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81" r:id="rId2"/>
    <p:sldMasterId id="2147483786" r:id="rId3"/>
  </p:sldMasterIdLst>
  <p:notesMasterIdLst>
    <p:notesMasterId r:id="rId17"/>
  </p:notesMasterIdLst>
  <p:handoutMasterIdLst>
    <p:handoutMasterId r:id="rId18"/>
  </p:handoutMasterIdLst>
  <p:sldIdLst>
    <p:sldId id="420" r:id="rId4"/>
    <p:sldId id="361" r:id="rId5"/>
    <p:sldId id="441" r:id="rId6"/>
    <p:sldId id="392" r:id="rId7"/>
    <p:sldId id="437" r:id="rId8"/>
    <p:sldId id="435" r:id="rId9"/>
    <p:sldId id="436" r:id="rId10"/>
    <p:sldId id="425" r:id="rId11"/>
    <p:sldId id="423" r:id="rId12"/>
    <p:sldId id="434" r:id="rId13"/>
    <p:sldId id="438" r:id="rId14"/>
    <p:sldId id="439" r:id="rId15"/>
    <p:sldId id="440" r:id="rId16"/>
  </p:sldIdLst>
  <p:sldSz cx="12192000" cy="6858000"/>
  <p:notesSz cx="9388475" cy="7102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BB928E10-A69C-42F6-8B07-A2FEAC067766}">
          <p14:sldIdLst>
            <p14:sldId id="420"/>
            <p14:sldId id="361"/>
            <p14:sldId id="441"/>
            <p14:sldId id="392"/>
            <p14:sldId id="437"/>
            <p14:sldId id="435"/>
            <p14:sldId id="436"/>
            <p14:sldId id="425"/>
            <p14:sldId id="423"/>
            <p14:sldId id="434"/>
            <p14:sldId id="438"/>
            <p14:sldId id="439"/>
          </p14:sldIdLst>
        </p14:section>
        <p14:section name="SLIDE STARTERS" id="{ACC24B29-0CC7-491A-A98A-CF7CBDBE501E}">
          <p14:sldIdLst/>
        </p14:section>
        <p14:section name="THANK YOU" id="{6CD91DAB-8EC3-4802-89E9-0F1C7022FB28}">
          <p14:sldIdLst>
            <p14:sldId id="440"/>
          </p14:sldIdLst>
        </p14:section>
      </p14:sectionLst>
    </p:ex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FFFFFF"/>
    <a:srgbClr val="FF6699"/>
    <a:srgbClr val="000000"/>
    <a:srgbClr val="E6E6E6"/>
    <a:srgbClr val="DC5924"/>
    <a:srgbClr val="B7472A"/>
    <a:srgbClr val="75D1FF"/>
    <a:srgbClr val="11161C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415" autoAdjust="0"/>
  </p:normalViewPr>
  <p:slideViewPr>
    <p:cSldViewPr snapToGrid="0">
      <p:cViewPr>
        <p:scale>
          <a:sx n="70" d="100"/>
          <a:sy n="70" d="100"/>
        </p:scale>
        <p:origin x="-720" y="-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8" d="100"/>
        <a:sy n="108" d="100"/>
      </p:scale>
      <p:origin x="0" y="-3162"/>
    </p:cViewPr>
  </p:sorterViewPr>
  <p:notesViewPr>
    <p:cSldViewPr snapToGrid="0">
      <p:cViewPr varScale="1">
        <p:scale>
          <a:sx n="73" d="100"/>
          <a:sy n="73" d="100"/>
        </p:scale>
        <p:origin x="583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45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7CCA049B-3A46-4BDA-A8F5-2925B00FE570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DBAA5490-FD59-4087-AC7E-016E8A412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0926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44C46CEC-428A-4DD0-A7C7-21AF8DE33E93}" type="datetimeFigureOut">
              <a:rPr lang="en-US" smtClean="0"/>
              <a:t>3/25/2019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3813" y="887413"/>
            <a:ext cx="4260850" cy="239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8848" y="3418066"/>
            <a:ext cx="7510780" cy="2796600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4CBCEA92-F142-4D57-B507-37BDAF4471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020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947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Country</a:t>
            </a:r>
            <a:r>
              <a:rPr lang="en-US" baseline="0" dirty="0" smtClean="0"/>
              <a:t> Level – visualization of subnational Malaria Free Declaration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14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Country</a:t>
            </a:r>
            <a:r>
              <a:rPr lang="en-US" baseline="0" dirty="0" smtClean="0"/>
              <a:t> Level – visualization of areas with active case transmission ;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14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PH" dirty="0" smtClean="0"/>
              <a:t>Granular</a:t>
            </a:r>
            <a:r>
              <a:rPr lang="en-PH" baseline="0" dirty="0" smtClean="0"/>
              <a:t> Approach – Looking into case density to the lowest area possible; looking into trends</a:t>
            </a:r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1259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1259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alanalytics.com/templates/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hyperlink" Target="http://www.nealanalytics.com/neal-creative/templates/" TargetMode="Externa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ealanalytics.com/neal-creative/templates/" TargetMode="Externa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alanalytics.com/templates/" TargetMode="External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www.nealanalytics.com/neal-creative/templates/" TargetMode="Externa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0_TITLE OR TRANSI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19939" y="916229"/>
            <a:ext cx="9107555" cy="3632325"/>
          </a:xfrm>
          <a:prstGeom prst="rect">
            <a:avLst/>
          </a:prstGeom>
          <a:noFill/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2301043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allout with small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431800"/>
            <a:ext cx="5371038" cy="1830245"/>
          </a:xfrm>
        </p:spPr>
        <p:txBody>
          <a:bodyPr wrap="square" lIns="146304" rIns="146304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r>
              <a:rPr lang="en-US" dirty="0"/>
              <a:t>A short introduction</a:t>
            </a:r>
            <a:br>
              <a:rPr lang="en-US" dirty="0"/>
            </a:br>
            <a:r>
              <a:rPr lang="en-US" dirty="0"/>
              <a:t>to the data, revealing</a:t>
            </a:r>
            <a:br>
              <a:rPr lang="en-US" dirty="0"/>
            </a:br>
            <a:r>
              <a:rPr lang="en-US" dirty="0"/>
              <a:t>points one at a time, will enhance comprehension.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93687" y="3436331"/>
            <a:ext cx="2286000" cy="1802032"/>
          </a:xfrm>
        </p:spPr>
        <p:txBody>
          <a:bodyPr lIns="182880" tIns="146304" rIns="182880"/>
          <a:lstStyle>
            <a:lvl1pPr marL="0" indent="0" algn="l">
              <a:buNone/>
              <a:defRPr sz="1600" b="1">
                <a:latin typeface="+mn-lt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>
                <a:latin typeface="+mn-lt"/>
              </a:defRPr>
            </a:lvl3pPr>
            <a:lvl4pPr marL="0" indent="0" algn="l">
              <a:buNone/>
              <a:defRPr sz="1100">
                <a:latin typeface="+mn-lt"/>
              </a:defRPr>
            </a:lvl4pPr>
            <a:lvl5pPr marL="0" indent="0" algn="l">
              <a:buNone/>
              <a:defRPr sz="11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555244" y="0"/>
            <a:ext cx="4083304" cy="1926336"/>
          </a:xfrm>
          <a:prstGeom prst="rect">
            <a:avLst/>
          </a:prstGeom>
        </p:spPr>
        <p:txBody>
          <a:bodyPr lIns="146304" tIns="420624" rIns="146304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661017" y="3436331"/>
            <a:ext cx="2286000" cy="1802032"/>
          </a:xfrm>
        </p:spPr>
        <p:txBody>
          <a:bodyPr lIns="182880" tIns="146304" rIns="9144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0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mtClean="0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mtClean="0"/>
              <a:t>Second level</a:t>
            </a:r>
          </a:p>
          <a:p>
            <a:pPr marL="0" lvl="2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mtClean="0"/>
              <a:t>Third level</a:t>
            </a:r>
          </a:p>
          <a:p>
            <a:pPr marL="0" lvl="3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mtClean="0"/>
              <a:t>Fourth level</a:t>
            </a:r>
          </a:p>
          <a:p>
            <a:pPr marL="0" lvl="4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28347" y="3436331"/>
            <a:ext cx="2286000" cy="1802032"/>
          </a:xfrm>
        </p:spPr>
        <p:txBody>
          <a:bodyPr lIns="182880" tIns="146304" rIns="9144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sz="1400" b="0">
                <a:solidFill>
                  <a:schemeClr val="tx1"/>
                </a:solidFill>
                <a:latin typeface="+mn-lt"/>
              </a:defRPr>
            </a:lvl2pPr>
            <a:lvl3pPr marL="0" indent="0" algn="l">
              <a:buNone/>
              <a:defRPr sz="1200" b="0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mtClean="0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mtClean="0"/>
              <a:t>Second level</a:t>
            </a:r>
          </a:p>
          <a:p>
            <a:pPr marL="0" lvl="2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mtClean="0"/>
              <a:t>Third level</a:t>
            </a:r>
          </a:p>
          <a:p>
            <a:pPr marL="0" lvl="3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mtClean="0"/>
              <a:t>Fourth level</a:t>
            </a:r>
          </a:p>
          <a:p>
            <a:pPr marL="0" lvl="4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7395677" y="3436331"/>
            <a:ext cx="2286000" cy="1802032"/>
          </a:xfrm>
        </p:spPr>
        <p:txBody>
          <a:bodyPr lIns="182880" tIns="146304" rIns="9144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0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9763006" y="3436331"/>
            <a:ext cx="2286000" cy="1802032"/>
          </a:xfrm>
        </p:spPr>
        <p:txBody>
          <a:bodyPr lIns="182880" tIns="146304" rIns="9144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0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mtClean="0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mtClean="0"/>
              <a:t>Second level</a:t>
            </a:r>
          </a:p>
          <a:p>
            <a:pPr marL="0" lvl="2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mtClean="0"/>
              <a:t>Third level</a:t>
            </a:r>
          </a:p>
          <a:p>
            <a:pPr marL="0" lvl="3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mtClean="0"/>
              <a:t>Fourth level</a:t>
            </a:r>
          </a:p>
          <a:p>
            <a:pPr marL="0" lvl="4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80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,  5 Pillars 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598127"/>
            <a:ext cx="3714704" cy="2524794"/>
          </a:xfrm>
        </p:spPr>
        <p:txBody>
          <a:bodyPr lIns="91440" rIns="91440"/>
          <a:lstStyle>
            <a:lvl1pPr algn="ctr">
              <a:spcAft>
                <a:spcPts val="3000"/>
              </a:spcAft>
              <a:defRPr sz="24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4"/>
          </p:nvPr>
        </p:nvSpPr>
        <p:spPr>
          <a:xfrm>
            <a:off x="4168631" y="2598127"/>
            <a:ext cx="3840480" cy="2524794"/>
          </a:xfrm>
        </p:spPr>
        <p:txBody>
          <a:bodyPr lIns="91440" rIns="9144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 smtClean="0"/>
              <a:t>Click to edit Master text styles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 smtClean="0"/>
              <a:t>Second level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 smtClean="0"/>
              <a:t>Third level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 smtClean="0"/>
              <a:t>Fourth level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8158238" y="2598127"/>
            <a:ext cx="3773077" cy="2524794"/>
          </a:xfrm>
        </p:spPr>
        <p:txBody>
          <a:bodyPr lIns="91440" rIns="9144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 smtClean="0"/>
              <a:t>Click to edit Master text styles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 smtClean="0"/>
              <a:t>Second level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 smtClean="0"/>
              <a:t>Third level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 smtClean="0"/>
              <a:t>Fourth level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Freeform: Shape 10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322" y="339408"/>
            <a:ext cx="2375877" cy="535531"/>
          </a:xfrm>
        </p:spPr>
        <p:txBody>
          <a:bodyPr/>
          <a:lstStyle>
            <a:lvl1pPr algn="ctr">
              <a:defRPr lang="en-US" sz="3200" b="0" i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879003" y="419100"/>
            <a:ext cx="9084398" cy="13700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86595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 5 Pillars 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658" y="3493674"/>
            <a:ext cx="2377440" cy="2226763"/>
          </a:xfrm>
        </p:spPr>
        <p:txBody>
          <a:bodyPr lIns="146304" rIns="146304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4"/>
          </p:nvPr>
        </p:nvSpPr>
        <p:spPr>
          <a:xfrm>
            <a:off x="2483635" y="3493674"/>
            <a:ext cx="2377440" cy="2226763"/>
          </a:xfrm>
        </p:spPr>
        <p:txBody>
          <a:bodyPr lIns="146304" rIns="146304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4898612" y="3493674"/>
            <a:ext cx="2377440" cy="2226763"/>
          </a:xfrm>
        </p:spPr>
        <p:txBody>
          <a:bodyPr lIns="146304" rIns="146304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7313589" y="3493674"/>
            <a:ext cx="2377440" cy="2226763"/>
          </a:xfrm>
        </p:spPr>
        <p:txBody>
          <a:bodyPr lIns="146304" rIns="146304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7"/>
          </p:nvPr>
        </p:nvSpPr>
        <p:spPr>
          <a:xfrm>
            <a:off x="9728566" y="3493674"/>
            <a:ext cx="2377440" cy="2226763"/>
          </a:xfrm>
        </p:spPr>
        <p:txBody>
          <a:bodyPr lIns="146304" rIns="146304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297258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712235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7542189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9957166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5127212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70361"/>
            <a:ext cx="12192000" cy="535531"/>
          </a:xfr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8" hasCustomPrompt="1"/>
          </p:nvPr>
        </p:nvSpPr>
        <p:spPr>
          <a:xfrm>
            <a:off x="68658" y="2577396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9" hasCustomPrompt="1"/>
          </p:nvPr>
        </p:nvSpPr>
        <p:spPr>
          <a:xfrm>
            <a:off x="2483635" y="2577396"/>
            <a:ext cx="2377440" cy="840230"/>
          </a:xfrm>
        </p:spPr>
        <p:txBody>
          <a:bodyPr lIns="146304" rIns="146304"/>
          <a:lstStyle>
            <a:lvl1pPr algn="ctr">
              <a:defRPr lang="en-US" sz="5400" b="1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#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20" hasCustomPrompt="1"/>
          </p:nvPr>
        </p:nvSpPr>
        <p:spPr>
          <a:xfrm>
            <a:off x="4898612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/>
            <a:r>
              <a:rPr lang="en-US" dirty="0"/>
              <a:t>#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21" hasCustomPrompt="1"/>
          </p:nvPr>
        </p:nvSpPr>
        <p:spPr>
          <a:xfrm>
            <a:off x="7313589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/>
            <a:r>
              <a:rPr lang="en-US" dirty="0"/>
              <a:t>#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22" hasCustomPrompt="1"/>
          </p:nvPr>
        </p:nvSpPr>
        <p:spPr>
          <a:xfrm>
            <a:off x="9728566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/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24911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r>
              <a:rPr lang="en-US" dirty="0"/>
              <a:t>Click icon to add pictures or go online at…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3428050"/>
            <a:ext cx="6129304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193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837561" y="6484937"/>
            <a:ext cx="3877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5AE1514C-5E56-4738-A1FF-4B1CFD2A3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096000" cy="2594043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48957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7"/>
          <p:cNvSpPr txBox="1">
            <a:spLocks/>
          </p:cNvSpPr>
          <p:nvPr userDrawn="1"/>
        </p:nvSpPr>
        <p:spPr>
          <a:xfrm>
            <a:off x="10343911" y="6498718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97E989-D798-4C62-8E93-3D2D613C2488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957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129304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129304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2334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50-50 Left Photo Layou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 flipH="1">
            <a:off x="-1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094443" y="3425619"/>
            <a:ext cx="6097555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6094443" y="1554163"/>
            <a:ext cx="6097556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1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201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50-50 Left Photo Layou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0" y="0"/>
            <a:ext cx="6094444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180534" y="3429000"/>
            <a:ext cx="6011466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6180534" y="1554163"/>
            <a:ext cx="5791200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2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6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50-50 Left Photo Layou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 flipH="1">
            <a:off x="0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138266" y="3457545"/>
            <a:ext cx="6053733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138267" y="1554164"/>
            <a:ext cx="5875734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 dirty="0"/>
              <a:t>50/50 photo layout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884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50-50 Left Photo Layou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 flipH="1">
            <a:off x="-1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096000" y="2356398"/>
            <a:ext cx="6096000" cy="2145203"/>
          </a:xfrm>
        </p:spPr>
        <p:txBody>
          <a:bodyPr anchor="ctr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ts val="2400"/>
              </a:spcBef>
              <a:spcAft>
                <a:spcPts val="6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spcBef>
                <a:spcPts val="0"/>
              </a:spcBef>
              <a:spcAft>
                <a:spcPts val="600"/>
              </a:spcAft>
              <a:defRPr sz="2800"/>
            </a:lvl2pPr>
            <a:lvl3pPr algn="ctr">
              <a:spcBef>
                <a:spcPts val="0"/>
              </a:spcBef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spcBef>
                <a:spcPts val="0"/>
              </a:spcBef>
              <a:spcAft>
                <a:spcPts val="600"/>
              </a:spcAft>
              <a:defRPr sz="2000" b="1"/>
            </a:lvl4pPr>
            <a:lvl5pPr algn="ctr">
              <a:spcBef>
                <a:spcPts val="0"/>
              </a:spcBef>
              <a:spcAft>
                <a:spcPts val="600"/>
              </a:spcAft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054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ith numb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/>
          <p:cNvSpPr/>
          <p:nvPr userDrawn="1"/>
        </p:nvSpPr>
        <p:spPr>
          <a:xfrm>
            <a:off x="3803737" y="-65233"/>
            <a:ext cx="4584526" cy="2297766"/>
          </a:xfrm>
          <a:custGeom>
            <a:avLst/>
            <a:gdLst>
              <a:gd name="connsiteX0" fmla="*/ 278 w 4584526"/>
              <a:gd name="connsiteY0" fmla="*/ 0 h 2297766"/>
              <a:gd name="connsiteX1" fmla="*/ 4584248 w 4584526"/>
              <a:gd name="connsiteY1" fmla="*/ 0 h 2297766"/>
              <a:gd name="connsiteX2" fmla="*/ 4584526 w 4584526"/>
              <a:gd name="connsiteY2" fmla="*/ 5503 h 2297766"/>
              <a:gd name="connsiteX3" fmla="*/ 2292263 w 4584526"/>
              <a:gd name="connsiteY3" fmla="*/ 2297766 h 2297766"/>
              <a:gd name="connsiteX4" fmla="*/ 0 w 4584526"/>
              <a:gd name="connsiteY4" fmla="*/ 5503 h 22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4526" h="2297766">
                <a:moveTo>
                  <a:pt x="278" y="0"/>
                </a:moveTo>
                <a:lnTo>
                  <a:pt x="4584248" y="0"/>
                </a:lnTo>
                <a:lnTo>
                  <a:pt x="4584526" y="5503"/>
                </a:lnTo>
                <a:cubicBezTo>
                  <a:pt x="4584526" y="1271485"/>
                  <a:pt x="3558245" y="2297766"/>
                  <a:pt x="2292263" y="2297766"/>
                </a:cubicBezTo>
                <a:cubicBezTo>
                  <a:pt x="1026281" y="2297766"/>
                  <a:pt x="0" y="1271485"/>
                  <a:pt x="0" y="5503"/>
                </a:cubicBezTo>
                <a:close/>
              </a:path>
            </a:pathLst>
          </a:cu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Footer Placeholder 4"/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02995" y="3383280"/>
            <a:ext cx="11660405" cy="625641"/>
          </a:xfrm>
          <a:prstGeom prst="rect">
            <a:avLst/>
          </a:prstGeom>
        </p:spPr>
        <p:txBody>
          <a:bodyPr vert="horz" lIns="457200" tIns="45720" rIns="45720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1" i="0" kern="1200" spc="40" baseline="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CLICK TO EDIT MASTER TITLE STYLE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923323" y="186061"/>
            <a:ext cx="4376615" cy="627351"/>
          </a:xfrm>
        </p:spPr>
        <p:txBody>
          <a:bodyPr/>
          <a:lstStyle>
            <a:lvl1pPr algn="ctr">
              <a:defRPr sz="2000">
                <a:solidFill>
                  <a:schemeClr val="bg1"/>
                </a:solidFill>
              </a:defRPr>
            </a:lvl1pPr>
            <a:lvl2pPr algn="ctr">
              <a:defRPr sz="1400"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Section Title Here</a:t>
            </a:r>
          </a:p>
          <a:p>
            <a:pPr lvl="1"/>
            <a:r>
              <a:rPr lang="en-US" dirty="0"/>
              <a:t>1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1" y="4206240"/>
            <a:ext cx="11658600" cy="424732"/>
          </a:xfrm>
        </p:spPr>
        <p:txBody>
          <a:bodyPr lIns="457200" rIns="45720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400" b="0" i="0" u="none" strike="noStrike" kern="1200" cap="none" spc="0" normalizeH="0" baseline="0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Add a short summary sentence here about title/statement above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737094" y="1007413"/>
            <a:ext cx="792205" cy="1200329"/>
          </a:xfrm>
        </p:spPr>
        <p:txBody>
          <a:bodyPr wrap="none" anchor="ctr"/>
          <a:lstStyle>
            <a:lvl1pPr algn="ctr">
              <a:defRPr kumimoji="0" lang="en-US" sz="8000" b="1" i="0" u="none" strike="noStrike" kern="1200" cap="none" spc="0" normalizeH="0" baseline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6418748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0-50 Left Photo Layou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0413" cy="6858000"/>
          </a:xfrm>
          <a:blipFill>
            <a:blip r:embed="rId2"/>
            <a:stretch>
              <a:fillRect/>
            </a:stretch>
          </a:blipFill>
        </p:spPr>
        <p:txBody>
          <a:bodyPr anchor="ctr" anchorCtr="0">
            <a:noAutofit/>
          </a:bodyPr>
          <a:lstStyle>
            <a:lvl1pPr algn="r">
              <a:defRPr baseline="0"/>
            </a:lvl1pPr>
          </a:lstStyle>
          <a:p>
            <a:r>
              <a:rPr lang="en-US" dirty="0"/>
              <a:t>Full Bleed Picture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304800" y="3429000"/>
            <a:ext cx="5960269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304800" y="1554164"/>
            <a:ext cx="5875734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 dirty="0"/>
              <a:t>Headline</a:t>
            </a:r>
          </a:p>
        </p:txBody>
      </p:sp>
      <p:sp>
        <p:nvSpPr>
          <p:cNvPr id="13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140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llout with small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1830245"/>
          </a:xfrm>
        </p:spPr>
        <p:txBody>
          <a:bodyPr wrap="square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r>
              <a:rPr lang="en-US" dirty="0"/>
              <a:t>A short introduction</a:t>
            </a:r>
            <a:br>
              <a:rPr lang="en-US" dirty="0"/>
            </a:br>
            <a:r>
              <a:rPr lang="en-US" dirty="0"/>
              <a:t>to the data, revealing</a:t>
            </a:r>
            <a:br>
              <a:rPr lang="en-US" dirty="0"/>
            </a:br>
            <a:r>
              <a:rPr lang="en-US" dirty="0"/>
              <a:t>points one at a time, will enhance comprehension.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2974848"/>
          </a:xfrm>
          <a:blipFill>
            <a:blip r:embed="rId2"/>
            <a:srcRect/>
            <a:stretch>
              <a:fillRect t="-65721" r="-4798" b="-46455"/>
            </a:stretch>
          </a:blipFill>
        </p:spPr>
        <p:txBody>
          <a:bodyPr anchor="ctr" anchorCtr="0">
            <a:noAutofit/>
          </a:bodyPr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1981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 lIns="91440">
            <a:noAutofit/>
          </a:bodyPr>
          <a:lstStyle>
            <a:lvl1pPr algn="ctr">
              <a:defRPr/>
            </a:lvl1pPr>
          </a:lstStyle>
          <a:p>
            <a:r>
              <a:rPr lang="en-US" baseline="0" smtClean="0"/>
              <a:t>Click icon to add picture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6652" y="2567613"/>
            <a:ext cx="8804365" cy="1403495"/>
          </a:xfrm>
          <a:prstGeom prst="rect">
            <a:avLst/>
          </a:prstGeom>
        </p:spPr>
        <p:txBody>
          <a:bodyPr/>
          <a:lstStyle>
            <a:lvl1pPr algn="l">
              <a:defRPr lang="en-US" sz="8800" b="1" i="0" kern="1200" spc="1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581150" y="3971108"/>
            <a:ext cx="9461500" cy="757130"/>
          </a:xfrm>
        </p:spPr>
        <p:txBody>
          <a:bodyPr/>
          <a:lstStyle>
            <a:lvl1pPr algn="l">
              <a:defRPr lang="en-US" sz="4800" b="1" i="0" kern="1200" spc="3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40735672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12066954" cy="6858000"/>
          </a:xfrm>
        </p:spPr>
        <p:txBody>
          <a:bodyPr anchor="ctr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3958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6482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14BDA58-9C93-4222-A4EC-4BEB46CE0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5"/>
            <a:ext cx="12192000" cy="685164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Box 5">
            <a:hlinkClick r:id="rId3"/>
            <a:extLst>
              <a:ext uri="{FF2B5EF4-FFF2-40B4-BE49-F238E27FC236}">
                <a16:creationId xmlns="" xmlns:a16="http://schemas.microsoft.com/office/drawing/2014/main" id="{FC5E276D-531E-45A9-B450-EFEC62CDC8DF}"/>
              </a:ext>
            </a:extLst>
          </p:cNvPr>
          <p:cNvSpPr txBox="1"/>
          <p:nvPr userDrawn="1"/>
        </p:nvSpPr>
        <p:spPr>
          <a:xfrm>
            <a:off x="4961284" y="93791"/>
            <a:ext cx="2269433" cy="31651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wrap="square" lIns="0" rIns="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Neal Creative  | click &amp; </a:t>
            </a: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Learn more</a:t>
            </a:r>
          </a:p>
        </p:txBody>
      </p:sp>
      <p:sp>
        <p:nvSpPr>
          <p:cNvPr id="7" name="TextBox 6">
            <a:hlinkClick r:id="rId4"/>
            <a:extLst/>
          </p:cNvPr>
          <p:cNvSpPr txBox="1"/>
          <p:nvPr userDrawn="1"/>
        </p:nvSpPr>
        <p:spPr>
          <a:xfrm>
            <a:off x="0" y="6548363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tx1"/>
                </a:solidFill>
              </a:rPr>
              <a:t>Neal Creative </a:t>
            </a:r>
            <a:r>
              <a:rPr lang="en-US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©</a:t>
            </a:r>
            <a:r>
              <a:rPr lang="en-US" sz="1000" baseline="0" dirty="0">
                <a:solidFill>
                  <a:schemeClr val="tx1"/>
                </a:solidFill>
              </a:rPr>
              <a:t> </a:t>
            </a:r>
            <a:endParaRPr lang="en-US" sz="1000" b="1" dirty="0">
              <a:solidFill>
                <a:schemeClr val="tx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EF273A61-5610-4355-89F3-7C90515BFCC9}"/>
              </a:ext>
            </a:extLst>
          </p:cNvPr>
          <p:cNvGrpSpPr/>
          <p:nvPr userDrawn="1"/>
        </p:nvGrpSpPr>
        <p:grpSpPr>
          <a:xfrm>
            <a:off x="5976075" y="3634505"/>
            <a:ext cx="1700633" cy="1798732"/>
            <a:chOff x="5976075" y="3634505"/>
            <a:chExt cx="1700633" cy="1798732"/>
          </a:xfrm>
        </p:grpSpPr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6A49345F-7A53-4131-8BB4-087032A6CC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61135" y="4142336"/>
              <a:ext cx="860601" cy="129090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5596D35F-1F19-4447-829C-790DF2B8D2DD}"/>
                </a:ext>
              </a:extLst>
            </p:cNvPr>
            <p:cNvSpPr txBox="1"/>
            <p:nvPr/>
          </p:nvSpPr>
          <p:spPr>
            <a:xfrm>
              <a:off x="5976075" y="3634505"/>
              <a:ext cx="170063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TIP </a:t>
              </a:r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│ Use the built-in c</a:t>
              </a:r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olor palette with green and yellow for callouts and accents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3556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R TRANSI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19939" y="916229"/>
            <a:ext cx="9107555" cy="3632325"/>
          </a:xfrm>
          <a:prstGeom prst="rect">
            <a:avLst/>
          </a:prstGeom>
          <a:noFill/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7" name="TextBox 6">
            <a:hlinkClick r:id="rId2"/>
            <a:extLst>
              <a:ext uri="{FF2B5EF4-FFF2-40B4-BE49-F238E27FC236}">
                <a16:creationId xmlns="" xmlns:a16="http://schemas.microsoft.com/office/drawing/2014/main" id="{B60F28C6-9BA0-4632-B8B5-5A793D03AFC7}"/>
              </a:ext>
            </a:extLst>
          </p:cNvPr>
          <p:cNvSpPr txBox="1"/>
          <p:nvPr userDrawn="1"/>
        </p:nvSpPr>
        <p:spPr>
          <a:xfrm>
            <a:off x="9005881" y="6316156"/>
            <a:ext cx="2466220" cy="36787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tx1"/>
                </a:solidFill>
              </a:rPr>
              <a:t>Neal Creative</a:t>
            </a:r>
            <a:r>
              <a:rPr lang="en-US" sz="1100" baseline="0" dirty="0">
                <a:solidFill>
                  <a:schemeClr val="tx1"/>
                </a:solidFill>
              </a:rPr>
              <a:t>  | click &amp; </a:t>
            </a:r>
            <a:r>
              <a:rPr lang="en-US" sz="1100" b="1" baseline="0" dirty="0">
                <a:solidFill>
                  <a:schemeClr val="tx1"/>
                </a:solidFill>
              </a:rPr>
              <a:t>Learn more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hlinkClick r:id="rId2"/>
            <a:extLst>
              <a:ext uri="{FF2B5EF4-FFF2-40B4-BE49-F238E27FC236}">
                <a16:creationId xmlns="" xmlns:a16="http://schemas.microsoft.com/office/drawing/2014/main" id="{E516C148-33F4-423B-AB9D-096AA82E12F1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2">
                    <a:lumMod val="50000"/>
                  </a:schemeClr>
                </a:solidFill>
              </a:rPr>
              <a:t>Neal Creative </a:t>
            </a:r>
            <a:r>
              <a:rPr lang="en-US" sz="900" kern="120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en-US" sz="1000" baseline="0" dirty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en-US" sz="10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620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allout with small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1830245"/>
          </a:xfrm>
        </p:spPr>
        <p:txBody>
          <a:bodyPr wrap="square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r>
              <a:rPr lang="en-US" dirty="0"/>
              <a:t>A short introduction</a:t>
            </a:r>
            <a:br>
              <a:rPr lang="en-US" dirty="0"/>
            </a:br>
            <a:r>
              <a:rPr lang="en-US" dirty="0"/>
              <a:t>to the data, revealing</a:t>
            </a:r>
            <a:br>
              <a:rPr lang="en-US" dirty="0"/>
            </a:br>
            <a:r>
              <a:rPr lang="en-US" dirty="0"/>
              <a:t>points one at a time, will enhance comprehension.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2974848"/>
          </a:xfrm>
          <a:blipFill>
            <a:blip r:embed="rId2"/>
            <a:srcRect/>
            <a:stretch>
              <a:fillRect t="-65721" r="-4798" b="-46455"/>
            </a:stretch>
          </a:blipFill>
        </p:spPr>
        <p:txBody>
          <a:bodyPr anchor="ctr" anchorCtr="0">
            <a:noAutofit/>
          </a:bodyPr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2" name="TextBox 11">
            <a:hlinkClick r:id="rId3"/>
            <a:extLst>
              <a:ext uri="{FF2B5EF4-FFF2-40B4-BE49-F238E27FC236}">
                <a16:creationId xmlns="" xmlns:a16="http://schemas.microsoft.com/office/drawing/2014/main" id="{B2DA80A1-9E22-4BFF-8562-466123B36943}"/>
              </a:ext>
            </a:extLst>
          </p:cNvPr>
          <p:cNvSpPr txBox="1"/>
          <p:nvPr userDrawn="1"/>
        </p:nvSpPr>
        <p:spPr>
          <a:xfrm>
            <a:off x="9089198" y="6298102"/>
            <a:ext cx="2466220" cy="367873"/>
          </a:xfrm>
          <a:prstGeom prst="roundRect">
            <a:avLst>
              <a:gd name="adj" fmla="val 50000"/>
            </a:avLst>
          </a:prstGeom>
          <a:solidFill>
            <a:srgbClr val="004568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Neal Creative  | click &amp; </a:t>
            </a: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Learn more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4800" y="419099"/>
            <a:ext cx="8917577" cy="62592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Box 12">
            <a:hlinkClick r:id="rId4"/>
            <a:extLst>
              <a:ext uri="{FF2B5EF4-FFF2-40B4-BE49-F238E27FC236}">
                <a16:creationId xmlns="" xmlns:a16="http://schemas.microsoft.com/office/drawing/2014/main" id="{1AF511EA-044E-4300-B921-D56138FE402E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Neal Creative </a:t>
            </a:r>
            <a:r>
              <a:rPr lang="en-US" sz="900" kern="12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en-US" sz="1000" baseline="0" dirty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en-US" sz="10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3406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13232"/>
            <a:ext cx="11171238" cy="75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5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70343" y="6469200"/>
            <a:ext cx="1440000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marL="0" algn="ctr" defTabSz="1219170" rtl="0" eaLnBrk="1" latinLnBrk="0" hangingPunct="1">
              <a:defRPr lang="en-US" sz="85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Date Month 2016</a:t>
            </a:r>
            <a:endParaRPr lang="en-GB" dirty="0"/>
          </a:p>
        </p:txBody>
      </p:sp>
      <p:sp>
        <p:nvSpPr>
          <p:cNvPr id="13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24177" y="6469199"/>
            <a:ext cx="355564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78344" y="6469199"/>
            <a:ext cx="4435312" cy="23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5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Footer 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508000" y="1528763"/>
            <a:ext cx="11171741" cy="48307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9532135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orient="horz" pos="813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James Syngai\AppData\Local\Microsoft\Windows\Temporary Internet Files\Low\Content.IE5\P94KZAG8\MC910216995[1]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57" r="11392"/>
          <a:stretch/>
        </p:blipFill>
        <p:spPr bwMode="auto">
          <a:xfrm>
            <a:off x="1" y="-2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 pitchFamily="34" charset="0"/>
            </a:endParaRPr>
          </a:p>
        </p:txBody>
      </p:sp>
      <p:pic>
        <p:nvPicPr>
          <p:cNvPr id="9" name="Picture 8" descr="random_patterns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60000">
                <a:schemeClr val="tx1">
                  <a:alpha val="10000"/>
                </a:schemeClr>
              </a:gs>
            </a:gsLst>
            <a:lin ang="5400000" scaled="1"/>
            <a:tileRect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40000"/>
                </a:schemeClr>
              </a:gs>
              <a:gs pos="60000">
                <a:schemeClr val="tx1">
                  <a:alpha val="20000"/>
                </a:schemeClr>
              </a:gs>
            </a:gsLst>
            <a:lin ang="5400000" scaled="1"/>
            <a:tileRect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 pitchFamily="34" charset="0"/>
            </a:endParaRPr>
          </a:p>
        </p:txBody>
      </p:sp>
      <p:grpSp>
        <p:nvGrpSpPr>
          <p:cNvPr id="40" name="Map of Philippines"/>
          <p:cNvGrpSpPr/>
          <p:nvPr userDrawn="1"/>
        </p:nvGrpSpPr>
        <p:grpSpPr>
          <a:xfrm>
            <a:off x="1261768" y="678096"/>
            <a:ext cx="4447152" cy="5666681"/>
            <a:chOff x="3824855" y="811186"/>
            <a:chExt cx="3335364" cy="5666681"/>
          </a:xfrm>
          <a:solidFill>
            <a:schemeClr val="bg1">
              <a:alpha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1" name="Cordillera Administrative Region"/>
            <p:cNvGrpSpPr/>
            <p:nvPr/>
          </p:nvGrpSpPr>
          <p:grpSpPr>
            <a:xfrm>
              <a:off x="5035628" y="1638250"/>
              <a:ext cx="415182" cy="832450"/>
              <a:chOff x="4783958" y="1638250"/>
              <a:chExt cx="415182" cy="832450"/>
            </a:xfrm>
            <a:grpFill/>
          </p:grpSpPr>
          <p:sp>
            <p:nvSpPr>
              <p:cNvPr id="341" name="Kalinga"/>
              <p:cNvSpPr>
                <a:spLocks/>
              </p:cNvSpPr>
              <p:nvPr/>
            </p:nvSpPr>
            <p:spPr bwMode="auto">
              <a:xfrm>
                <a:off x="4951908" y="1942856"/>
                <a:ext cx="247232" cy="172123"/>
              </a:xfrm>
              <a:custGeom>
                <a:avLst/>
                <a:gdLst/>
                <a:ahLst/>
                <a:cxnLst>
                  <a:cxn ang="0">
                    <a:pos x="621" y="414"/>
                  </a:cxn>
                  <a:cxn ang="0">
                    <a:pos x="564" y="381"/>
                  </a:cxn>
                  <a:cxn ang="0">
                    <a:pos x="528" y="381"/>
                  </a:cxn>
                  <a:cxn ang="0">
                    <a:pos x="495" y="381"/>
                  </a:cxn>
                  <a:cxn ang="0">
                    <a:pos x="450" y="372"/>
                  </a:cxn>
                  <a:cxn ang="0">
                    <a:pos x="417" y="402"/>
                  </a:cxn>
                  <a:cxn ang="0">
                    <a:pos x="363" y="441"/>
                  </a:cxn>
                  <a:cxn ang="0">
                    <a:pos x="309" y="495"/>
                  </a:cxn>
                  <a:cxn ang="0">
                    <a:pos x="273" y="447"/>
                  </a:cxn>
                  <a:cxn ang="0">
                    <a:pos x="228" y="417"/>
                  </a:cxn>
                  <a:cxn ang="0">
                    <a:pos x="183" y="417"/>
                  </a:cxn>
                  <a:cxn ang="0">
                    <a:pos x="114" y="408"/>
                  </a:cxn>
                  <a:cxn ang="0">
                    <a:pos x="48" y="408"/>
                  </a:cxn>
                  <a:cxn ang="0">
                    <a:pos x="27" y="408"/>
                  </a:cxn>
                  <a:cxn ang="0">
                    <a:pos x="0" y="396"/>
                  </a:cxn>
                  <a:cxn ang="0">
                    <a:pos x="6" y="366"/>
                  </a:cxn>
                  <a:cxn ang="0">
                    <a:pos x="6" y="321"/>
                  </a:cxn>
                  <a:cxn ang="0">
                    <a:pos x="45" y="279"/>
                  </a:cxn>
                  <a:cxn ang="0">
                    <a:pos x="69" y="228"/>
                  </a:cxn>
                  <a:cxn ang="0">
                    <a:pos x="66" y="183"/>
                  </a:cxn>
                  <a:cxn ang="0">
                    <a:pos x="93" y="144"/>
                  </a:cxn>
                  <a:cxn ang="0">
                    <a:pos x="141" y="120"/>
                  </a:cxn>
                  <a:cxn ang="0">
                    <a:pos x="180" y="87"/>
                  </a:cxn>
                  <a:cxn ang="0">
                    <a:pos x="180" y="15"/>
                  </a:cxn>
                  <a:cxn ang="0">
                    <a:pos x="195" y="0"/>
                  </a:cxn>
                  <a:cxn ang="0">
                    <a:pos x="216" y="18"/>
                  </a:cxn>
                  <a:cxn ang="0">
                    <a:pos x="255" y="42"/>
                  </a:cxn>
                  <a:cxn ang="0">
                    <a:pos x="285" y="15"/>
                  </a:cxn>
                  <a:cxn ang="0">
                    <a:pos x="372" y="3"/>
                  </a:cxn>
                  <a:cxn ang="0">
                    <a:pos x="417" y="15"/>
                  </a:cxn>
                  <a:cxn ang="0">
                    <a:pos x="447" y="39"/>
                  </a:cxn>
                  <a:cxn ang="0">
                    <a:pos x="483" y="15"/>
                  </a:cxn>
                  <a:cxn ang="0">
                    <a:pos x="525" y="3"/>
                  </a:cxn>
                  <a:cxn ang="0">
                    <a:pos x="540" y="18"/>
                  </a:cxn>
                  <a:cxn ang="0">
                    <a:pos x="618" y="60"/>
                  </a:cxn>
                  <a:cxn ang="0">
                    <a:pos x="702" y="120"/>
                  </a:cxn>
                  <a:cxn ang="0">
                    <a:pos x="711" y="150"/>
                  </a:cxn>
                  <a:cxn ang="0">
                    <a:pos x="696" y="180"/>
                  </a:cxn>
                  <a:cxn ang="0">
                    <a:pos x="690" y="225"/>
                  </a:cxn>
                  <a:cxn ang="0">
                    <a:pos x="687" y="264"/>
                  </a:cxn>
                  <a:cxn ang="0">
                    <a:pos x="666" y="288"/>
                  </a:cxn>
                  <a:cxn ang="0">
                    <a:pos x="639" y="342"/>
                  </a:cxn>
                  <a:cxn ang="0">
                    <a:pos x="624" y="366"/>
                  </a:cxn>
                  <a:cxn ang="0">
                    <a:pos x="621" y="414"/>
                  </a:cxn>
                </a:cxnLst>
                <a:rect l="0" t="0" r="r" b="b"/>
                <a:pathLst>
                  <a:path w="711" h="495">
                    <a:moveTo>
                      <a:pt x="621" y="414"/>
                    </a:moveTo>
                    <a:lnTo>
                      <a:pt x="564" y="381"/>
                    </a:lnTo>
                    <a:lnTo>
                      <a:pt x="528" y="381"/>
                    </a:lnTo>
                    <a:lnTo>
                      <a:pt x="495" y="381"/>
                    </a:lnTo>
                    <a:lnTo>
                      <a:pt x="450" y="372"/>
                    </a:lnTo>
                    <a:lnTo>
                      <a:pt x="417" y="402"/>
                    </a:lnTo>
                    <a:lnTo>
                      <a:pt x="363" y="441"/>
                    </a:lnTo>
                    <a:lnTo>
                      <a:pt x="309" y="495"/>
                    </a:lnTo>
                    <a:lnTo>
                      <a:pt x="273" y="447"/>
                    </a:lnTo>
                    <a:lnTo>
                      <a:pt x="228" y="417"/>
                    </a:lnTo>
                    <a:lnTo>
                      <a:pt x="183" y="417"/>
                    </a:lnTo>
                    <a:lnTo>
                      <a:pt x="114" y="408"/>
                    </a:lnTo>
                    <a:lnTo>
                      <a:pt x="48" y="408"/>
                    </a:lnTo>
                    <a:lnTo>
                      <a:pt x="27" y="408"/>
                    </a:lnTo>
                    <a:lnTo>
                      <a:pt x="0" y="396"/>
                    </a:lnTo>
                    <a:lnTo>
                      <a:pt x="6" y="366"/>
                    </a:lnTo>
                    <a:lnTo>
                      <a:pt x="6" y="321"/>
                    </a:lnTo>
                    <a:lnTo>
                      <a:pt x="45" y="279"/>
                    </a:lnTo>
                    <a:lnTo>
                      <a:pt x="69" y="228"/>
                    </a:lnTo>
                    <a:lnTo>
                      <a:pt x="66" y="183"/>
                    </a:lnTo>
                    <a:lnTo>
                      <a:pt x="93" y="144"/>
                    </a:lnTo>
                    <a:lnTo>
                      <a:pt x="141" y="120"/>
                    </a:lnTo>
                    <a:lnTo>
                      <a:pt x="180" y="87"/>
                    </a:lnTo>
                    <a:lnTo>
                      <a:pt x="180" y="15"/>
                    </a:lnTo>
                    <a:lnTo>
                      <a:pt x="195" y="0"/>
                    </a:lnTo>
                    <a:lnTo>
                      <a:pt x="216" y="18"/>
                    </a:lnTo>
                    <a:lnTo>
                      <a:pt x="255" y="42"/>
                    </a:lnTo>
                    <a:lnTo>
                      <a:pt x="285" y="15"/>
                    </a:lnTo>
                    <a:lnTo>
                      <a:pt x="372" y="3"/>
                    </a:lnTo>
                    <a:lnTo>
                      <a:pt x="417" y="15"/>
                    </a:lnTo>
                    <a:lnTo>
                      <a:pt x="447" y="39"/>
                    </a:lnTo>
                    <a:lnTo>
                      <a:pt x="483" y="15"/>
                    </a:lnTo>
                    <a:lnTo>
                      <a:pt x="525" y="3"/>
                    </a:lnTo>
                    <a:lnTo>
                      <a:pt x="540" y="18"/>
                    </a:lnTo>
                    <a:lnTo>
                      <a:pt x="618" y="60"/>
                    </a:lnTo>
                    <a:lnTo>
                      <a:pt x="702" y="120"/>
                    </a:lnTo>
                    <a:lnTo>
                      <a:pt x="711" y="150"/>
                    </a:lnTo>
                    <a:lnTo>
                      <a:pt x="696" y="180"/>
                    </a:lnTo>
                    <a:lnTo>
                      <a:pt x="690" y="225"/>
                    </a:lnTo>
                    <a:lnTo>
                      <a:pt x="687" y="264"/>
                    </a:lnTo>
                    <a:lnTo>
                      <a:pt x="666" y="288"/>
                    </a:lnTo>
                    <a:lnTo>
                      <a:pt x="639" y="342"/>
                    </a:lnTo>
                    <a:lnTo>
                      <a:pt x="624" y="366"/>
                    </a:lnTo>
                    <a:lnTo>
                      <a:pt x="621" y="414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342" name="Abra"/>
              <p:cNvSpPr>
                <a:spLocks/>
              </p:cNvSpPr>
              <p:nvPr/>
            </p:nvSpPr>
            <p:spPr bwMode="auto">
              <a:xfrm>
                <a:off x="4783958" y="1836452"/>
                <a:ext cx="242016" cy="279570"/>
              </a:xfrm>
              <a:custGeom>
                <a:avLst/>
                <a:gdLst/>
                <a:ahLst/>
                <a:cxnLst>
                  <a:cxn ang="0">
                    <a:pos x="681" y="309"/>
                  </a:cxn>
                  <a:cxn ang="0">
                    <a:pos x="663" y="321"/>
                  </a:cxn>
                  <a:cxn ang="0">
                    <a:pos x="663" y="354"/>
                  </a:cxn>
                  <a:cxn ang="0">
                    <a:pos x="663" y="393"/>
                  </a:cxn>
                  <a:cxn ang="0">
                    <a:pos x="624" y="426"/>
                  </a:cxn>
                  <a:cxn ang="0">
                    <a:pos x="576" y="453"/>
                  </a:cxn>
                  <a:cxn ang="0">
                    <a:pos x="549" y="492"/>
                  </a:cxn>
                  <a:cxn ang="0">
                    <a:pos x="552" y="537"/>
                  </a:cxn>
                  <a:cxn ang="0">
                    <a:pos x="531" y="582"/>
                  </a:cxn>
                  <a:cxn ang="0">
                    <a:pos x="492" y="627"/>
                  </a:cxn>
                  <a:cxn ang="0">
                    <a:pos x="492" y="666"/>
                  </a:cxn>
                  <a:cxn ang="0">
                    <a:pos x="483" y="702"/>
                  </a:cxn>
                  <a:cxn ang="0">
                    <a:pos x="459" y="720"/>
                  </a:cxn>
                  <a:cxn ang="0">
                    <a:pos x="447" y="756"/>
                  </a:cxn>
                  <a:cxn ang="0">
                    <a:pos x="408" y="771"/>
                  </a:cxn>
                  <a:cxn ang="0">
                    <a:pos x="363" y="777"/>
                  </a:cxn>
                  <a:cxn ang="0">
                    <a:pos x="312" y="804"/>
                  </a:cxn>
                  <a:cxn ang="0">
                    <a:pos x="273" y="804"/>
                  </a:cxn>
                  <a:cxn ang="0">
                    <a:pos x="246" y="783"/>
                  </a:cxn>
                  <a:cxn ang="0">
                    <a:pos x="234" y="738"/>
                  </a:cxn>
                  <a:cxn ang="0">
                    <a:pos x="210" y="690"/>
                  </a:cxn>
                  <a:cxn ang="0">
                    <a:pos x="174" y="663"/>
                  </a:cxn>
                  <a:cxn ang="0">
                    <a:pos x="129" y="645"/>
                  </a:cxn>
                  <a:cxn ang="0">
                    <a:pos x="96" y="621"/>
                  </a:cxn>
                  <a:cxn ang="0">
                    <a:pos x="102" y="588"/>
                  </a:cxn>
                  <a:cxn ang="0">
                    <a:pos x="105" y="552"/>
                  </a:cxn>
                  <a:cxn ang="0">
                    <a:pos x="129" y="531"/>
                  </a:cxn>
                  <a:cxn ang="0">
                    <a:pos x="123" y="495"/>
                  </a:cxn>
                  <a:cxn ang="0">
                    <a:pos x="123" y="462"/>
                  </a:cxn>
                  <a:cxn ang="0">
                    <a:pos x="84" y="462"/>
                  </a:cxn>
                  <a:cxn ang="0">
                    <a:pos x="48" y="462"/>
                  </a:cxn>
                  <a:cxn ang="0">
                    <a:pos x="27" y="447"/>
                  </a:cxn>
                  <a:cxn ang="0">
                    <a:pos x="0" y="429"/>
                  </a:cxn>
                  <a:cxn ang="0">
                    <a:pos x="9" y="399"/>
                  </a:cxn>
                  <a:cxn ang="0">
                    <a:pos x="33" y="390"/>
                  </a:cxn>
                  <a:cxn ang="0">
                    <a:pos x="66" y="330"/>
                  </a:cxn>
                  <a:cxn ang="0">
                    <a:pos x="84" y="279"/>
                  </a:cxn>
                  <a:cxn ang="0">
                    <a:pos x="105" y="243"/>
                  </a:cxn>
                  <a:cxn ang="0">
                    <a:pos x="138" y="171"/>
                  </a:cxn>
                  <a:cxn ang="0">
                    <a:pos x="165" y="150"/>
                  </a:cxn>
                  <a:cxn ang="0">
                    <a:pos x="186" y="138"/>
                  </a:cxn>
                  <a:cxn ang="0">
                    <a:pos x="234" y="132"/>
                  </a:cxn>
                  <a:cxn ang="0">
                    <a:pos x="264" y="105"/>
                  </a:cxn>
                  <a:cxn ang="0">
                    <a:pos x="330" y="45"/>
                  </a:cxn>
                  <a:cxn ang="0">
                    <a:pos x="342" y="15"/>
                  </a:cxn>
                  <a:cxn ang="0">
                    <a:pos x="405" y="15"/>
                  </a:cxn>
                  <a:cxn ang="0">
                    <a:pos x="438" y="0"/>
                  </a:cxn>
                  <a:cxn ang="0">
                    <a:pos x="483" y="6"/>
                  </a:cxn>
                  <a:cxn ang="0">
                    <a:pos x="537" y="36"/>
                  </a:cxn>
                  <a:cxn ang="0">
                    <a:pos x="555" y="72"/>
                  </a:cxn>
                  <a:cxn ang="0">
                    <a:pos x="555" y="99"/>
                  </a:cxn>
                  <a:cxn ang="0">
                    <a:pos x="561" y="132"/>
                  </a:cxn>
                  <a:cxn ang="0">
                    <a:pos x="603" y="135"/>
                  </a:cxn>
                  <a:cxn ang="0">
                    <a:pos x="633" y="168"/>
                  </a:cxn>
                  <a:cxn ang="0">
                    <a:pos x="666" y="204"/>
                  </a:cxn>
                  <a:cxn ang="0">
                    <a:pos x="672" y="291"/>
                  </a:cxn>
                  <a:cxn ang="0">
                    <a:pos x="696" y="324"/>
                  </a:cxn>
                  <a:cxn ang="0">
                    <a:pos x="681" y="309"/>
                  </a:cxn>
                </a:cxnLst>
                <a:rect l="0" t="0" r="r" b="b"/>
                <a:pathLst>
                  <a:path w="696" h="804">
                    <a:moveTo>
                      <a:pt x="681" y="309"/>
                    </a:moveTo>
                    <a:lnTo>
                      <a:pt x="663" y="321"/>
                    </a:lnTo>
                    <a:lnTo>
                      <a:pt x="663" y="354"/>
                    </a:lnTo>
                    <a:lnTo>
                      <a:pt x="663" y="393"/>
                    </a:lnTo>
                    <a:lnTo>
                      <a:pt x="624" y="426"/>
                    </a:lnTo>
                    <a:lnTo>
                      <a:pt x="576" y="453"/>
                    </a:lnTo>
                    <a:lnTo>
                      <a:pt x="549" y="492"/>
                    </a:lnTo>
                    <a:lnTo>
                      <a:pt x="552" y="537"/>
                    </a:lnTo>
                    <a:lnTo>
                      <a:pt x="531" y="582"/>
                    </a:lnTo>
                    <a:lnTo>
                      <a:pt x="492" y="627"/>
                    </a:lnTo>
                    <a:lnTo>
                      <a:pt x="492" y="666"/>
                    </a:lnTo>
                    <a:lnTo>
                      <a:pt x="483" y="702"/>
                    </a:lnTo>
                    <a:lnTo>
                      <a:pt x="459" y="720"/>
                    </a:lnTo>
                    <a:lnTo>
                      <a:pt x="447" y="756"/>
                    </a:lnTo>
                    <a:lnTo>
                      <a:pt x="408" y="771"/>
                    </a:lnTo>
                    <a:lnTo>
                      <a:pt x="363" y="777"/>
                    </a:lnTo>
                    <a:lnTo>
                      <a:pt x="312" y="804"/>
                    </a:lnTo>
                    <a:lnTo>
                      <a:pt x="273" y="804"/>
                    </a:lnTo>
                    <a:lnTo>
                      <a:pt x="246" y="783"/>
                    </a:lnTo>
                    <a:lnTo>
                      <a:pt x="234" y="738"/>
                    </a:lnTo>
                    <a:lnTo>
                      <a:pt x="210" y="690"/>
                    </a:lnTo>
                    <a:lnTo>
                      <a:pt x="174" y="663"/>
                    </a:lnTo>
                    <a:lnTo>
                      <a:pt x="129" y="645"/>
                    </a:lnTo>
                    <a:lnTo>
                      <a:pt x="96" y="621"/>
                    </a:lnTo>
                    <a:lnTo>
                      <a:pt x="102" y="588"/>
                    </a:lnTo>
                    <a:lnTo>
                      <a:pt x="105" y="552"/>
                    </a:lnTo>
                    <a:lnTo>
                      <a:pt x="129" y="531"/>
                    </a:lnTo>
                    <a:lnTo>
                      <a:pt x="123" y="495"/>
                    </a:lnTo>
                    <a:lnTo>
                      <a:pt x="123" y="462"/>
                    </a:lnTo>
                    <a:lnTo>
                      <a:pt x="84" y="462"/>
                    </a:lnTo>
                    <a:lnTo>
                      <a:pt x="48" y="462"/>
                    </a:lnTo>
                    <a:lnTo>
                      <a:pt x="27" y="447"/>
                    </a:lnTo>
                    <a:lnTo>
                      <a:pt x="0" y="429"/>
                    </a:lnTo>
                    <a:lnTo>
                      <a:pt x="9" y="399"/>
                    </a:lnTo>
                    <a:lnTo>
                      <a:pt x="33" y="390"/>
                    </a:lnTo>
                    <a:lnTo>
                      <a:pt x="66" y="330"/>
                    </a:lnTo>
                    <a:lnTo>
                      <a:pt x="84" y="279"/>
                    </a:lnTo>
                    <a:lnTo>
                      <a:pt x="105" y="243"/>
                    </a:lnTo>
                    <a:lnTo>
                      <a:pt x="138" y="171"/>
                    </a:lnTo>
                    <a:lnTo>
                      <a:pt x="165" y="150"/>
                    </a:lnTo>
                    <a:lnTo>
                      <a:pt x="186" y="138"/>
                    </a:lnTo>
                    <a:lnTo>
                      <a:pt x="234" y="132"/>
                    </a:lnTo>
                    <a:lnTo>
                      <a:pt x="264" y="105"/>
                    </a:lnTo>
                    <a:lnTo>
                      <a:pt x="330" y="45"/>
                    </a:lnTo>
                    <a:lnTo>
                      <a:pt x="342" y="15"/>
                    </a:lnTo>
                    <a:lnTo>
                      <a:pt x="405" y="15"/>
                    </a:lnTo>
                    <a:lnTo>
                      <a:pt x="438" y="0"/>
                    </a:lnTo>
                    <a:lnTo>
                      <a:pt x="483" y="6"/>
                    </a:lnTo>
                    <a:lnTo>
                      <a:pt x="537" y="36"/>
                    </a:lnTo>
                    <a:lnTo>
                      <a:pt x="555" y="72"/>
                    </a:lnTo>
                    <a:lnTo>
                      <a:pt x="555" y="99"/>
                    </a:lnTo>
                    <a:lnTo>
                      <a:pt x="561" y="132"/>
                    </a:lnTo>
                    <a:lnTo>
                      <a:pt x="603" y="135"/>
                    </a:lnTo>
                    <a:lnTo>
                      <a:pt x="633" y="168"/>
                    </a:lnTo>
                    <a:lnTo>
                      <a:pt x="666" y="204"/>
                    </a:lnTo>
                    <a:lnTo>
                      <a:pt x="672" y="291"/>
                    </a:lnTo>
                    <a:cubicBezTo>
                      <a:pt x="680" y="302"/>
                      <a:pt x="691" y="311"/>
                      <a:pt x="696" y="324"/>
                    </a:cubicBezTo>
                    <a:cubicBezTo>
                      <a:pt x="696" y="324"/>
                      <a:pt x="669" y="297"/>
                      <a:pt x="681" y="309"/>
                    </a:cubicBez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343" name="Apayao"/>
              <p:cNvSpPr>
                <a:spLocks/>
              </p:cNvSpPr>
              <p:nvPr/>
            </p:nvSpPr>
            <p:spPr bwMode="auto">
              <a:xfrm>
                <a:off x="4945649" y="1638250"/>
                <a:ext cx="199246" cy="319210"/>
              </a:xfrm>
              <a:custGeom>
                <a:avLst/>
                <a:gdLst/>
                <a:ahLst/>
                <a:cxnLst>
                  <a:cxn ang="0">
                    <a:pos x="543" y="879"/>
                  </a:cxn>
                  <a:cxn ang="0">
                    <a:pos x="501" y="894"/>
                  </a:cxn>
                  <a:cxn ang="0">
                    <a:pos x="465" y="915"/>
                  </a:cxn>
                  <a:cxn ang="0">
                    <a:pos x="432" y="891"/>
                  </a:cxn>
                  <a:cxn ang="0">
                    <a:pos x="393" y="879"/>
                  </a:cxn>
                  <a:cxn ang="0">
                    <a:pos x="357" y="885"/>
                  </a:cxn>
                  <a:cxn ang="0">
                    <a:pos x="306" y="891"/>
                  </a:cxn>
                  <a:cxn ang="0">
                    <a:pos x="273" y="918"/>
                  </a:cxn>
                  <a:cxn ang="0">
                    <a:pos x="231" y="894"/>
                  </a:cxn>
                  <a:cxn ang="0">
                    <a:pos x="207" y="864"/>
                  </a:cxn>
                  <a:cxn ang="0">
                    <a:pos x="207" y="813"/>
                  </a:cxn>
                  <a:cxn ang="0">
                    <a:pos x="201" y="777"/>
                  </a:cxn>
                  <a:cxn ang="0">
                    <a:pos x="165" y="732"/>
                  </a:cxn>
                  <a:cxn ang="0">
                    <a:pos x="138" y="705"/>
                  </a:cxn>
                  <a:cxn ang="0">
                    <a:pos x="99" y="702"/>
                  </a:cxn>
                  <a:cxn ang="0">
                    <a:pos x="90" y="669"/>
                  </a:cxn>
                  <a:cxn ang="0">
                    <a:pos x="90" y="645"/>
                  </a:cxn>
                  <a:cxn ang="0">
                    <a:pos x="75" y="609"/>
                  </a:cxn>
                  <a:cxn ang="0">
                    <a:pos x="33" y="585"/>
                  </a:cxn>
                  <a:cxn ang="0">
                    <a:pos x="12" y="576"/>
                  </a:cxn>
                  <a:cxn ang="0">
                    <a:pos x="21" y="531"/>
                  </a:cxn>
                  <a:cxn ang="0">
                    <a:pos x="9" y="471"/>
                  </a:cxn>
                  <a:cxn ang="0">
                    <a:pos x="30" y="351"/>
                  </a:cxn>
                  <a:cxn ang="0">
                    <a:pos x="0" y="312"/>
                  </a:cxn>
                  <a:cxn ang="0">
                    <a:pos x="0" y="279"/>
                  </a:cxn>
                  <a:cxn ang="0">
                    <a:pos x="42" y="165"/>
                  </a:cxn>
                  <a:cxn ang="0">
                    <a:pos x="21" y="135"/>
                  </a:cxn>
                  <a:cxn ang="0">
                    <a:pos x="21" y="105"/>
                  </a:cxn>
                  <a:cxn ang="0">
                    <a:pos x="42" y="81"/>
                  </a:cxn>
                  <a:cxn ang="0">
                    <a:pos x="42" y="60"/>
                  </a:cxn>
                  <a:cxn ang="0">
                    <a:pos x="102" y="60"/>
                  </a:cxn>
                  <a:cxn ang="0">
                    <a:pos x="111" y="30"/>
                  </a:cxn>
                  <a:cxn ang="0">
                    <a:pos x="159" y="0"/>
                  </a:cxn>
                  <a:cxn ang="0">
                    <a:pos x="201" y="45"/>
                  </a:cxn>
                  <a:cxn ang="0">
                    <a:pos x="534" y="231"/>
                  </a:cxn>
                  <a:cxn ang="0">
                    <a:pos x="573" y="342"/>
                  </a:cxn>
                  <a:cxn ang="0">
                    <a:pos x="555" y="432"/>
                  </a:cxn>
                  <a:cxn ang="0">
                    <a:pos x="450" y="609"/>
                  </a:cxn>
                  <a:cxn ang="0">
                    <a:pos x="402" y="708"/>
                  </a:cxn>
                  <a:cxn ang="0">
                    <a:pos x="414" y="744"/>
                  </a:cxn>
                  <a:cxn ang="0">
                    <a:pos x="471" y="741"/>
                  </a:cxn>
                  <a:cxn ang="0">
                    <a:pos x="513" y="837"/>
                  </a:cxn>
                  <a:cxn ang="0">
                    <a:pos x="543" y="879"/>
                  </a:cxn>
                </a:cxnLst>
                <a:rect l="0" t="0" r="r" b="b"/>
                <a:pathLst>
                  <a:path w="573" h="918">
                    <a:moveTo>
                      <a:pt x="543" y="879"/>
                    </a:moveTo>
                    <a:lnTo>
                      <a:pt x="501" y="894"/>
                    </a:lnTo>
                    <a:lnTo>
                      <a:pt x="465" y="915"/>
                    </a:lnTo>
                    <a:lnTo>
                      <a:pt x="432" y="891"/>
                    </a:lnTo>
                    <a:lnTo>
                      <a:pt x="393" y="879"/>
                    </a:lnTo>
                    <a:lnTo>
                      <a:pt x="357" y="885"/>
                    </a:lnTo>
                    <a:lnTo>
                      <a:pt x="306" y="891"/>
                    </a:lnTo>
                    <a:lnTo>
                      <a:pt x="273" y="918"/>
                    </a:lnTo>
                    <a:lnTo>
                      <a:pt x="231" y="894"/>
                    </a:lnTo>
                    <a:lnTo>
                      <a:pt x="207" y="864"/>
                    </a:lnTo>
                    <a:lnTo>
                      <a:pt x="207" y="813"/>
                    </a:lnTo>
                    <a:lnTo>
                      <a:pt x="201" y="777"/>
                    </a:lnTo>
                    <a:lnTo>
                      <a:pt x="165" y="732"/>
                    </a:lnTo>
                    <a:lnTo>
                      <a:pt x="138" y="705"/>
                    </a:lnTo>
                    <a:lnTo>
                      <a:pt x="99" y="702"/>
                    </a:lnTo>
                    <a:lnTo>
                      <a:pt x="90" y="669"/>
                    </a:lnTo>
                    <a:lnTo>
                      <a:pt x="90" y="645"/>
                    </a:lnTo>
                    <a:lnTo>
                      <a:pt x="75" y="609"/>
                    </a:lnTo>
                    <a:lnTo>
                      <a:pt x="33" y="585"/>
                    </a:lnTo>
                    <a:lnTo>
                      <a:pt x="12" y="576"/>
                    </a:lnTo>
                    <a:lnTo>
                      <a:pt x="21" y="531"/>
                    </a:lnTo>
                    <a:lnTo>
                      <a:pt x="9" y="471"/>
                    </a:lnTo>
                    <a:lnTo>
                      <a:pt x="30" y="351"/>
                    </a:lnTo>
                    <a:lnTo>
                      <a:pt x="0" y="312"/>
                    </a:lnTo>
                    <a:lnTo>
                      <a:pt x="0" y="279"/>
                    </a:lnTo>
                    <a:lnTo>
                      <a:pt x="42" y="165"/>
                    </a:lnTo>
                    <a:lnTo>
                      <a:pt x="21" y="135"/>
                    </a:lnTo>
                    <a:lnTo>
                      <a:pt x="21" y="105"/>
                    </a:lnTo>
                    <a:lnTo>
                      <a:pt x="42" y="81"/>
                    </a:lnTo>
                    <a:lnTo>
                      <a:pt x="42" y="60"/>
                    </a:lnTo>
                    <a:lnTo>
                      <a:pt x="102" y="60"/>
                    </a:lnTo>
                    <a:lnTo>
                      <a:pt x="111" y="30"/>
                    </a:lnTo>
                    <a:lnTo>
                      <a:pt x="159" y="0"/>
                    </a:lnTo>
                    <a:lnTo>
                      <a:pt x="201" y="45"/>
                    </a:lnTo>
                    <a:lnTo>
                      <a:pt x="534" y="231"/>
                    </a:lnTo>
                    <a:lnTo>
                      <a:pt x="573" y="342"/>
                    </a:lnTo>
                    <a:lnTo>
                      <a:pt x="555" y="432"/>
                    </a:lnTo>
                    <a:lnTo>
                      <a:pt x="450" y="609"/>
                    </a:lnTo>
                    <a:lnTo>
                      <a:pt x="402" y="708"/>
                    </a:lnTo>
                    <a:lnTo>
                      <a:pt x="414" y="744"/>
                    </a:lnTo>
                    <a:lnTo>
                      <a:pt x="471" y="741"/>
                    </a:lnTo>
                    <a:lnTo>
                      <a:pt x="513" y="837"/>
                    </a:lnTo>
                    <a:lnTo>
                      <a:pt x="543" y="879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344" name="Ifugao"/>
              <p:cNvSpPr>
                <a:spLocks/>
              </p:cNvSpPr>
              <p:nvPr/>
            </p:nvSpPr>
            <p:spPr bwMode="auto">
              <a:xfrm>
                <a:off x="4925829" y="2132714"/>
                <a:ext cx="248275" cy="190900"/>
              </a:xfrm>
              <a:custGeom>
                <a:avLst/>
                <a:gdLst/>
                <a:ahLst/>
                <a:cxnLst>
                  <a:cxn ang="0">
                    <a:pos x="483" y="384"/>
                  </a:cxn>
                  <a:cxn ang="0">
                    <a:pos x="459" y="417"/>
                  </a:cxn>
                  <a:cxn ang="0">
                    <a:pos x="432" y="456"/>
                  </a:cxn>
                  <a:cxn ang="0">
                    <a:pos x="381" y="477"/>
                  </a:cxn>
                  <a:cxn ang="0">
                    <a:pos x="315" y="495"/>
                  </a:cxn>
                  <a:cxn ang="0">
                    <a:pos x="234" y="510"/>
                  </a:cxn>
                  <a:cxn ang="0">
                    <a:pos x="147" y="519"/>
                  </a:cxn>
                  <a:cxn ang="0">
                    <a:pos x="87" y="531"/>
                  </a:cxn>
                  <a:cxn ang="0">
                    <a:pos x="36" y="549"/>
                  </a:cxn>
                  <a:cxn ang="0">
                    <a:pos x="18" y="507"/>
                  </a:cxn>
                  <a:cxn ang="0">
                    <a:pos x="21" y="444"/>
                  </a:cxn>
                  <a:cxn ang="0">
                    <a:pos x="0" y="366"/>
                  </a:cxn>
                  <a:cxn ang="0">
                    <a:pos x="0" y="276"/>
                  </a:cxn>
                  <a:cxn ang="0">
                    <a:pos x="39" y="270"/>
                  </a:cxn>
                  <a:cxn ang="0">
                    <a:pos x="72" y="225"/>
                  </a:cxn>
                  <a:cxn ang="0">
                    <a:pos x="84" y="165"/>
                  </a:cxn>
                  <a:cxn ang="0">
                    <a:pos x="78" y="108"/>
                  </a:cxn>
                  <a:cxn ang="0">
                    <a:pos x="126" y="90"/>
                  </a:cxn>
                  <a:cxn ang="0">
                    <a:pos x="180" y="102"/>
                  </a:cxn>
                  <a:cxn ang="0">
                    <a:pos x="222" y="129"/>
                  </a:cxn>
                  <a:cxn ang="0">
                    <a:pos x="291" y="117"/>
                  </a:cxn>
                  <a:cxn ang="0">
                    <a:pos x="345" y="111"/>
                  </a:cxn>
                  <a:cxn ang="0">
                    <a:pos x="414" y="114"/>
                  </a:cxn>
                  <a:cxn ang="0">
                    <a:pos x="492" y="96"/>
                  </a:cxn>
                  <a:cxn ang="0">
                    <a:pos x="603" y="33"/>
                  </a:cxn>
                  <a:cxn ang="0">
                    <a:pos x="690" y="0"/>
                  </a:cxn>
                  <a:cxn ang="0">
                    <a:pos x="693" y="105"/>
                  </a:cxn>
                  <a:cxn ang="0">
                    <a:pos x="714" y="150"/>
                  </a:cxn>
                  <a:cxn ang="0">
                    <a:pos x="708" y="198"/>
                  </a:cxn>
                  <a:cxn ang="0">
                    <a:pos x="657" y="273"/>
                  </a:cxn>
                  <a:cxn ang="0">
                    <a:pos x="642" y="306"/>
                  </a:cxn>
                  <a:cxn ang="0">
                    <a:pos x="591" y="300"/>
                  </a:cxn>
                  <a:cxn ang="0">
                    <a:pos x="498" y="348"/>
                  </a:cxn>
                  <a:cxn ang="0">
                    <a:pos x="483" y="384"/>
                  </a:cxn>
                </a:cxnLst>
                <a:rect l="0" t="0" r="r" b="b"/>
                <a:pathLst>
                  <a:path w="714" h="549">
                    <a:moveTo>
                      <a:pt x="483" y="384"/>
                    </a:moveTo>
                    <a:lnTo>
                      <a:pt x="459" y="417"/>
                    </a:lnTo>
                    <a:lnTo>
                      <a:pt x="432" y="456"/>
                    </a:lnTo>
                    <a:lnTo>
                      <a:pt x="381" y="477"/>
                    </a:lnTo>
                    <a:lnTo>
                      <a:pt x="315" y="495"/>
                    </a:lnTo>
                    <a:lnTo>
                      <a:pt x="234" y="510"/>
                    </a:lnTo>
                    <a:lnTo>
                      <a:pt x="147" y="519"/>
                    </a:lnTo>
                    <a:lnTo>
                      <a:pt x="87" y="531"/>
                    </a:lnTo>
                    <a:lnTo>
                      <a:pt x="36" y="549"/>
                    </a:lnTo>
                    <a:lnTo>
                      <a:pt x="18" y="507"/>
                    </a:lnTo>
                    <a:lnTo>
                      <a:pt x="21" y="444"/>
                    </a:lnTo>
                    <a:lnTo>
                      <a:pt x="0" y="366"/>
                    </a:lnTo>
                    <a:lnTo>
                      <a:pt x="0" y="276"/>
                    </a:lnTo>
                    <a:lnTo>
                      <a:pt x="39" y="270"/>
                    </a:lnTo>
                    <a:lnTo>
                      <a:pt x="72" y="225"/>
                    </a:lnTo>
                    <a:lnTo>
                      <a:pt x="84" y="165"/>
                    </a:lnTo>
                    <a:lnTo>
                      <a:pt x="78" y="108"/>
                    </a:lnTo>
                    <a:lnTo>
                      <a:pt x="126" y="90"/>
                    </a:lnTo>
                    <a:lnTo>
                      <a:pt x="180" y="102"/>
                    </a:lnTo>
                    <a:lnTo>
                      <a:pt x="222" y="129"/>
                    </a:lnTo>
                    <a:lnTo>
                      <a:pt x="291" y="117"/>
                    </a:lnTo>
                    <a:lnTo>
                      <a:pt x="345" y="111"/>
                    </a:lnTo>
                    <a:lnTo>
                      <a:pt x="414" y="114"/>
                    </a:lnTo>
                    <a:lnTo>
                      <a:pt x="492" y="96"/>
                    </a:lnTo>
                    <a:lnTo>
                      <a:pt x="603" y="33"/>
                    </a:lnTo>
                    <a:lnTo>
                      <a:pt x="690" y="0"/>
                    </a:lnTo>
                    <a:lnTo>
                      <a:pt x="693" y="105"/>
                    </a:lnTo>
                    <a:lnTo>
                      <a:pt x="714" y="150"/>
                    </a:lnTo>
                    <a:lnTo>
                      <a:pt x="708" y="198"/>
                    </a:lnTo>
                    <a:lnTo>
                      <a:pt x="657" y="273"/>
                    </a:lnTo>
                    <a:lnTo>
                      <a:pt x="642" y="306"/>
                    </a:lnTo>
                    <a:lnTo>
                      <a:pt x="591" y="300"/>
                    </a:lnTo>
                    <a:lnTo>
                      <a:pt x="498" y="348"/>
                    </a:lnTo>
                    <a:lnTo>
                      <a:pt x="483" y="384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345" name="Mt. Province"/>
              <p:cNvSpPr>
                <a:spLocks/>
              </p:cNvSpPr>
              <p:nvPr/>
            </p:nvSpPr>
            <p:spPr bwMode="auto">
              <a:xfrm>
                <a:off x="4893491" y="2071166"/>
                <a:ext cx="275397" cy="157519"/>
              </a:xfrm>
              <a:custGeom>
                <a:avLst/>
                <a:gdLst/>
                <a:ahLst/>
                <a:cxnLst>
                  <a:cxn ang="0">
                    <a:pos x="0" y="372"/>
                  </a:cxn>
                  <a:cxn ang="0">
                    <a:pos x="27" y="324"/>
                  </a:cxn>
                  <a:cxn ang="0">
                    <a:pos x="18" y="279"/>
                  </a:cxn>
                  <a:cxn ang="0">
                    <a:pos x="18" y="237"/>
                  </a:cxn>
                  <a:cxn ang="0">
                    <a:pos x="30" y="177"/>
                  </a:cxn>
                  <a:cxn ang="0">
                    <a:pos x="60" y="126"/>
                  </a:cxn>
                  <a:cxn ang="0">
                    <a:pos x="105" y="111"/>
                  </a:cxn>
                  <a:cxn ang="0">
                    <a:pos x="129" y="75"/>
                  </a:cxn>
                  <a:cxn ang="0">
                    <a:pos x="144" y="48"/>
                  </a:cxn>
                  <a:cxn ang="0">
                    <a:pos x="165" y="24"/>
                  </a:cxn>
                  <a:cxn ang="0">
                    <a:pos x="195" y="39"/>
                  </a:cxn>
                  <a:cxn ang="0">
                    <a:pos x="285" y="36"/>
                  </a:cxn>
                  <a:cxn ang="0">
                    <a:pos x="342" y="48"/>
                  </a:cxn>
                  <a:cxn ang="0">
                    <a:pos x="396" y="48"/>
                  </a:cxn>
                  <a:cxn ang="0">
                    <a:pos x="444" y="78"/>
                  </a:cxn>
                  <a:cxn ang="0">
                    <a:pos x="480" y="129"/>
                  </a:cxn>
                  <a:cxn ang="0">
                    <a:pos x="528" y="69"/>
                  </a:cxn>
                  <a:cxn ang="0">
                    <a:pos x="588" y="36"/>
                  </a:cxn>
                  <a:cxn ang="0">
                    <a:pos x="615" y="0"/>
                  </a:cxn>
                  <a:cxn ang="0">
                    <a:pos x="663" y="12"/>
                  </a:cxn>
                  <a:cxn ang="0">
                    <a:pos x="732" y="9"/>
                  </a:cxn>
                  <a:cxn ang="0">
                    <a:pos x="789" y="42"/>
                  </a:cxn>
                  <a:cxn ang="0">
                    <a:pos x="792" y="84"/>
                  </a:cxn>
                  <a:cxn ang="0">
                    <a:pos x="783" y="123"/>
                  </a:cxn>
                  <a:cxn ang="0">
                    <a:pos x="783" y="180"/>
                  </a:cxn>
                  <a:cxn ang="0">
                    <a:pos x="696" y="210"/>
                  </a:cxn>
                  <a:cxn ang="0">
                    <a:pos x="579" y="276"/>
                  </a:cxn>
                  <a:cxn ang="0">
                    <a:pos x="495" y="294"/>
                  </a:cxn>
                  <a:cxn ang="0">
                    <a:pos x="444" y="291"/>
                  </a:cxn>
                  <a:cxn ang="0">
                    <a:pos x="402" y="291"/>
                  </a:cxn>
                  <a:cxn ang="0">
                    <a:pos x="309" y="306"/>
                  </a:cxn>
                  <a:cxn ang="0">
                    <a:pos x="270" y="279"/>
                  </a:cxn>
                  <a:cxn ang="0">
                    <a:pos x="216" y="270"/>
                  </a:cxn>
                  <a:cxn ang="0">
                    <a:pos x="174" y="282"/>
                  </a:cxn>
                  <a:cxn ang="0">
                    <a:pos x="174" y="348"/>
                  </a:cxn>
                  <a:cxn ang="0">
                    <a:pos x="162" y="408"/>
                  </a:cxn>
                  <a:cxn ang="0">
                    <a:pos x="132" y="447"/>
                  </a:cxn>
                  <a:cxn ang="0">
                    <a:pos x="93" y="453"/>
                  </a:cxn>
                  <a:cxn ang="0">
                    <a:pos x="60" y="447"/>
                  </a:cxn>
                  <a:cxn ang="0">
                    <a:pos x="21" y="411"/>
                  </a:cxn>
                  <a:cxn ang="0">
                    <a:pos x="0" y="372"/>
                  </a:cxn>
                </a:cxnLst>
                <a:rect l="0" t="0" r="r" b="b"/>
                <a:pathLst>
                  <a:path w="792" h="453">
                    <a:moveTo>
                      <a:pt x="0" y="372"/>
                    </a:moveTo>
                    <a:lnTo>
                      <a:pt x="27" y="324"/>
                    </a:lnTo>
                    <a:lnTo>
                      <a:pt x="18" y="279"/>
                    </a:lnTo>
                    <a:lnTo>
                      <a:pt x="18" y="237"/>
                    </a:lnTo>
                    <a:lnTo>
                      <a:pt x="30" y="177"/>
                    </a:lnTo>
                    <a:lnTo>
                      <a:pt x="60" y="126"/>
                    </a:lnTo>
                    <a:lnTo>
                      <a:pt x="105" y="111"/>
                    </a:lnTo>
                    <a:lnTo>
                      <a:pt x="129" y="75"/>
                    </a:lnTo>
                    <a:lnTo>
                      <a:pt x="144" y="48"/>
                    </a:lnTo>
                    <a:lnTo>
                      <a:pt x="165" y="24"/>
                    </a:lnTo>
                    <a:lnTo>
                      <a:pt x="195" y="39"/>
                    </a:lnTo>
                    <a:lnTo>
                      <a:pt x="285" y="36"/>
                    </a:lnTo>
                    <a:lnTo>
                      <a:pt x="342" y="48"/>
                    </a:lnTo>
                    <a:lnTo>
                      <a:pt x="396" y="48"/>
                    </a:lnTo>
                    <a:lnTo>
                      <a:pt x="444" y="78"/>
                    </a:lnTo>
                    <a:lnTo>
                      <a:pt x="480" y="129"/>
                    </a:lnTo>
                    <a:lnTo>
                      <a:pt x="528" y="69"/>
                    </a:lnTo>
                    <a:lnTo>
                      <a:pt x="588" y="36"/>
                    </a:lnTo>
                    <a:lnTo>
                      <a:pt x="615" y="0"/>
                    </a:lnTo>
                    <a:lnTo>
                      <a:pt x="663" y="12"/>
                    </a:lnTo>
                    <a:lnTo>
                      <a:pt x="732" y="9"/>
                    </a:lnTo>
                    <a:lnTo>
                      <a:pt x="789" y="42"/>
                    </a:lnTo>
                    <a:lnTo>
                      <a:pt x="792" y="84"/>
                    </a:lnTo>
                    <a:lnTo>
                      <a:pt x="783" y="123"/>
                    </a:lnTo>
                    <a:lnTo>
                      <a:pt x="783" y="180"/>
                    </a:lnTo>
                    <a:lnTo>
                      <a:pt x="696" y="210"/>
                    </a:lnTo>
                    <a:lnTo>
                      <a:pt x="579" y="276"/>
                    </a:lnTo>
                    <a:lnTo>
                      <a:pt x="495" y="294"/>
                    </a:lnTo>
                    <a:lnTo>
                      <a:pt x="444" y="291"/>
                    </a:lnTo>
                    <a:lnTo>
                      <a:pt x="402" y="291"/>
                    </a:lnTo>
                    <a:lnTo>
                      <a:pt x="309" y="306"/>
                    </a:lnTo>
                    <a:lnTo>
                      <a:pt x="270" y="279"/>
                    </a:lnTo>
                    <a:lnTo>
                      <a:pt x="216" y="270"/>
                    </a:lnTo>
                    <a:lnTo>
                      <a:pt x="174" y="282"/>
                    </a:lnTo>
                    <a:lnTo>
                      <a:pt x="174" y="348"/>
                    </a:lnTo>
                    <a:lnTo>
                      <a:pt x="162" y="408"/>
                    </a:lnTo>
                    <a:lnTo>
                      <a:pt x="132" y="447"/>
                    </a:lnTo>
                    <a:lnTo>
                      <a:pt x="93" y="453"/>
                    </a:lnTo>
                    <a:lnTo>
                      <a:pt x="60" y="447"/>
                    </a:lnTo>
                    <a:lnTo>
                      <a:pt x="21" y="411"/>
                    </a:lnTo>
                    <a:lnTo>
                      <a:pt x="0" y="372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346" name="Benguet"/>
              <p:cNvSpPr>
                <a:spLocks/>
              </p:cNvSpPr>
              <p:nvPr/>
            </p:nvSpPr>
            <p:spPr bwMode="auto">
              <a:xfrm>
                <a:off x="4783958" y="2200519"/>
                <a:ext cx="155433" cy="270181"/>
              </a:xfrm>
              <a:custGeom>
                <a:avLst/>
                <a:gdLst/>
                <a:ahLst/>
                <a:cxnLst>
                  <a:cxn ang="0">
                    <a:pos x="447" y="354"/>
                  </a:cxn>
                  <a:cxn ang="0">
                    <a:pos x="438" y="399"/>
                  </a:cxn>
                  <a:cxn ang="0">
                    <a:pos x="438" y="435"/>
                  </a:cxn>
                  <a:cxn ang="0">
                    <a:pos x="444" y="480"/>
                  </a:cxn>
                  <a:cxn ang="0">
                    <a:pos x="441" y="525"/>
                  </a:cxn>
                  <a:cxn ang="0">
                    <a:pos x="411" y="552"/>
                  </a:cxn>
                  <a:cxn ang="0">
                    <a:pos x="402" y="585"/>
                  </a:cxn>
                  <a:cxn ang="0">
                    <a:pos x="375" y="627"/>
                  </a:cxn>
                  <a:cxn ang="0">
                    <a:pos x="333" y="651"/>
                  </a:cxn>
                  <a:cxn ang="0">
                    <a:pos x="321" y="678"/>
                  </a:cxn>
                  <a:cxn ang="0">
                    <a:pos x="315" y="705"/>
                  </a:cxn>
                  <a:cxn ang="0">
                    <a:pos x="300" y="750"/>
                  </a:cxn>
                  <a:cxn ang="0">
                    <a:pos x="258" y="762"/>
                  </a:cxn>
                  <a:cxn ang="0">
                    <a:pos x="201" y="777"/>
                  </a:cxn>
                  <a:cxn ang="0">
                    <a:pos x="150" y="765"/>
                  </a:cxn>
                  <a:cxn ang="0">
                    <a:pos x="117" y="744"/>
                  </a:cxn>
                  <a:cxn ang="0">
                    <a:pos x="78" y="723"/>
                  </a:cxn>
                  <a:cxn ang="0">
                    <a:pos x="60" y="702"/>
                  </a:cxn>
                  <a:cxn ang="0">
                    <a:pos x="63" y="672"/>
                  </a:cxn>
                  <a:cxn ang="0">
                    <a:pos x="45" y="621"/>
                  </a:cxn>
                  <a:cxn ang="0">
                    <a:pos x="42" y="579"/>
                  </a:cxn>
                  <a:cxn ang="0">
                    <a:pos x="27" y="543"/>
                  </a:cxn>
                  <a:cxn ang="0">
                    <a:pos x="27" y="504"/>
                  </a:cxn>
                  <a:cxn ang="0">
                    <a:pos x="0" y="459"/>
                  </a:cxn>
                  <a:cxn ang="0">
                    <a:pos x="9" y="420"/>
                  </a:cxn>
                  <a:cxn ang="0">
                    <a:pos x="39" y="396"/>
                  </a:cxn>
                  <a:cxn ang="0">
                    <a:pos x="84" y="360"/>
                  </a:cxn>
                  <a:cxn ang="0">
                    <a:pos x="99" y="345"/>
                  </a:cxn>
                  <a:cxn ang="0">
                    <a:pos x="114" y="318"/>
                  </a:cxn>
                  <a:cxn ang="0">
                    <a:pos x="138" y="267"/>
                  </a:cxn>
                  <a:cxn ang="0">
                    <a:pos x="165" y="234"/>
                  </a:cxn>
                  <a:cxn ang="0">
                    <a:pos x="183" y="108"/>
                  </a:cxn>
                  <a:cxn ang="0">
                    <a:pos x="198" y="36"/>
                  </a:cxn>
                  <a:cxn ang="0">
                    <a:pos x="231" y="27"/>
                  </a:cxn>
                  <a:cxn ang="0">
                    <a:pos x="276" y="6"/>
                  </a:cxn>
                  <a:cxn ang="0">
                    <a:pos x="318" y="0"/>
                  </a:cxn>
                  <a:cxn ang="0">
                    <a:pos x="336" y="39"/>
                  </a:cxn>
                  <a:cxn ang="0">
                    <a:pos x="375" y="75"/>
                  </a:cxn>
                  <a:cxn ang="0">
                    <a:pos x="411" y="81"/>
                  </a:cxn>
                  <a:cxn ang="0">
                    <a:pos x="408" y="174"/>
                  </a:cxn>
                  <a:cxn ang="0">
                    <a:pos x="429" y="246"/>
                  </a:cxn>
                  <a:cxn ang="0">
                    <a:pos x="426" y="318"/>
                  </a:cxn>
                  <a:cxn ang="0">
                    <a:pos x="447" y="354"/>
                  </a:cxn>
                </a:cxnLst>
                <a:rect l="0" t="0" r="r" b="b"/>
                <a:pathLst>
                  <a:path w="447" h="777">
                    <a:moveTo>
                      <a:pt x="447" y="354"/>
                    </a:moveTo>
                    <a:lnTo>
                      <a:pt x="438" y="399"/>
                    </a:lnTo>
                    <a:lnTo>
                      <a:pt x="438" y="435"/>
                    </a:lnTo>
                    <a:lnTo>
                      <a:pt x="444" y="480"/>
                    </a:lnTo>
                    <a:lnTo>
                      <a:pt x="441" y="525"/>
                    </a:lnTo>
                    <a:lnTo>
                      <a:pt x="411" y="552"/>
                    </a:lnTo>
                    <a:lnTo>
                      <a:pt x="402" y="585"/>
                    </a:lnTo>
                    <a:lnTo>
                      <a:pt x="375" y="627"/>
                    </a:lnTo>
                    <a:lnTo>
                      <a:pt x="333" y="651"/>
                    </a:lnTo>
                    <a:lnTo>
                      <a:pt x="321" y="678"/>
                    </a:lnTo>
                    <a:lnTo>
                      <a:pt x="315" y="705"/>
                    </a:lnTo>
                    <a:lnTo>
                      <a:pt x="300" y="750"/>
                    </a:lnTo>
                    <a:lnTo>
                      <a:pt x="258" y="762"/>
                    </a:lnTo>
                    <a:lnTo>
                      <a:pt x="201" y="777"/>
                    </a:lnTo>
                    <a:lnTo>
                      <a:pt x="150" y="765"/>
                    </a:lnTo>
                    <a:lnTo>
                      <a:pt x="117" y="744"/>
                    </a:lnTo>
                    <a:lnTo>
                      <a:pt x="78" y="723"/>
                    </a:lnTo>
                    <a:lnTo>
                      <a:pt x="60" y="702"/>
                    </a:lnTo>
                    <a:lnTo>
                      <a:pt x="63" y="672"/>
                    </a:lnTo>
                    <a:lnTo>
                      <a:pt x="45" y="621"/>
                    </a:lnTo>
                    <a:lnTo>
                      <a:pt x="42" y="579"/>
                    </a:lnTo>
                    <a:lnTo>
                      <a:pt x="27" y="543"/>
                    </a:lnTo>
                    <a:lnTo>
                      <a:pt x="27" y="504"/>
                    </a:lnTo>
                    <a:lnTo>
                      <a:pt x="0" y="459"/>
                    </a:lnTo>
                    <a:lnTo>
                      <a:pt x="9" y="420"/>
                    </a:lnTo>
                    <a:lnTo>
                      <a:pt x="39" y="396"/>
                    </a:lnTo>
                    <a:lnTo>
                      <a:pt x="84" y="360"/>
                    </a:lnTo>
                    <a:lnTo>
                      <a:pt x="99" y="345"/>
                    </a:lnTo>
                    <a:lnTo>
                      <a:pt x="114" y="318"/>
                    </a:lnTo>
                    <a:lnTo>
                      <a:pt x="138" y="267"/>
                    </a:lnTo>
                    <a:lnTo>
                      <a:pt x="165" y="234"/>
                    </a:lnTo>
                    <a:lnTo>
                      <a:pt x="183" y="108"/>
                    </a:lnTo>
                    <a:lnTo>
                      <a:pt x="198" y="36"/>
                    </a:lnTo>
                    <a:lnTo>
                      <a:pt x="231" y="27"/>
                    </a:lnTo>
                    <a:lnTo>
                      <a:pt x="276" y="6"/>
                    </a:lnTo>
                    <a:lnTo>
                      <a:pt x="318" y="0"/>
                    </a:lnTo>
                    <a:lnTo>
                      <a:pt x="336" y="39"/>
                    </a:lnTo>
                    <a:lnTo>
                      <a:pt x="375" y="75"/>
                    </a:lnTo>
                    <a:lnTo>
                      <a:pt x="411" y="81"/>
                    </a:lnTo>
                    <a:lnTo>
                      <a:pt x="408" y="174"/>
                    </a:lnTo>
                    <a:lnTo>
                      <a:pt x="429" y="246"/>
                    </a:lnTo>
                    <a:lnTo>
                      <a:pt x="426" y="318"/>
                    </a:lnTo>
                    <a:lnTo>
                      <a:pt x="447" y="354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2" name="Central Luzon"/>
            <p:cNvGrpSpPr/>
            <p:nvPr/>
          </p:nvGrpSpPr>
          <p:grpSpPr>
            <a:xfrm>
              <a:off x="4833253" y="2347606"/>
              <a:ext cx="826191" cy="750040"/>
              <a:chOff x="3912716" y="2347606"/>
              <a:chExt cx="826191" cy="750040"/>
            </a:xfrm>
            <a:grpFill/>
          </p:grpSpPr>
          <p:sp>
            <p:nvSpPr>
              <p:cNvPr id="334" name="Aurora"/>
              <p:cNvSpPr>
                <a:spLocks/>
              </p:cNvSpPr>
              <p:nvPr/>
            </p:nvSpPr>
            <p:spPr bwMode="auto">
              <a:xfrm>
                <a:off x="4400920" y="2347606"/>
                <a:ext cx="337987" cy="485074"/>
              </a:xfrm>
              <a:custGeom>
                <a:avLst/>
                <a:gdLst/>
                <a:ahLst/>
                <a:cxnLst>
                  <a:cxn ang="0">
                    <a:pos x="33" y="1320"/>
                  </a:cxn>
                  <a:cxn ang="0">
                    <a:pos x="81" y="1104"/>
                  </a:cxn>
                  <a:cxn ang="0">
                    <a:pos x="33" y="915"/>
                  </a:cxn>
                  <a:cxn ang="0">
                    <a:pos x="150" y="660"/>
                  </a:cxn>
                  <a:cxn ang="0">
                    <a:pos x="663" y="141"/>
                  </a:cxn>
                  <a:cxn ang="0">
                    <a:pos x="855" y="0"/>
                  </a:cxn>
                  <a:cxn ang="0">
                    <a:pos x="942" y="30"/>
                  </a:cxn>
                  <a:cxn ang="0">
                    <a:pos x="897" y="102"/>
                  </a:cxn>
                  <a:cxn ang="0">
                    <a:pos x="945" y="141"/>
                  </a:cxn>
                  <a:cxn ang="0">
                    <a:pos x="897" y="189"/>
                  </a:cxn>
                  <a:cxn ang="0">
                    <a:pos x="921" y="255"/>
                  </a:cxn>
                  <a:cxn ang="0">
                    <a:pos x="828" y="363"/>
                  </a:cxn>
                  <a:cxn ang="0">
                    <a:pos x="774" y="444"/>
                  </a:cxn>
                  <a:cxn ang="0">
                    <a:pos x="705" y="498"/>
                  </a:cxn>
                  <a:cxn ang="0">
                    <a:pos x="729" y="423"/>
                  </a:cxn>
                  <a:cxn ang="0">
                    <a:pos x="780" y="411"/>
                  </a:cxn>
                  <a:cxn ang="0">
                    <a:pos x="807" y="348"/>
                  </a:cxn>
                  <a:cxn ang="0">
                    <a:pos x="864" y="285"/>
                  </a:cxn>
                  <a:cxn ang="0">
                    <a:pos x="819" y="270"/>
                  </a:cxn>
                  <a:cxn ang="0">
                    <a:pos x="777" y="297"/>
                  </a:cxn>
                  <a:cxn ang="0">
                    <a:pos x="774" y="342"/>
                  </a:cxn>
                  <a:cxn ang="0">
                    <a:pos x="693" y="381"/>
                  </a:cxn>
                  <a:cxn ang="0">
                    <a:pos x="588" y="402"/>
                  </a:cxn>
                  <a:cxn ang="0">
                    <a:pos x="537" y="459"/>
                  </a:cxn>
                  <a:cxn ang="0">
                    <a:pos x="453" y="459"/>
                  </a:cxn>
                  <a:cxn ang="0">
                    <a:pos x="375" y="540"/>
                  </a:cxn>
                  <a:cxn ang="0">
                    <a:pos x="297" y="600"/>
                  </a:cxn>
                  <a:cxn ang="0">
                    <a:pos x="261" y="708"/>
                  </a:cxn>
                  <a:cxn ang="0">
                    <a:pos x="288" y="768"/>
                  </a:cxn>
                  <a:cxn ang="0">
                    <a:pos x="360" y="780"/>
                  </a:cxn>
                  <a:cxn ang="0">
                    <a:pos x="342" y="822"/>
                  </a:cxn>
                  <a:cxn ang="0">
                    <a:pos x="306" y="846"/>
                  </a:cxn>
                  <a:cxn ang="0">
                    <a:pos x="336" y="882"/>
                  </a:cxn>
                  <a:cxn ang="0">
                    <a:pos x="288" y="912"/>
                  </a:cxn>
                  <a:cxn ang="0">
                    <a:pos x="267" y="948"/>
                  </a:cxn>
                  <a:cxn ang="0">
                    <a:pos x="252" y="978"/>
                  </a:cxn>
                  <a:cxn ang="0">
                    <a:pos x="210" y="1011"/>
                  </a:cxn>
                  <a:cxn ang="0">
                    <a:pos x="189" y="1083"/>
                  </a:cxn>
                  <a:cxn ang="0">
                    <a:pos x="159" y="1146"/>
                  </a:cxn>
                  <a:cxn ang="0">
                    <a:pos x="114" y="1161"/>
                  </a:cxn>
                  <a:cxn ang="0">
                    <a:pos x="99" y="1248"/>
                  </a:cxn>
                  <a:cxn ang="0">
                    <a:pos x="129" y="1329"/>
                  </a:cxn>
                  <a:cxn ang="0">
                    <a:pos x="108" y="1380"/>
                  </a:cxn>
                  <a:cxn ang="0">
                    <a:pos x="36" y="1395"/>
                  </a:cxn>
                </a:cxnLst>
                <a:rect l="0" t="0" r="r" b="b"/>
                <a:pathLst>
                  <a:path w="972" h="1395">
                    <a:moveTo>
                      <a:pt x="36" y="1395"/>
                    </a:moveTo>
                    <a:lnTo>
                      <a:pt x="33" y="1320"/>
                    </a:lnTo>
                    <a:lnTo>
                      <a:pt x="54" y="1209"/>
                    </a:lnTo>
                    <a:lnTo>
                      <a:pt x="81" y="1104"/>
                    </a:lnTo>
                    <a:lnTo>
                      <a:pt x="69" y="1026"/>
                    </a:lnTo>
                    <a:lnTo>
                      <a:pt x="33" y="915"/>
                    </a:lnTo>
                    <a:lnTo>
                      <a:pt x="0" y="786"/>
                    </a:lnTo>
                    <a:lnTo>
                      <a:pt x="150" y="660"/>
                    </a:lnTo>
                    <a:lnTo>
                      <a:pt x="588" y="279"/>
                    </a:lnTo>
                    <a:lnTo>
                      <a:pt x="663" y="141"/>
                    </a:lnTo>
                    <a:lnTo>
                      <a:pt x="750" y="3"/>
                    </a:lnTo>
                    <a:lnTo>
                      <a:pt x="855" y="0"/>
                    </a:lnTo>
                    <a:lnTo>
                      <a:pt x="972" y="6"/>
                    </a:lnTo>
                    <a:lnTo>
                      <a:pt x="942" y="30"/>
                    </a:lnTo>
                    <a:lnTo>
                      <a:pt x="933" y="69"/>
                    </a:lnTo>
                    <a:lnTo>
                      <a:pt x="897" y="102"/>
                    </a:lnTo>
                    <a:lnTo>
                      <a:pt x="906" y="129"/>
                    </a:lnTo>
                    <a:lnTo>
                      <a:pt x="945" y="141"/>
                    </a:lnTo>
                    <a:lnTo>
                      <a:pt x="933" y="177"/>
                    </a:lnTo>
                    <a:lnTo>
                      <a:pt x="897" y="189"/>
                    </a:lnTo>
                    <a:lnTo>
                      <a:pt x="897" y="216"/>
                    </a:lnTo>
                    <a:lnTo>
                      <a:pt x="921" y="255"/>
                    </a:lnTo>
                    <a:lnTo>
                      <a:pt x="897" y="294"/>
                    </a:lnTo>
                    <a:lnTo>
                      <a:pt x="828" y="363"/>
                    </a:lnTo>
                    <a:lnTo>
                      <a:pt x="795" y="408"/>
                    </a:lnTo>
                    <a:lnTo>
                      <a:pt x="774" y="444"/>
                    </a:lnTo>
                    <a:lnTo>
                      <a:pt x="723" y="513"/>
                    </a:lnTo>
                    <a:lnTo>
                      <a:pt x="705" y="498"/>
                    </a:lnTo>
                    <a:lnTo>
                      <a:pt x="729" y="465"/>
                    </a:lnTo>
                    <a:lnTo>
                      <a:pt x="729" y="423"/>
                    </a:lnTo>
                    <a:lnTo>
                      <a:pt x="756" y="399"/>
                    </a:lnTo>
                    <a:lnTo>
                      <a:pt x="780" y="411"/>
                    </a:lnTo>
                    <a:lnTo>
                      <a:pt x="798" y="387"/>
                    </a:lnTo>
                    <a:lnTo>
                      <a:pt x="807" y="348"/>
                    </a:lnTo>
                    <a:lnTo>
                      <a:pt x="828" y="315"/>
                    </a:lnTo>
                    <a:lnTo>
                      <a:pt x="864" y="285"/>
                    </a:lnTo>
                    <a:lnTo>
                      <a:pt x="843" y="267"/>
                    </a:lnTo>
                    <a:lnTo>
                      <a:pt x="819" y="270"/>
                    </a:lnTo>
                    <a:lnTo>
                      <a:pt x="786" y="264"/>
                    </a:lnTo>
                    <a:lnTo>
                      <a:pt x="777" y="297"/>
                    </a:lnTo>
                    <a:lnTo>
                      <a:pt x="762" y="318"/>
                    </a:lnTo>
                    <a:lnTo>
                      <a:pt x="774" y="342"/>
                    </a:lnTo>
                    <a:lnTo>
                      <a:pt x="729" y="354"/>
                    </a:lnTo>
                    <a:lnTo>
                      <a:pt x="693" y="381"/>
                    </a:lnTo>
                    <a:lnTo>
                      <a:pt x="639" y="399"/>
                    </a:lnTo>
                    <a:lnTo>
                      <a:pt x="588" y="402"/>
                    </a:lnTo>
                    <a:lnTo>
                      <a:pt x="558" y="423"/>
                    </a:lnTo>
                    <a:lnTo>
                      <a:pt x="537" y="459"/>
                    </a:lnTo>
                    <a:lnTo>
                      <a:pt x="507" y="468"/>
                    </a:lnTo>
                    <a:lnTo>
                      <a:pt x="453" y="459"/>
                    </a:lnTo>
                    <a:lnTo>
                      <a:pt x="384" y="510"/>
                    </a:lnTo>
                    <a:lnTo>
                      <a:pt x="375" y="540"/>
                    </a:lnTo>
                    <a:lnTo>
                      <a:pt x="351" y="567"/>
                    </a:lnTo>
                    <a:lnTo>
                      <a:pt x="297" y="600"/>
                    </a:lnTo>
                    <a:lnTo>
                      <a:pt x="258" y="627"/>
                    </a:lnTo>
                    <a:lnTo>
                      <a:pt x="261" y="708"/>
                    </a:lnTo>
                    <a:lnTo>
                      <a:pt x="279" y="726"/>
                    </a:lnTo>
                    <a:lnTo>
                      <a:pt x="288" y="768"/>
                    </a:lnTo>
                    <a:lnTo>
                      <a:pt x="327" y="768"/>
                    </a:lnTo>
                    <a:lnTo>
                      <a:pt x="360" y="780"/>
                    </a:lnTo>
                    <a:lnTo>
                      <a:pt x="366" y="828"/>
                    </a:lnTo>
                    <a:lnTo>
                      <a:pt x="342" y="822"/>
                    </a:lnTo>
                    <a:lnTo>
                      <a:pt x="318" y="822"/>
                    </a:lnTo>
                    <a:lnTo>
                      <a:pt x="306" y="846"/>
                    </a:lnTo>
                    <a:lnTo>
                      <a:pt x="330" y="861"/>
                    </a:lnTo>
                    <a:lnTo>
                      <a:pt x="336" y="882"/>
                    </a:lnTo>
                    <a:lnTo>
                      <a:pt x="312" y="897"/>
                    </a:lnTo>
                    <a:lnTo>
                      <a:pt x="288" y="912"/>
                    </a:lnTo>
                    <a:lnTo>
                      <a:pt x="279" y="930"/>
                    </a:lnTo>
                    <a:lnTo>
                      <a:pt x="267" y="948"/>
                    </a:lnTo>
                    <a:lnTo>
                      <a:pt x="246" y="954"/>
                    </a:lnTo>
                    <a:lnTo>
                      <a:pt x="252" y="978"/>
                    </a:lnTo>
                    <a:lnTo>
                      <a:pt x="240" y="1002"/>
                    </a:lnTo>
                    <a:lnTo>
                      <a:pt x="210" y="1011"/>
                    </a:lnTo>
                    <a:lnTo>
                      <a:pt x="201" y="1062"/>
                    </a:lnTo>
                    <a:lnTo>
                      <a:pt x="189" y="1083"/>
                    </a:lnTo>
                    <a:lnTo>
                      <a:pt x="195" y="1119"/>
                    </a:lnTo>
                    <a:lnTo>
                      <a:pt x="159" y="1146"/>
                    </a:lnTo>
                    <a:lnTo>
                      <a:pt x="144" y="1173"/>
                    </a:lnTo>
                    <a:lnTo>
                      <a:pt x="114" y="1161"/>
                    </a:lnTo>
                    <a:lnTo>
                      <a:pt x="93" y="1185"/>
                    </a:lnTo>
                    <a:lnTo>
                      <a:pt x="99" y="1248"/>
                    </a:lnTo>
                    <a:lnTo>
                      <a:pt x="117" y="1287"/>
                    </a:lnTo>
                    <a:lnTo>
                      <a:pt x="129" y="1329"/>
                    </a:lnTo>
                    <a:lnTo>
                      <a:pt x="147" y="1350"/>
                    </a:lnTo>
                    <a:lnTo>
                      <a:pt x="108" y="1380"/>
                    </a:lnTo>
                    <a:lnTo>
                      <a:pt x="69" y="1377"/>
                    </a:lnTo>
                    <a:lnTo>
                      <a:pt x="36" y="1395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335" name="Nueva Ecija"/>
              <p:cNvSpPr>
                <a:spLocks/>
              </p:cNvSpPr>
              <p:nvPr/>
            </p:nvSpPr>
            <p:spPr bwMode="auto">
              <a:xfrm>
                <a:off x="4170378" y="2488435"/>
                <a:ext cx="259749" cy="344247"/>
              </a:xfrm>
              <a:custGeom>
                <a:avLst/>
                <a:gdLst/>
                <a:ahLst/>
                <a:cxnLst>
                  <a:cxn ang="0">
                    <a:pos x="699" y="990"/>
                  </a:cxn>
                  <a:cxn ang="0">
                    <a:pos x="651" y="972"/>
                  </a:cxn>
                  <a:cxn ang="0">
                    <a:pos x="591" y="933"/>
                  </a:cxn>
                  <a:cxn ang="0">
                    <a:pos x="537" y="891"/>
                  </a:cxn>
                  <a:cxn ang="0">
                    <a:pos x="483" y="891"/>
                  </a:cxn>
                  <a:cxn ang="0">
                    <a:pos x="435" y="900"/>
                  </a:cxn>
                  <a:cxn ang="0">
                    <a:pos x="375" y="927"/>
                  </a:cxn>
                  <a:cxn ang="0">
                    <a:pos x="348" y="939"/>
                  </a:cxn>
                  <a:cxn ang="0">
                    <a:pos x="312" y="969"/>
                  </a:cxn>
                  <a:cxn ang="0">
                    <a:pos x="261" y="984"/>
                  </a:cxn>
                  <a:cxn ang="0">
                    <a:pos x="216" y="975"/>
                  </a:cxn>
                  <a:cxn ang="0">
                    <a:pos x="177" y="939"/>
                  </a:cxn>
                  <a:cxn ang="0">
                    <a:pos x="162" y="903"/>
                  </a:cxn>
                  <a:cxn ang="0">
                    <a:pos x="153" y="876"/>
                  </a:cxn>
                  <a:cxn ang="0">
                    <a:pos x="159" y="840"/>
                  </a:cxn>
                  <a:cxn ang="0">
                    <a:pos x="126" y="795"/>
                  </a:cxn>
                  <a:cxn ang="0">
                    <a:pos x="141" y="741"/>
                  </a:cxn>
                  <a:cxn ang="0">
                    <a:pos x="141" y="690"/>
                  </a:cxn>
                  <a:cxn ang="0">
                    <a:pos x="129" y="642"/>
                  </a:cxn>
                  <a:cxn ang="0">
                    <a:pos x="120" y="582"/>
                  </a:cxn>
                  <a:cxn ang="0">
                    <a:pos x="75" y="522"/>
                  </a:cxn>
                  <a:cxn ang="0">
                    <a:pos x="36" y="447"/>
                  </a:cxn>
                  <a:cxn ang="0">
                    <a:pos x="18" y="396"/>
                  </a:cxn>
                  <a:cxn ang="0">
                    <a:pos x="0" y="336"/>
                  </a:cxn>
                  <a:cxn ang="0">
                    <a:pos x="15" y="303"/>
                  </a:cxn>
                  <a:cxn ang="0">
                    <a:pos x="45" y="315"/>
                  </a:cxn>
                  <a:cxn ang="0">
                    <a:pos x="75" y="294"/>
                  </a:cxn>
                  <a:cxn ang="0">
                    <a:pos x="93" y="285"/>
                  </a:cxn>
                  <a:cxn ang="0">
                    <a:pos x="153" y="291"/>
                  </a:cxn>
                  <a:cxn ang="0">
                    <a:pos x="180" y="312"/>
                  </a:cxn>
                  <a:cxn ang="0">
                    <a:pos x="213" y="345"/>
                  </a:cxn>
                  <a:cxn ang="0">
                    <a:pos x="249" y="315"/>
                  </a:cxn>
                  <a:cxn ang="0">
                    <a:pos x="261" y="273"/>
                  </a:cxn>
                  <a:cxn ang="0">
                    <a:pos x="264" y="246"/>
                  </a:cxn>
                  <a:cxn ang="0">
                    <a:pos x="282" y="216"/>
                  </a:cxn>
                  <a:cxn ang="0">
                    <a:pos x="303" y="189"/>
                  </a:cxn>
                  <a:cxn ang="0">
                    <a:pos x="303" y="138"/>
                  </a:cxn>
                  <a:cxn ang="0">
                    <a:pos x="294" y="99"/>
                  </a:cxn>
                  <a:cxn ang="0">
                    <a:pos x="267" y="45"/>
                  </a:cxn>
                  <a:cxn ang="0">
                    <a:pos x="318" y="6"/>
                  </a:cxn>
                  <a:cxn ang="0">
                    <a:pos x="357" y="3"/>
                  </a:cxn>
                  <a:cxn ang="0">
                    <a:pos x="393" y="0"/>
                  </a:cxn>
                  <a:cxn ang="0">
                    <a:pos x="447" y="27"/>
                  </a:cxn>
                  <a:cxn ang="0">
                    <a:pos x="525" y="45"/>
                  </a:cxn>
                  <a:cxn ang="0">
                    <a:pos x="576" y="108"/>
                  </a:cxn>
                  <a:cxn ang="0">
                    <a:pos x="576" y="207"/>
                  </a:cxn>
                  <a:cxn ang="0">
                    <a:pos x="666" y="381"/>
                  </a:cxn>
                  <a:cxn ang="0">
                    <a:pos x="696" y="513"/>
                  </a:cxn>
                  <a:cxn ang="0">
                    <a:pos x="732" y="624"/>
                  </a:cxn>
                  <a:cxn ang="0">
                    <a:pos x="747" y="705"/>
                  </a:cxn>
                  <a:cxn ang="0">
                    <a:pos x="711" y="825"/>
                  </a:cxn>
                  <a:cxn ang="0">
                    <a:pos x="693" y="921"/>
                  </a:cxn>
                  <a:cxn ang="0">
                    <a:pos x="699" y="990"/>
                  </a:cxn>
                </a:cxnLst>
                <a:rect l="0" t="0" r="r" b="b"/>
                <a:pathLst>
                  <a:path w="747" h="990">
                    <a:moveTo>
                      <a:pt x="699" y="990"/>
                    </a:moveTo>
                    <a:lnTo>
                      <a:pt x="651" y="972"/>
                    </a:lnTo>
                    <a:lnTo>
                      <a:pt x="591" y="933"/>
                    </a:lnTo>
                    <a:lnTo>
                      <a:pt x="537" y="891"/>
                    </a:lnTo>
                    <a:lnTo>
                      <a:pt x="483" y="891"/>
                    </a:lnTo>
                    <a:lnTo>
                      <a:pt x="435" y="900"/>
                    </a:lnTo>
                    <a:lnTo>
                      <a:pt x="375" y="927"/>
                    </a:lnTo>
                    <a:lnTo>
                      <a:pt x="348" y="939"/>
                    </a:lnTo>
                    <a:lnTo>
                      <a:pt x="312" y="969"/>
                    </a:lnTo>
                    <a:lnTo>
                      <a:pt x="261" y="984"/>
                    </a:lnTo>
                    <a:lnTo>
                      <a:pt x="216" y="975"/>
                    </a:lnTo>
                    <a:lnTo>
                      <a:pt x="177" y="939"/>
                    </a:lnTo>
                    <a:lnTo>
                      <a:pt x="162" y="903"/>
                    </a:lnTo>
                    <a:lnTo>
                      <a:pt x="153" y="876"/>
                    </a:lnTo>
                    <a:lnTo>
                      <a:pt x="159" y="840"/>
                    </a:lnTo>
                    <a:lnTo>
                      <a:pt x="126" y="795"/>
                    </a:lnTo>
                    <a:lnTo>
                      <a:pt x="141" y="741"/>
                    </a:lnTo>
                    <a:lnTo>
                      <a:pt x="141" y="690"/>
                    </a:lnTo>
                    <a:lnTo>
                      <a:pt x="129" y="642"/>
                    </a:lnTo>
                    <a:lnTo>
                      <a:pt x="120" y="582"/>
                    </a:lnTo>
                    <a:lnTo>
                      <a:pt x="75" y="522"/>
                    </a:lnTo>
                    <a:lnTo>
                      <a:pt x="36" y="447"/>
                    </a:lnTo>
                    <a:lnTo>
                      <a:pt x="18" y="396"/>
                    </a:lnTo>
                    <a:lnTo>
                      <a:pt x="0" y="336"/>
                    </a:lnTo>
                    <a:lnTo>
                      <a:pt x="15" y="303"/>
                    </a:lnTo>
                    <a:lnTo>
                      <a:pt x="45" y="315"/>
                    </a:lnTo>
                    <a:lnTo>
                      <a:pt x="75" y="294"/>
                    </a:lnTo>
                    <a:lnTo>
                      <a:pt x="93" y="285"/>
                    </a:lnTo>
                    <a:lnTo>
                      <a:pt x="153" y="291"/>
                    </a:lnTo>
                    <a:lnTo>
                      <a:pt x="180" y="312"/>
                    </a:lnTo>
                    <a:lnTo>
                      <a:pt x="213" y="345"/>
                    </a:lnTo>
                    <a:lnTo>
                      <a:pt x="249" y="315"/>
                    </a:lnTo>
                    <a:lnTo>
                      <a:pt x="261" y="273"/>
                    </a:lnTo>
                    <a:lnTo>
                      <a:pt x="264" y="246"/>
                    </a:lnTo>
                    <a:lnTo>
                      <a:pt x="282" y="216"/>
                    </a:lnTo>
                    <a:lnTo>
                      <a:pt x="303" y="189"/>
                    </a:lnTo>
                    <a:lnTo>
                      <a:pt x="303" y="138"/>
                    </a:lnTo>
                    <a:lnTo>
                      <a:pt x="294" y="99"/>
                    </a:lnTo>
                    <a:lnTo>
                      <a:pt x="267" y="45"/>
                    </a:lnTo>
                    <a:lnTo>
                      <a:pt x="318" y="6"/>
                    </a:lnTo>
                    <a:lnTo>
                      <a:pt x="357" y="3"/>
                    </a:lnTo>
                    <a:lnTo>
                      <a:pt x="393" y="0"/>
                    </a:lnTo>
                    <a:lnTo>
                      <a:pt x="447" y="27"/>
                    </a:lnTo>
                    <a:lnTo>
                      <a:pt x="525" y="45"/>
                    </a:lnTo>
                    <a:lnTo>
                      <a:pt x="576" y="108"/>
                    </a:lnTo>
                    <a:lnTo>
                      <a:pt x="576" y="207"/>
                    </a:lnTo>
                    <a:lnTo>
                      <a:pt x="666" y="381"/>
                    </a:lnTo>
                    <a:lnTo>
                      <a:pt x="696" y="513"/>
                    </a:lnTo>
                    <a:lnTo>
                      <a:pt x="732" y="624"/>
                    </a:lnTo>
                    <a:lnTo>
                      <a:pt x="747" y="705"/>
                    </a:lnTo>
                    <a:lnTo>
                      <a:pt x="711" y="825"/>
                    </a:lnTo>
                    <a:lnTo>
                      <a:pt x="693" y="921"/>
                    </a:lnTo>
                    <a:lnTo>
                      <a:pt x="699" y="990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336" name="Zambales"/>
              <p:cNvSpPr>
                <a:spLocks/>
              </p:cNvSpPr>
              <p:nvPr/>
            </p:nvSpPr>
            <p:spPr bwMode="auto">
              <a:xfrm>
                <a:off x="3912716" y="2585449"/>
                <a:ext cx="206548" cy="393275"/>
              </a:xfrm>
              <a:custGeom>
                <a:avLst/>
                <a:gdLst/>
                <a:ahLst/>
                <a:cxnLst>
                  <a:cxn ang="0">
                    <a:pos x="564" y="1029"/>
                  </a:cxn>
                  <a:cxn ang="0">
                    <a:pos x="477" y="1053"/>
                  </a:cxn>
                  <a:cxn ang="0">
                    <a:pos x="414" y="1080"/>
                  </a:cxn>
                  <a:cxn ang="0">
                    <a:pos x="363" y="1026"/>
                  </a:cxn>
                  <a:cxn ang="0">
                    <a:pos x="354" y="990"/>
                  </a:cxn>
                  <a:cxn ang="0">
                    <a:pos x="342" y="1047"/>
                  </a:cxn>
                  <a:cxn ang="0">
                    <a:pos x="339" y="1104"/>
                  </a:cxn>
                  <a:cxn ang="0">
                    <a:pos x="279" y="1131"/>
                  </a:cxn>
                  <a:cxn ang="0">
                    <a:pos x="228" y="1101"/>
                  </a:cxn>
                  <a:cxn ang="0">
                    <a:pos x="261" y="1059"/>
                  </a:cxn>
                  <a:cxn ang="0">
                    <a:pos x="210" y="1023"/>
                  </a:cxn>
                  <a:cxn ang="0">
                    <a:pos x="201" y="957"/>
                  </a:cxn>
                  <a:cxn ang="0">
                    <a:pos x="186" y="897"/>
                  </a:cxn>
                  <a:cxn ang="0">
                    <a:pos x="192" y="822"/>
                  </a:cxn>
                  <a:cxn ang="0">
                    <a:pos x="162" y="735"/>
                  </a:cxn>
                  <a:cxn ang="0">
                    <a:pos x="144" y="645"/>
                  </a:cxn>
                  <a:cxn ang="0">
                    <a:pos x="138" y="549"/>
                  </a:cxn>
                  <a:cxn ang="0">
                    <a:pos x="36" y="477"/>
                  </a:cxn>
                  <a:cxn ang="0">
                    <a:pos x="51" y="429"/>
                  </a:cxn>
                  <a:cxn ang="0">
                    <a:pos x="72" y="396"/>
                  </a:cxn>
                  <a:cxn ang="0">
                    <a:pos x="105" y="342"/>
                  </a:cxn>
                  <a:cxn ang="0">
                    <a:pos x="72" y="315"/>
                  </a:cxn>
                  <a:cxn ang="0">
                    <a:pos x="60" y="276"/>
                  </a:cxn>
                  <a:cxn ang="0">
                    <a:pos x="42" y="234"/>
                  </a:cxn>
                  <a:cxn ang="0">
                    <a:pos x="57" y="201"/>
                  </a:cxn>
                  <a:cxn ang="0">
                    <a:pos x="45" y="159"/>
                  </a:cxn>
                  <a:cxn ang="0">
                    <a:pos x="6" y="114"/>
                  </a:cxn>
                  <a:cxn ang="0">
                    <a:pos x="30" y="57"/>
                  </a:cxn>
                  <a:cxn ang="0">
                    <a:pos x="21" y="21"/>
                  </a:cxn>
                  <a:cxn ang="0">
                    <a:pos x="75" y="45"/>
                  </a:cxn>
                  <a:cxn ang="0">
                    <a:pos x="144" y="12"/>
                  </a:cxn>
                  <a:cxn ang="0">
                    <a:pos x="195" y="21"/>
                  </a:cxn>
                  <a:cxn ang="0">
                    <a:pos x="285" y="30"/>
                  </a:cxn>
                  <a:cxn ang="0">
                    <a:pos x="324" y="156"/>
                  </a:cxn>
                  <a:cxn ang="0">
                    <a:pos x="408" y="228"/>
                  </a:cxn>
                  <a:cxn ang="0">
                    <a:pos x="288" y="429"/>
                  </a:cxn>
                  <a:cxn ang="0">
                    <a:pos x="381" y="579"/>
                  </a:cxn>
                  <a:cxn ang="0">
                    <a:pos x="495" y="702"/>
                  </a:cxn>
                  <a:cxn ang="0">
                    <a:pos x="501" y="813"/>
                  </a:cxn>
                  <a:cxn ang="0">
                    <a:pos x="555" y="894"/>
                  </a:cxn>
                  <a:cxn ang="0">
                    <a:pos x="594" y="987"/>
                  </a:cxn>
                </a:cxnLst>
                <a:rect l="0" t="0" r="r" b="b"/>
                <a:pathLst>
                  <a:path w="594" h="1131">
                    <a:moveTo>
                      <a:pt x="594" y="987"/>
                    </a:moveTo>
                    <a:lnTo>
                      <a:pt x="564" y="1029"/>
                    </a:lnTo>
                    <a:lnTo>
                      <a:pt x="528" y="1056"/>
                    </a:lnTo>
                    <a:lnTo>
                      <a:pt x="477" y="1053"/>
                    </a:lnTo>
                    <a:lnTo>
                      <a:pt x="438" y="1053"/>
                    </a:lnTo>
                    <a:lnTo>
                      <a:pt x="414" y="1080"/>
                    </a:lnTo>
                    <a:lnTo>
                      <a:pt x="378" y="1059"/>
                    </a:lnTo>
                    <a:lnTo>
                      <a:pt x="363" y="1026"/>
                    </a:lnTo>
                    <a:lnTo>
                      <a:pt x="381" y="996"/>
                    </a:lnTo>
                    <a:lnTo>
                      <a:pt x="354" y="990"/>
                    </a:lnTo>
                    <a:lnTo>
                      <a:pt x="339" y="1005"/>
                    </a:lnTo>
                    <a:lnTo>
                      <a:pt x="342" y="1047"/>
                    </a:lnTo>
                    <a:lnTo>
                      <a:pt x="324" y="1080"/>
                    </a:lnTo>
                    <a:lnTo>
                      <a:pt x="339" y="1104"/>
                    </a:lnTo>
                    <a:lnTo>
                      <a:pt x="315" y="1128"/>
                    </a:lnTo>
                    <a:lnTo>
                      <a:pt x="279" y="1131"/>
                    </a:lnTo>
                    <a:lnTo>
                      <a:pt x="246" y="1113"/>
                    </a:lnTo>
                    <a:lnTo>
                      <a:pt x="228" y="1101"/>
                    </a:lnTo>
                    <a:lnTo>
                      <a:pt x="225" y="1077"/>
                    </a:lnTo>
                    <a:lnTo>
                      <a:pt x="261" y="1059"/>
                    </a:lnTo>
                    <a:lnTo>
                      <a:pt x="228" y="1044"/>
                    </a:lnTo>
                    <a:lnTo>
                      <a:pt x="210" y="1023"/>
                    </a:lnTo>
                    <a:lnTo>
                      <a:pt x="180" y="978"/>
                    </a:lnTo>
                    <a:lnTo>
                      <a:pt x="201" y="957"/>
                    </a:lnTo>
                    <a:lnTo>
                      <a:pt x="177" y="936"/>
                    </a:lnTo>
                    <a:lnTo>
                      <a:pt x="186" y="897"/>
                    </a:lnTo>
                    <a:lnTo>
                      <a:pt x="201" y="867"/>
                    </a:lnTo>
                    <a:lnTo>
                      <a:pt x="192" y="822"/>
                    </a:lnTo>
                    <a:lnTo>
                      <a:pt x="162" y="774"/>
                    </a:lnTo>
                    <a:lnTo>
                      <a:pt x="162" y="735"/>
                    </a:lnTo>
                    <a:lnTo>
                      <a:pt x="174" y="696"/>
                    </a:lnTo>
                    <a:lnTo>
                      <a:pt x="144" y="645"/>
                    </a:lnTo>
                    <a:lnTo>
                      <a:pt x="147" y="603"/>
                    </a:lnTo>
                    <a:lnTo>
                      <a:pt x="138" y="549"/>
                    </a:lnTo>
                    <a:lnTo>
                      <a:pt x="69" y="477"/>
                    </a:lnTo>
                    <a:lnTo>
                      <a:pt x="36" y="477"/>
                    </a:lnTo>
                    <a:lnTo>
                      <a:pt x="39" y="450"/>
                    </a:lnTo>
                    <a:lnTo>
                      <a:pt x="51" y="429"/>
                    </a:lnTo>
                    <a:lnTo>
                      <a:pt x="42" y="399"/>
                    </a:lnTo>
                    <a:lnTo>
                      <a:pt x="72" y="396"/>
                    </a:lnTo>
                    <a:lnTo>
                      <a:pt x="93" y="369"/>
                    </a:lnTo>
                    <a:lnTo>
                      <a:pt x="105" y="342"/>
                    </a:lnTo>
                    <a:lnTo>
                      <a:pt x="72" y="339"/>
                    </a:lnTo>
                    <a:lnTo>
                      <a:pt x="72" y="315"/>
                    </a:lnTo>
                    <a:lnTo>
                      <a:pt x="60" y="297"/>
                    </a:lnTo>
                    <a:lnTo>
                      <a:pt x="60" y="276"/>
                    </a:lnTo>
                    <a:lnTo>
                      <a:pt x="30" y="252"/>
                    </a:lnTo>
                    <a:lnTo>
                      <a:pt x="42" y="234"/>
                    </a:lnTo>
                    <a:lnTo>
                      <a:pt x="63" y="234"/>
                    </a:lnTo>
                    <a:lnTo>
                      <a:pt x="57" y="201"/>
                    </a:lnTo>
                    <a:lnTo>
                      <a:pt x="69" y="180"/>
                    </a:lnTo>
                    <a:lnTo>
                      <a:pt x="45" y="159"/>
                    </a:lnTo>
                    <a:lnTo>
                      <a:pt x="0" y="138"/>
                    </a:lnTo>
                    <a:lnTo>
                      <a:pt x="6" y="114"/>
                    </a:lnTo>
                    <a:lnTo>
                      <a:pt x="33" y="87"/>
                    </a:lnTo>
                    <a:lnTo>
                      <a:pt x="30" y="57"/>
                    </a:lnTo>
                    <a:lnTo>
                      <a:pt x="9" y="39"/>
                    </a:lnTo>
                    <a:lnTo>
                      <a:pt x="21" y="21"/>
                    </a:lnTo>
                    <a:lnTo>
                      <a:pt x="54" y="33"/>
                    </a:lnTo>
                    <a:lnTo>
                      <a:pt x="75" y="45"/>
                    </a:lnTo>
                    <a:lnTo>
                      <a:pt x="99" y="45"/>
                    </a:lnTo>
                    <a:lnTo>
                      <a:pt x="144" y="12"/>
                    </a:lnTo>
                    <a:lnTo>
                      <a:pt x="159" y="0"/>
                    </a:lnTo>
                    <a:lnTo>
                      <a:pt x="195" y="21"/>
                    </a:lnTo>
                    <a:lnTo>
                      <a:pt x="249" y="21"/>
                    </a:lnTo>
                    <a:lnTo>
                      <a:pt x="285" y="30"/>
                    </a:lnTo>
                    <a:lnTo>
                      <a:pt x="279" y="60"/>
                    </a:lnTo>
                    <a:lnTo>
                      <a:pt x="324" y="156"/>
                    </a:lnTo>
                    <a:lnTo>
                      <a:pt x="372" y="231"/>
                    </a:lnTo>
                    <a:lnTo>
                      <a:pt x="408" y="228"/>
                    </a:lnTo>
                    <a:lnTo>
                      <a:pt x="348" y="291"/>
                    </a:lnTo>
                    <a:lnTo>
                      <a:pt x="288" y="429"/>
                    </a:lnTo>
                    <a:lnTo>
                      <a:pt x="306" y="531"/>
                    </a:lnTo>
                    <a:lnTo>
                      <a:pt x="381" y="579"/>
                    </a:lnTo>
                    <a:lnTo>
                      <a:pt x="459" y="618"/>
                    </a:lnTo>
                    <a:lnTo>
                      <a:pt x="495" y="702"/>
                    </a:lnTo>
                    <a:lnTo>
                      <a:pt x="486" y="762"/>
                    </a:lnTo>
                    <a:lnTo>
                      <a:pt x="501" y="813"/>
                    </a:lnTo>
                    <a:lnTo>
                      <a:pt x="552" y="831"/>
                    </a:lnTo>
                    <a:lnTo>
                      <a:pt x="555" y="894"/>
                    </a:lnTo>
                    <a:lnTo>
                      <a:pt x="594" y="963"/>
                    </a:lnTo>
                    <a:lnTo>
                      <a:pt x="594" y="987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337" name="Tarlac"/>
              <p:cNvSpPr>
                <a:spLocks/>
              </p:cNvSpPr>
              <p:nvPr/>
            </p:nvSpPr>
            <p:spPr bwMode="auto">
              <a:xfrm>
                <a:off x="4011817" y="2582319"/>
                <a:ext cx="212807" cy="252447"/>
              </a:xfrm>
              <a:custGeom>
                <a:avLst/>
                <a:gdLst/>
                <a:ahLst/>
                <a:cxnLst>
                  <a:cxn ang="0">
                    <a:pos x="207" y="726"/>
                  </a:cxn>
                  <a:cxn ang="0">
                    <a:pos x="273" y="687"/>
                  </a:cxn>
                  <a:cxn ang="0">
                    <a:pos x="360" y="642"/>
                  </a:cxn>
                  <a:cxn ang="0">
                    <a:pos x="414" y="621"/>
                  </a:cxn>
                  <a:cxn ang="0">
                    <a:pos x="489" y="609"/>
                  </a:cxn>
                  <a:cxn ang="0">
                    <a:pos x="537" y="618"/>
                  </a:cxn>
                  <a:cxn ang="0">
                    <a:pos x="609" y="606"/>
                  </a:cxn>
                  <a:cxn ang="0">
                    <a:pos x="612" y="567"/>
                  </a:cxn>
                  <a:cxn ang="0">
                    <a:pos x="579" y="522"/>
                  </a:cxn>
                  <a:cxn ang="0">
                    <a:pos x="594" y="474"/>
                  </a:cxn>
                  <a:cxn ang="0">
                    <a:pos x="597" y="417"/>
                  </a:cxn>
                  <a:cxn ang="0">
                    <a:pos x="582" y="363"/>
                  </a:cxn>
                  <a:cxn ang="0">
                    <a:pos x="576" y="312"/>
                  </a:cxn>
                  <a:cxn ang="0">
                    <a:pos x="531" y="252"/>
                  </a:cxn>
                  <a:cxn ang="0">
                    <a:pos x="489" y="168"/>
                  </a:cxn>
                  <a:cxn ang="0">
                    <a:pos x="456" y="66"/>
                  </a:cxn>
                  <a:cxn ang="0">
                    <a:pos x="468" y="36"/>
                  </a:cxn>
                  <a:cxn ang="0">
                    <a:pos x="450" y="6"/>
                  </a:cxn>
                  <a:cxn ang="0">
                    <a:pos x="423" y="0"/>
                  </a:cxn>
                  <a:cxn ang="0">
                    <a:pos x="414" y="42"/>
                  </a:cxn>
                  <a:cxn ang="0">
                    <a:pos x="408" y="78"/>
                  </a:cxn>
                  <a:cxn ang="0">
                    <a:pos x="360" y="129"/>
                  </a:cxn>
                  <a:cxn ang="0">
                    <a:pos x="324" y="132"/>
                  </a:cxn>
                  <a:cxn ang="0">
                    <a:pos x="282" y="111"/>
                  </a:cxn>
                  <a:cxn ang="0">
                    <a:pos x="231" y="111"/>
                  </a:cxn>
                  <a:cxn ang="0">
                    <a:pos x="192" y="165"/>
                  </a:cxn>
                  <a:cxn ang="0">
                    <a:pos x="120" y="234"/>
                  </a:cxn>
                  <a:cxn ang="0">
                    <a:pos x="60" y="300"/>
                  </a:cxn>
                  <a:cxn ang="0">
                    <a:pos x="0" y="435"/>
                  </a:cxn>
                  <a:cxn ang="0">
                    <a:pos x="21" y="540"/>
                  </a:cxn>
                  <a:cxn ang="0">
                    <a:pos x="108" y="594"/>
                  </a:cxn>
                  <a:cxn ang="0">
                    <a:pos x="174" y="627"/>
                  </a:cxn>
                  <a:cxn ang="0">
                    <a:pos x="210" y="705"/>
                  </a:cxn>
                  <a:cxn ang="0">
                    <a:pos x="207" y="726"/>
                  </a:cxn>
                </a:cxnLst>
                <a:rect l="0" t="0" r="r" b="b"/>
                <a:pathLst>
                  <a:path w="612" h="726">
                    <a:moveTo>
                      <a:pt x="207" y="726"/>
                    </a:moveTo>
                    <a:lnTo>
                      <a:pt x="273" y="687"/>
                    </a:lnTo>
                    <a:lnTo>
                      <a:pt x="360" y="642"/>
                    </a:lnTo>
                    <a:lnTo>
                      <a:pt x="414" y="621"/>
                    </a:lnTo>
                    <a:lnTo>
                      <a:pt x="489" y="609"/>
                    </a:lnTo>
                    <a:lnTo>
                      <a:pt x="537" y="618"/>
                    </a:lnTo>
                    <a:lnTo>
                      <a:pt x="609" y="606"/>
                    </a:lnTo>
                    <a:lnTo>
                      <a:pt x="612" y="567"/>
                    </a:lnTo>
                    <a:lnTo>
                      <a:pt x="579" y="522"/>
                    </a:lnTo>
                    <a:lnTo>
                      <a:pt x="594" y="474"/>
                    </a:lnTo>
                    <a:lnTo>
                      <a:pt x="597" y="417"/>
                    </a:lnTo>
                    <a:lnTo>
                      <a:pt x="582" y="363"/>
                    </a:lnTo>
                    <a:lnTo>
                      <a:pt x="576" y="312"/>
                    </a:lnTo>
                    <a:lnTo>
                      <a:pt x="531" y="252"/>
                    </a:lnTo>
                    <a:lnTo>
                      <a:pt x="489" y="168"/>
                    </a:lnTo>
                    <a:lnTo>
                      <a:pt x="456" y="66"/>
                    </a:lnTo>
                    <a:lnTo>
                      <a:pt x="468" y="36"/>
                    </a:lnTo>
                    <a:lnTo>
                      <a:pt x="450" y="6"/>
                    </a:lnTo>
                    <a:lnTo>
                      <a:pt x="423" y="0"/>
                    </a:lnTo>
                    <a:lnTo>
                      <a:pt x="414" y="42"/>
                    </a:lnTo>
                    <a:lnTo>
                      <a:pt x="408" y="78"/>
                    </a:lnTo>
                    <a:lnTo>
                      <a:pt x="360" y="129"/>
                    </a:lnTo>
                    <a:lnTo>
                      <a:pt x="324" y="132"/>
                    </a:lnTo>
                    <a:lnTo>
                      <a:pt x="282" y="111"/>
                    </a:lnTo>
                    <a:lnTo>
                      <a:pt x="231" y="111"/>
                    </a:lnTo>
                    <a:lnTo>
                      <a:pt x="192" y="165"/>
                    </a:lnTo>
                    <a:lnTo>
                      <a:pt x="120" y="234"/>
                    </a:lnTo>
                    <a:lnTo>
                      <a:pt x="60" y="300"/>
                    </a:lnTo>
                    <a:lnTo>
                      <a:pt x="0" y="435"/>
                    </a:lnTo>
                    <a:lnTo>
                      <a:pt x="21" y="540"/>
                    </a:lnTo>
                    <a:lnTo>
                      <a:pt x="108" y="594"/>
                    </a:lnTo>
                    <a:lnTo>
                      <a:pt x="174" y="627"/>
                    </a:lnTo>
                    <a:lnTo>
                      <a:pt x="210" y="705"/>
                    </a:lnTo>
                    <a:lnTo>
                      <a:pt x="207" y="726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338" name="Pampanga"/>
              <p:cNvSpPr>
                <a:spLocks/>
              </p:cNvSpPr>
              <p:nvPr/>
            </p:nvSpPr>
            <p:spPr bwMode="auto">
              <a:xfrm>
                <a:off x="4081710" y="2793040"/>
                <a:ext cx="201332" cy="176296"/>
              </a:xfrm>
              <a:custGeom>
                <a:avLst/>
                <a:gdLst/>
                <a:ahLst/>
                <a:cxnLst>
                  <a:cxn ang="0">
                    <a:pos x="186" y="453"/>
                  </a:cxn>
                  <a:cxn ang="0">
                    <a:pos x="165" y="417"/>
                  </a:cxn>
                  <a:cxn ang="0">
                    <a:pos x="126" y="396"/>
                  </a:cxn>
                  <a:cxn ang="0">
                    <a:pos x="108" y="369"/>
                  </a:cxn>
                  <a:cxn ang="0">
                    <a:pos x="69" y="300"/>
                  </a:cxn>
                  <a:cxn ang="0">
                    <a:pos x="66" y="234"/>
                  </a:cxn>
                  <a:cxn ang="0">
                    <a:pos x="12" y="216"/>
                  </a:cxn>
                  <a:cxn ang="0">
                    <a:pos x="0" y="162"/>
                  </a:cxn>
                  <a:cxn ang="0">
                    <a:pos x="6" y="117"/>
                  </a:cxn>
                  <a:cxn ang="0">
                    <a:pos x="147" y="42"/>
                  </a:cxn>
                  <a:cxn ang="0">
                    <a:pos x="213" y="12"/>
                  </a:cxn>
                  <a:cxn ang="0">
                    <a:pos x="285" y="3"/>
                  </a:cxn>
                  <a:cxn ang="0">
                    <a:pos x="333" y="9"/>
                  </a:cxn>
                  <a:cxn ang="0">
                    <a:pos x="408" y="0"/>
                  </a:cxn>
                  <a:cxn ang="0">
                    <a:pos x="432" y="66"/>
                  </a:cxn>
                  <a:cxn ang="0">
                    <a:pos x="468" y="96"/>
                  </a:cxn>
                  <a:cxn ang="0">
                    <a:pos x="516" y="108"/>
                  </a:cxn>
                  <a:cxn ang="0">
                    <a:pos x="567" y="90"/>
                  </a:cxn>
                  <a:cxn ang="0">
                    <a:pos x="579" y="123"/>
                  </a:cxn>
                  <a:cxn ang="0">
                    <a:pos x="579" y="186"/>
                  </a:cxn>
                  <a:cxn ang="0">
                    <a:pos x="540" y="255"/>
                  </a:cxn>
                  <a:cxn ang="0">
                    <a:pos x="483" y="339"/>
                  </a:cxn>
                  <a:cxn ang="0">
                    <a:pos x="396" y="390"/>
                  </a:cxn>
                  <a:cxn ang="0">
                    <a:pos x="330" y="438"/>
                  </a:cxn>
                  <a:cxn ang="0">
                    <a:pos x="315" y="462"/>
                  </a:cxn>
                  <a:cxn ang="0">
                    <a:pos x="312" y="507"/>
                  </a:cxn>
                  <a:cxn ang="0">
                    <a:pos x="279" y="504"/>
                  </a:cxn>
                  <a:cxn ang="0">
                    <a:pos x="264" y="471"/>
                  </a:cxn>
                  <a:cxn ang="0">
                    <a:pos x="234" y="468"/>
                  </a:cxn>
                  <a:cxn ang="0">
                    <a:pos x="204" y="471"/>
                  </a:cxn>
                  <a:cxn ang="0">
                    <a:pos x="186" y="453"/>
                  </a:cxn>
                </a:cxnLst>
                <a:rect l="0" t="0" r="r" b="b"/>
                <a:pathLst>
                  <a:path w="579" h="507">
                    <a:moveTo>
                      <a:pt x="186" y="453"/>
                    </a:moveTo>
                    <a:lnTo>
                      <a:pt x="165" y="417"/>
                    </a:lnTo>
                    <a:lnTo>
                      <a:pt x="126" y="396"/>
                    </a:lnTo>
                    <a:lnTo>
                      <a:pt x="108" y="369"/>
                    </a:lnTo>
                    <a:lnTo>
                      <a:pt x="69" y="300"/>
                    </a:lnTo>
                    <a:lnTo>
                      <a:pt x="66" y="234"/>
                    </a:lnTo>
                    <a:lnTo>
                      <a:pt x="12" y="216"/>
                    </a:lnTo>
                    <a:lnTo>
                      <a:pt x="0" y="162"/>
                    </a:lnTo>
                    <a:lnTo>
                      <a:pt x="6" y="117"/>
                    </a:lnTo>
                    <a:lnTo>
                      <a:pt x="147" y="42"/>
                    </a:lnTo>
                    <a:lnTo>
                      <a:pt x="213" y="12"/>
                    </a:lnTo>
                    <a:lnTo>
                      <a:pt x="285" y="3"/>
                    </a:lnTo>
                    <a:lnTo>
                      <a:pt x="333" y="9"/>
                    </a:lnTo>
                    <a:lnTo>
                      <a:pt x="408" y="0"/>
                    </a:lnTo>
                    <a:lnTo>
                      <a:pt x="432" y="66"/>
                    </a:lnTo>
                    <a:lnTo>
                      <a:pt x="468" y="96"/>
                    </a:lnTo>
                    <a:lnTo>
                      <a:pt x="516" y="108"/>
                    </a:lnTo>
                    <a:lnTo>
                      <a:pt x="567" y="90"/>
                    </a:lnTo>
                    <a:lnTo>
                      <a:pt x="579" y="123"/>
                    </a:lnTo>
                    <a:lnTo>
                      <a:pt x="579" y="186"/>
                    </a:lnTo>
                    <a:lnTo>
                      <a:pt x="540" y="255"/>
                    </a:lnTo>
                    <a:lnTo>
                      <a:pt x="483" y="339"/>
                    </a:lnTo>
                    <a:lnTo>
                      <a:pt x="396" y="390"/>
                    </a:lnTo>
                    <a:lnTo>
                      <a:pt x="330" y="438"/>
                    </a:lnTo>
                    <a:lnTo>
                      <a:pt x="315" y="462"/>
                    </a:lnTo>
                    <a:lnTo>
                      <a:pt x="312" y="507"/>
                    </a:lnTo>
                    <a:lnTo>
                      <a:pt x="279" y="504"/>
                    </a:lnTo>
                    <a:lnTo>
                      <a:pt x="264" y="471"/>
                    </a:lnTo>
                    <a:lnTo>
                      <a:pt x="234" y="468"/>
                    </a:lnTo>
                    <a:lnTo>
                      <a:pt x="204" y="471"/>
                    </a:lnTo>
                    <a:lnTo>
                      <a:pt x="186" y="453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339" name="Bataan"/>
              <p:cNvSpPr>
                <a:spLocks/>
              </p:cNvSpPr>
              <p:nvPr/>
            </p:nvSpPr>
            <p:spPr bwMode="auto">
              <a:xfrm>
                <a:off x="4041025" y="2921350"/>
                <a:ext cx="129353" cy="176296"/>
              </a:xfrm>
              <a:custGeom>
                <a:avLst/>
                <a:gdLst/>
                <a:ahLst/>
                <a:cxnLst>
                  <a:cxn ang="0">
                    <a:pos x="321" y="492"/>
                  </a:cxn>
                  <a:cxn ang="0">
                    <a:pos x="288" y="498"/>
                  </a:cxn>
                  <a:cxn ang="0">
                    <a:pos x="276" y="477"/>
                  </a:cxn>
                  <a:cxn ang="0">
                    <a:pos x="258" y="477"/>
                  </a:cxn>
                  <a:cxn ang="0">
                    <a:pos x="252" y="501"/>
                  </a:cxn>
                  <a:cxn ang="0">
                    <a:pos x="222" y="507"/>
                  </a:cxn>
                  <a:cxn ang="0">
                    <a:pos x="213" y="489"/>
                  </a:cxn>
                  <a:cxn ang="0">
                    <a:pos x="213" y="468"/>
                  </a:cxn>
                  <a:cxn ang="0">
                    <a:pos x="177" y="465"/>
                  </a:cxn>
                  <a:cxn ang="0">
                    <a:pos x="156" y="447"/>
                  </a:cxn>
                  <a:cxn ang="0">
                    <a:pos x="141" y="429"/>
                  </a:cxn>
                  <a:cxn ang="0">
                    <a:pos x="135" y="399"/>
                  </a:cxn>
                  <a:cxn ang="0">
                    <a:pos x="135" y="381"/>
                  </a:cxn>
                  <a:cxn ang="0">
                    <a:pos x="174" y="375"/>
                  </a:cxn>
                  <a:cxn ang="0">
                    <a:pos x="174" y="342"/>
                  </a:cxn>
                  <a:cxn ang="0">
                    <a:pos x="132" y="297"/>
                  </a:cxn>
                  <a:cxn ang="0">
                    <a:pos x="105" y="270"/>
                  </a:cxn>
                  <a:cxn ang="0">
                    <a:pos x="81" y="276"/>
                  </a:cxn>
                  <a:cxn ang="0">
                    <a:pos x="54" y="306"/>
                  </a:cxn>
                  <a:cxn ang="0">
                    <a:pos x="27" y="303"/>
                  </a:cxn>
                  <a:cxn ang="0">
                    <a:pos x="6" y="285"/>
                  </a:cxn>
                  <a:cxn ang="0">
                    <a:pos x="9" y="255"/>
                  </a:cxn>
                  <a:cxn ang="0">
                    <a:pos x="0" y="234"/>
                  </a:cxn>
                  <a:cxn ang="0">
                    <a:pos x="0" y="210"/>
                  </a:cxn>
                  <a:cxn ang="0">
                    <a:pos x="0" y="180"/>
                  </a:cxn>
                  <a:cxn ang="0">
                    <a:pos x="18" y="165"/>
                  </a:cxn>
                  <a:cxn ang="0">
                    <a:pos x="21" y="144"/>
                  </a:cxn>
                  <a:cxn ang="0">
                    <a:pos x="33" y="126"/>
                  </a:cxn>
                  <a:cxn ang="0">
                    <a:pos x="45" y="111"/>
                  </a:cxn>
                  <a:cxn ang="0">
                    <a:pos x="66" y="90"/>
                  </a:cxn>
                  <a:cxn ang="0">
                    <a:pos x="123" y="87"/>
                  </a:cxn>
                  <a:cxn ang="0">
                    <a:pos x="159" y="90"/>
                  </a:cxn>
                  <a:cxn ang="0">
                    <a:pos x="198" y="63"/>
                  </a:cxn>
                  <a:cxn ang="0">
                    <a:pos x="222" y="24"/>
                  </a:cxn>
                  <a:cxn ang="0">
                    <a:pos x="225" y="0"/>
                  </a:cxn>
                  <a:cxn ang="0">
                    <a:pos x="243" y="27"/>
                  </a:cxn>
                  <a:cxn ang="0">
                    <a:pos x="282" y="48"/>
                  </a:cxn>
                  <a:cxn ang="0">
                    <a:pos x="303" y="84"/>
                  </a:cxn>
                  <a:cxn ang="0">
                    <a:pos x="294" y="105"/>
                  </a:cxn>
                  <a:cxn ang="0">
                    <a:pos x="312" y="126"/>
                  </a:cxn>
                  <a:cxn ang="0">
                    <a:pos x="312" y="165"/>
                  </a:cxn>
                  <a:cxn ang="0">
                    <a:pos x="297" y="201"/>
                  </a:cxn>
                  <a:cxn ang="0">
                    <a:pos x="309" y="225"/>
                  </a:cxn>
                  <a:cxn ang="0">
                    <a:pos x="312" y="249"/>
                  </a:cxn>
                  <a:cxn ang="0">
                    <a:pos x="348" y="276"/>
                  </a:cxn>
                  <a:cxn ang="0">
                    <a:pos x="348" y="321"/>
                  </a:cxn>
                  <a:cxn ang="0">
                    <a:pos x="363" y="360"/>
                  </a:cxn>
                  <a:cxn ang="0">
                    <a:pos x="372" y="387"/>
                  </a:cxn>
                  <a:cxn ang="0">
                    <a:pos x="363" y="423"/>
                  </a:cxn>
                  <a:cxn ang="0">
                    <a:pos x="357" y="462"/>
                  </a:cxn>
                  <a:cxn ang="0">
                    <a:pos x="321" y="492"/>
                  </a:cxn>
                </a:cxnLst>
                <a:rect l="0" t="0" r="r" b="b"/>
                <a:pathLst>
                  <a:path w="372" h="507">
                    <a:moveTo>
                      <a:pt x="321" y="492"/>
                    </a:moveTo>
                    <a:lnTo>
                      <a:pt x="288" y="498"/>
                    </a:lnTo>
                    <a:lnTo>
                      <a:pt x="276" y="477"/>
                    </a:lnTo>
                    <a:lnTo>
                      <a:pt x="258" y="477"/>
                    </a:lnTo>
                    <a:lnTo>
                      <a:pt x="252" y="501"/>
                    </a:lnTo>
                    <a:lnTo>
                      <a:pt x="222" y="507"/>
                    </a:lnTo>
                    <a:lnTo>
                      <a:pt x="213" y="489"/>
                    </a:lnTo>
                    <a:lnTo>
                      <a:pt x="213" y="468"/>
                    </a:lnTo>
                    <a:lnTo>
                      <a:pt x="177" y="465"/>
                    </a:lnTo>
                    <a:lnTo>
                      <a:pt x="156" y="447"/>
                    </a:lnTo>
                    <a:lnTo>
                      <a:pt x="141" y="429"/>
                    </a:lnTo>
                    <a:lnTo>
                      <a:pt x="135" y="399"/>
                    </a:lnTo>
                    <a:lnTo>
                      <a:pt x="135" y="381"/>
                    </a:lnTo>
                    <a:lnTo>
                      <a:pt x="174" y="375"/>
                    </a:lnTo>
                    <a:lnTo>
                      <a:pt x="174" y="342"/>
                    </a:lnTo>
                    <a:lnTo>
                      <a:pt x="132" y="297"/>
                    </a:lnTo>
                    <a:lnTo>
                      <a:pt x="105" y="270"/>
                    </a:lnTo>
                    <a:lnTo>
                      <a:pt x="81" y="276"/>
                    </a:lnTo>
                    <a:lnTo>
                      <a:pt x="54" y="306"/>
                    </a:lnTo>
                    <a:lnTo>
                      <a:pt x="27" y="303"/>
                    </a:lnTo>
                    <a:lnTo>
                      <a:pt x="6" y="285"/>
                    </a:lnTo>
                    <a:lnTo>
                      <a:pt x="9" y="255"/>
                    </a:lnTo>
                    <a:lnTo>
                      <a:pt x="0" y="234"/>
                    </a:lnTo>
                    <a:lnTo>
                      <a:pt x="0" y="210"/>
                    </a:lnTo>
                    <a:lnTo>
                      <a:pt x="0" y="180"/>
                    </a:lnTo>
                    <a:lnTo>
                      <a:pt x="18" y="165"/>
                    </a:lnTo>
                    <a:lnTo>
                      <a:pt x="21" y="144"/>
                    </a:lnTo>
                    <a:lnTo>
                      <a:pt x="33" y="126"/>
                    </a:lnTo>
                    <a:lnTo>
                      <a:pt x="45" y="111"/>
                    </a:lnTo>
                    <a:lnTo>
                      <a:pt x="66" y="90"/>
                    </a:lnTo>
                    <a:lnTo>
                      <a:pt x="123" y="87"/>
                    </a:lnTo>
                    <a:lnTo>
                      <a:pt x="159" y="90"/>
                    </a:lnTo>
                    <a:lnTo>
                      <a:pt x="198" y="63"/>
                    </a:lnTo>
                    <a:lnTo>
                      <a:pt x="222" y="24"/>
                    </a:lnTo>
                    <a:lnTo>
                      <a:pt x="225" y="0"/>
                    </a:lnTo>
                    <a:lnTo>
                      <a:pt x="243" y="27"/>
                    </a:lnTo>
                    <a:lnTo>
                      <a:pt x="282" y="48"/>
                    </a:lnTo>
                    <a:lnTo>
                      <a:pt x="303" y="84"/>
                    </a:lnTo>
                    <a:lnTo>
                      <a:pt x="294" y="105"/>
                    </a:lnTo>
                    <a:lnTo>
                      <a:pt x="312" y="126"/>
                    </a:lnTo>
                    <a:lnTo>
                      <a:pt x="312" y="165"/>
                    </a:lnTo>
                    <a:lnTo>
                      <a:pt x="297" y="201"/>
                    </a:lnTo>
                    <a:lnTo>
                      <a:pt x="309" y="225"/>
                    </a:lnTo>
                    <a:lnTo>
                      <a:pt x="312" y="249"/>
                    </a:lnTo>
                    <a:lnTo>
                      <a:pt x="348" y="276"/>
                    </a:lnTo>
                    <a:lnTo>
                      <a:pt x="348" y="321"/>
                    </a:lnTo>
                    <a:lnTo>
                      <a:pt x="363" y="360"/>
                    </a:lnTo>
                    <a:lnTo>
                      <a:pt x="372" y="387"/>
                    </a:lnTo>
                    <a:lnTo>
                      <a:pt x="363" y="423"/>
                    </a:lnTo>
                    <a:lnTo>
                      <a:pt x="357" y="462"/>
                    </a:lnTo>
                    <a:lnTo>
                      <a:pt x="321" y="492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340" name="Bulacan"/>
              <p:cNvSpPr>
                <a:spLocks/>
              </p:cNvSpPr>
              <p:nvPr/>
            </p:nvSpPr>
            <p:spPr bwMode="auto">
              <a:xfrm>
                <a:off x="4190199" y="2798256"/>
                <a:ext cx="229498" cy="198202"/>
              </a:xfrm>
              <a:custGeom>
                <a:avLst/>
                <a:gdLst/>
                <a:ahLst/>
                <a:cxnLst>
                  <a:cxn ang="0">
                    <a:pos x="0" y="492"/>
                  </a:cxn>
                  <a:cxn ang="0">
                    <a:pos x="18" y="507"/>
                  </a:cxn>
                  <a:cxn ang="0">
                    <a:pos x="48" y="504"/>
                  </a:cxn>
                  <a:cxn ang="0">
                    <a:pos x="69" y="507"/>
                  </a:cxn>
                  <a:cxn ang="0">
                    <a:pos x="111" y="504"/>
                  </a:cxn>
                  <a:cxn ang="0">
                    <a:pos x="132" y="507"/>
                  </a:cxn>
                  <a:cxn ang="0">
                    <a:pos x="150" y="498"/>
                  </a:cxn>
                  <a:cxn ang="0">
                    <a:pos x="174" y="498"/>
                  </a:cxn>
                  <a:cxn ang="0">
                    <a:pos x="171" y="522"/>
                  </a:cxn>
                  <a:cxn ang="0">
                    <a:pos x="183" y="546"/>
                  </a:cxn>
                  <a:cxn ang="0">
                    <a:pos x="210" y="534"/>
                  </a:cxn>
                  <a:cxn ang="0">
                    <a:pos x="225" y="546"/>
                  </a:cxn>
                  <a:cxn ang="0">
                    <a:pos x="225" y="570"/>
                  </a:cxn>
                  <a:cxn ang="0">
                    <a:pos x="264" y="555"/>
                  </a:cxn>
                  <a:cxn ang="0">
                    <a:pos x="288" y="561"/>
                  </a:cxn>
                  <a:cxn ang="0">
                    <a:pos x="309" y="546"/>
                  </a:cxn>
                  <a:cxn ang="0">
                    <a:pos x="315" y="519"/>
                  </a:cxn>
                  <a:cxn ang="0">
                    <a:pos x="345" y="489"/>
                  </a:cxn>
                  <a:cxn ang="0">
                    <a:pos x="369" y="480"/>
                  </a:cxn>
                  <a:cxn ang="0">
                    <a:pos x="405" y="477"/>
                  </a:cxn>
                  <a:cxn ang="0">
                    <a:pos x="429" y="486"/>
                  </a:cxn>
                  <a:cxn ang="0">
                    <a:pos x="447" y="477"/>
                  </a:cxn>
                  <a:cxn ang="0">
                    <a:pos x="474" y="471"/>
                  </a:cxn>
                  <a:cxn ang="0">
                    <a:pos x="492" y="489"/>
                  </a:cxn>
                  <a:cxn ang="0">
                    <a:pos x="516" y="465"/>
                  </a:cxn>
                  <a:cxn ang="0">
                    <a:pos x="555" y="450"/>
                  </a:cxn>
                  <a:cxn ang="0">
                    <a:pos x="591" y="444"/>
                  </a:cxn>
                  <a:cxn ang="0">
                    <a:pos x="615" y="426"/>
                  </a:cxn>
                  <a:cxn ang="0">
                    <a:pos x="654" y="402"/>
                  </a:cxn>
                  <a:cxn ang="0">
                    <a:pos x="660" y="348"/>
                  </a:cxn>
                  <a:cxn ang="0">
                    <a:pos x="654" y="306"/>
                  </a:cxn>
                  <a:cxn ang="0">
                    <a:pos x="651" y="258"/>
                  </a:cxn>
                  <a:cxn ang="0">
                    <a:pos x="660" y="213"/>
                  </a:cxn>
                  <a:cxn ang="0">
                    <a:pos x="660" y="189"/>
                  </a:cxn>
                  <a:cxn ang="0">
                    <a:pos x="645" y="168"/>
                  </a:cxn>
                  <a:cxn ang="0">
                    <a:pos x="636" y="141"/>
                  </a:cxn>
                  <a:cxn ang="0">
                    <a:pos x="639" y="120"/>
                  </a:cxn>
                  <a:cxn ang="0">
                    <a:pos x="642" y="96"/>
                  </a:cxn>
                  <a:cxn ang="0">
                    <a:pos x="603" y="90"/>
                  </a:cxn>
                  <a:cxn ang="0">
                    <a:pos x="528" y="39"/>
                  </a:cxn>
                  <a:cxn ang="0">
                    <a:pos x="480" y="0"/>
                  </a:cxn>
                  <a:cxn ang="0">
                    <a:pos x="426" y="0"/>
                  </a:cxn>
                  <a:cxn ang="0">
                    <a:pos x="375" y="6"/>
                  </a:cxn>
                  <a:cxn ang="0">
                    <a:pos x="288" y="48"/>
                  </a:cxn>
                  <a:cxn ang="0">
                    <a:pos x="252" y="81"/>
                  </a:cxn>
                  <a:cxn ang="0">
                    <a:pos x="267" y="108"/>
                  </a:cxn>
                  <a:cxn ang="0">
                    <a:pos x="267" y="171"/>
                  </a:cxn>
                  <a:cxn ang="0">
                    <a:pos x="168" y="327"/>
                  </a:cxn>
                  <a:cxn ang="0">
                    <a:pos x="75" y="381"/>
                  </a:cxn>
                  <a:cxn ang="0">
                    <a:pos x="15" y="423"/>
                  </a:cxn>
                  <a:cxn ang="0">
                    <a:pos x="0" y="444"/>
                  </a:cxn>
                  <a:cxn ang="0">
                    <a:pos x="0" y="492"/>
                  </a:cxn>
                </a:cxnLst>
                <a:rect l="0" t="0" r="r" b="b"/>
                <a:pathLst>
                  <a:path w="660" h="570">
                    <a:moveTo>
                      <a:pt x="0" y="492"/>
                    </a:moveTo>
                    <a:lnTo>
                      <a:pt x="18" y="507"/>
                    </a:lnTo>
                    <a:lnTo>
                      <a:pt x="48" y="504"/>
                    </a:lnTo>
                    <a:lnTo>
                      <a:pt x="69" y="507"/>
                    </a:lnTo>
                    <a:lnTo>
                      <a:pt x="111" y="504"/>
                    </a:lnTo>
                    <a:lnTo>
                      <a:pt x="132" y="507"/>
                    </a:lnTo>
                    <a:lnTo>
                      <a:pt x="150" y="498"/>
                    </a:lnTo>
                    <a:lnTo>
                      <a:pt x="174" y="498"/>
                    </a:lnTo>
                    <a:lnTo>
                      <a:pt x="171" y="522"/>
                    </a:lnTo>
                    <a:lnTo>
                      <a:pt x="183" y="546"/>
                    </a:lnTo>
                    <a:lnTo>
                      <a:pt x="210" y="534"/>
                    </a:lnTo>
                    <a:lnTo>
                      <a:pt x="225" y="546"/>
                    </a:lnTo>
                    <a:lnTo>
                      <a:pt x="225" y="570"/>
                    </a:lnTo>
                    <a:lnTo>
                      <a:pt x="264" y="555"/>
                    </a:lnTo>
                    <a:lnTo>
                      <a:pt x="288" y="561"/>
                    </a:lnTo>
                    <a:lnTo>
                      <a:pt x="309" y="546"/>
                    </a:lnTo>
                    <a:lnTo>
                      <a:pt x="315" y="519"/>
                    </a:lnTo>
                    <a:lnTo>
                      <a:pt x="345" y="489"/>
                    </a:lnTo>
                    <a:lnTo>
                      <a:pt x="369" y="480"/>
                    </a:lnTo>
                    <a:lnTo>
                      <a:pt x="405" y="477"/>
                    </a:lnTo>
                    <a:lnTo>
                      <a:pt x="429" y="486"/>
                    </a:lnTo>
                    <a:lnTo>
                      <a:pt x="447" y="477"/>
                    </a:lnTo>
                    <a:lnTo>
                      <a:pt x="474" y="471"/>
                    </a:lnTo>
                    <a:lnTo>
                      <a:pt x="492" y="489"/>
                    </a:lnTo>
                    <a:lnTo>
                      <a:pt x="516" y="465"/>
                    </a:lnTo>
                    <a:lnTo>
                      <a:pt x="555" y="450"/>
                    </a:lnTo>
                    <a:lnTo>
                      <a:pt x="591" y="444"/>
                    </a:lnTo>
                    <a:lnTo>
                      <a:pt x="615" y="426"/>
                    </a:lnTo>
                    <a:lnTo>
                      <a:pt x="654" y="402"/>
                    </a:lnTo>
                    <a:lnTo>
                      <a:pt x="660" y="348"/>
                    </a:lnTo>
                    <a:lnTo>
                      <a:pt x="654" y="306"/>
                    </a:lnTo>
                    <a:lnTo>
                      <a:pt x="651" y="258"/>
                    </a:lnTo>
                    <a:lnTo>
                      <a:pt x="660" y="213"/>
                    </a:lnTo>
                    <a:lnTo>
                      <a:pt x="660" y="189"/>
                    </a:lnTo>
                    <a:lnTo>
                      <a:pt x="645" y="168"/>
                    </a:lnTo>
                    <a:lnTo>
                      <a:pt x="636" y="141"/>
                    </a:lnTo>
                    <a:lnTo>
                      <a:pt x="639" y="120"/>
                    </a:lnTo>
                    <a:lnTo>
                      <a:pt x="642" y="96"/>
                    </a:lnTo>
                    <a:lnTo>
                      <a:pt x="603" y="90"/>
                    </a:lnTo>
                    <a:lnTo>
                      <a:pt x="528" y="39"/>
                    </a:lnTo>
                    <a:lnTo>
                      <a:pt x="480" y="0"/>
                    </a:lnTo>
                    <a:lnTo>
                      <a:pt x="426" y="0"/>
                    </a:lnTo>
                    <a:lnTo>
                      <a:pt x="375" y="6"/>
                    </a:lnTo>
                    <a:lnTo>
                      <a:pt x="288" y="48"/>
                    </a:lnTo>
                    <a:lnTo>
                      <a:pt x="252" y="81"/>
                    </a:lnTo>
                    <a:lnTo>
                      <a:pt x="267" y="108"/>
                    </a:lnTo>
                    <a:lnTo>
                      <a:pt x="267" y="171"/>
                    </a:lnTo>
                    <a:lnTo>
                      <a:pt x="168" y="327"/>
                    </a:lnTo>
                    <a:lnTo>
                      <a:pt x="75" y="381"/>
                    </a:lnTo>
                    <a:lnTo>
                      <a:pt x="15" y="423"/>
                    </a:lnTo>
                    <a:lnTo>
                      <a:pt x="0" y="444"/>
                    </a:lnTo>
                    <a:lnTo>
                      <a:pt x="0" y="492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3" name="Eastern Visayas"/>
            <p:cNvGrpSpPr/>
            <p:nvPr/>
          </p:nvGrpSpPr>
          <p:grpSpPr>
            <a:xfrm>
              <a:off x="6299255" y="3703380"/>
              <a:ext cx="593217" cy="970149"/>
              <a:chOff x="6047585" y="3703380"/>
              <a:chExt cx="593217" cy="970149"/>
            </a:xfrm>
            <a:grpFill/>
          </p:grpSpPr>
          <p:grpSp>
            <p:nvGrpSpPr>
              <p:cNvPr id="306" name="Northern Samar"/>
              <p:cNvGrpSpPr/>
              <p:nvPr/>
            </p:nvGrpSpPr>
            <p:grpSpPr>
              <a:xfrm>
                <a:off x="6047585" y="3703380"/>
                <a:ext cx="457605" cy="163431"/>
                <a:chOff x="5378718" y="3703380"/>
                <a:chExt cx="457605" cy="163431"/>
              </a:xfrm>
              <a:grpFill/>
            </p:grpSpPr>
            <p:sp>
              <p:nvSpPr>
                <p:cNvPr id="327" name="Freeform 150"/>
                <p:cNvSpPr>
                  <a:spLocks/>
                </p:cNvSpPr>
                <p:nvPr/>
              </p:nvSpPr>
              <p:spPr bwMode="auto">
                <a:xfrm>
                  <a:off x="5423227" y="3730503"/>
                  <a:ext cx="413096" cy="136308"/>
                </a:xfrm>
                <a:custGeom>
                  <a:avLst/>
                  <a:gdLst/>
                  <a:ahLst/>
                  <a:cxnLst>
                    <a:cxn ang="0">
                      <a:pos x="492" y="390"/>
                    </a:cxn>
                    <a:cxn ang="0">
                      <a:pos x="580" y="386"/>
                    </a:cxn>
                    <a:cxn ang="0">
                      <a:pos x="690" y="364"/>
                    </a:cxn>
                    <a:cxn ang="0">
                      <a:pos x="784" y="344"/>
                    </a:cxn>
                    <a:cxn ang="0">
                      <a:pos x="866" y="324"/>
                    </a:cxn>
                    <a:cxn ang="0">
                      <a:pos x="920" y="264"/>
                    </a:cxn>
                    <a:cxn ang="0">
                      <a:pos x="972" y="280"/>
                    </a:cxn>
                    <a:cxn ang="0">
                      <a:pos x="1018" y="328"/>
                    </a:cxn>
                    <a:cxn ang="0">
                      <a:pos x="1088" y="350"/>
                    </a:cxn>
                    <a:cxn ang="0">
                      <a:pos x="1146" y="356"/>
                    </a:cxn>
                    <a:cxn ang="0">
                      <a:pos x="1188" y="346"/>
                    </a:cxn>
                    <a:cxn ang="0">
                      <a:pos x="1154" y="316"/>
                    </a:cxn>
                    <a:cxn ang="0">
                      <a:pos x="1092" y="320"/>
                    </a:cxn>
                    <a:cxn ang="0">
                      <a:pos x="1050" y="322"/>
                    </a:cxn>
                    <a:cxn ang="0">
                      <a:pos x="1054" y="298"/>
                    </a:cxn>
                    <a:cxn ang="0">
                      <a:pos x="1020" y="280"/>
                    </a:cxn>
                    <a:cxn ang="0">
                      <a:pos x="1008" y="238"/>
                    </a:cxn>
                    <a:cxn ang="0">
                      <a:pos x="1040" y="194"/>
                    </a:cxn>
                    <a:cxn ang="0">
                      <a:pos x="1070" y="190"/>
                    </a:cxn>
                    <a:cxn ang="0">
                      <a:pos x="1026" y="172"/>
                    </a:cxn>
                    <a:cxn ang="0">
                      <a:pos x="1018" y="128"/>
                    </a:cxn>
                    <a:cxn ang="0">
                      <a:pos x="972" y="112"/>
                    </a:cxn>
                    <a:cxn ang="0">
                      <a:pos x="958" y="82"/>
                    </a:cxn>
                    <a:cxn ang="0">
                      <a:pos x="902" y="38"/>
                    </a:cxn>
                    <a:cxn ang="0">
                      <a:pos x="876" y="24"/>
                    </a:cxn>
                    <a:cxn ang="0">
                      <a:pos x="850" y="48"/>
                    </a:cxn>
                    <a:cxn ang="0">
                      <a:pos x="820" y="58"/>
                    </a:cxn>
                    <a:cxn ang="0">
                      <a:pos x="758" y="86"/>
                    </a:cxn>
                    <a:cxn ang="0">
                      <a:pos x="796" y="58"/>
                    </a:cxn>
                    <a:cxn ang="0">
                      <a:pos x="772" y="14"/>
                    </a:cxn>
                    <a:cxn ang="0">
                      <a:pos x="728" y="4"/>
                    </a:cxn>
                    <a:cxn ang="0">
                      <a:pos x="750" y="48"/>
                    </a:cxn>
                    <a:cxn ang="0">
                      <a:pos x="708" y="28"/>
                    </a:cxn>
                    <a:cxn ang="0">
                      <a:pos x="670" y="40"/>
                    </a:cxn>
                    <a:cxn ang="0">
                      <a:pos x="640" y="36"/>
                    </a:cxn>
                    <a:cxn ang="0">
                      <a:pos x="612" y="12"/>
                    </a:cxn>
                    <a:cxn ang="0">
                      <a:pos x="610" y="44"/>
                    </a:cxn>
                    <a:cxn ang="0">
                      <a:pos x="578" y="76"/>
                    </a:cxn>
                    <a:cxn ang="0">
                      <a:pos x="484" y="76"/>
                    </a:cxn>
                    <a:cxn ang="0">
                      <a:pos x="448" y="94"/>
                    </a:cxn>
                    <a:cxn ang="0">
                      <a:pos x="350" y="86"/>
                    </a:cxn>
                    <a:cxn ang="0">
                      <a:pos x="292" y="70"/>
                    </a:cxn>
                    <a:cxn ang="0">
                      <a:pos x="254" y="82"/>
                    </a:cxn>
                    <a:cxn ang="0">
                      <a:pos x="222" y="88"/>
                    </a:cxn>
                    <a:cxn ang="0">
                      <a:pos x="172" y="86"/>
                    </a:cxn>
                    <a:cxn ang="0">
                      <a:pos x="148" y="60"/>
                    </a:cxn>
                    <a:cxn ang="0">
                      <a:pos x="106" y="54"/>
                    </a:cxn>
                    <a:cxn ang="0">
                      <a:pos x="36" y="52"/>
                    </a:cxn>
                    <a:cxn ang="0">
                      <a:pos x="0" y="36"/>
                    </a:cxn>
                    <a:cxn ang="0">
                      <a:pos x="34" y="68"/>
                    </a:cxn>
                    <a:cxn ang="0">
                      <a:pos x="18" y="124"/>
                    </a:cxn>
                    <a:cxn ang="0">
                      <a:pos x="62" y="164"/>
                    </a:cxn>
                    <a:cxn ang="0">
                      <a:pos x="76" y="226"/>
                    </a:cxn>
                    <a:cxn ang="0">
                      <a:pos x="82" y="278"/>
                    </a:cxn>
                    <a:cxn ang="0">
                      <a:pos x="112" y="324"/>
                    </a:cxn>
                    <a:cxn ang="0">
                      <a:pos x="184" y="300"/>
                    </a:cxn>
                    <a:cxn ang="0">
                      <a:pos x="312" y="332"/>
                    </a:cxn>
                    <a:cxn ang="0">
                      <a:pos x="450" y="374"/>
                    </a:cxn>
                  </a:cxnLst>
                  <a:rect l="0" t="0" r="r" b="b"/>
                  <a:pathLst>
                    <a:path w="1188" h="392">
                      <a:moveTo>
                        <a:pt x="480" y="384"/>
                      </a:moveTo>
                      <a:cubicBezTo>
                        <a:pt x="491" y="388"/>
                        <a:pt x="487" y="385"/>
                        <a:pt x="492" y="390"/>
                      </a:cubicBezTo>
                      <a:lnTo>
                        <a:pt x="534" y="392"/>
                      </a:lnTo>
                      <a:lnTo>
                        <a:pt x="580" y="386"/>
                      </a:lnTo>
                      <a:lnTo>
                        <a:pt x="632" y="370"/>
                      </a:lnTo>
                      <a:lnTo>
                        <a:pt x="690" y="364"/>
                      </a:lnTo>
                      <a:lnTo>
                        <a:pt x="746" y="356"/>
                      </a:lnTo>
                      <a:lnTo>
                        <a:pt x="784" y="344"/>
                      </a:lnTo>
                      <a:lnTo>
                        <a:pt x="826" y="348"/>
                      </a:lnTo>
                      <a:lnTo>
                        <a:pt x="866" y="324"/>
                      </a:lnTo>
                      <a:lnTo>
                        <a:pt x="888" y="296"/>
                      </a:lnTo>
                      <a:lnTo>
                        <a:pt x="920" y="264"/>
                      </a:lnTo>
                      <a:lnTo>
                        <a:pt x="940" y="264"/>
                      </a:lnTo>
                      <a:lnTo>
                        <a:pt x="972" y="280"/>
                      </a:lnTo>
                      <a:lnTo>
                        <a:pt x="994" y="308"/>
                      </a:lnTo>
                      <a:lnTo>
                        <a:pt x="1018" y="328"/>
                      </a:lnTo>
                      <a:lnTo>
                        <a:pt x="1060" y="352"/>
                      </a:lnTo>
                      <a:lnTo>
                        <a:pt x="1088" y="350"/>
                      </a:lnTo>
                      <a:lnTo>
                        <a:pt x="1116" y="340"/>
                      </a:lnTo>
                      <a:lnTo>
                        <a:pt x="1146" y="356"/>
                      </a:lnTo>
                      <a:lnTo>
                        <a:pt x="1188" y="376"/>
                      </a:lnTo>
                      <a:lnTo>
                        <a:pt x="1188" y="346"/>
                      </a:lnTo>
                      <a:lnTo>
                        <a:pt x="1174" y="332"/>
                      </a:lnTo>
                      <a:lnTo>
                        <a:pt x="1154" y="316"/>
                      </a:lnTo>
                      <a:lnTo>
                        <a:pt x="1112" y="318"/>
                      </a:lnTo>
                      <a:lnTo>
                        <a:pt x="1092" y="320"/>
                      </a:lnTo>
                      <a:lnTo>
                        <a:pt x="1072" y="328"/>
                      </a:lnTo>
                      <a:lnTo>
                        <a:pt x="1050" y="322"/>
                      </a:lnTo>
                      <a:lnTo>
                        <a:pt x="1054" y="310"/>
                      </a:lnTo>
                      <a:lnTo>
                        <a:pt x="1054" y="298"/>
                      </a:lnTo>
                      <a:lnTo>
                        <a:pt x="1026" y="294"/>
                      </a:lnTo>
                      <a:lnTo>
                        <a:pt x="1020" y="280"/>
                      </a:lnTo>
                      <a:lnTo>
                        <a:pt x="1022" y="262"/>
                      </a:lnTo>
                      <a:lnTo>
                        <a:pt x="1008" y="238"/>
                      </a:lnTo>
                      <a:lnTo>
                        <a:pt x="1026" y="216"/>
                      </a:lnTo>
                      <a:lnTo>
                        <a:pt x="1040" y="194"/>
                      </a:lnTo>
                      <a:lnTo>
                        <a:pt x="1064" y="202"/>
                      </a:lnTo>
                      <a:lnTo>
                        <a:pt x="1070" y="190"/>
                      </a:lnTo>
                      <a:lnTo>
                        <a:pt x="1050" y="180"/>
                      </a:lnTo>
                      <a:lnTo>
                        <a:pt x="1026" y="172"/>
                      </a:lnTo>
                      <a:lnTo>
                        <a:pt x="1026" y="154"/>
                      </a:lnTo>
                      <a:lnTo>
                        <a:pt x="1018" y="128"/>
                      </a:lnTo>
                      <a:lnTo>
                        <a:pt x="996" y="114"/>
                      </a:lnTo>
                      <a:lnTo>
                        <a:pt x="972" y="112"/>
                      </a:lnTo>
                      <a:lnTo>
                        <a:pt x="968" y="98"/>
                      </a:lnTo>
                      <a:lnTo>
                        <a:pt x="958" y="82"/>
                      </a:lnTo>
                      <a:lnTo>
                        <a:pt x="920" y="48"/>
                      </a:lnTo>
                      <a:lnTo>
                        <a:pt x="902" y="38"/>
                      </a:lnTo>
                      <a:lnTo>
                        <a:pt x="894" y="20"/>
                      </a:lnTo>
                      <a:lnTo>
                        <a:pt x="876" y="24"/>
                      </a:lnTo>
                      <a:lnTo>
                        <a:pt x="870" y="38"/>
                      </a:lnTo>
                      <a:lnTo>
                        <a:pt x="850" y="48"/>
                      </a:lnTo>
                      <a:lnTo>
                        <a:pt x="832" y="42"/>
                      </a:lnTo>
                      <a:cubicBezTo>
                        <a:pt x="828" y="47"/>
                        <a:pt x="821" y="52"/>
                        <a:pt x="820" y="58"/>
                      </a:cubicBezTo>
                      <a:cubicBezTo>
                        <a:pt x="816" y="74"/>
                        <a:pt x="822" y="80"/>
                        <a:pt x="810" y="88"/>
                      </a:cubicBezTo>
                      <a:cubicBezTo>
                        <a:pt x="793" y="87"/>
                        <a:pt x="774" y="92"/>
                        <a:pt x="758" y="86"/>
                      </a:cubicBezTo>
                      <a:cubicBezTo>
                        <a:pt x="753" y="84"/>
                        <a:pt x="758" y="75"/>
                        <a:pt x="760" y="70"/>
                      </a:cubicBezTo>
                      <a:cubicBezTo>
                        <a:pt x="763" y="61"/>
                        <a:pt x="789" y="60"/>
                        <a:pt x="796" y="58"/>
                      </a:cubicBezTo>
                      <a:cubicBezTo>
                        <a:pt x="814" y="30"/>
                        <a:pt x="803" y="24"/>
                        <a:pt x="776" y="20"/>
                      </a:cubicBezTo>
                      <a:cubicBezTo>
                        <a:pt x="775" y="18"/>
                        <a:pt x="772" y="14"/>
                        <a:pt x="772" y="14"/>
                      </a:cubicBezTo>
                      <a:lnTo>
                        <a:pt x="750" y="0"/>
                      </a:lnTo>
                      <a:lnTo>
                        <a:pt x="728" y="4"/>
                      </a:lnTo>
                      <a:lnTo>
                        <a:pt x="740" y="26"/>
                      </a:lnTo>
                      <a:lnTo>
                        <a:pt x="750" y="48"/>
                      </a:lnTo>
                      <a:lnTo>
                        <a:pt x="724" y="48"/>
                      </a:lnTo>
                      <a:lnTo>
                        <a:pt x="708" y="28"/>
                      </a:lnTo>
                      <a:lnTo>
                        <a:pt x="686" y="26"/>
                      </a:lnTo>
                      <a:lnTo>
                        <a:pt x="670" y="40"/>
                      </a:lnTo>
                      <a:lnTo>
                        <a:pt x="656" y="44"/>
                      </a:lnTo>
                      <a:lnTo>
                        <a:pt x="640" y="36"/>
                      </a:lnTo>
                      <a:lnTo>
                        <a:pt x="632" y="24"/>
                      </a:lnTo>
                      <a:lnTo>
                        <a:pt x="612" y="12"/>
                      </a:lnTo>
                      <a:lnTo>
                        <a:pt x="606" y="26"/>
                      </a:lnTo>
                      <a:lnTo>
                        <a:pt x="610" y="44"/>
                      </a:lnTo>
                      <a:lnTo>
                        <a:pt x="610" y="60"/>
                      </a:lnTo>
                      <a:lnTo>
                        <a:pt x="578" y="76"/>
                      </a:lnTo>
                      <a:lnTo>
                        <a:pt x="548" y="78"/>
                      </a:lnTo>
                      <a:lnTo>
                        <a:pt x="484" y="76"/>
                      </a:lnTo>
                      <a:lnTo>
                        <a:pt x="470" y="86"/>
                      </a:lnTo>
                      <a:lnTo>
                        <a:pt x="448" y="94"/>
                      </a:lnTo>
                      <a:lnTo>
                        <a:pt x="406" y="96"/>
                      </a:lnTo>
                      <a:lnTo>
                        <a:pt x="350" y="86"/>
                      </a:lnTo>
                      <a:lnTo>
                        <a:pt x="322" y="88"/>
                      </a:lnTo>
                      <a:lnTo>
                        <a:pt x="292" y="70"/>
                      </a:lnTo>
                      <a:lnTo>
                        <a:pt x="276" y="78"/>
                      </a:lnTo>
                      <a:lnTo>
                        <a:pt x="254" y="82"/>
                      </a:lnTo>
                      <a:lnTo>
                        <a:pt x="236" y="82"/>
                      </a:lnTo>
                      <a:lnTo>
                        <a:pt x="222" y="88"/>
                      </a:lnTo>
                      <a:lnTo>
                        <a:pt x="196" y="104"/>
                      </a:lnTo>
                      <a:lnTo>
                        <a:pt x="172" y="86"/>
                      </a:lnTo>
                      <a:lnTo>
                        <a:pt x="148" y="84"/>
                      </a:lnTo>
                      <a:lnTo>
                        <a:pt x="148" y="60"/>
                      </a:lnTo>
                      <a:lnTo>
                        <a:pt x="132" y="54"/>
                      </a:lnTo>
                      <a:lnTo>
                        <a:pt x="106" y="54"/>
                      </a:lnTo>
                      <a:lnTo>
                        <a:pt x="68" y="64"/>
                      </a:lnTo>
                      <a:lnTo>
                        <a:pt x="36" y="52"/>
                      </a:lnTo>
                      <a:lnTo>
                        <a:pt x="26" y="28"/>
                      </a:lnTo>
                      <a:lnTo>
                        <a:pt x="0" y="36"/>
                      </a:lnTo>
                      <a:lnTo>
                        <a:pt x="10" y="56"/>
                      </a:lnTo>
                      <a:lnTo>
                        <a:pt x="34" y="68"/>
                      </a:lnTo>
                      <a:lnTo>
                        <a:pt x="32" y="106"/>
                      </a:lnTo>
                      <a:lnTo>
                        <a:pt x="18" y="124"/>
                      </a:lnTo>
                      <a:lnTo>
                        <a:pt x="52" y="144"/>
                      </a:lnTo>
                      <a:lnTo>
                        <a:pt x="62" y="164"/>
                      </a:lnTo>
                      <a:lnTo>
                        <a:pt x="70" y="188"/>
                      </a:lnTo>
                      <a:lnTo>
                        <a:pt x="76" y="226"/>
                      </a:lnTo>
                      <a:lnTo>
                        <a:pt x="78" y="258"/>
                      </a:lnTo>
                      <a:lnTo>
                        <a:pt x="82" y="278"/>
                      </a:lnTo>
                      <a:lnTo>
                        <a:pt x="94" y="302"/>
                      </a:lnTo>
                      <a:lnTo>
                        <a:pt x="112" y="324"/>
                      </a:lnTo>
                      <a:lnTo>
                        <a:pt x="148" y="314"/>
                      </a:lnTo>
                      <a:lnTo>
                        <a:pt x="184" y="300"/>
                      </a:lnTo>
                      <a:lnTo>
                        <a:pt x="252" y="310"/>
                      </a:lnTo>
                      <a:lnTo>
                        <a:pt x="312" y="332"/>
                      </a:lnTo>
                      <a:lnTo>
                        <a:pt x="388" y="354"/>
                      </a:lnTo>
                      <a:lnTo>
                        <a:pt x="450" y="374"/>
                      </a:lnTo>
                      <a:lnTo>
                        <a:pt x="480" y="384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28" name="Freeform 152"/>
                <p:cNvSpPr>
                  <a:spLocks/>
                </p:cNvSpPr>
                <p:nvPr/>
              </p:nvSpPr>
              <p:spPr bwMode="auto">
                <a:xfrm>
                  <a:off x="5416968" y="3779879"/>
                  <a:ext cx="15995" cy="35467"/>
                </a:xfrm>
                <a:custGeom>
                  <a:avLst/>
                  <a:gdLst/>
                  <a:ahLst/>
                  <a:cxnLst>
                    <a:cxn ang="0">
                      <a:pos x="42" y="92"/>
                    </a:cxn>
                    <a:cxn ang="0">
                      <a:pos x="46" y="72"/>
                    </a:cxn>
                    <a:cxn ang="0">
                      <a:pos x="38" y="42"/>
                    </a:cxn>
                    <a:cxn ang="0">
                      <a:pos x="26" y="20"/>
                    </a:cxn>
                    <a:cxn ang="0">
                      <a:pos x="14" y="0"/>
                    </a:cxn>
                    <a:cxn ang="0">
                      <a:pos x="0" y="18"/>
                    </a:cxn>
                    <a:cxn ang="0">
                      <a:pos x="10" y="44"/>
                    </a:cxn>
                    <a:cxn ang="0">
                      <a:pos x="18" y="60"/>
                    </a:cxn>
                    <a:cxn ang="0">
                      <a:pos x="18" y="86"/>
                    </a:cxn>
                    <a:cxn ang="0">
                      <a:pos x="28" y="102"/>
                    </a:cxn>
                    <a:cxn ang="0">
                      <a:pos x="42" y="92"/>
                    </a:cxn>
                  </a:cxnLst>
                  <a:rect l="0" t="0" r="r" b="b"/>
                  <a:pathLst>
                    <a:path w="46" h="102">
                      <a:moveTo>
                        <a:pt x="42" y="92"/>
                      </a:moveTo>
                      <a:lnTo>
                        <a:pt x="46" y="72"/>
                      </a:lnTo>
                      <a:lnTo>
                        <a:pt x="38" y="42"/>
                      </a:lnTo>
                      <a:lnTo>
                        <a:pt x="26" y="20"/>
                      </a:lnTo>
                      <a:lnTo>
                        <a:pt x="14" y="0"/>
                      </a:lnTo>
                      <a:lnTo>
                        <a:pt x="0" y="18"/>
                      </a:lnTo>
                      <a:lnTo>
                        <a:pt x="10" y="44"/>
                      </a:lnTo>
                      <a:lnTo>
                        <a:pt x="18" y="60"/>
                      </a:lnTo>
                      <a:lnTo>
                        <a:pt x="18" y="86"/>
                      </a:lnTo>
                      <a:lnTo>
                        <a:pt x="28" y="102"/>
                      </a:lnTo>
                      <a:lnTo>
                        <a:pt x="42" y="9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29" name="Freeform 153"/>
                <p:cNvSpPr>
                  <a:spLocks/>
                </p:cNvSpPr>
                <p:nvPr/>
              </p:nvSpPr>
              <p:spPr bwMode="auto">
                <a:xfrm>
                  <a:off x="5378718" y="3772925"/>
                  <a:ext cx="23645" cy="27818"/>
                </a:xfrm>
                <a:custGeom>
                  <a:avLst/>
                  <a:gdLst/>
                  <a:ahLst/>
                  <a:cxnLst>
                    <a:cxn ang="0">
                      <a:pos x="64" y="80"/>
                    </a:cxn>
                    <a:cxn ang="0">
                      <a:pos x="68" y="68"/>
                    </a:cxn>
                    <a:cxn ang="0">
                      <a:pos x="60" y="58"/>
                    </a:cxn>
                    <a:cxn ang="0">
                      <a:pos x="40" y="32"/>
                    </a:cxn>
                    <a:cxn ang="0">
                      <a:pos x="30" y="12"/>
                    </a:cxn>
                    <a:cxn ang="0">
                      <a:pos x="14" y="0"/>
                    </a:cxn>
                    <a:cxn ang="0">
                      <a:pos x="0" y="2"/>
                    </a:cxn>
                    <a:cxn ang="0">
                      <a:pos x="0" y="22"/>
                    </a:cxn>
                    <a:cxn ang="0">
                      <a:pos x="8" y="34"/>
                    </a:cxn>
                    <a:cxn ang="0">
                      <a:pos x="26" y="58"/>
                    </a:cxn>
                    <a:cxn ang="0">
                      <a:pos x="44" y="80"/>
                    </a:cxn>
                    <a:cxn ang="0">
                      <a:pos x="64" y="80"/>
                    </a:cxn>
                  </a:cxnLst>
                  <a:rect l="0" t="0" r="r" b="b"/>
                  <a:pathLst>
                    <a:path w="68" h="80">
                      <a:moveTo>
                        <a:pt x="64" y="80"/>
                      </a:moveTo>
                      <a:lnTo>
                        <a:pt x="68" y="68"/>
                      </a:lnTo>
                      <a:lnTo>
                        <a:pt x="60" y="58"/>
                      </a:lnTo>
                      <a:lnTo>
                        <a:pt x="40" y="32"/>
                      </a:lnTo>
                      <a:lnTo>
                        <a:pt x="30" y="12"/>
                      </a:lnTo>
                      <a:lnTo>
                        <a:pt x="14" y="0"/>
                      </a:lnTo>
                      <a:lnTo>
                        <a:pt x="0" y="2"/>
                      </a:lnTo>
                      <a:lnTo>
                        <a:pt x="0" y="22"/>
                      </a:lnTo>
                      <a:lnTo>
                        <a:pt x="8" y="34"/>
                      </a:lnTo>
                      <a:lnTo>
                        <a:pt x="26" y="58"/>
                      </a:lnTo>
                      <a:lnTo>
                        <a:pt x="44" y="80"/>
                      </a:lnTo>
                      <a:lnTo>
                        <a:pt x="64" y="8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30" name="Freeform 154"/>
                <p:cNvSpPr>
                  <a:spLocks/>
                </p:cNvSpPr>
                <p:nvPr/>
              </p:nvSpPr>
              <p:spPr bwMode="auto">
                <a:xfrm>
                  <a:off x="5456609" y="3705467"/>
                  <a:ext cx="17387" cy="15995"/>
                </a:xfrm>
                <a:custGeom>
                  <a:avLst/>
                  <a:gdLst/>
                  <a:ahLst/>
                  <a:cxnLst>
                    <a:cxn ang="0">
                      <a:pos x="48" y="42"/>
                    </a:cxn>
                    <a:cxn ang="0">
                      <a:pos x="50" y="28"/>
                    </a:cxn>
                    <a:cxn ang="0">
                      <a:pos x="42" y="14"/>
                    </a:cxn>
                    <a:cxn ang="0">
                      <a:pos x="22" y="0"/>
                    </a:cxn>
                    <a:cxn ang="0">
                      <a:pos x="6" y="0"/>
                    </a:cxn>
                    <a:cxn ang="0">
                      <a:pos x="0" y="10"/>
                    </a:cxn>
                    <a:cxn ang="0">
                      <a:pos x="0" y="26"/>
                    </a:cxn>
                    <a:cxn ang="0">
                      <a:pos x="12" y="46"/>
                    </a:cxn>
                    <a:cxn ang="0">
                      <a:pos x="26" y="46"/>
                    </a:cxn>
                    <a:cxn ang="0">
                      <a:pos x="48" y="42"/>
                    </a:cxn>
                  </a:cxnLst>
                  <a:rect l="0" t="0" r="r" b="b"/>
                  <a:pathLst>
                    <a:path w="50" h="46">
                      <a:moveTo>
                        <a:pt x="48" y="42"/>
                      </a:moveTo>
                      <a:lnTo>
                        <a:pt x="50" y="28"/>
                      </a:lnTo>
                      <a:lnTo>
                        <a:pt x="42" y="14"/>
                      </a:lnTo>
                      <a:lnTo>
                        <a:pt x="22" y="0"/>
                      </a:lnTo>
                      <a:lnTo>
                        <a:pt x="6" y="0"/>
                      </a:lnTo>
                      <a:lnTo>
                        <a:pt x="0" y="10"/>
                      </a:lnTo>
                      <a:lnTo>
                        <a:pt x="0" y="26"/>
                      </a:lnTo>
                      <a:lnTo>
                        <a:pt x="12" y="46"/>
                      </a:lnTo>
                      <a:lnTo>
                        <a:pt x="26" y="46"/>
                      </a:lnTo>
                      <a:lnTo>
                        <a:pt x="48" y="4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31" name="Freeform 155"/>
                <p:cNvSpPr>
                  <a:spLocks/>
                </p:cNvSpPr>
                <p:nvPr/>
              </p:nvSpPr>
              <p:spPr bwMode="auto">
                <a:xfrm>
                  <a:off x="5693061" y="3703380"/>
                  <a:ext cx="18777" cy="27818"/>
                </a:xfrm>
                <a:custGeom>
                  <a:avLst/>
                  <a:gdLst/>
                  <a:ahLst/>
                  <a:cxnLst>
                    <a:cxn ang="0">
                      <a:pos x="54" y="78"/>
                    </a:cxn>
                    <a:cxn ang="0">
                      <a:pos x="52" y="58"/>
                    </a:cxn>
                    <a:cxn ang="0">
                      <a:pos x="40" y="40"/>
                    </a:cxn>
                    <a:cxn ang="0">
                      <a:pos x="40" y="22"/>
                    </a:cxn>
                    <a:cxn ang="0">
                      <a:pos x="30" y="0"/>
                    </a:cxn>
                    <a:cxn ang="0">
                      <a:pos x="10" y="0"/>
                    </a:cxn>
                    <a:cxn ang="0">
                      <a:pos x="0" y="8"/>
                    </a:cxn>
                    <a:cxn ang="0">
                      <a:pos x="4" y="26"/>
                    </a:cxn>
                    <a:cxn ang="0">
                      <a:pos x="12" y="58"/>
                    </a:cxn>
                    <a:cxn ang="0">
                      <a:pos x="36" y="80"/>
                    </a:cxn>
                    <a:cxn ang="0">
                      <a:pos x="54" y="78"/>
                    </a:cxn>
                  </a:cxnLst>
                  <a:rect l="0" t="0" r="r" b="b"/>
                  <a:pathLst>
                    <a:path w="54" h="80">
                      <a:moveTo>
                        <a:pt x="54" y="78"/>
                      </a:moveTo>
                      <a:lnTo>
                        <a:pt x="52" y="58"/>
                      </a:lnTo>
                      <a:lnTo>
                        <a:pt x="40" y="40"/>
                      </a:lnTo>
                      <a:lnTo>
                        <a:pt x="40" y="22"/>
                      </a:lnTo>
                      <a:lnTo>
                        <a:pt x="30" y="0"/>
                      </a:lnTo>
                      <a:lnTo>
                        <a:pt x="10" y="0"/>
                      </a:lnTo>
                      <a:lnTo>
                        <a:pt x="0" y="8"/>
                      </a:lnTo>
                      <a:lnTo>
                        <a:pt x="4" y="26"/>
                      </a:lnTo>
                      <a:lnTo>
                        <a:pt x="12" y="58"/>
                      </a:lnTo>
                      <a:lnTo>
                        <a:pt x="36" y="80"/>
                      </a:lnTo>
                      <a:lnTo>
                        <a:pt x="54" y="7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32" name="Freeform 156"/>
                <p:cNvSpPr>
                  <a:spLocks/>
                </p:cNvSpPr>
                <p:nvPr/>
              </p:nvSpPr>
              <p:spPr bwMode="auto">
                <a:xfrm>
                  <a:off x="5448959" y="3726330"/>
                  <a:ext cx="18777" cy="22950"/>
                </a:xfrm>
                <a:custGeom>
                  <a:avLst/>
                  <a:gdLst/>
                  <a:ahLst/>
                  <a:cxnLst>
                    <a:cxn ang="0">
                      <a:pos x="46" y="64"/>
                    </a:cxn>
                    <a:cxn ang="0">
                      <a:pos x="44" y="48"/>
                    </a:cxn>
                    <a:cxn ang="0">
                      <a:pos x="54" y="36"/>
                    </a:cxn>
                    <a:cxn ang="0">
                      <a:pos x="52" y="18"/>
                    </a:cxn>
                    <a:cxn ang="0">
                      <a:pos x="42" y="8"/>
                    </a:cxn>
                    <a:cxn ang="0">
                      <a:pos x="22" y="0"/>
                    </a:cxn>
                    <a:cxn ang="0">
                      <a:pos x="6" y="0"/>
                    </a:cxn>
                    <a:cxn ang="0">
                      <a:pos x="0" y="12"/>
                    </a:cxn>
                    <a:cxn ang="0">
                      <a:pos x="18" y="22"/>
                    </a:cxn>
                    <a:cxn ang="0">
                      <a:pos x="14" y="40"/>
                    </a:cxn>
                    <a:cxn ang="0">
                      <a:pos x="16" y="58"/>
                    </a:cxn>
                    <a:cxn ang="0">
                      <a:pos x="26" y="66"/>
                    </a:cxn>
                    <a:cxn ang="0">
                      <a:pos x="46" y="64"/>
                    </a:cxn>
                  </a:cxnLst>
                  <a:rect l="0" t="0" r="r" b="b"/>
                  <a:pathLst>
                    <a:path w="54" h="66">
                      <a:moveTo>
                        <a:pt x="46" y="64"/>
                      </a:moveTo>
                      <a:lnTo>
                        <a:pt x="44" y="48"/>
                      </a:lnTo>
                      <a:lnTo>
                        <a:pt x="54" y="36"/>
                      </a:lnTo>
                      <a:lnTo>
                        <a:pt x="52" y="18"/>
                      </a:lnTo>
                      <a:lnTo>
                        <a:pt x="42" y="8"/>
                      </a:lnTo>
                      <a:lnTo>
                        <a:pt x="22" y="0"/>
                      </a:lnTo>
                      <a:lnTo>
                        <a:pt x="6" y="0"/>
                      </a:lnTo>
                      <a:lnTo>
                        <a:pt x="0" y="12"/>
                      </a:lnTo>
                      <a:lnTo>
                        <a:pt x="18" y="22"/>
                      </a:lnTo>
                      <a:lnTo>
                        <a:pt x="14" y="40"/>
                      </a:lnTo>
                      <a:lnTo>
                        <a:pt x="16" y="58"/>
                      </a:lnTo>
                      <a:lnTo>
                        <a:pt x="26" y="66"/>
                      </a:lnTo>
                      <a:lnTo>
                        <a:pt x="46" y="64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33" name="Freeform 157"/>
                <p:cNvSpPr>
                  <a:spLocks/>
                </p:cNvSpPr>
                <p:nvPr/>
              </p:nvSpPr>
              <p:spPr bwMode="auto">
                <a:xfrm>
                  <a:off x="5474690" y="3743020"/>
                  <a:ext cx="9737" cy="13909"/>
                </a:xfrm>
                <a:custGeom>
                  <a:avLst/>
                  <a:gdLst/>
                  <a:ahLst/>
                  <a:cxnLst>
                    <a:cxn ang="0">
                      <a:pos x="0" y="22"/>
                    </a:cxn>
                    <a:cxn ang="0">
                      <a:pos x="6" y="0"/>
                    </a:cxn>
                    <a:cxn ang="0">
                      <a:pos x="28" y="6"/>
                    </a:cxn>
                    <a:cxn ang="0">
                      <a:pos x="28" y="18"/>
                    </a:cxn>
                    <a:cxn ang="0">
                      <a:pos x="24" y="34"/>
                    </a:cxn>
                    <a:cxn ang="0">
                      <a:pos x="8" y="40"/>
                    </a:cxn>
                    <a:cxn ang="0">
                      <a:pos x="0" y="22"/>
                    </a:cxn>
                  </a:cxnLst>
                  <a:rect l="0" t="0" r="r" b="b"/>
                  <a:pathLst>
                    <a:path w="28" h="40">
                      <a:moveTo>
                        <a:pt x="0" y="22"/>
                      </a:moveTo>
                      <a:lnTo>
                        <a:pt x="6" y="0"/>
                      </a:lnTo>
                      <a:lnTo>
                        <a:pt x="28" y="6"/>
                      </a:lnTo>
                      <a:lnTo>
                        <a:pt x="28" y="18"/>
                      </a:lnTo>
                      <a:lnTo>
                        <a:pt x="24" y="34"/>
                      </a:lnTo>
                      <a:lnTo>
                        <a:pt x="8" y="40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307" name="Samar"/>
              <p:cNvGrpSpPr/>
              <p:nvPr/>
            </p:nvGrpSpPr>
            <p:grpSpPr>
              <a:xfrm>
                <a:off x="6051063" y="3834820"/>
                <a:ext cx="397795" cy="421441"/>
                <a:chOff x="5382196" y="3834820"/>
                <a:chExt cx="397795" cy="421441"/>
              </a:xfrm>
              <a:grpFill/>
            </p:grpSpPr>
            <p:sp>
              <p:nvSpPr>
                <p:cNvPr id="319" name="Freeform 151"/>
                <p:cNvSpPr>
                  <a:spLocks/>
                </p:cNvSpPr>
                <p:nvPr/>
              </p:nvSpPr>
              <p:spPr bwMode="auto">
                <a:xfrm>
                  <a:off x="5462172" y="3834820"/>
                  <a:ext cx="317819" cy="421441"/>
                </a:xfrm>
                <a:custGeom>
                  <a:avLst/>
                  <a:gdLst/>
                  <a:ahLst/>
                  <a:cxnLst>
                    <a:cxn ang="0">
                      <a:pos x="876" y="1090"/>
                    </a:cxn>
                    <a:cxn ang="0">
                      <a:pos x="912" y="930"/>
                    </a:cxn>
                    <a:cxn ang="0">
                      <a:pos x="874" y="862"/>
                    </a:cxn>
                    <a:cxn ang="0">
                      <a:pos x="852" y="742"/>
                    </a:cxn>
                    <a:cxn ang="0">
                      <a:pos x="878" y="622"/>
                    </a:cxn>
                    <a:cxn ang="0">
                      <a:pos x="860" y="420"/>
                    </a:cxn>
                    <a:cxn ang="0">
                      <a:pos x="826" y="312"/>
                    </a:cxn>
                    <a:cxn ang="0">
                      <a:pos x="764" y="330"/>
                    </a:cxn>
                    <a:cxn ang="0">
                      <a:pos x="730" y="262"/>
                    </a:cxn>
                    <a:cxn ang="0">
                      <a:pos x="742" y="136"/>
                    </a:cxn>
                    <a:cxn ang="0">
                      <a:pos x="736" y="34"/>
                    </a:cxn>
                    <a:cxn ang="0">
                      <a:pos x="636" y="56"/>
                    </a:cxn>
                    <a:cxn ang="0">
                      <a:pos x="424" y="90"/>
                    </a:cxn>
                    <a:cxn ang="0">
                      <a:pos x="196" y="30"/>
                    </a:cxn>
                    <a:cxn ang="0">
                      <a:pos x="46" y="10"/>
                    </a:cxn>
                    <a:cxn ang="0">
                      <a:pos x="12" y="64"/>
                    </a:cxn>
                    <a:cxn ang="0">
                      <a:pos x="74" y="120"/>
                    </a:cxn>
                    <a:cxn ang="0">
                      <a:pos x="100" y="188"/>
                    </a:cxn>
                    <a:cxn ang="0">
                      <a:pos x="152" y="226"/>
                    </a:cxn>
                    <a:cxn ang="0">
                      <a:pos x="248" y="230"/>
                    </a:cxn>
                    <a:cxn ang="0">
                      <a:pos x="318" y="318"/>
                    </a:cxn>
                    <a:cxn ang="0">
                      <a:pos x="376" y="364"/>
                    </a:cxn>
                    <a:cxn ang="0">
                      <a:pos x="438" y="424"/>
                    </a:cxn>
                    <a:cxn ang="0">
                      <a:pos x="498" y="498"/>
                    </a:cxn>
                    <a:cxn ang="0">
                      <a:pos x="530" y="570"/>
                    </a:cxn>
                    <a:cxn ang="0">
                      <a:pos x="614" y="530"/>
                    </a:cxn>
                    <a:cxn ang="0">
                      <a:pos x="674" y="562"/>
                    </a:cxn>
                    <a:cxn ang="0">
                      <a:pos x="618" y="630"/>
                    </a:cxn>
                    <a:cxn ang="0">
                      <a:pos x="634" y="682"/>
                    </a:cxn>
                    <a:cxn ang="0">
                      <a:pos x="552" y="738"/>
                    </a:cxn>
                    <a:cxn ang="0">
                      <a:pos x="510" y="708"/>
                    </a:cxn>
                    <a:cxn ang="0">
                      <a:pos x="510" y="778"/>
                    </a:cxn>
                    <a:cxn ang="0">
                      <a:pos x="452" y="800"/>
                    </a:cxn>
                    <a:cxn ang="0">
                      <a:pos x="470" y="840"/>
                    </a:cxn>
                    <a:cxn ang="0">
                      <a:pos x="524" y="814"/>
                    </a:cxn>
                    <a:cxn ang="0">
                      <a:pos x="582" y="856"/>
                    </a:cxn>
                    <a:cxn ang="0">
                      <a:pos x="634" y="886"/>
                    </a:cxn>
                    <a:cxn ang="0">
                      <a:pos x="614" y="952"/>
                    </a:cxn>
                    <a:cxn ang="0">
                      <a:pos x="622" y="1032"/>
                    </a:cxn>
                    <a:cxn ang="0">
                      <a:pos x="710" y="1020"/>
                    </a:cxn>
                    <a:cxn ang="0">
                      <a:pos x="774" y="1042"/>
                    </a:cxn>
                    <a:cxn ang="0">
                      <a:pos x="806" y="1102"/>
                    </a:cxn>
                    <a:cxn ang="0">
                      <a:pos x="828" y="1184"/>
                    </a:cxn>
                  </a:cxnLst>
                  <a:rect l="0" t="0" r="r" b="b"/>
                  <a:pathLst>
                    <a:path w="914" h="1212">
                      <a:moveTo>
                        <a:pt x="840" y="1210"/>
                      </a:moveTo>
                      <a:lnTo>
                        <a:pt x="866" y="1146"/>
                      </a:lnTo>
                      <a:lnTo>
                        <a:pt x="876" y="1090"/>
                      </a:lnTo>
                      <a:lnTo>
                        <a:pt x="890" y="1028"/>
                      </a:lnTo>
                      <a:lnTo>
                        <a:pt x="896" y="988"/>
                      </a:lnTo>
                      <a:lnTo>
                        <a:pt x="912" y="930"/>
                      </a:lnTo>
                      <a:lnTo>
                        <a:pt x="914" y="892"/>
                      </a:lnTo>
                      <a:lnTo>
                        <a:pt x="894" y="868"/>
                      </a:lnTo>
                      <a:lnTo>
                        <a:pt x="874" y="862"/>
                      </a:lnTo>
                      <a:lnTo>
                        <a:pt x="854" y="842"/>
                      </a:lnTo>
                      <a:lnTo>
                        <a:pt x="848" y="804"/>
                      </a:lnTo>
                      <a:lnTo>
                        <a:pt x="852" y="742"/>
                      </a:lnTo>
                      <a:lnTo>
                        <a:pt x="854" y="704"/>
                      </a:lnTo>
                      <a:lnTo>
                        <a:pt x="864" y="662"/>
                      </a:lnTo>
                      <a:lnTo>
                        <a:pt x="878" y="622"/>
                      </a:lnTo>
                      <a:lnTo>
                        <a:pt x="884" y="566"/>
                      </a:lnTo>
                      <a:lnTo>
                        <a:pt x="876" y="484"/>
                      </a:lnTo>
                      <a:lnTo>
                        <a:pt x="860" y="420"/>
                      </a:lnTo>
                      <a:lnTo>
                        <a:pt x="856" y="390"/>
                      </a:lnTo>
                      <a:lnTo>
                        <a:pt x="842" y="336"/>
                      </a:lnTo>
                      <a:lnTo>
                        <a:pt x="826" y="312"/>
                      </a:lnTo>
                      <a:lnTo>
                        <a:pt x="808" y="312"/>
                      </a:lnTo>
                      <a:lnTo>
                        <a:pt x="786" y="328"/>
                      </a:lnTo>
                      <a:lnTo>
                        <a:pt x="764" y="330"/>
                      </a:lnTo>
                      <a:lnTo>
                        <a:pt x="742" y="318"/>
                      </a:lnTo>
                      <a:lnTo>
                        <a:pt x="732" y="292"/>
                      </a:lnTo>
                      <a:lnTo>
                        <a:pt x="730" y="262"/>
                      </a:lnTo>
                      <a:lnTo>
                        <a:pt x="730" y="224"/>
                      </a:lnTo>
                      <a:lnTo>
                        <a:pt x="738" y="178"/>
                      </a:lnTo>
                      <a:lnTo>
                        <a:pt x="742" y="136"/>
                      </a:lnTo>
                      <a:lnTo>
                        <a:pt x="742" y="90"/>
                      </a:lnTo>
                      <a:lnTo>
                        <a:pt x="742" y="62"/>
                      </a:lnTo>
                      <a:lnTo>
                        <a:pt x="736" y="34"/>
                      </a:lnTo>
                      <a:lnTo>
                        <a:pt x="710" y="50"/>
                      </a:lnTo>
                      <a:lnTo>
                        <a:pt x="666" y="46"/>
                      </a:lnTo>
                      <a:lnTo>
                        <a:pt x="636" y="56"/>
                      </a:lnTo>
                      <a:lnTo>
                        <a:pt x="518" y="70"/>
                      </a:lnTo>
                      <a:lnTo>
                        <a:pt x="464" y="86"/>
                      </a:lnTo>
                      <a:lnTo>
                        <a:pt x="424" y="90"/>
                      </a:lnTo>
                      <a:lnTo>
                        <a:pt x="380" y="88"/>
                      </a:lnTo>
                      <a:lnTo>
                        <a:pt x="360" y="80"/>
                      </a:lnTo>
                      <a:lnTo>
                        <a:pt x="196" y="30"/>
                      </a:lnTo>
                      <a:lnTo>
                        <a:pt x="138" y="8"/>
                      </a:lnTo>
                      <a:lnTo>
                        <a:pt x="70" y="0"/>
                      </a:lnTo>
                      <a:lnTo>
                        <a:pt x="46" y="10"/>
                      </a:lnTo>
                      <a:lnTo>
                        <a:pt x="0" y="22"/>
                      </a:lnTo>
                      <a:lnTo>
                        <a:pt x="0" y="46"/>
                      </a:lnTo>
                      <a:lnTo>
                        <a:pt x="12" y="64"/>
                      </a:lnTo>
                      <a:lnTo>
                        <a:pt x="22" y="90"/>
                      </a:lnTo>
                      <a:lnTo>
                        <a:pt x="56" y="118"/>
                      </a:lnTo>
                      <a:lnTo>
                        <a:pt x="74" y="120"/>
                      </a:lnTo>
                      <a:lnTo>
                        <a:pt x="80" y="146"/>
                      </a:lnTo>
                      <a:lnTo>
                        <a:pt x="88" y="172"/>
                      </a:lnTo>
                      <a:lnTo>
                        <a:pt x="100" y="188"/>
                      </a:lnTo>
                      <a:lnTo>
                        <a:pt x="114" y="186"/>
                      </a:lnTo>
                      <a:lnTo>
                        <a:pt x="128" y="208"/>
                      </a:lnTo>
                      <a:lnTo>
                        <a:pt x="152" y="226"/>
                      </a:lnTo>
                      <a:lnTo>
                        <a:pt x="174" y="234"/>
                      </a:lnTo>
                      <a:lnTo>
                        <a:pt x="204" y="226"/>
                      </a:lnTo>
                      <a:lnTo>
                        <a:pt x="248" y="230"/>
                      </a:lnTo>
                      <a:lnTo>
                        <a:pt x="300" y="256"/>
                      </a:lnTo>
                      <a:lnTo>
                        <a:pt x="318" y="282"/>
                      </a:lnTo>
                      <a:lnTo>
                        <a:pt x="318" y="318"/>
                      </a:lnTo>
                      <a:lnTo>
                        <a:pt x="318" y="348"/>
                      </a:lnTo>
                      <a:lnTo>
                        <a:pt x="352" y="366"/>
                      </a:lnTo>
                      <a:lnTo>
                        <a:pt x="376" y="364"/>
                      </a:lnTo>
                      <a:lnTo>
                        <a:pt x="398" y="378"/>
                      </a:lnTo>
                      <a:lnTo>
                        <a:pt x="424" y="384"/>
                      </a:lnTo>
                      <a:lnTo>
                        <a:pt x="438" y="424"/>
                      </a:lnTo>
                      <a:lnTo>
                        <a:pt x="462" y="466"/>
                      </a:lnTo>
                      <a:lnTo>
                        <a:pt x="464" y="488"/>
                      </a:lnTo>
                      <a:lnTo>
                        <a:pt x="498" y="498"/>
                      </a:lnTo>
                      <a:lnTo>
                        <a:pt x="506" y="522"/>
                      </a:lnTo>
                      <a:lnTo>
                        <a:pt x="512" y="548"/>
                      </a:lnTo>
                      <a:lnTo>
                        <a:pt x="530" y="570"/>
                      </a:lnTo>
                      <a:lnTo>
                        <a:pt x="554" y="578"/>
                      </a:lnTo>
                      <a:lnTo>
                        <a:pt x="574" y="548"/>
                      </a:lnTo>
                      <a:lnTo>
                        <a:pt x="614" y="530"/>
                      </a:lnTo>
                      <a:lnTo>
                        <a:pt x="642" y="526"/>
                      </a:lnTo>
                      <a:lnTo>
                        <a:pt x="662" y="542"/>
                      </a:lnTo>
                      <a:lnTo>
                        <a:pt x="674" y="562"/>
                      </a:lnTo>
                      <a:lnTo>
                        <a:pt x="654" y="588"/>
                      </a:lnTo>
                      <a:lnTo>
                        <a:pt x="630" y="606"/>
                      </a:lnTo>
                      <a:lnTo>
                        <a:pt x="618" y="630"/>
                      </a:lnTo>
                      <a:lnTo>
                        <a:pt x="616" y="644"/>
                      </a:lnTo>
                      <a:lnTo>
                        <a:pt x="624" y="662"/>
                      </a:lnTo>
                      <a:lnTo>
                        <a:pt x="634" y="682"/>
                      </a:lnTo>
                      <a:lnTo>
                        <a:pt x="618" y="714"/>
                      </a:lnTo>
                      <a:lnTo>
                        <a:pt x="576" y="748"/>
                      </a:lnTo>
                      <a:lnTo>
                        <a:pt x="552" y="738"/>
                      </a:lnTo>
                      <a:lnTo>
                        <a:pt x="546" y="712"/>
                      </a:lnTo>
                      <a:lnTo>
                        <a:pt x="520" y="696"/>
                      </a:lnTo>
                      <a:lnTo>
                        <a:pt x="510" y="708"/>
                      </a:lnTo>
                      <a:lnTo>
                        <a:pt x="516" y="740"/>
                      </a:lnTo>
                      <a:lnTo>
                        <a:pt x="524" y="762"/>
                      </a:lnTo>
                      <a:lnTo>
                        <a:pt x="510" y="778"/>
                      </a:lnTo>
                      <a:lnTo>
                        <a:pt x="498" y="770"/>
                      </a:lnTo>
                      <a:lnTo>
                        <a:pt x="478" y="794"/>
                      </a:lnTo>
                      <a:lnTo>
                        <a:pt x="452" y="800"/>
                      </a:lnTo>
                      <a:lnTo>
                        <a:pt x="442" y="812"/>
                      </a:lnTo>
                      <a:lnTo>
                        <a:pt x="454" y="832"/>
                      </a:lnTo>
                      <a:lnTo>
                        <a:pt x="470" y="840"/>
                      </a:lnTo>
                      <a:lnTo>
                        <a:pt x="500" y="842"/>
                      </a:lnTo>
                      <a:lnTo>
                        <a:pt x="520" y="836"/>
                      </a:lnTo>
                      <a:lnTo>
                        <a:pt x="524" y="814"/>
                      </a:lnTo>
                      <a:lnTo>
                        <a:pt x="544" y="830"/>
                      </a:lnTo>
                      <a:lnTo>
                        <a:pt x="554" y="852"/>
                      </a:lnTo>
                      <a:lnTo>
                        <a:pt x="582" y="856"/>
                      </a:lnTo>
                      <a:lnTo>
                        <a:pt x="606" y="854"/>
                      </a:lnTo>
                      <a:lnTo>
                        <a:pt x="630" y="866"/>
                      </a:lnTo>
                      <a:lnTo>
                        <a:pt x="634" y="886"/>
                      </a:lnTo>
                      <a:lnTo>
                        <a:pt x="620" y="918"/>
                      </a:lnTo>
                      <a:lnTo>
                        <a:pt x="624" y="930"/>
                      </a:lnTo>
                      <a:lnTo>
                        <a:pt x="614" y="952"/>
                      </a:lnTo>
                      <a:lnTo>
                        <a:pt x="626" y="984"/>
                      </a:lnTo>
                      <a:lnTo>
                        <a:pt x="612" y="1010"/>
                      </a:lnTo>
                      <a:lnTo>
                        <a:pt x="622" y="1032"/>
                      </a:lnTo>
                      <a:lnTo>
                        <a:pt x="662" y="1044"/>
                      </a:lnTo>
                      <a:lnTo>
                        <a:pt x="690" y="1026"/>
                      </a:lnTo>
                      <a:lnTo>
                        <a:pt x="710" y="1020"/>
                      </a:lnTo>
                      <a:lnTo>
                        <a:pt x="718" y="1044"/>
                      </a:lnTo>
                      <a:lnTo>
                        <a:pt x="740" y="1042"/>
                      </a:lnTo>
                      <a:lnTo>
                        <a:pt x="774" y="1042"/>
                      </a:lnTo>
                      <a:lnTo>
                        <a:pt x="794" y="1048"/>
                      </a:lnTo>
                      <a:lnTo>
                        <a:pt x="790" y="1074"/>
                      </a:lnTo>
                      <a:lnTo>
                        <a:pt x="806" y="1102"/>
                      </a:lnTo>
                      <a:lnTo>
                        <a:pt x="804" y="1130"/>
                      </a:lnTo>
                      <a:lnTo>
                        <a:pt x="816" y="1156"/>
                      </a:lnTo>
                      <a:lnTo>
                        <a:pt x="828" y="1184"/>
                      </a:lnTo>
                      <a:lnTo>
                        <a:pt x="826" y="1212"/>
                      </a:lnTo>
                      <a:lnTo>
                        <a:pt x="840" y="121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20" name="Freeform 158"/>
                <p:cNvSpPr>
                  <a:spLocks/>
                </p:cNvSpPr>
                <p:nvPr/>
              </p:nvSpPr>
              <p:spPr bwMode="auto">
                <a:xfrm>
                  <a:off x="5382196" y="3900887"/>
                  <a:ext cx="38945" cy="27818"/>
                </a:xfrm>
                <a:custGeom>
                  <a:avLst/>
                  <a:gdLst/>
                  <a:ahLst/>
                  <a:cxnLst>
                    <a:cxn ang="0">
                      <a:pos x="112" y="50"/>
                    </a:cxn>
                    <a:cxn ang="0">
                      <a:pos x="108" y="22"/>
                    </a:cxn>
                    <a:cxn ang="0">
                      <a:pos x="94" y="0"/>
                    </a:cxn>
                    <a:cxn ang="0">
                      <a:pos x="72" y="14"/>
                    </a:cxn>
                    <a:cxn ang="0">
                      <a:pos x="58" y="18"/>
                    </a:cxn>
                    <a:cxn ang="0">
                      <a:pos x="44" y="18"/>
                    </a:cxn>
                    <a:cxn ang="0">
                      <a:pos x="16" y="32"/>
                    </a:cxn>
                    <a:cxn ang="0">
                      <a:pos x="0" y="50"/>
                    </a:cxn>
                    <a:cxn ang="0">
                      <a:pos x="0" y="72"/>
                    </a:cxn>
                    <a:cxn ang="0">
                      <a:pos x="22" y="80"/>
                    </a:cxn>
                    <a:cxn ang="0">
                      <a:pos x="56" y="72"/>
                    </a:cxn>
                    <a:cxn ang="0">
                      <a:pos x="70" y="62"/>
                    </a:cxn>
                    <a:cxn ang="0">
                      <a:pos x="92" y="52"/>
                    </a:cxn>
                    <a:cxn ang="0">
                      <a:pos x="112" y="50"/>
                    </a:cxn>
                  </a:cxnLst>
                  <a:rect l="0" t="0" r="r" b="b"/>
                  <a:pathLst>
                    <a:path w="112" h="80">
                      <a:moveTo>
                        <a:pt x="112" y="50"/>
                      </a:moveTo>
                      <a:lnTo>
                        <a:pt x="108" y="22"/>
                      </a:lnTo>
                      <a:lnTo>
                        <a:pt x="94" y="0"/>
                      </a:lnTo>
                      <a:lnTo>
                        <a:pt x="72" y="14"/>
                      </a:lnTo>
                      <a:lnTo>
                        <a:pt x="58" y="18"/>
                      </a:lnTo>
                      <a:lnTo>
                        <a:pt x="44" y="18"/>
                      </a:lnTo>
                      <a:lnTo>
                        <a:pt x="16" y="32"/>
                      </a:lnTo>
                      <a:lnTo>
                        <a:pt x="0" y="50"/>
                      </a:lnTo>
                      <a:lnTo>
                        <a:pt x="0" y="72"/>
                      </a:lnTo>
                      <a:lnTo>
                        <a:pt x="22" y="80"/>
                      </a:lnTo>
                      <a:lnTo>
                        <a:pt x="56" y="72"/>
                      </a:lnTo>
                      <a:lnTo>
                        <a:pt x="70" y="62"/>
                      </a:lnTo>
                      <a:lnTo>
                        <a:pt x="92" y="52"/>
                      </a:lnTo>
                      <a:lnTo>
                        <a:pt x="112" y="5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21" name="Freeform 159"/>
                <p:cNvSpPr>
                  <a:spLocks/>
                </p:cNvSpPr>
                <p:nvPr/>
              </p:nvSpPr>
              <p:spPr bwMode="auto">
                <a:xfrm>
                  <a:off x="5428790" y="3950264"/>
                  <a:ext cx="22950" cy="25732"/>
                </a:xfrm>
                <a:custGeom>
                  <a:avLst/>
                  <a:gdLst/>
                  <a:ahLst/>
                  <a:cxnLst>
                    <a:cxn ang="0">
                      <a:pos x="28" y="74"/>
                    </a:cxn>
                    <a:cxn ang="0">
                      <a:pos x="14" y="68"/>
                    </a:cxn>
                    <a:cxn ang="0">
                      <a:pos x="2" y="60"/>
                    </a:cxn>
                    <a:cxn ang="0">
                      <a:pos x="0" y="46"/>
                    </a:cxn>
                    <a:cxn ang="0">
                      <a:pos x="16" y="28"/>
                    </a:cxn>
                    <a:cxn ang="0">
                      <a:pos x="24" y="16"/>
                    </a:cxn>
                    <a:cxn ang="0">
                      <a:pos x="42" y="6"/>
                    </a:cxn>
                    <a:cxn ang="0">
                      <a:pos x="58" y="0"/>
                    </a:cxn>
                    <a:cxn ang="0">
                      <a:pos x="66" y="14"/>
                    </a:cxn>
                    <a:cxn ang="0">
                      <a:pos x="64" y="36"/>
                    </a:cxn>
                    <a:cxn ang="0">
                      <a:pos x="52" y="54"/>
                    </a:cxn>
                    <a:cxn ang="0">
                      <a:pos x="28" y="74"/>
                    </a:cxn>
                  </a:cxnLst>
                  <a:rect l="0" t="0" r="r" b="b"/>
                  <a:pathLst>
                    <a:path w="66" h="74">
                      <a:moveTo>
                        <a:pt x="28" y="74"/>
                      </a:moveTo>
                      <a:lnTo>
                        <a:pt x="14" y="68"/>
                      </a:lnTo>
                      <a:lnTo>
                        <a:pt x="2" y="60"/>
                      </a:lnTo>
                      <a:lnTo>
                        <a:pt x="0" y="46"/>
                      </a:lnTo>
                      <a:lnTo>
                        <a:pt x="16" y="28"/>
                      </a:lnTo>
                      <a:lnTo>
                        <a:pt x="24" y="16"/>
                      </a:lnTo>
                      <a:lnTo>
                        <a:pt x="42" y="6"/>
                      </a:lnTo>
                      <a:lnTo>
                        <a:pt x="58" y="0"/>
                      </a:lnTo>
                      <a:lnTo>
                        <a:pt x="66" y="14"/>
                      </a:lnTo>
                      <a:lnTo>
                        <a:pt x="64" y="36"/>
                      </a:lnTo>
                      <a:lnTo>
                        <a:pt x="52" y="54"/>
                      </a:lnTo>
                      <a:lnTo>
                        <a:pt x="28" y="74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22" name="Freeform 160"/>
                <p:cNvSpPr>
                  <a:spLocks/>
                </p:cNvSpPr>
                <p:nvPr/>
              </p:nvSpPr>
              <p:spPr bwMode="auto">
                <a:xfrm>
                  <a:off x="5475386" y="3960001"/>
                  <a:ext cx="22254" cy="22950"/>
                </a:xfrm>
                <a:custGeom>
                  <a:avLst/>
                  <a:gdLst/>
                  <a:ahLst/>
                  <a:cxnLst>
                    <a:cxn ang="0">
                      <a:pos x="62" y="62"/>
                    </a:cxn>
                    <a:cxn ang="0">
                      <a:pos x="64" y="42"/>
                    </a:cxn>
                    <a:cxn ang="0">
                      <a:pos x="62" y="22"/>
                    </a:cxn>
                    <a:cxn ang="0">
                      <a:pos x="54" y="0"/>
                    </a:cxn>
                    <a:cxn ang="0">
                      <a:pos x="40" y="0"/>
                    </a:cxn>
                    <a:cxn ang="0">
                      <a:pos x="24" y="6"/>
                    </a:cxn>
                    <a:cxn ang="0">
                      <a:pos x="18" y="18"/>
                    </a:cxn>
                    <a:cxn ang="0">
                      <a:pos x="4" y="28"/>
                    </a:cxn>
                    <a:cxn ang="0">
                      <a:pos x="0" y="48"/>
                    </a:cxn>
                    <a:cxn ang="0">
                      <a:pos x="24" y="56"/>
                    </a:cxn>
                    <a:cxn ang="0">
                      <a:pos x="40" y="54"/>
                    </a:cxn>
                    <a:cxn ang="0">
                      <a:pos x="48" y="66"/>
                    </a:cxn>
                    <a:cxn ang="0">
                      <a:pos x="62" y="62"/>
                    </a:cxn>
                  </a:cxnLst>
                  <a:rect l="0" t="0" r="r" b="b"/>
                  <a:pathLst>
                    <a:path w="64" h="66">
                      <a:moveTo>
                        <a:pt x="62" y="62"/>
                      </a:moveTo>
                      <a:lnTo>
                        <a:pt x="64" y="42"/>
                      </a:lnTo>
                      <a:lnTo>
                        <a:pt x="62" y="22"/>
                      </a:lnTo>
                      <a:lnTo>
                        <a:pt x="54" y="0"/>
                      </a:lnTo>
                      <a:lnTo>
                        <a:pt x="40" y="0"/>
                      </a:lnTo>
                      <a:lnTo>
                        <a:pt x="24" y="6"/>
                      </a:lnTo>
                      <a:lnTo>
                        <a:pt x="18" y="18"/>
                      </a:lnTo>
                      <a:lnTo>
                        <a:pt x="4" y="28"/>
                      </a:lnTo>
                      <a:lnTo>
                        <a:pt x="0" y="48"/>
                      </a:lnTo>
                      <a:lnTo>
                        <a:pt x="24" y="56"/>
                      </a:lnTo>
                      <a:lnTo>
                        <a:pt x="40" y="54"/>
                      </a:lnTo>
                      <a:lnTo>
                        <a:pt x="48" y="66"/>
                      </a:lnTo>
                      <a:lnTo>
                        <a:pt x="62" y="6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23" name="Freeform 161"/>
                <p:cNvSpPr>
                  <a:spLocks/>
                </p:cNvSpPr>
                <p:nvPr/>
              </p:nvSpPr>
              <p:spPr bwMode="auto">
                <a:xfrm>
                  <a:off x="5439222" y="4002423"/>
                  <a:ext cx="20168" cy="26427"/>
                </a:xfrm>
                <a:custGeom>
                  <a:avLst/>
                  <a:gdLst/>
                  <a:ahLst/>
                  <a:cxnLst>
                    <a:cxn ang="0">
                      <a:pos x="42" y="68"/>
                    </a:cxn>
                    <a:cxn ang="0">
                      <a:pos x="50" y="46"/>
                    </a:cxn>
                    <a:cxn ang="0">
                      <a:pos x="58" y="30"/>
                    </a:cxn>
                    <a:cxn ang="0">
                      <a:pos x="52" y="10"/>
                    </a:cxn>
                    <a:cxn ang="0">
                      <a:pos x="32" y="0"/>
                    </a:cxn>
                    <a:cxn ang="0">
                      <a:pos x="14" y="8"/>
                    </a:cxn>
                    <a:cxn ang="0">
                      <a:pos x="0" y="20"/>
                    </a:cxn>
                    <a:cxn ang="0">
                      <a:pos x="6" y="44"/>
                    </a:cxn>
                    <a:cxn ang="0">
                      <a:pos x="8" y="62"/>
                    </a:cxn>
                    <a:cxn ang="0">
                      <a:pos x="20" y="76"/>
                    </a:cxn>
                    <a:cxn ang="0">
                      <a:pos x="42" y="68"/>
                    </a:cxn>
                  </a:cxnLst>
                  <a:rect l="0" t="0" r="r" b="b"/>
                  <a:pathLst>
                    <a:path w="58" h="76">
                      <a:moveTo>
                        <a:pt x="42" y="68"/>
                      </a:moveTo>
                      <a:lnTo>
                        <a:pt x="50" y="46"/>
                      </a:lnTo>
                      <a:lnTo>
                        <a:pt x="58" y="30"/>
                      </a:lnTo>
                      <a:lnTo>
                        <a:pt x="52" y="10"/>
                      </a:lnTo>
                      <a:lnTo>
                        <a:pt x="32" y="0"/>
                      </a:lnTo>
                      <a:lnTo>
                        <a:pt x="14" y="8"/>
                      </a:lnTo>
                      <a:lnTo>
                        <a:pt x="0" y="20"/>
                      </a:lnTo>
                      <a:lnTo>
                        <a:pt x="6" y="44"/>
                      </a:lnTo>
                      <a:lnTo>
                        <a:pt x="8" y="62"/>
                      </a:lnTo>
                      <a:lnTo>
                        <a:pt x="20" y="76"/>
                      </a:lnTo>
                      <a:lnTo>
                        <a:pt x="42" y="6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24" name="Freeform 162"/>
                <p:cNvSpPr>
                  <a:spLocks/>
                </p:cNvSpPr>
                <p:nvPr/>
              </p:nvSpPr>
              <p:spPr bwMode="auto">
                <a:xfrm>
                  <a:off x="5583875" y="4037890"/>
                  <a:ext cx="45204" cy="68154"/>
                </a:xfrm>
                <a:custGeom>
                  <a:avLst/>
                  <a:gdLst/>
                  <a:ahLst/>
                  <a:cxnLst>
                    <a:cxn ang="0">
                      <a:pos x="112" y="194"/>
                    </a:cxn>
                    <a:cxn ang="0">
                      <a:pos x="122" y="176"/>
                    </a:cxn>
                    <a:cxn ang="0">
                      <a:pos x="118" y="152"/>
                    </a:cxn>
                    <a:cxn ang="0">
                      <a:pos x="128" y="136"/>
                    </a:cxn>
                    <a:cxn ang="0">
                      <a:pos x="130" y="124"/>
                    </a:cxn>
                    <a:cxn ang="0">
                      <a:pos x="114" y="120"/>
                    </a:cxn>
                    <a:cxn ang="0">
                      <a:pos x="100" y="120"/>
                    </a:cxn>
                    <a:cxn ang="0">
                      <a:pos x="78" y="118"/>
                    </a:cxn>
                    <a:cxn ang="0">
                      <a:pos x="72" y="106"/>
                    </a:cxn>
                    <a:cxn ang="0">
                      <a:pos x="72" y="88"/>
                    </a:cxn>
                    <a:cxn ang="0">
                      <a:pos x="62" y="60"/>
                    </a:cxn>
                    <a:cxn ang="0">
                      <a:pos x="44" y="40"/>
                    </a:cxn>
                    <a:cxn ang="0">
                      <a:pos x="48" y="26"/>
                    </a:cxn>
                    <a:cxn ang="0">
                      <a:pos x="62" y="26"/>
                    </a:cxn>
                    <a:cxn ang="0">
                      <a:pos x="68" y="16"/>
                    </a:cxn>
                    <a:cxn ang="0">
                      <a:pos x="60" y="4"/>
                    </a:cxn>
                    <a:cxn ang="0">
                      <a:pos x="40" y="0"/>
                    </a:cxn>
                    <a:cxn ang="0">
                      <a:pos x="32" y="20"/>
                    </a:cxn>
                    <a:cxn ang="0">
                      <a:pos x="20" y="14"/>
                    </a:cxn>
                    <a:cxn ang="0">
                      <a:pos x="2" y="14"/>
                    </a:cxn>
                    <a:cxn ang="0">
                      <a:pos x="0" y="30"/>
                    </a:cxn>
                    <a:cxn ang="0">
                      <a:pos x="4" y="46"/>
                    </a:cxn>
                    <a:cxn ang="0">
                      <a:pos x="0" y="64"/>
                    </a:cxn>
                    <a:cxn ang="0">
                      <a:pos x="6" y="86"/>
                    </a:cxn>
                    <a:cxn ang="0">
                      <a:pos x="28" y="98"/>
                    </a:cxn>
                    <a:cxn ang="0">
                      <a:pos x="44" y="110"/>
                    </a:cxn>
                    <a:cxn ang="0">
                      <a:pos x="36" y="128"/>
                    </a:cxn>
                    <a:cxn ang="0">
                      <a:pos x="30" y="144"/>
                    </a:cxn>
                    <a:cxn ang="0">
                      <a:pos x="32" y="160"/>
                    </a:cxn>
                    <a:cxn ang="0">
                      <a:pos x="58" y="160"/>
                    </a:cxn>
                    <a:cxn ang="0">
                      <a:pos x="78" y="160"/>
                    </a:cxn>
                    <a:cxn ang="0">
                      <a:pos x="64" y="172"/>
                    </a:cxn>
                    <a:cxn ang="0">
                      <a:pos x="52" y="194"/>
                    </a:cxn>
                    <a:cxn ang="0">
                      <a:pos x="72" y="196"/>
                    </a:cxn>
                    <a:cxn ang="0">
                      <a:pos x="94" y="192"/>
                    </a:cxn>
                    <a:cxn ang="0">
                      <a:pos x="112" y="194"/>
                    </a:cxn>
                  </a:cxnLst>
                  <a:rect l="0" t="0" r="r" b="b"/>
                  <a:pathLst>
                    <a:path w="130" h="196">
                      <a:moveTo>
                        <a:pt x="112" y="194"/>
                      </a:moveTo>
                      <a:lnTo>
                        <a:pt x="122" y="176"/>
                      </a:lnTo>
                      <a:lnTo>
                        <a:pt x="118" y="152"/>
                      </a:lnTo>
                      <a:lnTo>
                        <a:pt x="128" y="136"/>
                      </a:lnTo>
                      <a:lnTo>
                        <a:pt x="130" y="124"/>
                      </a:lnTo>
                      <a:lnTo>
                        <a:pt x="114" y="120"/>
                      </a:lnTo>
                      <a:lnTo>
                        <a:pt x="100" y="120"/>
                      </a:lnTo>
                      <a:lnTo>
                        <a:pt x="78" y="118"/>
                      </a:lnTo>
                      <a:lnTo>
                        <a:pt x="72" y="106"/>
                      </a:lnTo>
                      <a:lnTo>
                        <a:pt x="72" y="88"/>
                      </a:lnTo>
                      <a:lnTo>
                        <a:pt x="62" y="60"/>
                      </a:lnTo>
                      <a:lnTo>
                        <a:pt x="44" y="40"/>
                      </a:lnTo>
                      <a:lnTo>
                        <a:pt x="48" y="26"/>
                      </a:lnTo>
                      <a:lnTo>
                        <a:pt x="62" y="26"/>
                      </a:lnTo>
                      <a:lnTo>
                        <a:pt x="68" y="16"/>
                      </a:lnTo>
                      <a:lnTo>
                        <a:pt x="60" y="4"/>
                      </a:lnTo>
                      <a:lnTo>
                        <a:pt x="40" y="0"/>
                      </a:lnTo>
                      <a:lnTo>
                        <a:pt x="32" y="20"/>
                      </a:lnTo>
                      <a:lnTo>
                        <a:pt x="20" y="14"/>
                      </a:lnTo>
                      <a:lnTo>
                        <a:pt x="2" y="14"/>
                      </a:lnTo>
                      <a:lnTo>
                        <a:pt x="0" y="30"/>
                      </a:lnTo>
                      <a:lnTo>
                        <a:pt x="4" y="46"/>
                      </a:lnTo>
                      <a:lnTo>
                        <a:pt x="0" y="64"/>
                      </a:lnTo>
                      <a:lnTo>
                        <a:pt x="6" y="86"/>
                      </a:lnTo>
                      <a:lnTo>
                        <a:pt x="28" y="98"/>
                      </a:lnTo>
                      <a:lnTo>
                        <a:pt x="44" y="110"/>
                      </a:lnTo>
                      <a:lnTo>
                        <a:pt x="36" y="128"/>
                      </a:lnTo>
                      <a:lnTo>
                        <a:pt x="30" y="144"/>
                      </a:lnTo>
                      <a:lnTo>
                        <a:pt x="32" y="160"/>
                      </a:lnTo>
                      <a:lnTo>
                        <a:pt x="58" y="160"/>
                      </a:lnTo>
                      <a:lnTo>
                        <a:pt x="78" y="160"/>
                      </a:lnTo>
                      <a:lnTo>
                        <a:pt x="64" y="172"/>
                      </a:lnTo>
                      <a:lnTo>
                        <a:pt x="52" y="194"/>
                      </a:lnTo>
                      <a:lnTo>
                        <a:pt x="72" y="196"/>
                      </a:lnTo>
                      <a:lnTo>
                        <a:pt x="94" y="192"/>
                      </a:lnTo>
                      <a:lnTo>
                        <a:pt x="112" y="194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25" name="Freeform 163"/>
                <p:cNvSpPr>
                  <a:spLocks/>
                </p:cNvSpPr>
                <p:nvPr/>
              </p:nvSpPr>
              <p:spPr bwMode="auto">
                <a:xfrm>
                  <a:off x="5615866" y="4043454"/>
                  <a:ext cx="30600" cy="34077"/>
                </a:xfrm>
                <a:custGeom>
                  <a:avLst/>
                  <a:gdLst/>
                  <a:ahLst/>
                  <a:cxnLst>
                    <a:cxn ang="0">
                      <a:pos x="52" y="98"/>
                    </a:cxn>
                    <a:cxn ang="0">
                      <a:pos x="68" y="84"/>
                    </a:cxn>
                    <a:cxn ang="0">
                      <a:pos x="80" y="76"/>
                    </a:cxn>
                    <a:cxn ang="0">
                      <a:pos x="78" y="62"/>
                    </a:cxn>
                    <a:cxn ang="0">
                      <a:pos x="88" y="46"/>
                    </a:cxn>
                    <a:cxn ang="0">
                      <a:pos x="82" y="30"/>
                    </a:cxn>
                    <a:cxn ang="0">
                      <a:pos x="62" y="18"/>
                    </a:cxn>
                    <a:cxn ang="0">
                      <a:pos x="42" y="18"/>
                    </a:cxn>
                    <a:cxn ang="0">
                      <a:pos x="30" y="20"/>
                    </a:cxn>
                    <a:cxn ang="0">
                      <a:pos x="14" y="0"/>
                    </a:cxn>
                    <a:cxn ang="0">
                      <a:pos x="0" y="12"/>
                    </a:cxn>
                    <a:cxn ang="0">
                      <a:pos x="8" y="28"/>
                    </a:cxn>
                    <a:cxn ang="0">
                      <a:pos x="18" y="34"/>
                    </a:cxn>
                    <a:cxn ang="0">
                      <a:pos x="18" y="60"/>
                    </a:cxn>
                    <a:cxn ang="0">
                      <a:pos x="24" y="76"/>
                    </a:cxn>
                    <a:cxn ang="0">
                      <a:pos x="36" y="82"/>
                    </a:cxn>
                    <a:cxn ang="0">
                      <a:pos x="52" y="98"/>
                    </a:cxn>
                  </a:cxnLst>
                  <a:rect l="0" t="0" r="r" b="b"/>
                  <a:pathLst>
                    <a:path w="88" h="98">
                      <a:moveTo>
                        <a:pt x="52" y="98"/>
                      </a:moveTo>
                      <a:lnTo>
                        <a:pt x="68" y="84"/>
                      </a:lnTo>
                      <a:lnTo>
                        <a:pt x="80" y="76"/>
                      </a:lnTo>
                      <a:lnTo>
                        <a:pt x="78" y="62"/>
                      </a:lnTo>
                      <a:lnTo>
                        <a:pt x="88" y="46"/>
                      </a:lnTo>
                      <a:lnTo>
                        <a:pt x="82" y="30"/>
                      </a:lnTo>
                      <a:lnTo>
                        <a:pt x="62" y="18"/>
                      </a:lnTo>
                      <a:lnTo>
                        <a:pt x="42" y="18"/>
                      </a:lnTo>
                      <a:lnTo>
                        <a:pt x="30" y="20"/>
                      </a:lnTo>
                      <a:lnTo>
                        <a:pt x="14" y="0"/>
                      </a:lnTo>
                      <a:lnTo>
                        <a:pt x="0" y="12"/>
                      </a:lnTo>
                      <a:lnTo>
                        <a:pt x="8" y="28"/>
                      </a:lnTo>
                      <a:lnTo>
                        <a:pt x="18" y="34"/>
                      </a:lnTo>
                      <a:lnTo>
                        <a:pt x="18" y="60"/>
                      </a:lnTo>
                      <a:lnTo>
                        <a:pt x="24" y="76"/>
                      </a:lnTo>
                      <a:lnTo>
                        <a:pt x="36" y="82"/>
                      </a:lnTo>
                      <a:lnTo>
                        <a:pt x="52" y="9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26" name="Freeform 164"/>
                <p:cNvSpPr>
                  <a:spLocks/>
                </p:cNvSpPr>
                <p:nvPr/>
              </p:nvSpPr>
              <p:spPr bwMode="auto">
                <a:xfrm>
                  <a:off x="5476081" y="3937746"/>
                  <a:ext cx="15300" cy="14605"/>
                </a:xfrm>
                <a:custGeom>
                  <a:avLst/>
                  <a:gdLst/>
                  <a:ahLst/>
                  <a:cxnLst>
                    <a:cxn ang="0">
                      <a:pos x="32" y="34"/>
                    </a:cxn>
                    <a:cxn ang="0">
                      <a:pos x="44" y="24"/>
                    </a:cxn>
                    <a:cxn ang="0">
                      <a:pos x="36" y="12"/>
                    </a:cxn>
                    <a:cxn ang="0">
                      <a:pos x="12" y="0"/>
                    </a:cxn>
                    <a:cxn ang="0">
                      <a:pos x="2" y="8"/>
                    </a:cxn>
                    <a:cxn ang="0">
                      <a:pos x="0" y="34"/>
                    </a:cxn>
                    <a:cxn ang="0">
                      <a:pos x="12" y="42"/>
                    </a:cxn>
                    <a:cxn ang="0">
                      <a:pos x="32" y="34"/>
                    </a:cxn>
                  </a:cxnLst>
                  <a:rect l="0" t="0" r="r" b="b"/>
                  <a:pathLst>
                    <a:path w="44" h="42">
                      <a:moveTo>
                        <a:pt x="32" y="34"/>
                      </a:moveTo>
                      <a:lnTo>
                        <a:pt x="44" y="24"/>
                      </a:lnTo>
                      <a:lnTo>
                        <a:pt x="36" y="12"/>
                      </a:lnTo>
                      <a:lnTo>
                        <a:pt x="12" y="0"/>
                      </a:lnTo>
                      <a:lnTo>
                        <a:pt x="2" y="8"/>
                      </a:lnTo>
                      <a:lnTo>
                        <a:pt x="0" y="34"/>
                      </a:lnTo>
                      <a:lnTo>
                        <a:pt x="12" y="42"/>
                      </a:lnTo>
                      <a:lnTo>
                        <a:pt x="32" y="34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308" name="Eastern Samar"/>
              <p:cNvGrpSpPr/>
              <p:nvPr/>
            </p:nvGrpSpPr>
            <p:grpSpPr>
              <a:xfrm>
                <a:off x="6384877" y="3821606"/>
                <a:ext cx="255925" cy="579309"/>
                <a:chOff x="5716010" y="3821606"/>
                <a:chExt cx="255925" cy="579309"/>
              </a:xfrm>
              <a:grpFill/>
            </p:grpSpPr>
            <p:sp>
              <p:nvSpPr>
                <p:cNvPr id="314" name="Freeform 165"/>
                <p:cNvSpPr>
                  <a:spLocks/>
                </p:cNvSpPr>
                <p:nvPr/>
              </p:nvSpPr>
              <p:spPr bwMode="auto">
                <a:xfrm>
                  <a:off x="5716010" y="3821606"/>
                  <a:ext cx="184294" cy="436045"/>
                </a:xfrm>
                <a:custGeom>
                  <a:avLst/>
                  <a:gdLst/>
                  <a:ahLst/>
                  <a:cxnLst>
                    <a:cxn ang="0">
                      <a:pos x="422" y="1160"/>
                    </a:cxn>
                    <a:cxn ang="0">
                      <a:pos x="436" y="1104"/>
                    </a:cxn>
                    <a:cxn ang="0">
                      <a:pos x="492" y="1052"/>
                    </a:cxn>
                    <a:cxn ang="0">
                      <a:pos x="526" y="1014"/>
                    </a:cxn>
                    <a:cxn ang="0">
                      <a:pos x="510" y="976"/>
                    </a:cxn>
                    <a:cxn ang="0">
                      <a:pos x="438" y="920"/>
                    </a:cxn>
                    <a:cxn ang="0">
                      <a:pos x="404" y="844"/>
                    </a:cxn>
                    <a:cxn ang="0">
                      <a:pos x="366" y="764"/>
                    </a:cxn>
                    <a:cxn ang="0">
                      <a:pos x="328" y="722"/>
                    </a:cxn>
                    <a:cxn ang="0">
                      <a:pos x="376" y="688"/>
                    </a:cxn>
                    <a:cxn ang="0">
                      <a:pos x="380" y="640"/>
                    </a:cxn>
                    <a:cxn ang="0">
                      <a:pos x="356" y="588"/>
                    </a:cxn>
                    <a:cxn ang="0">
                      <a:pos x="346" y="516"/>
                    </a:cxn>
                    <a:cxn ang="0">
                      <a:pos x="316" y="472"/>
                    </a:cxn>
                    <a:cxn ang="0">
                      <a:pos x="314" y="420"/>
                    </a:cxn>
                    <a:cxn ang="0">
                      <a:pos x="346" y="344"/>
                    </a:cxn>
                    <a:cxn ang="0">
                      <a:pos x="384" y="292"/>
                    </a:cxn>
                    <a:cxn ang="0">
                      <a:pos x="378" y="260"/>
                    </a:cxn>
                    <a:cxn ang="0">
                      <a:pos x="374" y="222"/>
                    </a:cxn>
                    <a:cxn ang="0">
                      <a:pos x="318" y="222"/>
                    </a:cxn>
                    <a:cxn ang="0">
                      <a:pos x="344" y="190"/>
                    </a:cxn>
                    <a:cxn ang="0">
                      <a:pos x="366" y="158"/>
                    </a:cxn>
                    <a:cxn ang="0">
                      <a:pos x="380" y="124"/>
                    </a:cxn>
                    <a:cxn ang="0">
                      <a:pos x="344" y="118"/>
                    </a:cxn>
                    <a:cxn ang="0">
                      <a:pos x="216" y="88"/>
                    </a:cxn>
                    <a:cxn ang="0">
                      <a:pos x="128" y="16"/>
                    </a:cxn>
                    <a:cxn ang="0">
                      <a:pos x="46" y="34"/>
                    </a:cxn>
                    <a:cxn ang="0">
                      <a:pos x="12" y="98"/>
                    </a:cxn>
                    <a:cxn ang="0">
                      <a:pos x="0" y="258"/>
                    </a:cxn>
                    <a:cxn ang="0">
                      <a:pos x="30" y="366"/>
                    </a:cxn>
                    <a:cxn ang="0">
                      <a:pos x="94" y="348"/>
                    </a:cxn>
                    <a:cxn ang="0">
                      <a:pos x="128" y="454"/>
                    </a:cxn>
                    <a:cxn ang="0">
                      <a:pos x="146" y="660"/>
                    </a:cxn>
                    <a:cxn ang="0">
                      <a:pos x="120" y="818"/>
                    </a:cxn>
                    <a:cxn ang="0">
                      <a:pos x="146" y="900"/>
                    </a:cxn>
                    <a:cxn ang="0">
                      <a:pos x="182" y="970"/>
                    </a:cxn>
                    <a:cxn ang="0">
                      <a:pos x="136" y="1188"/>
                    </a:cxn>
                    <a:cxn ang="0">
                      <a:pos x="136" y="1206"/>
                    </a:cxn>
                    <a:cxn ang="0">
                      <a:pos x="194" y="1192"/>
                    </a:cxn>
                    <a:cxn ang="0">
                      <a:pos x="244" y="1224"/>
                    </a:cxn>
                    <a:cxn ang="0">
                      <a:pos x="310" y="1250"/>
                    </a:cxn>
                    <a:cxn ang="0">
                      <a:pos x="370" y="1206"/>
                    </a:cxn>
                    <a:cxn ang="0">
                      <a:pos x="378" y="1248"/>
                    </a:cxn>
                    <a:cxn ang="0">
                      <a:pos x="404" y="1208"/>
                    </a:cxn>
                  </a:cxnLst>
                  <a:rect l="0" t="0" r="r" b="b"/>
                  <a:pathLst>
                    <a:path w="530" h="1254">
                      <a:moveTo>
                        <a:pt x="396" y="1188"/>
                      </a:moveTo>
                      <a:lnTo>
                        <a:pt x="408" y="1172"/>
                      </a:lnTo>
                      <a:lnTo>
                        <a:pt x="422" y="1160"/>
                      </a:lnTo>
                      <a:lnTo>
                        <a:pt x="422" y="1134"/>
                      </a:lnTo>
                      <a:lnTo>
                        <a:pt x="436" y="1122"/>
                      </a:lnTo>
                      <a:lnTo>
                        <a:pt x="436" y="1104"/>
                      </a:lnTo>
                      <a:lnTo>
                        <a:pt x="440" y="1086"/>
                      </a:lnTo>
                      <a:lnTo>
                        <a:pt x="458" y="1084"/>
                      </a:lnTo>
                      <a:lnTo>
                        <a:pt x="492" y="1052"/>
                      </a:lnTo>
                      <a:lnTo>
                        <a:pt x="506" y="1038"/>
                      </a:lnTo>
                      <a:lnTo>
                        <a:pt x="508" y="1020"/>
                      </a:lnTo>
                      <a:lnTo>
                        <a:pt x="526" y="1014"/>
                      </a:lnTo>
                      <a:lnTo>
                        <a:pt x="530" y="998"/>
                      </a:lnTo>
                      <a:lnTo>
                        <a:pt x="526" y="980"/>
                      </a:lnTo>
                      <a:lnTo>
                        <a:pt x="510" y="976"/>
                      </a:lnTo>
                      <a:lnTo>
                        <a:pt x="488" y="948"/>
                      </a:lnTo>
                      <a:lnTo>
                        <a:pt x="454" y="944"/>
                      </a:lnTo>
                      <a:lnTo>
                        <a:pt x="438" y="920"/>
                      </a:lnTo>
                      <a:lnTo>
                        <a:pt x="432" y="890"/>
                      </a:lnTo>
                      <a:lnTo>
                        <a:pt x="416" y="880"/>
                      </a:lnTo>
                      <a:lnTo>
                        <a:pt x="404" y="844"/>
                      </a:lnTo>
                      <a:lnTo>
                        <a:pt x="386" y="816"/>
                      </a:lnTo>
                      <a:lnTo>
                        <a:pt x="362" y="796"/>
                      </a:lnTo>
                      <a:lnTo>
                        <a:pt x="366" y="764"/>
                      </a:lnTo>
                      <a:lnTo>
                        <a:pt x="358" y="744"/>
                      </a:lnTo>
                      <a:lnTo>
                        <a:pt x="328" y="744"/>
                      </a:lnTo>
                      <a:lnTo>
                        <a:pt x="328" y="722"/>
                      </a:lnTo>
                      <a:lnTo>
                        <a:pt x="336" y="704"/>
                      </a:lnTo>
                      <a:lnTo>
                        <a:pt x="350" y="690"/>
                      </a:lnTo>
                      <a:lnTo>
                        <a:pt x="376" y="688"/>
                      </a:lnTo>
                      <a:lnTo>
                        <a:pt x="394" y="678"/>
                      </a:lnTo>
                      <a:lnTo>
                        <a:pt x="394" y="656"/>
                      </a:lnTo>
                      <a:lnTo>
                        <a:pt x="380" y="640"/>
                      </a:lnTo>
                      <a:lnTo>
                        <a:pt x="366" y="634"/>
                      </a:lnTo>
                      <a:lnTo>
                        <a:pt x="362" y="612"/>
                      </a:lnTo>
                      <a:lnTo>
                        <a:pt x="356" y="588"/>
                      </a:lnTo>
                      <a:lnTo>
                        <a:pt x="366" y="554"/>
                      </a:lnTo>
                      <a:lnTo>
                        <a:pt x="368" y="526"/>
                      </a:lnTo>
                      <a:lnTo>
                        <a:pt x="346" y="516"/>
                      </a:lnTo>
                      <a:lnTo>
                        <a:pt x="322" y="502"/>
                      </a:lnTo>
                      <a:lnTo>
                        <a:pt x="322" y="484"/>
                      </a:lnTo>
                      <a:lnTo>
                        <a:pt x="316" y="472"/>
                      </a:lnTo>
                      <a:lnTo>
                        <a:pt x="330" y="462"/>
                      </a:lnTo>
                      <a:lnTo>
                        <a:pt x="318" y="440"/>
                      </a:lnTo>
                      <a:lnTo>
                        <a:pt x="314" y="420"/>
                      </a:lnTo>
                      <a:lnTo>
                        <a:pt x="320" y="390"/>
                      </a:lnTo>
                      <a:lnTo>
                        <a:pt x="326" y="370"/>
                      </a:lnTo>
                      <a:lnTo>
                        <a:pt x="346" y="344"/>
                      </a:lnTo>
                      <a:lnTo>
                        <a:pt x="356" y="324"/>
                      </a:lnTo>
                      <a:lnTo>
                        <a:pt x="362" y="304"/>
                      </a:lnTo>
                      <a:lnTo>
                        <a:pt x="384" y="292"/>
                      </a:lnTo>
                      <a:lnTo>
                        <a:pt x="398" y="282"/>
                      </a:lnTo>
                      <a:lnTo>
                        <a:pt x="390" y="262"/>
                      </a:lnTo>
                      <a:lnTo>
                        <a:pt x="378" y="260"/>
                      </a:lnTo>
                      <a:lnTo>
                        <a:pt x="378" y="248"/>
                      </a:lnTo>
                      <a:lnTo>
                        <a:pt x="386" y="236"/>
                      </a:lnTo>
                      <a:lnTo>
                        <a:pt x="374" y="222"/>
                      </a:lnTo>
                      <a:lnTo>
                        <a:pt x="354" y="230"/>
                      </a:lnTo>
                      <a:lnTo>
                        <a:pt x="332" y="234"/>
                      </a:lnTo>
                      <a:lnTo>
                        <a:pt x="318" y="222"/>
                      </a:lnTo>
                      <a:lnTo>
                        <a:pt x="320" y="202"/>
                      </a:lnTo>
                      <a:lnTo>
                        <a:pt x="328" y="190"/>
                      </a:lnTo>
                      <a:lnTo>
                        <a:pt x="344" y="190"/>
                      </a:lnTo>
                      <a:lnTo>
                        <a:pt x="360" y="188"/>
                      </a:lnTo>
                      <a:lnTo>
                        <a:pt x="360" y="172"/>
                      </a:lnTo>
                      <a:lnTo>
                        <a:pt x="366" y="158"/>
                      </a:lnTo>
                      <a:lnTo>
                        <a:pt x="398" y="156"/>
                      </a:lnTo>
                      <a:lnTo>
                        <a:pt x="406" y="134"/>
                      </a:lnTo>
                      <a:lnTo>
                        <a:pt x="380" y="124"/>
                      </a:lnTo>
                      <a:lnTo>
                        <a:pt x="362" y="102"/>
                      </a:lnTo>
                      <a:lnTo>
                        <a:pt x="340" y="84"/>
                      </a:lnTo>
                      <a:lnTo>
                        <a:pt x="344" y="118"/>
                      </a:lnTo>
                      <a:lnTo>
                        <a:pt x="272" y="80"/>
                      </a:lnTo>
                      <a:lnTo>
                        <a:pt x="248" y="86"/>
                      </a:lnTo>
                      <a:lnTo>
                        <a:pt x="216" y="88"/>
                      </a:lnTo>
                      <a:lnTo>
                        <a:pt x="176" y="66"/>
                      </a:lnTo>
                      <a:lnTo>
                        <a:pt x="148" y="48"/>
                      </a:lnTo>
                      <a:lnTo>
                        <a:pt x="128" y="16"/>
                      </a:lnTo>
                      <a:lnTo>
                        <a:pt x="96" y="0"/>
                      </a:lnTo>
                      <a:lnTo>
                        <a:pt x="78" y="2"/>
                      </a:lnTo>
                      <a:lnTo>
                        <a:pt x="46" y="34"/>
                      </a:lnTo>
                      <a:lnTo>
                        <a:pt x="22" y="62"/>
                      </a:lnTo>
                      <a:lnTo>
                        <a:pt x="2" y="76"/>
                      </a:lnTo>
                      <a:lnTo>
                        <a:pt x="12" y="98"/>
                      </a:lnTo>
                      <a:lnTo>
                        <a:pt x="10" y="188"/>
                      </a:lnTo>
                      <a:lnTo>
                        <a:pt x="8" y="224"/>
                      </a:lnTo>
                      <a:lnTo>
                        <a:pt x="0" y="258"/>
                      </a:lnTo>
                      <a:lnTo>
                        <a:pt x="2" y="328"/>
                      </a:lnTo>
                      <a:lnTo>
                        <a:pt x="12" y="358"/>
                      </a:lnTo>
                      <a:lnTo>
                        <a:pt x="30" y="366"/>
                      </a:lnTo>
                      <a:lnTo>
                        <a:pt x="56" y="368"/>
                      </a:lnTo>
                      <a:lnTo>
                        <a:pt x="76" y="348"/>
                      </a:lnTo>
                      <a:lnTo>
                        <a:pt x="94" y="348"/>
                      </a:lnTo>
                      <a:lnTo>
                        <a:pt x="112" y="376"/>
                      </a:lnTo>
                      <a:lnTo>
                        <a:pt x="130" y="434"/>
                      </a:lnTo>
                      <a:lnTo>
                        <a:pt x="128" y="454"/>
                      </a:lnTo>
                      <a:lnTo>
                        <a:pt x="146" y="520"/>
                      </a:lnTo>
                      <a:lnTo>
                        <a:pt x="154" y="610"/>
                      </a:lnTo>
                      <a:lnTo>
                        <a:pt x="146" y="660"/>
                      </a:lnTo>
                      <a:lnTo>
                        <a:pt x="136" y="700"/>
                      </a:lnTo>
                      <a:lnTo>
                        <a:pt x="124" y="748"/>
                      </a:lnTo>
                      <a:lnTo>
                        <a:pt x="120" y="818"/>
                      </a:lnTo>
                      <a:lnTo>
                        <a:pt x="120" y="840"/>
                      </a:lnTo>
                      <a:lnTo>
                        <a:pt x="124" y="880"/>
                      </a:lnTo>
                      <a:lnTo>
                        <a:pt x="146" y="900"/>
                      </a:lnTo>
                      <a:lnTo>
                        <a:pt x="166" y="910"/>
                      </a:lnTo>
                      <a:lnTo>
                        <a:pt x="186" y="932"/>
                      </a:lnTo>
                      <a:lnTo>
                        <a:pt x="182" y="970"/>
                      </a:lnTo>
                      <a:lnTo>
                        <a:pt x="164" y="1030"/>
                      </a:lnTo>
                      <a:lnTo>
                        <a:pt x="162" y="1058"/>
                      </a:lnTo>
                      <a:lnTo>
                        <a:pt x="136" y="1188"/>
                      </a:lnTo>
                      <a:lnTo>
                        <a:pt x="106" y="1248"/>
                      </a:lnTo>
                      <a:lnTo>
                        <a:pt x="132" y="1224"/>
                      </a:lnTo>
                      <a:lnTo>
                        <a:pt x="136" y="1206"/>
                      </a:lnTo>
                      <a:lnTo>
                        <a:pt x="156" y="1204"/>
                      </a:lnTo>
                      <a:lnTo>
                        <a:pt x="172" y="1192"/>
                      </a:lnTo>
                      <a:lnTo>
                        <a:pt x="194" y="1192"/>
                      </a:lnTo>
                      <a:lnTo>
                        <a:pt x="204" y="1226"/>
                      </a:lnTo>
                      <a:lnTo>
                        <a:pt x="230" y="1234"/>
                      </a:lnTo>
                      <a:lnTo>
                        <a:pt x="244" y="1224"/>
                      </a:lnTo>
                      <a:lnTo>
                        <a:pt x="266" y="1240"/>
                      </a:lnTo>
                      <a:lnTo>
                        <a:pt x="280" y="1250"/>
                      </a:lnTo>
                      <a:lnTo>
                        <a:pt x="310" y="1250"/>
                      </a:lnTo>
                      <a:lnTo>
                        <a:pt x="336" y="1246"/>
                      </a:lnTo>
                      <a:lnTo>
                        <a:pt x="352" y="1224"/>
                      </a:lnTo>
                      <a:lnTo>
                        <a:pt x="370" y="1206"/>
                      </a:lnTo>
                      <a:lnTo>
                        <a:pt x="390" y="1216"/>
                      </a:lnTo>
                      <a:lnTo>
                        <a:pt x="370" y="1232"/>
                      </a:lnTo>
                      <a:lnTo>
                        <a:pt x="378" y="1248"/>
                      </a:lnTo>
                      <a:lnTo>
                        <a:pt x="404" y="1254"/>
                      </a:lnTo>
                      <a:lnTo>
                        <a:pt x="402" y="1224"/>
                      </a:lnTo>
                      <a:lnTo>
                        <a:pt x="404" y="1208"/>
                      </a:lnTo>
                      <a:lnTo>
                        <a:pt x="388" y="1198"/>
                      </a:lnTo>
                      <a:lnTo>
                        <a:pt x="396" y="118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15" name="Freeform 166"/>
                <p:cNvSpPr>
                  <a:spLocks/>
                </p:cNvSpPr>
                <p:nvPr/>
              </p:nvSpPr>
              <p:spPr bwMode="auto">
                <a:xfrm>
                  <a:off x="5862055" y="4215229"/>
                  <a:ext cx="77891" cy="66763"/>
                </a:xfrm>
                <a:custGeom>
                  <a:avLst/>
                  <a:gdLst/>
                  <a:ahLst/>
                  <a:cxnLst>
                    <a:cxn ang="0">
                      <a:pos x="206" y="190"/>
                    </a:cxn>
                    <a:cxn ang="0">
                      <a:pos x="214" y="172"/>
                    </a:cxn>
                    <a:cxn ang="0">
                      <a:pos x="224" y="162"/>
                    </a:cxn>
                    <a:cxn ang="0">
                      <a:pos x="212" y="144"/>
                    </a:cxn>
                    <a:cxn ang="0">
                      <a:pos x="190" y="124"/>
                    </a:cxn>
                    <a:cxn ang="0">
                      <a:pos x="180" y="106"/>
                    </a:cxn>
                    <a:cxn ang="0">
                      <a:pos x="158" y="88"/>
                    </a:cxn>
                    <a:cxn ang="0">
                      <a:pos x="158" y="68"/>
                    </a:cxn>
                    <a:cxn ang="0">
                      <a:pos x="158" y="42"/>
                    </a:cxn>
                    <a:cxn ang="0">
                      <a:pos x="144" y="24"/>
                    </a:cxn>
                    <a:cxn ang="0">
                      <a:pos x="124" y="4"/>
                    </a:cxn>
                    <a:cxn ang="0">
                      <a:pos x="100" y="0"/>
                    </a:cxn>
                    <a:cxn ang="0">
                      <a:pos x="76" y="18"/>
                    </a:cxn>
                    <a:cxn ang="0">
                      <a:pos x="54" y="26"/>
                    </a:cxn>
                    <a:cxn ang="0">
                      <a:pos x="34" y="26"/>
                    </a:cxn>
                    <a:cxn ang="0">
                      <a:pos x="4" y="28"/>
                    </a:cxn>
                    <a:cxn ang="0">
                      <a:pos x="0" y="54"/>
                    </a:cxn>
                    <a:cxn ang="0">
                      <a:pos x="16" y="62"/>
                    </a:cxn>
                    <a:cxn ang="0">
                      <a:pos x="34" y="52"/>
                    </a:cxn>
                    <a:cxn ang="0">
                      <a:pos x="52" y="58"/>
                    </a:cxn>
                    <a:cxn ang="0">
                      <a:pos x="46" y="76"/>
                    </a:cxn>
                    <a:cxn ang="0">
                      <a:pos x="40" y="96"/>
                    </a:cxn>
                    <a:cxn ang="0">
                      <a:pos x="50" y="112"/>
                    </a:cxn>
                    <a:cxn ang="0">
                      <a:pos x="68" y="98"/>
                    </a:cxn>
                    <a:cxn ang="0">
                      <a:pos x="74" y="84"/>
                    </a:cxn>
                    <a:cxn ang="0">
                      <a:pos x="96" y="76"/>
                    </a:cxn>
                    <a:cxn ang="0">
                      <a:pos x="114" y="70"/>
                    </a:cxn>
                    <a:cxn ang="0">
                      <a:pos x="128" y="68"/>
                    </a:cxn>
                    <a:cxn ang="0">
                      <a:pos x="140" y="88"/>
                    </a:cxn>
                    <a:cxn ang="0">
                      <a:pos x="148" y="110"/>
                    </a:cxn>
                    <a:cxn ang="0">
                      <a:pos x="170" y="126"/>
                    </a:cxn>
                    <a:cxn ang="0">
                      <a:pos x="176" y="148"/>
                    </a:cxn>
                    <a:cxn ang="0">
                      <a:pos x="154" y="146"/>
                    </a:cxn>
                    <a:cxn ang="0">
                      <a:pos x="142" y="152"/>
                    </a:cxn>
                    <a:cxn ang="0">
                      <a:pos x="146" y="176"/>
                    </a:cxn>
                    <a:cxn ang="0">
                      <a:pos x="164" y="184"/>
                    </a:cxn>
                    <a:cxn ang="0">
                      <a:pos x="186" y="170"/>
                    </a:cxn>
                    <a:cxn ang="0">
                      <a:pos x="192" y="192"/>
                    </a:cxn>
                    <a:cxn ang="0">
                      <a:pos x="206" y="190"/>
                    </a:cxn>
                  </a:cxnLst>
                  <a:rect l="0" t="0" r="r" b="b"/>
                  <a:pathLst>
                    <a:path w="224" h="192">
                      <a:moveTo>
                        <a:pt x="206" y="190"/>
                      </a:moveTo>
                      <a:lnTo>
                        <a:pt x="214" y="172"/>
                      </a:lnTo>
                      <a:lnTo>
                        <a:pt x="224" y="162"/>
                      </a:lnTo>
                      <a:lnTo>
                        <a:pt x="212" y="144"/>
                      </a:lnTo>
                      <a:lnTo>
                        <a:pt x="190" y="124"/>
                      </a:lnTo>
                      <a:lnTo>
                        <a:pt x="180" y="106"/>
                      </a:lnTo>
                      <a:lnTo>
                        <a:pt x="158" y="88"/>
                      </a:lnTo>
                      <a:lnTo>
                        <a:pt x="158" y="68"/>
                      </a:lnTo>
                      <a:lnTo>
                        <a:pt x="158" y="42"/>
                      </a:lnTo>
                      <a:lnTo>
                        <a:pt x="144" y="24"/>
                      </a:lnTo>
                      <a:lnTo>
                        <a:pt x="124" y="4"/>
                      </a:lnTo>
                      <a:lnTo>
                        <a:pt x="100" y="0"/>
                      </a:lnTo>
                      <a:lnTo>
                        <a:pt x="76" y="18"/>
                      </a:lnTo>
                      <a:lnTo>
                        <a:pt x="54" y="26"/>
                      </a:lnTo>
                      <a:lnTo>
                        <a:pt x="34" y="26"/>
                      </a:lnTo>
                      <a:lnTo>
                        <a:pt x="4" y="28"/>
                      </a:lnTo>
                      <a:lnTo>
                        <a:pt x="0" y="54"/>
                      </a:lnTo>
                      <a:lnTo>
                        <a:pt x="16" y="62"/>
                      </a:lnTo>
                      <a:lnTo>
                        <a:pt x="34" y="52"/>
                      </a:lnTo>
                      <a:lnTo>
                        <a:pt x="52" y="58"/>
                      </a:lnTo>
                      <a:lnTo>
                        <a:pt x="46" y="76"/>
                      </a:lnTo>
                      <a:lnTo>
                        <a:pt x="40" y="96"/>
                      </a:lnTo>
                      <a:lnTo>
                        <a:pt x="50" y="112"/>
                      </a:lnTo>
                      <a:lnTo>
                        <a:pt x="68" y="98"/>
                      </a:lnTo>
                      <a:lnTo>
                        <a:pt x="74" y="84"/>
                      </a:lnTo>
                      <a:lnTo>
                        <a:pt x="96" y="76"/>
                      </a:lnTo>
                      <a:lnTo>
                        <a:pt x="114" y="70"/>
                      </a:lnTo>
                      <a:lnTo>
                        <a:pt x="128" y="68"/>
                      </a:lnTo>
                      <a:lnTo>
                        <a:pt x="140" y="88"/>
                      </a:lnTo>
                      <a:lnTo>
                        <a:pt x="148" y="110"/>
                      </a:lnTo>
                      <a:lnTo>
                        <a:pt x="170" y="126"/>
                      </a:lnTo>
                      <a:lnTo>
                        <a:pt x="176" y="148"/>
                      </a:lnTo>
                      <a:lnTo>
                        <a:pt x="154" y="146"/>
                      </a:lnTo>
                      <a:lnTo>
                        <a:pt x="142" y="152"/>
                      </a:lnTo>
                      <a:lnTo>
                        <a:pt x="146" y="176"/>
                      </a:lnTo>
                      <a:lnTo>
                        <a:pt x="164" y="184"/>
                      </a:lnTo>
                      <a:lnTo>
                        <a:pt x="186" y="170"/>
                      </a:lnTo>
                      <a:lnTo>
                        <a:pt x="192" y="192"/>
                      </a:lnTo>
                      <a:lnTo>
                        <a:pt x="206" y="19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16" name="Freeform 167"/>
                <p:cNvSpPr>
                  <a:spLocks/>
                </p:cNvSpPr>
                <p:nvPr/>
              </p:nvSpPr>
              <p:spPr bwMode="auto">
                <a:xfrm>
                  <a:off x="5907954" y="4357101"/>
                  <a:ext cx="54941" cy="43814"/>
                </a:xfrm>
                <a:custGeom>
                  <a:avLst/>
                  <a:gdLst/>
                  <a:ahLst/>
                  <a:cxnLst>
                    <a:cxn ang="0">
                      <a:pos x="58" y="72"/>
                    </a:cxn>
                    <a:cxn ang="0">
                      <a:pos x="44" y="60"/>
                    </a:cxn>
                    <a:cxn ang="0">
                      <a:pos x="52" y="30"/>
                    </a:cxn>
                    <a:cxn ang="0">
                      <a:pos x="36" y="6"/>
                    </a:cxn>
                    <a:cxn ang="0">
                      <a:pos x="12" y="0"/>
                    </a:cxn>
                    <a:cxn ang="0">
                      <a:pos x="0" y="8"/>
                    </a:cxn>
                    <a:cxn ang="0">
                      <a:pos x="2" y="50"/>
                    </a:cxn>
                    <a:cxn ang="0">
                      <a:pos x="18" y="84"/>
                    </a:cxn>
                    <a:cxn ang="0">
                      <a:pos x="62" y="106"/>
                    </a:cxn>
                    <a:cxn ang="0">
                      <a:pos x="88" y="120"/>
                    </a:cxn>
                    <a:cxn ang="0">
                      <a:pos x="120" y="126"/>
                    </a:cxn>
                    <a:cxn ang="0">
                      <a:pos x="144" y="116"/>
                    </a:cxn>
                    <a:cxn ang="0">
                      <a:pos x="158" y="92"/>
                    </a:cxn>
                    <a:cxn ang="0">
                      <a:pos x="142" y="76"/>
                    </a:cxn>
                    <a:cxn ang="0">
                      <a:pos x="108" y="72"/>
                    </a:cxn>
                    <a:cxn ang="0">
                      <a:pos x="96" y="84"/>
                    </a:cxn>
                    <a:cxn ang="0">
                      <a:pos x="58" y="72"/>
                    </a:cxn>
                  </a:cxnLst>
                  <a:rect l="0" t="0" r="r" b="b"/>
                  <a:pathLst>
                    <a:path w="158" h="126">
                      <a:moveTo>
                        <a:pt x="58" y="72"/>
                      </a:moveTo>
                      <a:lnTo>
                        <a:pt x="44" y="60"/>
                      </a:lnTo>
                      <a:lnTo>
                        <a:pt x="52" y="30"/>
                      </a:lnTo>
                      <a:lnTo>
                        <a:pt x="36" y="6"/>
                      </a:lnTo>
                      <a:lnTo>
                        <a:pt x="12" y="0"/>
                      </a:lnTo>
                      <a:lnTo>
                        <a:pt x="0" y="8"/>
                      </a:lnTo>
                      <a:lnTo>
                        <a:pt x="2" y="50"/>
                      </a:lnTo>
                      <a:lnTo>
                        <a:pt x="18" y="84"/>
                      </a:lnTo>
                      <a:lnTo>
                        <a:pt x="62" y="106"/>
                      </a:lnTo>
                      <a:lnTo>
                        <a:pt x="88" y="120"/>
                      </a:lnTo>
                      <a:lnTo>
                        <a:pt x="120" y="126"/>
                      </a:lnTo>
                      <a:lnTo>
                        <a:pt x="144" y="116"/>
                      </a:lnTo>
                      <a:lnTo>
                        <a:pt x="158" y="92"/>
                      </a:lnTo>
                      <a:lnTo>
                        <a:pt x="142" y="76"/>
                      </a:lnTo>
                      <a:lnTo>
                        <a:pt x="108" y="72"/>
                      </a:lnTo>
                      <a:lnTo>
                        <a:pt x="96" y="84"/>
                      </a:lnTo>
                      <a:lnTo>
                        <a:pt x="58" y="7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17" name="Freeform 168"/>
                <p:cNvSpPr>
                  <a:spLocks/>
                </p:cNvSpPr>
                <p:nvPr/>
              </p:nvSpPr>
              <p:spPr bwMode="auto">
                <a:xfrm>
                  <a:off x="5889177" y="4286860"/>
                  <a:ext cx="14605" cy="11127"/>
                </a:xfrm>
                <a:custGeom>
                  <a:avLst/>
                  <a:gdLst/>
                  <a:ahLst/>
                  <a:cxnLst>
                    <a:cxn ang="0">
                      <a:pos x="36" y="32"/>
                    </a:cxn>
                    <a:cxn ang="0">
                      <a:pos x="42" y="14"/>
                    </a:cxn>
                    <a:cxn ang="0">
                      <a:pos x="32" y="2"/>
                    </a:cxn>
                    <a:cxn ang="0">
                      <a:pos x="16" y="0"/>
                    </a:cxn>
                    <a:cxn ang="0">
                      <a:pos x="0" y="6"/>
                    </a:cxn>
                    <a:cxn ang="0">
                      <a:pos x="10" y="22"/>
                    </a:cxn>
                    <a:cxn ang="0">
                      <a:pos x="36" y="32"/>
                    </a:cxn>
                  </a:cxnLst>
                  <a:rect l="0" t="0" r="r" b="b"/>
                  <a:pathLst>
                    <a:path w="42" h="32">
                      <a:moveTo>
                        <a:pt x="36" y="32"/>
                      </a:moveTo>
                      <a:lnTo>
                        <a:pt x="42" y="14"/>
                      </a:lnTo>
                      <a:lnTo>
                        <a:pt x="32" y="2"/>
                      </a:lnTo>
                      <a:lnTo>
                        <a:pt x="16" y="0"/>
                      </a:lnTo>
                      <a:lnTo>
                        <a:pt x="0" y="6"/>
                      </a:lnTo>
                      <a:lnTo>
                        <a:pt x="10" y="22"/>
                      </a:lnTo>
                      <a:lnTo>
                        <a:pt x="36" y="3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18" name="Freeform 169"/>
                <p:cNvSpPr>
                  <a:spLocks/>
                </p:cNvSpPr>
                <p:nvPr/>
              </p:nvSpPr>
              <p:spPr bwMode="auto">
                <a:xfrm>
                  <a:off x="5942726" y="4278515"/>
                  <a:ext cx="29209" cy="30600"/>
                </a:xfrm>
                <a:custGeom>
                  <a:avLst/>
                  <a:gdLst/>
                  <a:ahLst/>
                  <a:cxnLst>
                    <a:cxn ang="0">
                      <a:pos x="82" y="88"/>
                    </a:cxn>
                    <a:cxn ang="0">
                      <a:pos x="84" y="70"/>
                    </a:cxn>
                    <a:cxn ang="0">
                      <a:pos x="66" y="48"/>
                    </a:cxn>
                    <a:cxn ang="0">
                      <a:pos x="40" y="40"/>
                    </a:cxn>
                    <a:cxn ang="0">
                      <a:pos x="34" y="20"/>
                    </a:cxn>
                    <a:cxn ang="0">
                      <a:pos x="22" y="0"/>
                    </a:cxn>
                    <a:cxn ang="0">
                      <a:pos x="8" y="0"/>
                    </a:cxn>
                    <a:cxn ang="0">
                      <a:pos x="0" y="10"/>
                    </a:cxn>
                    <a:cxn ang="0">
                      <a:pos x="6" y="22"/>
                    </a:cxn>
                    <a:cxn ang="0">
                      <a:pos x="28" y="38"/>
                    </a:cxn>
                    <a:cxn ang="0">
                      <a:pos x="42" y="50"/>
                    </a:cxn>
                    <a:cxn ang="0">
                      <a:pos x="38" y="66"/>
                    </a:cxn>
                    <a:cxn ang="0">
                      <a:pos x="62" y="82"/>
                    </a:cxn>
                    <a:cxn ang="0">
                      <a:pos x="82" y="88"/>
                    </a:cxn>
                  </a:cxnLst>
                  <a:rect l="0" t="0" r="r" b="b"/>
                  <a:pathLst>
                    <a:path w="84" h="88">
                      <a:moveTo>
                        <a:pt x="82" y="88"/>
                      </a:moveTo>
                      <a:lnTo>
                        <a:pt x="84" y="70"/>
                      </a:lnTo>
                      <a:lnTo>
                        <a:pt x="66" y="48"/>
                      </a:lnTo>
                      <a:lnTo>
                        <a:pt x="40" y="40"/>
                      </a:lnTo>
                      <a:lnTo>
                        <a:pt x="34" y="20"/>
                      </a:lnTo>
                      <a:lnTo>
                        <a:pt x="22" y="0"/>
                      </a:lnTo>
                      <a:lnTo>
                        <a:pt x="8" y="0"/>
                      </a:lnTo>
                      <a:lnTo>
                        <a:pt x="0" y="10"/>
                      </a:lnTo>
                      <a:lnTo>
                        <a:pt x="6" y="22"/>
                      </a:lnTo>
                      <a:lnTo>
                        <a:pt x="28" y="38"/>
                      </a:lnTo>
                      <a:lnTo>
                        <a:pt x="42" y="50"/>
                      </a:lnTo>
                      <a:lnTo>
                        <a:pt x="38" y="66"/>
                      </a:lnTo>
                      <a:lnTo>
                        <a:pt x="62" y="82"/>
                      </a:lnTo>
                      <a:lnTo>
                        <a:pt x="82" y="8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309" name="Leyte"/>
              <p:cNvSpPr>
                <a:spLocks/>
              </p:cNvSpPr>
              <p:nvPr/>
            </p:nvSpPr>
            <p:spPr bwMode="auto">
              <a:xfrm>
                <a:off x="6105307" y="4094221"/>
                <a:ext cx="290002" cy="472904"/>
              </a:xfrm>
              <a:custGeom>
                <a:avLst/>
                <a:gdLst/>
                <a:ahLst/>
                <a:cxnLst>
                  <a:cxn ang="0">
                    <a:pos x="652" y="1042"/>
                  </a:cxn>
                  <a:cxn ang="0">
                    <a:pos x="710" y="1016"/>
                  </a:cxn>
                  <a:cxn ang="0">
                    <a:pos x="794" y="996"/>
                  </a:cxn>
                  <a:cxn ang="0">
                    <a:pos x="834" y="934"/>
                  </a:cxn>
                  <a:cxn ang="0">
                    <a:pos x="804" y="880"/>
                  </a:cxn>
                  <a:cxn ang="0">
                    <a:pos x="748" y="860"/>
                  </a:cxn>
                  <a:cxn ang="0">
                    <a:pos x="704" y="786"/>
                  </a:cxn>
                  <a:cxn ang="0">
                    <a:pos x="700" y="706"/>
                  </a:cxn>
                  <a:cxn ang="0">
                    <a:pos x="732" y="634"/>
                  </a:cxn>
                  <a:cxn ang="0">
                    <a:pos x="742" y="566"/>
                  </a:cxn>
                  <a:cxn ang="0">
                    <a:pos x="736" y="478"/>
                  </a:cxn>
                  <a:cxn ang="0">
                    <a:pos x="724" y="416"/>
                  </a:cxn>
                  <a:cxn ang="0">
                    <a:pos x="732" y="344"/>
                  </a:cxn>
                  <a:cxn ang="0">
                    <a:pos x="676" y="300"/>
                  </a:cxn>
                  <a:cxn ang="0">
                    <a:pos x="670" y="240"/>
                  </a:cxn>
                  <a:cxn ang="0">
                    <a:pos x="676" y="196"/>
                  </a:cxn>
                  <a:cxn ang="0">
                    <a:pos x="614" y="146"/>
                  </a:cxn>
                  <a:cxn ang="0">
                    <a:pos x="536" y="150"/>
                  </a:cxn>
                  <a:cxn ang="0">
                    <a:pos x="500" y="206"/>
                  </a:cxn>
                  <a:cxn ang="0">
                    <a:pos x="448" y="252"/>
                  </a:cxn>
                  <a:cxn ang="0">
                    <a:pos x="366" y="278"/>
                  </a:cxn>
                  <a:cxn ang="0">
                    <a:pos x="270" y="242"/>
                  </a:cxn>
                  <a:cxn ang="0">
                    <a:pos x="230" y="148"/>
                  </a:cxn>
                  <a:cxn ang="0">
                    <a:pos x="176" y="140"/>
                  </a:cxn>
                  <a:cxn ang="0">
                    <a:pos x="180" y="192"/>
                  </a:cxn>
                  <a:cxn ang="0">
                    <a:pos x="142" y="118"/>
                  </a:cxn>
                  <a:cxn ang="0">
                    <a:pos x="76" y="62"/>
                  </a:cxn>
                  <a:cxn ang="0">
                    <a:pos x="32" y="0"/>
                  </a:cxn>
                  <a:cxn ang="0">
                    <a:pos x="8" y="74"/>
                  </a:cxn>
                  <a:cxn ang="0">
                    <a:pos x="52" y="152"/>
                  </a:cxn>
                  <a:cxn ang="0">
                    <a:pos x="54" y="220"/>
                  </a:cxn>
                  <a:cxn ang="0">
                    <a:pos x="90" y="290"/>
                  </a:cxn>
                  <a:cxn ang="0">
                    <a:pos x="94" y="372"/>
                  </a:cxn>
                  <a:cxn ang="0">
                    <a:pos x="120" y="442"/>
                  </a:cxn>
                  <a:cxn ang="0">
                    <a:pos x="106" y="514"/>
                  </a:cxn>
                  <a:cxn ang="0">
                    <a:pos x="120" y="550"/>
                  </a:cxn>
                  <a:cxn ang="0">
                    <a:pos x="100" y="608"/>
                  </a:cxn>
                  <a:cxn ang="0">
                    <a:pos x="124" y="630"/>
                  </a:cxn>
                  <a:cxn ang="0">
                    <a:pos x="148" y="638"/>
                  </a:cxn>
                  <a:cxn ang="0">
                    <a:pos x="176" y="674"/>
                  </a:cxn>
                  <a:cxn ang="0">
                    <a:pos x="214" y="686"/>
                  </a:cxn>
                  <a:cxn ang="0">
                    <a:pos x="254" y="628"/>
                  </a:cxn>
                  <a:cxn ang="0">
                    <a:pos x="270" y="570"/>
                  </a:cxn>
                  <a:cxn ang="0">
                    <a:pos x="338" y="590"/>
                  </a:cxn>
                  <a:cxn ang="0">
                    <a:pos x="412" y="654"/>
                  </a:cxn>
                  <a:cxn ang="0">
                    <a:pos x="438" y="722"/>
                  </a:cxn>
                  <a:cxn ang="0">
                    <a:pos x="484" y="802"/>
                  </a:cxn>
                  <a:cxn ang="0">
                    <a:pos x="514" y="876"/>
                  </a:cxn>
                  <a:cxn ang="0">
                    <a:pos x="482" y="936"/>
                  </a:cxn>
                  <a:cxn ang="0">
                    <a:pos x="468" y="1018"/>
                  </a:cxn>
                  <a:cxn ang="0">
                    <a:pos x="430" y="1092"/>
                  </a:cxn>
                  <a:cxn ang="0">
                    <a:pos x="418" y="1170"/>
                  </a:cxn>
                  <a:cxn ang="0">
                    <a:pos x="468" y="1188"/>
                  </a:cxn>
                  <a:cxn ang="0">
                    <a:pos x="494" y="1260"/>
                  </a:cxn>
                  <a:cxn ang="0">
                    <a:pos x="470" y="1328"/>
                  </a:cxn>
                  <a:cxn ang="0">
                    <a:pos x="496" y="1358"/>
                  </a:cxn>
                  <a:cxn ang="0">
                    <a:pos x="598" y="1302"/>
                  </a:cxn>
                  <a:cxn ang="0">
                    <a:pos x="572" y="1202"/>
                  </a:cxn>
                  <a:cxn ang="0">
                    <a:pos x="596" y="1134"/>
                  </a:cxn>
                </a:cxnLst>
                <a:rect l="0" t="0" r="r" b="b"/>
                <a:pathLst>
                  <a:path w="834" h="1360">
                    <a:moveTo>
                      <a:pt x="616" y="1108"/>
                    </a:moveTo>
                    <a:lnTo>
                      <a:pt x="642" y="1066"/>
                    </a:lnTo>
                    <a:lnTo>
                      <a:pt x="652" y="1042"/>
                    </a:lnTo>
                    <a:lnTo>
                      <a:pt x="658" y="1030"/>
                    </a:lnTo>
                    <a:lnTo>
                      <a:pt x="686" y="1034"/>
                    </a:lnTo>
                    <a:lnTo>
                      <a:pt x="710" y="1016"/>
                    </a:lnTo>
                    <a:lnTo>
                      <a:pt x="740" y="1016"/>
                    </a:lnTo>
                    <a:lnTo>
                      <a:pt x="764" y="1012"/>
                    </a:lnTo>
                    <a:lnTo>
                      <a:pt x="794" y="996"/>
                    </a:lnTo>
                    <a:lnTo>
                      <a:pt x="802" y="968"/>
                    </a:lnTo>
                    <a:lnTo>
                      <a:pt x="832" y="946"/>
                    </a:lnTo>
                    <a:lnTo>
                      <a:pt x="834" y="934"/>
                    </a:lnTo>
                    <a:lnTo>
                      <a:pt x="814" y="916"/>
                    </a:lnTo>
                    <a:lnTo>
                      <a:pt x="806" y="900"/>
                    </a:lnTo>
                    <a:lnTo>
                      <a:pt x="804" y="880"/>
                    </a:lnTo>
                    <a:lnTo>
                      <a:pt x="784" y="872"/>
                    </a:lnTo>
                    <a:lnTo>
                      <a:pt x="770" y="880"/>
                    </a:lnTo>
                    <a:lnTo>
                      <a:pt x="748" y="860"/>
                    </a:lnTo>
                    <a:lnTo>
                      <a:pt x="730" y="842"/>
                    </a:lnTo>
                    <a:lnTo>
                      <a:pt x="714" y="822"/>
                    </a:lnTo>
                    <a:lnTo>
                      <a:pt x="704" y="786"/>
                    </a:lnTo>
                    <a:lnTo>
                      <a:pt x="692" y="762"/>
                    </a:lnTo>
                    <a:lnTo>
                      <a:pt x="698" y="736"/>
                    </a:lnTo>
                    <a:lnTo>
                      <a:pt x="700" y="706"/>
                    </a:lnTo>
                    <a:lnTo>
                      <a:pt x="700" y="684"/>
                    </a:lnTo>
                    <a:lnTo>
                      <a:pt x="714" y="652"/>
                    </a:lnTo>
                    <a:lnTo>
                      <a:pt x="732" y="634"/>
                    </a:lnTo>
                    <a:lnTo>
                      <a:pt x="734" y="606"/>
                    </a:lnTo>
                    <a:lnTo>
                      <a:pt x="724" y="588"/>
                    </a:lnTo>
                    <a:lnTo>
                      <a:pt x="742" y="566"/>
                    </a:lnTo>
                    <a:lnTo>
                      <a:pt x="750" y="538"/>
                    </a:lnTo>
                    <a:lnTo>
                      <a:pt x="742" y="502"/>
                    </a:lnTo>
                    <a:lnTo>
                      <a:pt x="736" y="478"/>
                    </a:lnTo>
                    <a:lnTo>
                      <a:pt x="738" y="458"/>
                    </a:lnTo>
                    <a:lnTo>
                      <a:pt x="744" y="434"/>
                    </a:lnTo>
                    <a:lnTo>
                      <a:pt x="724" y="416"/>
                    </a:lnTo>
                    <a:lnTo>
                      <a:pt x="726" y="398"/>
                    </a:lnTo>
                    <a:lnTo>
                      <a:pt x="734" y="368"/>
                    </a:lnTo>
                    <a:lnTo>
                      <a:pt x="732" y="344"/>
                    </a:lnTo>
                    <a:lnTo>
                      <a:pt x="710" y="326"/>
                    </a:lnTo>
                    <a:lnTo>
                      <a:pt x="680" y="318"/>
                    </a:lnTo>
                    <a:lnTo>
                      <a:pt x="676" y="300"/>
                    </a:lnTo>
                    <a:lnTo>
                      <a:pt x="670" y="276"/>
                    </a:lnTo>
                    <a:lnTo>
                      <a:pt x="672" y="264"/>
                    </a:lnTo>
                    <a:lnTo>
                      <a:pt x="670" y="240"/>
                    </a:lnTo>
                    <a:lnTo>
                      <a:pt x="666" y="224"/>
                    </a:lnTo>
                    <a:lnTo>
                      <a:pt x="676" y="216"/>
                    </a:lnTo>
                    <a:lnTo>
                      <a:pt x="676" y="196"/>
                    </a:lnTo>
                    <a:lnTo>
                      <a:pt x="670" y="162"/>
                    </a:lnTo>
                    <a:lnTo>
                      <a:pt x="638" y="142"/>
                    </a:lnTo>
                    <a:lnTo>
                      <a:pt x="614" y="146"/>
                    </a:lnTo>
                    <a:lnTo>
                      <a:pt x="598" y="154"/>
                    </a:lnTo>
                    <a:lnTo>
                      <a:pt x="572" y="152"/>
                    </a:lnTo>
                    <a:lnTo>
                      <a:pt x="536" y="150"/>
                    </a:lnTo>
                    <a:lnTo>
                      <a:pt x="516" y="160"/>
                    </a:lnTo>
                    <a:lnTo>
                      <a:pt x="524" y="184"/>
                    </a:lnTo>
                    <a:lnTo>
                      <a:pt x="500" y="206"/>
                    </a:lnTo>
                    <a:lnTo>
                      <a:pt x="478" y="212"/>
                    </a:lnTo>
                    <a:lnTo>
                      <a:pt x="464" y="232"/>
                    </a:lnTo>
                    <a:lnTo>
                      <a:pt x="448" y="252"/>
                    </a:lnTo>
                    <a:lnTo>
                      <a:pt x="418" y="254"/>
                    </a:lnTo>
                    <a:lnTo>
                      <a:pt x="404" y="266"/>
                    </a:lnTo>
                    <a:lnTo>
                      <a:pt x="366" y="278"/>
                    </a:lnTo>
                    <a:lnTo>
                      <a:pt x="328" y="268"/>
                    </a:lnTo>
                    <a:lnTo>
                      <a:pt x="296" y="276"/>
                    </a:lnTo>
                    <a:lnTo>
                      <a:pt x="270" y="242"/>
                    </a:lnTo>
                    <a:lnTo>
                      <a:pt x="252" y="192"/>
                    </a:lnTo>
                    <a:lnTo>
                      <a:pt x="250" y="170"/>
                    </a:lnTo>
                    <a:lnTo>
                      <a:pt x="230" y="148"/>
                    </a:lnTo>
                    <a:lnTo>
                      <a:pt x="208" y="124"/>
                    </a:lnTo>
                    <a:lnTo>
                      <a:pt x="174" y="118"/>
                    </a:lnTo>
                    <a:lnTo>
                      <a:pt x="176" y="140"/>
                    </a:lnTo>
                    <a:lnTo>
                      <a:pt x="196" y="160"/>
                    </a:lnTo>
                    <a:lnTo>
                      <a:pt x="194" y="182"/>
                    </a:lnTo>
                    <a:lnTo>
                      <a:pt x="180" y="192"/>
                    </a:lnTo>
                    <a:lnTo>
                      <a:pt x="164" y="172"/>
                    </a:lnTo>
                    <a:lnTo>
                      <a:pt x="162" y="144"/>
                    </a:lnTo>
                    <a:lnTo>
                      <a:pt x="142" y="118"/>
                    </a:lnTo>
                    <a:lnTo>
                      <a:pt x="122" y="94"/>
                    </a:lnTo>
                    <a:lnTo>
                      <a:pt x="108" y="76"/>
                    </a:lnTo>
                    <a:lnTo>
                      <a:pt x="76" y="62"/>
                    </a:lnTo>
                    <a:lnTo>
                      <a:pt x="64" y="42"/>
                    </a:lnTo>
                    <a:lnTo>
                      <a:pt x="58" y="10"/>
                    </a:lnTo>
                    <a:lnTo>
                      <a:pt x="32" y="0"/>
                    </a:lnTo>
                    <a:lnTo>
                      <a:pt x="6" y="4"/>
                    </a:lnTo>
                    <a:lnTo>
                      <a:pt x="0" y="42"/>
                    </a:lnTo>
                    <a:lnTo>
                      <a:pt x="8" y="74"/>
                    </a:lnTo>
                    <a:lnTo>
                      <a:pt x="18" y="108"/>
                    </a:lnTo>
                    <a:lnTo>
                      <a:pt x="20" y="134"/>
                    </a:lnTo>
                    <a:lnTo>
                      <a:pt x="52" y="152"/>
                    </a:lnTo>
                    <a:lnTo>
                      <a:pt x="44" y="176"/>
                    </a:lnTo>
                    <a:lnTo>
                      <a:pt x="52" y="204"/>
                    </a:lnTo>
                    <a:lnTo>
                      <a:pt x="54" y="220"/>
                    </a:lnTo>
                    <a:lnTo>
                      <a:pt x="90" y="242"/>
                    </a:lnTo>
                    <a:lnTo>
                      <a:pt x="102" y="264"/>
                    </a:lnTo>
                    <a:lnTo>
                      <a:pt x="90" y="290"/>
                    </a:lnTo>
                    <a:lnTo>
                      <a:pt x="94" y="312"/>
                    </a:lnTo>
                    <a:lnTo>
                      <a:pt x="100" y="334"/>
                    </a:lnTo>
                    <a:lnTo>
                      <a:pt x="94" y="372"/>
                    </a:lnTo>
                    <a:lnTo>
                      <a:pt x="98" y="406"/>
                    </a:lnTo>
                    <a:lnTo>
                      <a:pt x="108" y="426"/>
                    </a:lnTo>
                    <a:lnTo>
                      <a:pt x="120" y="442"/>
                    </a:lnTo>
                    <a:lnTo>
                      <a:pt x="102" y="460"/>
                    </a:lnTo>
                    <a:lnTo>
                      <a:pt x="102" y="492"/>
                    </a:lnTo>
                    <a:lnTo>
                      <a:pt x="106" y="514"/>
                    </a:lnTo>
                    <a:lnTo>
                      <a:pt x="124" y="522"/>
                    </a:lnTo>
                    <a:lnTo>
                      <a:pt x="142" y="538"/>
                    </a:lnTo>
                    <a:lnTo>
                      <a:pt x="120" y="550"/>
                    </a:lnTo>
                    <a:lnTo>
                      <a:pt x="114" y="570"/>
                    </a:lnTo>
                    <a:lnTo>
                      <a:pt x="110" y="586"/>
                    </a:lnTo>
                    <a:lnTo>
                      <a:pt x="100" y="608"/>
                    </a:lnTo>
                    <a:lnTo>
                      <a:pt x="96" y="626"/>
                    </a:lnTo>
                    <a:lnTo>
                      <a:pt x="102" y="644"/>
                    </a:lnTo>
                    <a:lnTo>
                      <a:pt x="124" y="630"/>
                    </a:lnTo>
                    <a:lnTo>
                      <a:pt x="130" y="614"/>
                    </a:lnTo>
                    <a:lnTo>
                      <a:pt x="148" y="620"/>
                    </a:lnTo>
                    <a:lnTo>
                      <a:pt x="148" y="638"/>
                    </a:lnTo>
                    <a:lnTo>
                      <a:pt x="144" y="656"/>
                    </a:lnTo>
                    <a:lnTo>
                      <a:pt x="168" y="660"/>
                    </a:lnTo>
                    <a:lnTo>
                      <a:pt x="176" y="674"/>
                    </a:lnTo>
                    <a:lnTo>
                      <a:pt x="178" y="692"/>
                    </a:lnTo>
                    <a:lnTo>
                      <a:pt x="190" y="696"/>
                    </a:lnTo>
                    <a:lnTo>
                      <a:pt x="214" y="686"/>
                    </a:lnTo>
                    <a:lnTo>
                      <a:pt x="222" y="662"/>
                    </a:lnTo>
                    <a:lnTo>
                      <a:pt x="238" y="642"/>
                    </a:lnTo>
                    <a:lnTo>
                      <a:pt x="254" y="628"/>
                    </a:lnTo>
                    <a:lnTo>
                      <a:pt x="242" y="610"/>
                    </a:lnTo>
                    <a:lnTo>
                      <a:pt x="242" y="588"/>
                    </a:lnTo>
                    <a:lnTo>
                      <a:pt x="270" y="570"/>
                    </a:lnTo>
                    <a:lnTo>
                      <a:pt x="288" y="542"/>
                    </a:lnTo>
                    <a:lnTo>
                      <a:pt x="322" y="568"/>
                    </a:lnTo>
                    <a:lnTo>
                      <a:pt x="338" y="590"/>
                    </a:lnTo>
                    <a:lnTo>
                      <a:pt x="370" y="602"/>
                    </a:lnTo>
                    <a:lnTo>
                      <a:pt x="398" y="638"/>
                    </a:lnTo>
                    <a:lnTo>
                      <a:pt x="412" y="654"/>
                    </a:lnTo>
                    <a:lnTo>
                      <a:pt x="410" y="678"/>
                    </a:lnTo>
                    <a:lnTo>
                      <a:pt x="414" y="702"/>
                    </a:lnTo>
                    <a:lnTo>
                      <a:pt x="438" y="722"/>
                    </a:lnTo>
                    <a:lnTo>
                      <a:pt x="452" y="748"/>
                    </a:lnTo>
                    <a:lnTo>
                      <a:pt x="476" y="780"/>
                    </a:lnTo>
                    <a:lnTo>
                      <a:pt x="484" y="802"/>
                    </a:lnTo>
                    <a:lnTo>
                      <a:pt x="478" y="838"/>
                    </a:lnTo>
                    <a:lnTo>
                      <a:pt x="484" y="860"/>
                    </a:lnTo>
                    <a:lnTo>
                      <a:pt x="514" y="876"/>
                    </a:lnTo>
                    <a:lnTo>
                      <a:pt x="510" y="914"/>
                    </a:lnTo>
                    <a:lnTo>
                      <a:pt x="500" y="928"/>
                    </a:lnTo>
                    <a:lnTo>
                      <a:pt x="482" y="936"/>
                    </a:lnTo>
                    <a:lnTo>
                      <a:pt x="472" y="950"/>
                    </a:lnTo>
                    <a:lnTo>
                      <a:pt x="462" y="988"/>
                    </a:lnTo>
                    <a:lnTo>
                      <a:pt x="468" y="1018"/>
                    </a:lnTo>
                    <a:lnTo>
                      <a:pt x="462" y="1044"/>
                    </a:lnTo>
                    <a:lnTo>
                      <a:pt x="442" y="1072"/>
                    </a:lnTo>
                    <a:lnTo>
                      <a:pt x="430" y="1092"/>
                    </a:lnTo>
                    <a:lnTo>
                      <a:pt x="420" y="1110"/>
                    </a:lnTo>
                    <a:lnTo>
                      <a:pt x="432" y="1136"/>
                    </a:lnTo>
                    <a:lnTo>
                      <a:pt x="418" y="1170"/>
                    </a:lnTo>
                    <a:lnTo>
                      <a:pt x="414" y="1194"/>
                    </a:lnTo>
                    <a:lnTo>
                      <a:pt x="436" y="1194"/>
                    </a:lnTo>
                    <a:lnTo>
                      <a:pt x="468" y="1188"/>
                    </a:lnTo>
                    <a:lnTo>
                      <a:pt x="486" y="1208"/>
                    </a:lnTo>
                    <a:lnTo>
                      <a:pt x="494" y="1236"/>
                    </a:lnTo>
                    <a:lnTo>
                      <a:pt x="494" y="1260"/>
                    </a:lnTo>
                    <a:lnTo>
                      <a:pt x="480" y="1296"/>
                    </a:lnTo>
                    <a:lnTo>
                      <a:pt x="484" y="1326"/>
                    </a:lnTo>
                    <a:lnTo>
                      <a:pt x="470" y="1328"/>
                    </a:lnTo>
                    <a:lnTo>
                      <a:pt x="484" y="1352"/>
                    </a:lnTo>
                    <a:lnTo>
                      <a:pt x="468" y="1360"/>
                    </a:lnTo>
                    <a:lnTo>
                      <a:pt x="496" y="1358"/>
                    </a:lnTo>
                    <a:lnTo>
                      <a:pt x="530" y="1338"/>
                    </a:lnTo>
                    <a:lnTo>
                      <a:pt x="564" y="1320"/>
                    </a:lnTo>
                    <a:lnTo>
                      <a:pt x="598" y="1302"/>
                    </a:lnTo>
                    <a:lnTo>
                      <a:pt x="622" y="1278"/>
                    </a:lnTo>
                    <a:lnTo>
                      <a:pt x="606" y="1242"/>
                    </a:lnTo>
                    <a:lnTo>
                      <a:pt x="572" y="1202"/>
                    </a:lnTo>
                    <a:lnTo>
                      <a:pt x="578" y="1176"/>
                    </a:lnTo>
                    <a:lnTo>
                      <a:pt x="592" y="1154"/>
                    </a:lnTo>
                    <a:lnTo>
                      <a:pt x="596" y="1134"/>
                    </a:lnTo>
                    <a:lnTo>
                      <a:pt x="616" y="1108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310" name="Biliran"/>
              <p:cNvSpPr>
                <a:spLocks/>
              </p:cNvSpPr>
              <p:nvPr/>
            </p:nvSpPr>
            <p:spPr bwMode="auto">
              <a:xfrm>
                <a:off x="6124780" y="4041367"/>
                <a:ext cx="95276" cy="84844"/>
              </a:xfrm>
              <a:custGeom>
                <a:avLst/>
                <a:gdLst/>
                <a:ahLst/>
                <a:cxnLst>
                  <a:cxn ang="0">
                    <a:pos x="268" y="216"/>
                  </a:cxn>
                  <a:cxn ang="0">
                    <a:pos x="274" y="200"/>
                  </a:cxn>
                  <a:cxn ang="0">
                    <a:pos x="274" y="184"/>
                  </a:cxn>
                  <a:cxn ang="0">
                    <a:pos x="254" y="170"/>
                  </a:cxn>
                  <a:cxn ang="0">
                    <a:pos x="236" y="164"/>
                  </a:cxn>
                  <a:cxn ang="0">
                    <a:pos x="224" y="144"/>
                  </a:cxn>
                  <a:cxn ang="0">
                    <a:pos x="218" y="114"/>
                  </a:cxn>
                  <a:cxn ang="0">
                    <a:pos x="218" y="88"/>
                  </a:cxn>
                  <a:cxn ang="0">
                    <a:pos x="196" y="62"/>
                  </a:cxn>
                  <a:cxn ang="0">
                    <a:pos x="174" y="40"/>
                  </a:cxn>
                  <a:cxn ang="0">
                    <a:pos x="154" y="40"/>
                  </a:cxn>
                  <a:cxn ang="0">
                    <a:pos x="134" y="24"/>
                  </a:cxn>
                  <a:cxn ang="0">
                    <a:pos x="118" y="0"/>
                  </a:cxn>
                  <a:cxn ang="0">
                    <a:pos x="98" y="0"/>
                  </a:cxn>
                  <a:cxn ang="0">
                    <a:pos x="78" y="16"/>
                  </a:cxn>
                  <a:cxn ang="0">
                    <a:pos x="56" y="8"/>
                  </a:cxn>
                  <a:cxn ang="0">
                    <a:pos x="42" y="18"/>
                  </a:cxn>
                  <a:cxn ang="0">
                    <a:pos x="24" y="28"/>
                  </a:cxn>
                  <a:cxn ang="0">
                    <a:pos x="2" y="36"/>
                  </a:cxn>
                  <a:cxn ang="0">
                    <a:pos x="0" y="52"/>
                  </a:cxn>
                  <a:cxn ang="0">
                    <a:pos x="14" y="68"/>
                  </a:cxn>
                  <a:cxn ang="0">
                    <a:pos x="44" y="70"/>
                  </a:cxn>
                  <a:cxn ang="0">
                    <a:pos x="50" y="96"/>
                  </a:cxn>
                  <a:cxn ang="0">
                    <a:pos x="50" y="114"/>
                  </a:cxn>
                  <a:cxn ang="0">
                    <a:pos x="62" y="146"/>
                  </a:cxn>
                  <a:cxn ang="0">
                    <a:pos x="72" y="174"/>
                  </a:cxn>
                  <a:cxn ang="0">
                    <a:pos x="120" y="244"/>
                  </a:cxn>
                  <a:cxn ang="0">
                    <a:pos x="126" y="234"/>
                  </a:cxn>
                  <a:cxn ang="0">
                    <a:pos x="156" y="240"/>
                  </a:cxn>
                  <a:cxn ang="0">
                    <a:pos x="176" y="230"/>
                  </a:cxn>
                  <a:cxn ang="0">
                    <a:pos x="208" y="232"/>
                  </a:cxn>
                  <a:cxn ang="0">
                    <a:pos x="238" y="232"/>
                  </a:cxn>
                  <a:cxn ang="0">
                    <a:pos x="268" y="216"/>
                  </a:cxn>
                </a:cxnLst>
                <a:rect l="0" t="0" r="r" b="b"/>
                <a:pathLst>
                  <a:path w="274" h="244">
                    <a:moveTo>
                      <a:pt x="268" y="216"/>
                    </a:moveTo>
                    <a:lnTo>
                      <a:pt x="274" y="200"/>
                    </a:lnTo>
                    <a:lnTo>
                      <a:pt x="274" y="184"/>
                    </a:lnTo>
                    <a:lnTo>
                      <a:pt x="254" y="170"/>
                    </a:lnTo>
                    <a:lnTo>
                      <a:pt x="236" y="164"/>
                    </a:lnTo>
                    <a:lnTo>
                      <a:pt x="224" y="144"/>
                    </a:lnTo>
                    <a:lnTo>
                      <a:pt x="218" y="114"/>
                    </a:lnTo>
                    <a:lnTo>
                      <a:pt x="218" y="88"/>
                    </a:lnTo>
                    <a:lnTo>
                      <a:pt x="196" y="62"/>
                    </a:lnTo>
                    <a:lnTo>
                      <a:pt x="174" y="40"/>
                    </a:lnTo>
                    <a:lnTo>
                      <a:pt x="154" y="40"/>
                    </a:lnTo>
                    <a:lnTo>
                      <a:pt x="134" y="24"/>
                    </a:lnTo>
                    <a:lnTo>
                      <a:pt x="118" y="0"/>
                    </a:lnTo>
                    <a:lnTo>
                      <a:pt x="98" y="0"/>
                    </a:lnTo>
                    <a:lnTo>
                      <a:pt x="78" y="16"/>
                    </a:lnTo>
                    <a:lnTo>
                      <a:pt x="56" y="8"/>
                    </a:lnTo>
                    <a:lnTo>
                      <a:pt x="42" y="18"/>
                    </a:lnTo>
                    <a:lnTo>
                      <a:pt x="24" y="28"/>
                    </a:lnTo>
                    <a:lnTo>
                      <a:pt x="2" y="36"/>
                    </a:lnTo>
                    <a:lnTo>
                      <a:pt x="0" y="52"/>
                    </a:lnTo>
                    <a:lnTo>
                      <a:pt x="14" y="68"/>
                    </a:lnTo>
                    <a:lnTo>
                      <a:pt x="44" y="70"/>
                    </a:lnTo>
                    <a:lnTo>
                      <a:pt x="50" y="96"/>
                    </a:lnTo>
                    <a:lnTo>
                      <a:pt x="50" y="114"/>
                    </a:lnTo>
                    <a:lnTo>
                      <a:pt x="62" y="146"/>
                    </a:lnTo>
                    <a:lnTo>
                      <a:pt x="72" y="174"/>
                    </a:lnTo>
                    <a:cubicBezTo>
                      <a:pt x="85" y="195"/>
                      <a:pt x="102" y="226"/>
                      <a:pt x="120" y="244"/>
                    </a:cubicBezTo>
                    <a:lnTo>
                      <a:pt x="126" y="234"/>
                    </a:lnTo>
                    <a:lnTo>
                      <a:pt x="156" y="240"/>
                    </a:lnTo>
                    <a:lnTo>
                      <a:pt x="176" y="230"/>
                    </a:lnTo>
                    <a:lnTo>
                      <a:pt x="208" y="232"/>
                    </a:lnTo>
                    <a:lnTo>
                      <a:pt x="238" y="232"/>
                    </a:lnTo>
                    <a:lnTo>
                      <a:pt x="268" y="216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311" name="Southern Leyte"/>
              <p:cNvGrpSpPr/>
              <p:nvPr/>
            </p:nvGrpSpPr>
            <p:grpSpPr>
              <a:xfrm>
                <a:off x="6263869" y="4420386"/>
                <a:ext cx="194030" cy="253143"/>
                <a:chOff x="5595002" y="4420386"/>
                <a:chExt cx="194030" cy="253143"/>
              </a:xfrm>
              <a:grpFill/>
            </p:grpSpPr>
            <p:sp>
              <p:nvSpPr>
                <p:cNvPr id="312" name="Freeform 172"/>
                <p:cNvSpPr>
                  <a:spLocks/>
                </p:cNvSpPr>
                <p:nvPr/>
              </p:nvSpPr>
              <p:spPr bwMode="auto">
                <a:xfrm>
                  <a:off x="5595002" y="4420386"/>
                  <a:ext cx="194030" cy="250361"/>
                </a:xfrm>
                <a:custGeom>
                  <a:avLst/>
                  <a:gdLst/>
                  <a:ahLst/>
                  <a:cxnLst>
                    <a:cxn ang="0">
                      <a:pos x="558" y="700"/>
                    </a:cxn>
                    <a:cxn ang="0">
                      <a:pos x="536" y="660"/>
                    </a:cxn>
                    <a:cxn ang="0">
                      <a:pos x="516" y="610"/>
                    </a:cxn>
                    <a:cxn ang="0">
                      <a:pos x="474" y="546"/>
                    </a:cxn>
                    <a:cxn ang="0">
                      <a:pos x="434" y="492"/>
                    </a:cxn>
                    <a:cxn ang="0">
                      <a:pos x="404" y="492"/>
                    </a:cxn>
                    <a:cxn ang="0">
                      <a:pos x="392" y="466"/>
                    </a:cxn>
                    <a:cxn ang="0">
                      <a:pos x="402" y="422"/>
                    </a:cxn>
                    <a:cxn ang="0">
                      <a:pos x="410" y="376"/>
                    </a:cxn>
                    <a:cxn ang="0">
                      <a:pos x="446" y="394"/>
                    </a:cxn>
                    <a:cxn ang="0">
                      <a:pos x="476" y="380"/>
                    </a:cxn>
                    <a:cxn ang="0">
                      <a:pos x="508" y="360"/>
                    </a:cxn>
                    <a:cxn ang="0">
                      <a:pos x="504" y="300"/>
                    </a:cxn>
                    <a:cxn ang="0">
                      <a:pos x="486" y="234"/>
                    </a:cxn>
                    <a:cxn ang="0">
                      <a:pos x="444" y="206"/>
                    </a:cxn>
                    <a:cxn ang="0">
                      <a:pos x="432" y="144"/>
                    </a:cxn>
                    <a:cxn ang="0">
                      <a:pos x="416" y="92"/>
                    </a:cxn>
                    <a:cxn ang="0">
                      <a:pos x="444" y="74"/>
                    </a:cxn>
                    <a:cxn ang="0">
                      <a:pos x="424" y="36"/>
                    </a:cxn>
                    <a:cxn ang="0">
                      <a:pos x="378" y="0"/>
                    </a:cxn>
                    <a:cxn ang="0">
                      <a:pos x="336" y="60"/>
                    </a:cxn>
                    <a:cxn ang="0">
                      <a:pos x="256" y="78"/>
                    </a:cxn>
                    <a:cxn ang="0">
                      <a:pos x="198" y="92"/>
                    </a:cxn>
                    <a:cxn ang="0">
                      <a:pos x="140" y="194"/>
                    </a:cxn>
                    <a:cxn ang="0">
                      <a:pos x="118" y="236"/>
                    </a:cxn>
                    <a:cxn ang="0">
                      <a:pos x="148" y="300"/>
                    </a:cxn>
                    <a:cxn ang="0">
                      <a:pos x="142" y="366"/>
                    </a:cxn>
                    <a:cxn ang="0">
                      <a:pos x="40" y="420"/>
                    </a:cxn>
                    <a:cxn ang="0">
                      <a:pos x="14" y="438"/>
                    </a:cxn>
                    <a:cxn ang="0">
                      <a:pos x="12" y="488"/>
                    </a:cxn>
                    <a:cxn ang="0">
                      <a:pos x="72" y="502"/>
                    </a:cxn>
                    <a:cxn ang="0">
                      <a:pos x="114" y="510"/>
                    </a:cxn>
                    <a:cxn ang="0">
                      <a:pos x="174" y="558"/>
                    </a:cxn>
                    <a:cxn ang="0">
                      <a:pos x="240" y="600"/>
                    </a:cxn>
                    <a:cxn ang="0">
                      <a:pos x="284" y="594"/>
                    </a:cxn>
                    <a:cxn ang="0">
                      <a:pos x="270" y="536"/>
                    </a:cxn>
                    <a:cxn ang="0">
                      <a:pos x="268" y="480"/>
                    </a:cxn>
                    <a:cxn ang="0">
                      <a:pos x="236" y="406"/>
                    </a:cxn>
                    <a:cxn ang="0">
                      <a:pos x="232" y="342"/>
                    </a:cxn>
                    <a:cxn ang="0">
                      <a:pos x="226" y="296"/>
                    </a:cxn>
                    <a:cxn ang="0">
                      <a:pos x="254" y="270"/>
                    </a:cxn>
                    <a:cxn ang="0">
                      <a:pos x="286" y="296"/>
                    </a:cxn>
                    <a:cxn ang="0">
                      <a:pos x="318" y="340"/>
                    </a:cxn>
                    <a:cxn ang="0">
                      <a:pos x="334" y="406"/>
                    </a:cxn>
                    <a:cxn ang="0">
                      <a:pos x="380" y="484"/>
                    </a:cxn>
                    <a:cxn ang="0">
                      <a:pos x="368" y="530"/>
                    </a:cxn>
                    <a:cxn ang="0">
                      <a:pos x="412" y="568"/>
                    </a:cxn>
                    <a:cxn ang="0">
                      <a:pos x="450" y="602"/>
                    </a:cxn>
                    <a:cxn ang="0">
                      <a:pos x="466" y="650"/>
                    </a:cxn>
                    <a:cxn ang="0">
                      <a:pos x="488" y="688"/>
                    </a:cxn>
                    <a:cxn ang="0">
                      <a:pos x="518" y="720"/>
                    </a:cxn>
                  </a:cxnLst>
                  <a:rect l="0" t="0" r="r" b="b"/>
                  <a:pathLst>
                    <a:path w="558" h="720">
                      <a:moveTo>
                        <a:pt x="534" y="710"/>
                      </a:moveTo>
                      <a:lnTo>
                        <a:pt x="558" y="700"/>
                      </a:lnTo>
                      <a:lnTo>
                        <a:pt x="548" y="682"/>
                      </a:lnTo>
                      <a:lnTo>
                        <a:pt x="536" y="660"/>
                      </a:lnTo>
                      <a:lnTo>
                        <a:pt x="530" y="634"/>
                      </a:lnTo>
                      <a:lnTo>
                        <a:pt x="516" y="610"/>
                      </a:lnTo>
                      <a:lnTo>
                        <a:pt x="498" y="580"/>
                      </a:lnTo>
                      <a:lnTo>
                        <a:pt x="474" y="546"/>
                      </a:lnTo>
                      <a:lnTo>
                        <a:pt x="456" y="518"/>
                      </a:lnTo>
                      <a:lnTo>
                        <a:pt x="434" y="492"/>
                      </a:lnTo>
                      <a:lnTo>
                        <a:pt x="422" y="486"/>
                      </a:lnTo>
                      <a:lnTo>
                        <a:pt x="404" y="492"/>
                      </a:lnTo>
                      <a:lnTo>
                        <a:pt x="390" y="482"/>
                      </a:lnTo>
                      <a:lnTo>
                        <a:pt x="392" y="466"/>
                      </a:lnTo>
                      <a:lnTo>
                        <a:pt x="402" y="440"/>
                      </a:lnTo>
                      <a:lnTo>
                        <a:pt x="402" y="422"/>
                      </a:lnTo>
                      <a:lnTo>
                        <a:pt x="400" y="400"/>
                      </a:lnTo>
                      <a:lnTo>
                        <a:pt x="410" y="376"/>
                      </a:lnTo>
                      <a:lnTo>
                        <a:pt x="420" y="382"/>
                      </a:lnTo>
                      <a:lnTo>
                        <a:pt x="446" y="394"/>
                      </a:lnTo>
                      <a:lnTo>
                        <a:pt x="466" y="390"/>
                      </a:lnTo>
                      <a:lnTo>
                        <a:pt x="476" y="380"/>
                      </a:lnTo>
                      <a:lnTo>
                        <a:pt x="498" y="380"/>
                      </a:lnTo>
                      <a:lnTo>
                        <a:pt x="508" y="360"/>
                      </a:lnTo>
                      <a:lnTo>
                        <a:pt x="516" y="320"/>
                      </a:lnTo>
                      <a:lnTo>
                        <a:pt x="504" y="300"/>
                      </a:lnTo>
                      <a:lnTo>
                        <a:pt x="504" y="266"/>
                      </a:lnTo>
                      <a:lnTo>
                        <a:pt x="486" y="234"/>
                      </a:lnTo>
                      <a:lnTo>
                        <a:pt x="456" y="232"/>
                      </a:lnTo>
                      <a:lnTo>
                        <a:pt x="444" y="206"/>
                      </a:lnTo>
                      <a:lnTo>
                        <a:pt x="436" y="172"/>
                      </a:lnTo>
                      <a:lnTo>
                        <a:pt x="432" y="144"/>
                      </a:lnTo>
                      <a:lnTo>
                        <a:pt x="412" y="120"/>
                      </a:lnTo>
                      <a:lnTo>
                        <a:pt x="416" y="92"/>
                      </a:lnTo>
                      <a:lnTo>
                        <a:pt x="422" y="80"/>
                      </a:lnTo>
                      <a:lnTo>
                        <a:pt x="444" y="74"/>
                      </a:lnTo>
                      <a:lnTo>
                        <a:pt x="450" y="44"/>
                      </a:lnTo>
                      <a:lnTo>
                        <a:pt x="424" y="36"/>
                      </a:lnTo>
                      <a:lnTo>
                        <a:pt x="402" y="16"/>
                      </a:lnTo>
                      <a:lnTo>
                        <a:pt x="378" y="0"/>
                      </a:lnTo>
                      <a:lnTo>
                        <a:pt x="348" y="30"/>
                      </a:lnTo>
                      <a:lnTo>
                        <a:pt x="336" y="60"/>
                      </a:lnTo>
                      <a:lnTo>
                        <a:pt x="302" y="74"/>
                      </a:lnTo>
                      <a:lnTo>
                        <a:pt x="256" y="78"/>
                      </a:lnTo>
                      <a:lnTo>
                        <a:pt x="230" y="96"/>
                      </a:lnTo>
                      <a:lnTo>
                        <a:pt x="198" y="92"/>
                      </a:lnTo>
                      <a:lnTo>
                        <a:pt x="180" y="138"/>
                      </a:lnTo>
                      <a:lnTo>
                        <a:pt x="140" y="194"/>
                      </a:lnTo>
                      <a:lnTo>
                        <a:pt x="136" y="212"/>
                      </a:lnTo>
                      <a:lnTo>
                        <a:pt x="118" y="236"/>
                      </a:lnTo>
                      <a:lnTo>
                        <a:pt x="112" y="264"/>
                      </a:lnTo>
                      <a:lnTo>
                        <a:pt x="148" y="300"/>
                      </a:lnTo>
                      <a:lnTo>
                        <a:pt x="164" y="342"/>
                      </a:lnTo>
                      <a:lnTo>
                        <a:pt x="142" y="366"/>
                      </a:lnTo>
                      <a:lnTo>
                        <a:pt x="78" y="394"/>
                      </a:lnTo>
                      <a:lnTo>
                        <a:pt x="40" y="420"/>
                      </a:lnTo>
                      <a:lnTo>
                        <a:pt x="10" y="422"/>
                      </a:lnTo>
                      <a:lnTo>
                        <a:pt x="14" y="438"/>
                      </a:lnTo>
                      <a:lnTo>
                        <a:pt x="0" y="460"/>
                      </a:lnTo>
                      <a:lnTo>
                        <a:pt x="12" y="488"/>
                      </a:lnTo>
                      <a:lnTo>
                        <a:pt x="40" y="500"/>
                      </a:lnTo>
                      <a:lnTo>
                        <a:pt x="72" y="502"/>
                      </a:lnTo>
                      <a:lnTo>
                        <a:pt x="106" y="490"/>
                      </a:lnTo>
                      <a:lnTo>
                        <a:pt x="114" y="510"/>
                      </a:lnTo>
                      <a:lnTo>
                        <a:pt x="136" y="532"/>
                      </a:lnTo>
                      <a:lnTo>
                        <a:pt x="174" y="558"/>
                      </a:lnTo>
                      <a:lnTo>
                        <a:pt x="210" y="598"/>
                      </a:lnTo>
                      <a:lnTo>
                        <a:pt x="240" y="600"/>
                      </a:lnTo>
                      <a:lnTo>
                        <a:pt x="272" y="614"/>
                      </a:lnTo>
                      <a:lnTo>
                        <a:pt x="284" y="594"/>
                      </a:lnTo>
                      <a:lnTo>
                        <a:pt x="290" y="564"/>
                      </a:lnTo>
                      <a:lnTo>
                        <a:pt x="270" y="536"/>
                      </a:lnTo>
                      <a:lnTo>
                        <a:pt x="270" y="500"/>
                      </a:lnTo>
                      <a:lnTo>
                        <a:pt x="268" y="480"/>
                      </a:lnTo>
                      <a:lnTo>
                        <a:pt x="246" y="440"/>
                      </a:lnTo>
                      <a:lnTo>
                        <a:pt x="236" y="406"/>
                      </a:lnTo>
                      <a:lnTo>
                        <a:pt x="244" y="366"/>
                      </a:lnTo>
                      <a:lnTo>
                        <a:pt x="232" y="342"/>
                      </a:lnTo>
                      <a:lnTo>
                        <a:pt x="232" y="320"/>
                      </a:lnTo>
                      <a:lnTo>
                        <a:pt x="226" y="296"/>
                      </a:lnTo>
                      <a:lnTo>
                        <a:pt x="234" y="282"/>
                      </a:lnTo>
                      <a:lnTo>
                        <a:pt x="254" y="270"/>
                      </a:lnTo>
                      <a:lnTo>
                        <a:pt x="278" y="272"/>
                      </a:lnTo>
                      <a:lnTo>
                        <a:pt x="286" y="296"/>
                      </a:lnTo>
                      <a:lnTo>
                        <a:pt x="310" y="310"/>
                      </a:lnTo>
                      <a:lnTo>
                        <a:pt x="318" y="340"/>
                      </a:lnTo>
                      <a:lnTo>
                        <a:pt x="332" y="382"/>
                      </a:lnTo>
                      <a:lnTo>
                        <a:pt x="334" y="406"/>
                      </a:lnTo>
                      <a:lnTo>
                        <a:pt x="358" y="446"/>
                      </a:lnTo>
                      <a:lnTo>
                        <a:pt x="380" y="484"/>
                      </a:lnTo>
                      <a:lnTo>
                        <a:pt x="368" y="508"/>
                      </a:lnTo>
                      <a:lnTo>
                        <a:pt x="368" y="530"/>
                      </a:lnTo>
                      <a:lnTo>
                        <a:pt x="380" y="564"/>
                      </a:lnTo>
                      <a:lnTo>
                        <a:pt x="412" y="568"/>
                      </a:lnTo>
                      <a:lnTo>
                        <a:pt x="430" y="582"/>
                      </a:lnTo>
                      <a:lnTo>
                        <a:pt x="450" y="602"/>
                      </a:lnTo>
                      <a:lnTo>
                        <a:pt x="452" y="628"/>
                      </a:lnTo>
                      <a:lnTo>
                        <a:pt x="466" y="650"/>
                      </a:lnTo>
                      <a:lnTo>
                        <a:pt x="478" y="660"/>
                      </a:lnTo>
                      <a:lnTo>
                        <a:pt x="488" y="688"/>
                      </a:lnTo>
                      <a:lnTo>
                        <a:pt x="498" y="712"/>
                      </a:lnTo>
                      <a:lnTo>
                        <a:pt x="518" y="720"/>
                      </a:lnTo>
                      <a:lnTo>
                        <a:pt x="534" y="71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13" name="Freeform 173"/>
                <p:cNvSpPr>
                  <a:spLocks/>
                </p:cNvSpPr>
                <p:nvPr/>
              </p:nvSpPr>
              <p:spPr bwMode="auto">
                <a:xfrm>
                  <a:off x="5702102" y="4649884"/>
                  <a:ext cx="13909" cy="23645"/>
                </a:xfrm>
                <a:custGeom>
                  <a:avLst/>
                  <a:gdLst/>
                  <a:ahLst/>
                  <a:cxnLst>
                    <a:cxn ang="0">
                      <a:pos x="18" y="68"/>
                    </a:cxn>
                    <a:cxn ang="0">
                      <a:pos x="22" y="52"/>
                    </a:cxn>
                    <a:cxn ang="0">
                      <a:pos x="36" y="40"/>
                    </a:cxn>
                    <a:cxn ang="0">
                      <a:pos x="40" y="28"/>
                    </a:cxn>
                    <a:cxn ang="0">
                      <a:pos x="24" y="8"/>
                    </a:cxn>
                    <a:cxn ang="0">
                      <a:pos x="14" y="0"/>
                    </a:cxn>
                    <a:cxn ang="0">
                      <a:pos x="4" y="8"/>
                    </a:cxn>
                    <a:cxn ang="0">
                      <a:pos x="0" y="28"/>
                    </a:cxn>
                    <a:cxn ang="0">
                      <a:pos x="0" y="50"/>
                    </a:cxn>
                    <a:cxn ang="0">
                      <a:pos x="0" y="64"/>
                    </a:cxn>
                    <a:cxn ang="0">
                      <a:pos x="18" y="68"/>
                    </a:cxn>
                  </a:cxnLst>
                  <a:rect l="0" t="0" r="r" b="b"/>
                  <a:pathLst>
                    <a:path w="40" h="68">
                      <a:moveTo>
                        <a:pt x="18" y="68"/>
                      </a:moveTo>
                      <a:lnTo>
                        <a:pt x="22" y="52"/>
                      </a:lnTo>
                      <a:lnTo>
                        <a:pt x="36" y="40"/>
                      </a:lnTo>
                      <a:lnTo>
                        <a:pt x="40" y="28"/>
                      </a:lnTo>
                      <a:lnTo>
                        <a:pt x="24" y="8"/>
                      </a:lnTo>
                      <a:lnTo>
                        <a:pt x="14" y="0"/>
                      </a:lnTo>
                      <a:lnTo>
                        <a:pt x="4" y="8"/>
                      </a:lnTo>
                      <a:lnTo>
                        <a:pt x="0" y="28"/>
                      </a:lnTo>
                      <a:lnTo>
                        <a:pt x="0" y="50"/>
                      </a:lnTo>
                      <a:lnTo>
                        <a:pt x="0" y="64"/>
                      </a:lnTo>
                      <a:lnTo>
                        <a:pt x="18" y="6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44" name="Central Visayas"/>
            <p:cNvGrpSpPr/>
            <p:nvPr/>
          </p:nvGrpSpPr>
          <p:grpSpPr>
            <a:xfrm>
              <a:off x="5774888" y="4173502"/>
              <a:ext cx="689188" cy="796982"/>
              <a:chOff x="5523218" y="4173502"/>
              <a:chExt cx="689188" cy="796982"/>
            </a:xfrm>
            <a:grpFill/>
          </p:grpSpPr>
          <p:grpSp>
            <p:nvGrpSpPr>
              <p:cNvPr id="291" name="Cebu"/>
              <p:cNvGrpSpPr/>
              <p:nvPr/>
            </p:nvGrpSpPr>
            <p:grpSpPr>
              <a:xfrm>
                <a:off x="5769406" y="4173502"/>
                <a:ext cx="424223" cy="671802"/>
                <a:chOff x="5100539" y="4173502"/>
                <a:chExt cx="424223" cy="671802"/>
              </a:xfrm>
              <a:grpFill/>
            </p:grpSpPr>
            <p:sp>
              <p:nvSpPr>
                <p:cNvPr id="298" name="Freeform 180"/>
                <p:cNvSpPr>
                  <a:spLocks/>
                </p:cNvSpPr>
                <p:nvPr/>
              </p:nvSpPr>
              <p:spPr bwMode="auto">
                <a:xfrm>
                  <a:off x="5311955" y="4532354"/>
                  <a:ext cx="35467" cy="23645"/>
                </a:xfrm>
                <a:custGeom>
                  <a:avLst/>
                  <a:gdLst/>
                  <a:ahLst/>
                  <a:cxnLst>
                    <a:cxn ang="0">
                      <a:pos x="32" y="68"/>
                    </a:cxn>
                    <a:cxn ang="0">
                      <a:pos x="58" y="56"/>
                    </a:cxn>
                    <a:cxn ang="0">
                      <a:pos x="76" y="44"/>
                    </a:cxn>
                    <a:cxn ang="0">
                      <a:pos x="84" y="26"/>
                    </a:cxn>
                    <a:cxn ang="0">
                      <a:pos x="102" y="14"/>
                    </a:cxn>
                    <a:cxn ang="0">
                      <a:pos x="102" y="0"/>
                    </a:cxn>
                    <a:cxn ang="0">
                      <a:pos x="80" y="0"/>
                    </a:cxn>
                    <a:cxn ang="0">
                      <a:pos x="64" y="0"/>
                    </a:cxn>
                    <a:cxn ang="0">
                      <a:pos x="40" y="0"/>
                    </a:cxn>
                    <a:cxn ang="0">
                      <a:pos x="30" y="16"/>
                    </a:cxn>
                    <a:cxn ang="0">
                      <a:pos x="12" y="22"/>
                    </a:cxn>
                    <a:cxn ang="0">
                      <a:pos x="0" y="38"/>
                    </a:cxn>
                    <a:cxn ang="0">
                      <a:pos x="8" y="64"/>
                    </a:cxn>
                    <a:cxn ang="0">
                      <a:pos x="32" y="68"/>
                    </a:cxn>
                  </a:cxnLst>
                  <a:rect l="0" t="0" r="r" b="b"/>
                  <a:pathLst>
                    <a:path w="102" h="68">
                      <a:moveTo>
                        <a:pt x="32" y="68"/>
                      </a:moveTo>
                      <a:lnTo>
                        <a:pt x="58" y="56"/>
                      </a:lnTo>
                      <a:lnTo>
                        <a:pt x="76" y="44"/>
                      </a:lnTo>
                      <a:lnTo>
                        <a:pt x="84" y="26"/>
                      </a:lnTo>
                      <a:lnTo>
                        <a:pt x="102" y="14"/>
                      </a:lnTo>
                      <a:lnTo>
                        <a:pt x="102" y="0"/>
                      </a:lnTo>
                      <a:lnTo>
                        <a:pt x="80" y="0"/>
                      </a:lnTo>
                      <a:lnTo>
                        <a:pt x="64" y="0"/>
                      </a:lnTo>
                      <a:lnTo>
                        <a:pt x="40" y="0"/>
                      </a:lnTo>
                      <a:lnTo>
                        <a:pt x="30" y="16"/>
                      </a:lnTo>
                      <a:lnTo>
                        <a:pt x="12" y="22"/>
                      </a:lnTo>
                      <a:lnTo>
                        <a:pt x="0" y="38"/>
                      </a:lnTo>
                      <a:lnTo>
                        <a:pt x="8" y="64"/>
                      </a:lnTo>
                      <a:lnTo>
                        <a:pt x="32" y="6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99" name="Freeform 174"/>
                <p:cNvSpPr>
                  <a:spLocks/>
                </p:cNvSpPr>
                <p:nvPr/>
              </p:nvSpPr>
              <p:spPr bwMode="auto">
                <a:xfrm>
                  <a:off x="5100539" y="4197843"/>
                  <a:ext cx="258011" cy="647461"/>
                </a:xfrm>
                <a:custGeom>
                  <a:avLst/>
                  <a:gdLst/>
                  <a:ahLst/>
                  <a:cxnLst>
                    <a:cxn ang="0">
                      <a:pos x="692" y="886"/>
                    </a:cxn>
                    <a:cxn ang="0">
                      <a:pos x="718" y="838"/>
                    </a:cxn>
                    <a:cxn ang="0">
                      <a:pos x="710" y="752"/>
                    </a:cxn>
                    <a:cxn ang="0">
                      <a:pos x="700" y="662"/>
                    </a:cxn>
                    <a:cxn ang="0">
                      <a:pos x="702" y="616"/>
                    </a:cxn>
                    <a:cxn ang="0">
                      <a:pos x="686" y="574"/>
                    </a:cxn>
                    <a:cxn ang="0">
                      <a:pos x="680" y="530"/>
                    </a:cxn>
                    <a:cxn ang="0">
                      <a:pos x="700" y="496"/>
                    </a:cxn>
                    <a:cxn ang="0">
                      <a:pos x="710" y="438"/>
                    </a:cxn>
                    <a:cxn ang="0">
                      <a:pos x="722" y="380"/>
                    </a:cxn>
                    <a:cxn ang="0">
                      <a:pos x="720" y="352"/>
                    </a:cxn>
                    <a:cxn ang="0">
                      <a:pos x="722" y="302"/>
                    </a:cxn>
                    <a:cxn ang="0">
                      <a:pos x="710" y="242"/>
                    </a:cxn>
                    <a:cxn ang="0">
                      <a:pos x="700" y="208"/>
                    </a:cxn>
                    <a:cxn ang="0">
                      <a:pos x="668" y="176"/>
                    </a:cxn>
                    <a:cxn ang="0">
                      <a:pos x="704" y="132"/>
                    </a:cxn>
                    <a:cxn ang="0">
                      <a:pos x="710" y="78"/>
                    </a:cxn>
                    <a:cxn ang="0">
                      <a:pos x="742" y="36"/>
                    </a:cxn>
                    <a:cxn ang="0">
                      <a:pos x="700" y="2"/>
                    </a:cxn>
                    <a:cxn ang="0">
                      <a:pos x="670" y="62"/>
                    </a:cxn>
                    <a:cxn ang="0">
                      <a:pos x="636" y="114"/>
                    </a:cxn>
                    <a:cxn ang="0">
                      <a:pos x="658" y="174"/>
                    </a:cxn>
                    <a:cxn ang="0">
                      <a:pos x="626" y="214"/>
                    </a:cxn>
                    <a:cxn ang="0">
                      <a:pos x="622" y="264"/>
                    </a:cxn>
                    <a:cxn ang="0">
                      <a:pos x="610" y="324"/>
                    </a:cxn>
                    <a:cxn ang="0">
                      <a:pos x="518" y="454"/>
                    </a:cxn>
                    <a:cxn ang="0">
                      <a:pos x="486" y="516"/>
                    </a:cxn>
                    <a:cxn ang="0">
                      <a:pos x="458" y="568"/>
                    </a:cxn>
                    <a:cxn ang="0">
                      <a:pos x="420" y="626"/>
                    </a:cxn>
                    <a:cxn ang="0">
                      <a:pos x="412" y="708"/>
                    </a:cxn>
                    <a:cxn ang="0">
                      <a:pos x="396" y="768"/>
                    </a:cxn>
                    <a:cxn ang="0">
                      <a:pos x="350" y="852"/>
                    </a:cxn>
                    <a:cxn ang="0">
                      <a:pos x="308" y="922"/>
                    </a:cxn>
                    <a:cxn ang="0">
                      <a:pos x="272" y="972"/>
                    </a:cxn>
                    <a:cxn ang="0">
                      <a:pos x="258" y="1044"/>
                    </a:cxn>
                    <a:cxn ang="0">
                      <a:pos x="228" y="1108"/>
                    </a:cxn>
                    <a:cxn ang="0">
                      <a:pos x="204" y="1162"/>
                    </a:cxn>
                    <a:cxn ang="0">
                      <a:pos x="150" y="1214"/>
                    </a:cxn>
                    <a:cxn ang="0">
                      <a:pos x="116" y="1248"/>
                    </a:cxn>
                    <a:cxn ang="0">
                      <a:pos x="94" y="1290"/>
                    </a:cxn>
                    <a:cxn ang="0">
                      <a:pos x="78" y="1332"/>
                    </a:cxn>
                    <a:cxn ang="0">
                      <a:pos x="116" y="1372"/>
                    </a:cxn>
                    <a:cxn ang="0">
                      <a:pos x="70" y="1448"/>
                    </a:cxn>
                    <a:cxn ang="0">
                      <a:pos x="50" y="1518"/>
                    </a:cxn>
                    <a:cxn ang="0">
                      <a:pos x="34" y="1636"/>
                    </a:cxn>
                    <a:cxn ang="0">
                      <a:pos x="12" y="1742"/>
                    </a:cxn>
                    <a:cxn ang="0">
                      <a:pos x="24" y="1862"/>
                    </a:cxn>
                    <a:cxn ang="0">
                      <a:pos x="74" y="1802"/>
                    </a:cxn>
                    <a:cxn ang="0">
                      <a:pos x="194" y="1592"/>
                    </a:cxn>
                    <a:cxn ang="0">
                      <a:pos x="234" y="1474"/>
                    </a:cxn>
                    <a:cxn ang="0">
                      <a:pos x="256" y="1396"/>
                    </a:cxn>
                    <a:cxn ang="0">
                      <a:pos x="300" y="1354"/>
                    </a:cxn>
                    <a:cxn ang="0">
                      <a:pos x="304" y="1282"/>
                    </a:cxn>
                    <a:cxn ang="0">
                      <a:pos x="326" y="1212"/>
                    </a:cxn>
                    <a:cxn ang="0">
                      <a:pos x="374" y="1174"/>
                    </a:cxn>
                    <a:cxn ang="0">
                      <a:pos x="434" y="1098"/>
                    </a:cxn>
                    <a:cxn ang="0">
                      <a:pos x="492" y="1044"/>
                    </a:cxn>
                    <a:cxn ang="0">
                      <a:pos x="550" y="1042"/>
                    </a:cxn>
                    <a:cxn ang="0">
                      <a:pos x="588" y="980"/>
                    </a:cxn>
                    <a:cxn ang="0">
                      <a:pos x="646" y="956"/>
                    </a:cxn>
                    <a:cxn ang="0">
                      <a:pos x="670" y="920"/>
                    </a:cxn>
                  </a:cxnLst>
                  <a:rect l="0" t="0" r="r" b="b"/>
                  <a:pathLst>
                    <a:path w="742" h="1862">
                      <a:moveTo>
                        <a:pt x="678" y="934"/>
                      </a:moveTo>
                      <a:lnTo>
                        <a:pt x="698" y="916"/>
                      </a:lnTo>
                      <a:lnTo>
                        <a:pt x="692" y="886"/>
                      </a:lnTo>
                      <a:lnTo>
                        <a:pt x="692" y="874"/>
                      </a:lnTo>
                      <a:lnTo>
                        <a:pt x="706" y="860"/>
                      </a:lnTo>
                      <a:lnTo>
                        <a:pt x="718" y="838"/>
                      </a:lnTo>
                      <a:lnTo>
                        <a:pt x="718" y="812"/>
                      </a:lnTo>
                      <a:lnTo>
                        <a:pt x="710" y="786"/>
                      </a:lnTo>
                      <a:lnTo>
                        <a:pt x="710" y="752"/>
                      </a:lnTo>
                      <a:lnTo>
                        <a:pt x="702" y="718"/>
                      </a:lnTo>
                      <a:lnTo>
                        <a:pt x="702" y="690"/>
                      </a:lnTo>
                      <a:lnTo>
                        <a:pt x="700" y="662"/>
                      </a:lnTo>
                      <a:lnTo>
                        <a:pt x="698" y="648"/>
                      </a:lnTo>
                      <a:lnTo>
                        <a:pt x="704" y="630"/>
                      </a:lnTo>
                      <a:lnTo>
                        <a:pt x="702" y="616"/>
                      </a:lnTo>
                      <a:lnTo>
                        <a:pt x="690" y="610"/>
                      </a:lnTo>
                      <a:lnTo>
                        <a:pt x="680" y="592"/>
                      </a:lnTo>
                      <a:lnTo>
                        <a:pt x="686" y="574"/>
                      </a:lnTo>
                      <a:lnTo>
                        <a:pt x="692" y="560"/>
                      </a:lnTo>
                      <a:lnTo>
                        <a:pt x="692" y="546"/>
                      </a:lnTo>
                      <a:lnTo>
                        <a:pt x="680" y="530"/>
                      </a:lnTo>
                      <a:lnTo>
                        <a:pt x="678" y="518"/>
                      </a:lnTo>
                      <a:lnTo>
                        <a:pt x="682" y="502"/>
                      </a:lnTo>
                      <a:lnTo>
                        <a:pt x="700" y="496"/>
                      </a:lnTo>
                      <a:lnTo>
                        <a:pt x="708" y="482"/>
                      </a:lnTo>
                      <a:lnTo>
                        <a:pt x="720" y="454"/>
                      </a:lnTo>
                      <a:lnTo>
                        <a:pt x="710" y="438"/>
                      </a:lnTo>
                      <a:lnTo>
                        <a:pt x="724" y="420"/>
                      </a:lnTo>
                      <a:lnTo>
                        <a:pt x="722" y="400"/>
                      </a:lnTo>
                      <a:lnTo>
                        <a:pt x="722" y="380"/>
                      </a:lnTo>
                      <a:lnTo>
                        <a:pt x="742" y="380"/>
                      </a:lnTo>
                      <a:lnTo>
                        <a:pt x="738" y="366"/>
                      </a:lnTo>
                      <a:lnTo>
                        <a:pt x="720" y="352"/>
                      </a:lnTo>
                      <a:lnTo>
                        <a:pt x="712" y="336"/>
                      </a:lnTo>
                      <a:lnTo>
                        <a:pt x="708" y="316"/>
                      </a:lnTo>
                      <a:lnTo>
                        <a:pt x="722" y="302"/>
                      </a:lnTo>
                      <a:lnTo>
                        <a:pt x="728" y="282"/>
                      </a:lnTo>
                      <a:lnTo>
                        <a:pt x="722" y="262"/>
                      </a:lnTo>
                      <a:lnTo>
                        <a:pt x="710" y="242"/>
                      </a:lnTo>
                      <a:lnTo>
                        <a:pt x="722" y="222"/>
                      </a:lnTo>
                      <a:lnTo>
                        <a:pt x="714" y="208"/>
                      </a:lnTo>
                      <a:lnTo>
                        <a:pt x="700" y="208"/>
                      </a:lnTo>
                      <a:lnTo>
                        <a:pt x="688" y="214"/>
                      </a:lnTo>
                      <a:lnTo>
                        <a:pt x="670" y="196"/>
                      </a:lnTo>
                      <a:lnTo>
                        <a:pt x="668" y="176"/>
                      </a:lnTo>
                      <a:lnTo>
                        <a:pt x="686" y="164"/>
                      </a:lnTo>
                      <a:lnTo>
                        <a:pt x="694" y="146"/>
                      </a:lnTo>
                      <a:lnTo>
                        <a:pt x="704" y="132"/>
                      </a:lnTo>
                      <a:lnTo>
                        <a:pt x="716" y="114"/>
                      </a:lnTo>
                      <a:lnTo>
                        <a:pt x="716" y="94"/>
                      </a:lnTo>
                      <a:lnTo>
                        <a:pt x="710" y="78"/>
                      </a:lnTo>
                      <a:lnTo>
                        <a:pt x="728" y="58"/>
                      </a:lnTo>
                      <a:lnTo>
                        <a:pt x="728" y="44"/>
                      </a:lnTo>
                      <a:lnTo>
                        <a:pt x="742" y="36"/>
                      </a:lnTo>
                      <a:lnTo>
                        <a:pt x="742" y="12"/>
                      </a:lnTo>
                      <a:lnTo>
                        <a:pt x="722" y="0"/>
                      </a:lnTo>
                      <a:lnTo>
                        <a:pt x="700" y="2"/>
                      </a:lnTo>
                      <a:lnTo>
                        <a:pt x="688" y="20"/>
                      </a:lnTo>
                      <a:lnTo>
                        <a:pt x="676" y="44"/>
                      </a:lnTo>
                      <a:lnTo>
                        <a:pt x="670" y="62"/>
                      </a:lnTo>
                      <a:lnTo>
                        <a:pt x="648" y="76"/>
                      </a:lnTo>
                      <a:lnTo>
                        <a:pt x="636" y="98"/>
                      </a:lnTo>
                      <a:lnTo>
                        <a:pt x="636" y="114"/>
                      </a:lnTo>
                      <a:lnTo>
                        <a:pt x="636" y="130"/>
                      </a:lnTo>
                      <a:lnTo>
                        <a:pt x="650" y="146"/>
                      </a:lnTo>
                      <a:lnTo>
                        <a:pt x="658" y="174"/>
                      </a:lnTo>
                      <a:lnTo>
                        <a:pt x="638" y="180"/>
                      </a:lnTo>
                      <a:lnTo>
                        <a:pt x="628" y="190"/>
                      </a:lnTo>
                      <a:lnTo>
                        <a:pt x="626" y="214"/>
                      </a:lnTo>
                      <a:lnTo>
                        <a:pt x="604" y="226"/>
                      </a:lnTo>
                      <a:lnTo>
                        <a:pt x="606" y="248"/>
                      </a:lnTo>
                      <a:lnTo>
                        <a:pt x="622" y="264"/>
                      </a:lnTo>
                      <a:lnTo>
                        <a:pt x="626" y="276"/>
                      </a:lnTo>
                      <a:lnTo>
                        <a:pt x="622" y="302"/>
                      </a:lnTo>
                      <a:lnTo>
                        <a:pt x="610" y="324"/>
                      </a:lnTo>
                      <a:lnTo>
                        <a:pt x="584" y="354"/>
                      </a:lnTo>
                      <a:lnTo>
                        <a:pt x="540" y="426"/>
                      </a:lnTo>
                      <a:lnTo>
                        <a:pt x="518" y="454"/>
                      </a:lnTo>
                      <a:lnTo>
                        <a:pt x="510" y="474"/>
                      </a:lnTo>
                      <a:lnTo>
                        <a:pt x="486" y="502"/>
                      </a:lnTo>
                      <a:lnTo>
                        <a:pt x="486" y="516"/>
                      </a:lnTo>
                      <a:lnTo>
                        <a:pt x="484" y="540"/>
                      </a:lnTo>
                      <a:lnTo>
                        <a:pt x="468" y="556"/>
                      </a:lnTo>
                      <a:lnTo>
                        <a:pt x="458" y="568"/>
                      </a:lnTo>
                      <a:lnTo>
                        <a:pt x="456" y="594"/>
                      </a:lnTo>
                      <a:lnTo>
                        <a:pt x="452" y="610"/>
                      </a:lnTo>
                      <a:lnTo>
                        <a:pt x="420" y="626"/>
                      </a:lnTo>
                      <a:lnTo>
                        <a:pt x="416" y="646"/>
                      </a:lnTo>
                      <a:lnTo>
                        <a:pt x="416" y="670"/>
                      </a:lnTo>
                      <a:lnTo>
                        <a:pt x="412" y="708"/>
                      </a:lnTo>
                      <a:lnTo>
                        <a:pt x="394" y="724"/>
                      </a:lnTo>
                      <a:lnTo>
                        <a:pt x="388" y="752"/>
                      </a:lnTo>
                      <a:lnTo>
                        <a:pt x="396" y="768"/>
                      </a:lnTo>
                      <a:lnTo>
                        <a:pt x="382" y="792"/>
                      </a:lnTo>
                      <a:lnTo>
                        <a:pt x="362" y="818"/>
                      </a:lnTo>
                      <a:lnTo>
                        <a:pt x="350" y="852"/>
                      </a:lnTo>
                      <a:lnTo>
                        <a:pt x="336" y="880"/>
                      </a:lnTo>
                      <a:lnTo>
                        <a:pt x="322" y="908"/>
                      </a:lnTo>
                      <a:lnTo>
                        <a:pt x="308" y="922"/>
                      </a:lnTo>
                      <a:lnTo>
                        <a:pt x="292" y="944"/>
                      </a:lnTo>
                      <a:lnTo>
                        <a:pt x="270" y="956"/>
                      </a:lnTo>
                      <a:lnTo>
                        <a:pt x="272" y="972"/>
                      </a:lnTo>
                      <a:lnTo>
                        <a:pt x="276" y="996"/>
                      </a:lnTo>
                      <a:lnTo>
                        <a:pt x="276" y="1020"/>
                      </a:lnTo>
                      <a:lnTo>
                        <a:pt x="258" y="1044"/>
                      </a:lnTo>
                      <a:lnTo>
                        <a:pt x="232" y="1064"/>
                      </a:lnTo>
                      <a:lnTo>
                        <a:pt x="230" y="1086"/>
                      </a:lnTo>
                      <a:lnTo>
                        <a:pt x="228" y="1108"/>
                      </a:lnTo>
                      <a:lnTo>
                        <a:pt x="212" y="1134"/>
                      </a:lnTo>
                      <a:lnTo>
                        <a:pt x="212" y="1152"/>
                      </a:lnTo>
                      <a:lnTo>
                        <a:pt x="204" y="1162"/>
                      </a:lnTo>
                      <a:lnTo>
                        <a:pt x="174" y="1164"/>
                      </a:lnTo>
                      <a:lnTo>
                        <a:pt x="162" y="1186"/>
                      </a:lnTo>
                      <a:lnTo>
                        <a:pt x="150" y="1214"/>
                      </a:lnTo>
                      <a:lnTo>
                        <a:pt x="138" y="1222"/>
                      </a:lnTo>
                      <a:lnTo>
                        <a:pt x="116" y="1224"/>
                      </a:lnTo>
                      <a:lnTo>
                        <a:pt x="116" y="1248"/>
                      </a:lnTo>
                      <a:lnTo>
                        <a:pt x="116" y="1268"/>
                      </a:lnTo>
                      <a:lnTo>
                        <a:pt x="106" y="1290"/>
                      </a:lnTo>
                      <a:lnTo>
                        <a:pt x="94" y="1290"/>
                      </a:lnTo>
                      <a:lnTo>
                        <a:pt x="78" y="1288"/>
                      </a:lnTo>
                      <a:lnTo>
                        <a:pt x="64" y="1314"/>
                      </a:lnTo>
                      <a:lnTo>
                        <a:pt x="78" y="1332"/>
                      </a:lnTo>
                      <a:lnTo>
                        <a:pt x="104" y="1322"/>
                      </a:lnTo>
                      <a:lnTo>
                        <a:pt x="110" y="1342"/>
                      </a:lnTo>
                      <a:lnTo>
                        <a:pt x="116" y="1372"/>
                      </a:lnTo>
                      <a:lnTo>
                        <a:pt x="112" y="1388"/>
                      </a:lnTo>
                      <a:lnTo>
                        <a:pt x="96" y="1404"/>
                      </a:lnTo>
                      <a:lnTo>
                        <a:pt x="70" y="1448"/>
                      </a:lnTo>
                      <a:lnTo>
                        <a:pt x="52" y="1474"/>
                      </a:lnTo>
                      <a:lnTo>
                        <a:pt x="50" y="1502"/>
                      </a:lnTo>
                      <a:lnTo>
                        <a:pt x="50" y="1518"/>
                      </a:lnTo>
                      <a:lnTo>
                        <a:pt x="42" y="1554"/>
                      </a:lnTo>
                      <a:lnTo>
                        <a:pt x="36" y="1592"/>
                      </a:lnTo>
                      <a:lnTo>
                        <a:pt x="34" y="1636"/>
                      </a:lnTo>
                      <a:lnTo>
                        <a:pt x="40" y="1672"/>
                      </a:lnTo>
                      <a:lnTo>
                        <a:pt x="20" y="1696"/>
                      </a:lnTo>
                      <a:lnTo>
                        <a:pt x="12" y="1742"/>
                      </a:lnTo>
                      <a:lnTo>
                        <a:pt x="0" y="1776"/>
                      </a:lnTo>
                      <a:lnTo>
                        <a:pt x="4" y="1842"/>
                      </a:lnTo>
                      <a:lnTo>
                        <a:pt x="24" y="1862"/>
                      </a:lnTo>
                      <a:lnTo>
                        <a:pt x="40" y="1850"/>
                      </a:lnTo>
                      <a:lnTo>
                        <a:pt x="66" y="1828"/>
                      </a:lnTo>
                      <a:lnTo>
                        <a:pt x="74" y="1802"/>
                      </a:lnTo>
                      <a:lnTo>
                        <a:pt x="148" y="1720"/>
                      </a:lnTo>
                      <a:lnTo>
                        <a:pt x="194" y="1626"/>
                      </a:lnTo>
                      <a:lnTo>
                        <a:pt x="194" y="1592"/>
                      </a:lnTo>
                      <a:lnTo>
                        <a:pt x="208" y="1542"/>
                      </a:lnTo>
                      <a:lnTo>
                        <a:pt x="226" y="1508"/>
                      </a:lnTo>
                      <a:lnTo>
                        <a:pt x="234" y="1474"/>
                      </a:lnTo>
                      <a:lnTo>
                        <a:pt x="256" y="1458"/>
                      </a:lnTo>
                      <a:lnTo>
                        <a:pt x="252" y="1424"/>
                      </a:lnTo>
                      <a:lnTo>
                        <a:pt x="256" y="1396"/>
                      </a:lnTo>
                      <a:lnTo>
                        <a:pt x="270" y="1388"/>
                      </a:lnTo>
                      <a:lnTo>
                        <a:pt x="298" y="1378"/>
                      </a:lnTo>
                      <a:lnTo>
                        <a:pt x="300" y="1354"/>
                      </a:lnTo>
                      <a:lnTo>
                        <a:pt x="308" y="1338"/>
                      </a:lnTo>
                      <a:lnTo>
                        <a:pt x="316" y="1312"/>
                      </a:lnTo>
                      <a:lnTo>
                        <a:pt x="304" y="1282"/>
                      </a:lnTo>
                      <a:lnTo>
                        <a:pt x="310" y="1258"/>
                      </a:lnTo>
                      <a:lnTo>
                        <a:pt x="318" y="1234"/>
                      </a:lnTo>
                      <a:lnTo>
                        <a:pt x="326" y="1212"/>
                      </a:lnTo>
                      <a:lnTo>
                        <a:pt x="334" y="1194"/>
                      </a:lnTo>
                      <a:lnTo>
                        <a:pt x="346" y="1182"/>
                      </a:lnTo>
                      <a:lnTo>
                        <a:pt x="374" y="1174"/>
                      </a:lnTo>
                      <a:lnTo>
                        <a:pt x="392" y="1156"/>
                      </a:lnTo>
                      <a:lnTo>
                        <a:pt x="418" y="1124"/>
                      </a:lnTo>
                      <a:lnTo>
                        <a:pt x="434" y="1098"/>
                      </a:lnTo>
                      <a:lnTo>
                        <a:pt x="444" y="1080"/>
                      </a:lnTo>
                      <a:lnTo>
                        <a:pt x="462" y="1070"/>
                      </a:lnTo>
                      <a:lnTo>
                        <a:pt x="492" y="1044"/>
                      </a:lnTo>
                      <a:lnTo>
                        <a:pt x="500" y="1028"/>
                      </a:lnTo>
                      <a:lnTo>
                        <a:pt x="530" y="1034"/>
                      </a:lnTo>
                      <a:lnTo>
                        <a:pt x="550" y="1042"/>
                      </a:lnTo>
                      <a:lnTo>
                        <a:pt x="556" y="1020"/>
                      </a:lnTo>
                      <a:lnTo>
                        <a:pt x="568" y="1000"/>
                      </a:lnTo>
                      <a:lnTo>
                        <a:pt x="588" y="980"/>
                      </a:lnTo>
                      <a:lnTo>
                        <a:pt x="610" y="962"/>
                      </a:lnTo>
                      <a:lnTo>
                        <a:pt x="622" y="954"/>
                      </a:lnTo>
                      <a:lnTo>
                        <a:pt x="646" y="956"/>
                      </a:lnTo>
                      <a:lnTo>
                        <a:pt x="652" y="946"/>
                      </a:lnTo>
                      <a:lnTo>
                        <a:pt x="644" y="930"/>
                      </a:lnTo>
                      <a:lnTo>
                        <a:pt x="670" y="920"/>
                      </a:lnTo>
                      <a:lnTo>
                        <a:pt x="678" y="934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00" name="Freeform 175"/>
                <p:cNvSpPr>
                  <a:spLocks/>
                </p:cNvSpPr>
                <p:nvPr/>
              </p:nvSpPr>
              <p:spPr bwMode="auto">
                <a:xfrm>
                  <a:off x="5236847" y="4193670"/>
                  <a:ext cx="37554" cy="47290"/>
                </a:xfrm>
                <a:custGeom>
                  <a:avLst/>
                  <a:gdLst/>
                  <a:ahLst/>
                  <a:cxnLst>
                    <a:cxn ang="0">
                      <a:pos x="106" y="132"/>
                    </a:cxn>
                    <a:cxn ang="0">
                      <a:pos x="108" y="118"/>
                    </a:cxn>
                    <a:cxn ang="0">
                      <a:pos x="88" y="106"/>
                    </a:cxn>
                    <a:cxn ang="0">
                      <a:pos x="80" y="82"/>
                    </a:cxn>
                    <a:cxn ang="0">
                      <a:pos x="60" y="62"/>
                    </a:cxn>
                    <a:cxn ang="0">
                      <a:pos x="68" y="46"/>
                    </a:cxn>
                    <a:cxn ang="0">
                      <a:pos x="62" y="28"/>
                    </a:cxn>
                    <a:cxn ang="0">
                      <a:pos x="58" y="10"/>
                    </a:cxn>
                    <a:cxn ang="0">
                      <a:pos x="46" y="0"/>
                    </a:cxn>
                    <a:cxn ang="0">
                      <a:pos x="36" y="8"/>
                    </a:cxn>
                    <a:cxn ang="0">
                      <a:pos x="26" y="22"/>
                    </a:cxn>
                    <a:cxn ang="0">
                      <a:pos x="18" y="36"/>
                    </a:cxn>
                    <a:cxn ang="0">
                      <a:pos x="0" y="62"/>
                    </a:cxn>
                    <a:cxn ang="0">
                      <a:pos x="6" y="80"/>
                    </a:cxn>
                    <a:cxn ang="0">
                      <a:pos x="20" y="106"/>
                    </a:cxn>
                    <a:cxn ang="0">
                      <a:pos x="36" y="134"/>
                    </a:cxn>
                    <a:cxn ang="0">
                      <a:pos x="50" y="136"/>
                    </a:cxn>
                    <a:cxn ang="0">
                      <a:pos x="70" y="128"/>
                    </a:cxn>
                    <a:cxn ang="0">
                      <a:pos x="88" y="134"/>
                    </a:cxn>
                    <a:cxn ang="0">
                      <a:pos x="106" y="132"/>
                    </a:cxn>
                  </a:cxnLst>
                  <a:rect l="0" t="0" r="r" b="b"/>
                  <a:pathLst>
                    <a:path w="108" h="136">
                      <a:moveTo>
                        <a:pt x="106" y="132"/>
                      </a:moveTo>
                      <a:lnTo>
                        <a:pt x="108" y="118"/>
                      </a:lnTo>
                      <a:lnTo>
                        <a:pt x="88" y="106"/>
                      </a:lnTo>
                      <a:lnTo>
                        <a:pt x="80" y="82"/>
                      </a:lnTo>
                      <a:lnTo>
                        <a:pt x="60" y="62"/>
                      </a:lnTo>
                      <a:lnTo>
                        <a:pt x="68" y="46"/>
                      </a:lnTo>
                      <a:lnTo>
                        <a:pt x="62" y="28"/>
                      </a:lnTo>
                      <a:lnTo>
                        <a:pt x="58" y="10"/>
                      </a:lnTo>
                      <a:lnTo>
                        <a:pt x="46" y="0"/>
                      </a:lnTo>
                      <a:lnTo>
                        <a:pt x="36" y="8"/>
                      </a:lnTo>
                      <a:lnTo>
                        <a:pt x="26" y="22"/>
                      </a:lnTo>
                      <a:lnTo>
                        <a:pt x="18" y="36"/>
                      </a:lnTo>
                      <a:lnTo>
                        <a:pt x="0" y="62"/>
                      </a:lnTo>
                      <a:lnTo>
                        <a:pt x="6" y="80"/>
                      </a:lnTo>
                      <a:lnTo>
                        <a:pt x="20" y="106"/>
                      </a:lnTo>
                      <a:lnTo>
                        <a:pt x="36" y="134"/>
                      </a:lnTo>
                      <a:lnTo>
                        <a:pt x="50" y="136"/>
                      </a:lnTo>
                      <a:lnTo>
                        <a:pt x="70" y="128"/>
                      </a:lnTo>
                      <a:lnTo>
                        <a:pt x="88" y="134"/>
                      </a:lnTo>
                      <a:lnTo>
                        <a:pt x="106" y="13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01" name="Freeform 176"/>
                <p:cNvSpPr>
                  <a:spLocks/>
                </p:cNvSpPr>
                <p:nvPr/>
              </p:nvSpPr>
              <p:spPr bwMode="auto">
                <a:xfrm>
                  <a:off x="5472603" y="4398827"/>
                  <a:ext cx="36164" cy="26427"/>
                </a:xfrm>
                <a:custGeom>
                  <a:avLst/>
                  <a:gdLst/>
                  <a:ahLst/>
                  <a:cxnLst>
                    <a:cxn ang="0">
                      <a:pos x="50" y="76"/>
                    </a:cxn>
                    <a:cxn ang="0">
                      <a:pos x="26" y="74"/>
                    </a:cxn>
                    <a:cxn ang="0">
                      <a:pos x="8" y="72"/>
                    </a:cxn>
                    <a:cxn ang="0">
                      <a:pos x="0" y="52"/>
                    </a:cxn>
                    <a:cxn ang="0">
                      <a:pos x="8" y="36"/>
                    </a:cxn>
                    <a:cxn ang="0">
                      <a:pos x="12" y="14"/>
                    </a:cxn>
                    <a:cxn ang="0">
                      <a:pos x="22" y="0"/>
                    </a:cxn>
                    <a:cxn ang="0">
                      <a:pos x="44" y="0"/>
                    </a:cxn>
                    <a:cxn ang="0">
                      <a:pos x="74" y="0"/>
                    </a:cxn>
                    <a:cxn ang="0">
                      <a:pos x="88" y="16"/>
                    </a:cxn>
                    <a:cxn ang="0">
                      <a:pos x="104" y="30"/>
                    </a:cxn>
                    <a:cxn ang="0">
                      <a:pos x="102" y="46"/>
                    </a:cxn>
                    <a:cxn ang="0">
                      <a:pos x="88" y="54"/>
                    </a:cxn>
                    <a:cxn ang="0">
                      <a:pos x="72" y="62"/>
                    </a:cxn>
                    <a:cxn ang="0">
                      <a:pos x="64" y="74"/>
                    </a:cxn>
                    <a:cxn ang="0">
                      <a:pos x="50" y="76"/>
                    </a:cxn>
                  </a:cxnLst>
                  <a:rect l="0" t="0" r="r" b="b"/>
                  <a:pathLst>
                    <a:path w="104" h="76">
                      <a:moveTo>
                        <a:pt x="50" y="76"/>
                      </a:moveTo>
                      <a:lnTo>
                        <a:pt x="26" y="74"/>
                      </a:lnTo>
                      <a:lnTo>
                        <a:pt x="8" y="72"/>
                      </a:lnTo>
                      <a:lnTo>
                        <a:pt x="0" y="52"/>
                      </a:lnTo>
                      <a:lnTo>
                        <a:pt x="8" y="36"/>
                      </a:lnTo>
                      <a:lnTo>
                        <a:pt x="12" y="14"/>
                      </a:lnTo>
                      <a:lnTo>
                        <a:pt x="22" y="0"/>
                      </a:lnTo>
                      <a:lnTo>
                        <a:pt x="44" y="0"/>
                      </a:lnTo>
                      <a:lnTo>
                        <a:pt x="74" y="0"/>
                      </a:lnTo>
                      <a:lnTo>
                        <a:pt x="88" y="16"/>
                      </a:lnTo>
                      <a:lnTo>
                        <a:pt x="104" y="30"/>
                      </a:lnTo>
                      <a:lnTo>
                        <a:pt x="102" y="46"/>
                      </a:lnTo>
                      <a:lnTo>
                        <a:pt x="88" y="54"/>
                      </a:lnTo>
                      <a:lnTo>
                        <a:pt x="72" y="62"/>
                      </a:lnTo>
                      <a:lnTo>
                        <a:pt x="64" y="74"/>
                      </a:lnTo>
                      <a:lnTo>
                        <a:pt x="50" y="7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02" name="Freeform 177"/>
                <p:cNvSpPr>
                  <a:spLocks/>
                </p:cNvSpPr>
                <p:nvPr/>
              </p:nvSpPr>
              <p:spPr bwMode="auto">
                <a:xfrm>
                  <a:off x="5431572" y="4398827"/>
                  <a:ext cx="37554" cy="40336"/>
                </a:xfrm>
                <a:custGeom>
                  <a:avLst/>
                  <a:gdLst/>
                  <a:ahLst/>
                  <a:cxnLst>
                    <a:cxn ang="0">
                      <a:pos x="108" y="62"/>
                    </a:cxn>
                    <a:cxn ang="0">
                      <a:pos x="94" y="54"/>
                    </a:cxn>
                    <a:cxn ang="0">
                      <a:pos x="92" y="38"/>
                    </a:cxn>
                    <a:cxn ang="0">
                      <a:pos x="92" y="18"/>
                    </a:cxn>
                    <a:cxn ang="0">
                      <a:pos x="88" y="0"/>
                    </a:cxn>
                    <a:cxn ang="0">
                      <a:pos x="74" y="0"/>
                    </a:cxn>
                    <a:cxn ang="0">
                      <a:pos x="48" y="0"/>
                    </a:cxn>
                    <a:cxn ang="0">
                      <a:pos x="36" y="0"/>
                    </a:cxn>
                    <a:cxn ang="0">
                      <a:pos x="32" y="18"/>
                    </a:cxn>
                    <a:cxn ang="0">
                      <a:pos x="38" y="38"/>
                    </a:cxn>
                    <a:cxn ang="0">
                      <a:pos x="34" y="54"/>
                    </a:cxn>
                    <a:cxn ang="0">
                      <a:pos x="22" y="56"/>
                    </a:cxn>
                    <a:cxn ang="0">
                      <a:pos x="12" y="74"/>
                    </a:cxn>
                    <a:cxn ang="0">
                      <a:pos x="0" y="96"/>
                    </a:cxn>
                    <a:cxn ang="0">
                      <a:pos x="16" y="116"/>
                    </a:cxn>
                    <a:cxn ang="0">
                      <a:pos x="40" y="110"/>
                    </a:cxn>
                    <a:cxn ang="0">
                      <a:pos x="58" y="92"/>
                    </a:cxn>
                    <a:cxn ang="0">
                      <a:pos x="60" y="72"/>
                    </a:cxn>
                    <a:cxn ang="0">
                      <a:pos x="80" y="72"/>
                    </a:cxn>
                    <a:cxn ang="0">
                      <a:pos x="98" y="78"/>
                    </a:cxn>
                    <a:cxn ang="0">
                      <a:pos x="108" y="62"/>
                    </a:cxn>
                  </a:cxnLst>
                  <a:rect l="0" t="0" r="r" b="b"/>
                  <a:pathLst>
                    <a:path w="108" h="116">
                      <a:moveTo>
                        <a:pt x="108" y="62"/>
                      </a:moveTo>
                      <a:lnTo>
                        <a:pt x="94" y="54"/>
                      </a:lnTo>
                      <a:lnTo>
                        <a:pt x="92" y="38"/>
                      </a:lnTo>
                      <a:lnTo>
                        <a:pt x="92" y="18"/>
                      </a:lnTo>
                      <a:lnTo>
                        <a:pt x="88" y="0"/>
                      </a:lnTo>
                      <a:lnTo>
                        <a:pt x="74" y="0"/>
                      </a:lnTo>
                      <a:lnTo>
                        <a:pt x="48" y="0"/>
                      </a:lnTo>
                      <a:lnTo>
                        <a:pt x="36" y="0"/>
                      </a:lnTo>
                      <a:lnTo>
                        <a:pt x="32" y="18"/>
                      </a:lnTo>
                      <a:lnTo>
                        <a:pt x="38" y="38"/>
                      </a:lnTo>
                      <a:lnTo>
                        <a:pt x="34" y="54"/>
                      </a:lnTo>
                      <a:lnTo>
                        <a:pt x="22" y="56"/>
                      </a:lnTo>
                      <a:lnTo>
                        <a:pt x="12" y="74"/>
                      </a:lnTo>
                      <a:lnTo>
                        <a:pt x="0" y="96"/>
                      </a:lnTo>
                      <a:lnTo>
                        <a:pt x="16" y="116"/>
                      </a:lnTo>
                      <a:lnTo>
                        <a:pt x="40" y="110"/>
                      </a:lnTo>
                      <a:lnTo>
                        <a:pt x="58" y="92"/>
                      </a:lnTo>
                      <a:lnTo>
                        <a:pt x="60" y="72"/>
                      </a:lnTo>
                      <a:lnTo>
                        <a:pt x="80" y="72"/>
                      </a:lnTo>
                      <a:lnTo>
                        <a:pt x="98" y="78"/>
                      </a:lnTo>
                      <a:lnTo>
                        <a:pt x="108" y="6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03" name="Freeform 178"/>
                <p:cNvSpPr>
                  <a:spLocks/>
                </p:cNvSpPr>
                <p:nvPr/>
              </p:nvSpPr>
              <p:spPr bwMode="auto">
                <a:xfrm>
                  <a:off x="5504594" y="4366142"/>
                  <a:ext cx="20168" cy="27818"/>
                </a:xfrm>
                <a:custGeom>
                  <a:avLst/>
                  <a:gdLst/>
                  <a:ahLst/>
                  <a:cxnLst>
                    <a:cxn ang="0">
                      <a:pos x="18" y="72"/>
                    </a:cxn>
                    <a:cxn ang="0">
                      <a:pos x="30" y="56"/>
                    </a:cxn>
                    <a:cxn ang="0">
                      <a:pos x="32" y="42"/>
                    </a:cxn>
                    <a:cxn ang="0">
                      <a:pos x="48" y="28"/>
                    </a:cxn>
                    <a:cxn ang="0">
                      <a:pos x="58" y="18"/>
                    </a:cxn>
                    <a:cxn ang="0">
                      <a:pos x="46" y="0"/>
                    </a:cxn>
                    <a:cxn ang="0">
                      <a:pos x="30" y="14"/>
                    </a:cxn>
                    <a:cxn ang="0">
                      <a:pos x="16" y="36"/>
                    </a:cxn>
                    <a:cxn ang="0">
                      <a:pos x="2" y="60"/>
                    </a:cxn>
                    <a:cxn ang="0">
                      <a:pos x="0" y="80"/>
                    </a:cxn>
                    <a:cxn ang="0">
                      <a:pos x="18" y="72"/>
                    </a:cxn>
                  </a:cxnLst>
                  <a:rect l="0" t="0" r="r" b="b"/>
                  <a:pathLst>
                    <a:path w="58" h="80">
                      <a:moveTo>
                        <a:pt x="18" y="72"/>
                      </a:moveTo>
                      <a:lnTo>
                        <a:pt x="30" y="56"/>
                      </a:lnTo>
                      <a:lnTo>
                        <a:pt x="32" y="42"/>
                      </a:lnTo>
                      <a:lnTo>
                        <a:pt x="48" y="28"/>
                      </a:lnTo>
                      <a:lnTo>
                        <a:pt x="58" y="18"/>
                      </a:lnTo>
                      <a:lnTo>
                        <a:pt x="46" y="0"/>
                      </a:lnTo>
                      <a:lnTo>
                        <a:pt x="30" y="14"/>
                      </a:lnTo>
                      <a:lnTo>
                        <a:pt x="16" y="36"/>
                      </a:lnTo>
                      <a:lnTo>
                        <a:pt x="2" y="60"/>
                      </a:lnTo>
                      <a:lnTo>
                        <a:pt x="0" y="80"/>
                      </a:lnTo>
                      <a:lnTo>
                        <a:pt x="18" y="7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04" name="Freeform 179"/>
                <p:cNvSpPr>
                  <a:spLocks/>
                </p:cNvSpPr>
                <p:nvPr/>
              </p:nvSpPr>
              <p:spPr bwMode="auto">
                <a:xfrm>
                  <a:off x="5296655" y="4173502"/>
                  <a:ext cx="9737" cy="26427"/>
                </a:xfrm>
                <a:custGeom>
                  <a:avLst/>
                  <a:gdLst/>
                  <a:ahLst/>
                  <a:cxnLst>
                    <a:cxn ang="0">
                      <a:pos x="20" y="74"/>
                    </a:cxn>
                    <a:cxn ang="0">
                      <a:pos x="20" y="52"/>
                    </a:cxn>
                    <a:cxn ang="0">
                      <a:pos x="28" y="30"/>
                    </a:cxn>
                    <a:cxn ang="0">
                      <a:pos x="26" y="12"/>
                    </a:cxn>
                    <a:cxn ang="0">
                      <a:pos x="20" y="0"/>
                    </a:cxn>
                    <a:cxn ang="0">
                      <a:pos x="6" y="10"/>
                    </a:cxn>
                    <a:cxn ang="0">
                      <a:pos x="0" y="28"/>
                    </a:cxn>
                    <a:cxn ang="0">
                      <a:pos x="0" y="54"/>
                    </a:cxn>
                    <a:cxn ang="0">
                      <a:pos x="4" y="76"/>
                    </a:cxn>
                    <a:cxn ang="0">
                      <a:pos x="20" y="74"/>
                    </a:cxn>
                  </a:cxnLst>
                  <a:rect l="0" t="0" r="r" b="b"/>
                  <a:pathLst>
                    <a:path w="28" h="76">
                      <a:moveTo>
                        <a:pt x="20" y="74"/>
                      </a:moveTo>
                      <a:lnTo>
                        <a:pt x="20" y="52"/>
                      </a:lnTo>
                      <a:lnTo>
                        <a:pt x="28" y="30"/>
                      </a:lnTo>
                      <a:lnTo>
                        <a:pt x="26" y="12"/>
                      </a:lnTo>
                      <a:lnTo>
                        <a:pt x="20" y="0"/>
                      </a:lnTo>
                      <a:lnTo>
                        <a:pt x="6" y="10"/>
                      </a:lnTo>
                      <a:lnTo>
                        <a:pt x="0" y="28"/>
                      </a:lnTo>
                      <a:lnTo>
                        <a:pt x="0" y="54"/>
                      </a:lnTo>
                      <a:lnTo>
                        <a:pt x="4" y="76"/>
                      </a:lnTo>
                      <a:lnTo>
                        <a:pt x="20" y="74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05" name="Freeform 181"/>
                <p:cNvSpPr>
                  <a:spLocks/>
                </p:cNvSpPr>
                <p:nvPr/>
              </p:nvSpPr>
              <p:spPr bwMode="auto">
                <a:xfrm>
                  <a:off x="5347423" y="4544176"/>
                  <a:ext cx="15300" cy="15995"/>
                </a:xfrm>
                <a:custGeom>
                  <a:avLst/>
                  <a:gdLst/>
                  <a:ahLst/>
                  <a:cxnLst>
                    <a:cxn ang="0">
                      <a:pos x="16" y="46"/>
                    </a:cxn>
                    <a:cxn ang="0">
                      <a:pos x="32" y="36"/>
                    </a:cxn>
                    <a:cxn ang="0">
                      <a:pos x="32" y="24"/>
                    </a:cxn>
                    <a:cxn ang="0">
                      <a:pos x="44" y="14"/>
                    </a:cxn>
                    <a:cxn ang="0">
                      <a:pos x="44" y="0"/>
                    </a:cxn>
                    <a:cxn ang="0">
                      <a:pos x="14" y="2"/>
                    </a:cxn>
                    <a:cxn ang="0">
                      <a:pos x="2" y="22"/>
                    </a:cxn>
                    <a:cxn ang="0">
                      <a:pos x="0" y="38"/>
                    </a:cxn>
                    <a:cxn ang="0">
                      <a:pos x="16" y="46"/>
                    </a:cxn>
                  </a:cxnLst>
                  <a:rect l="0" t="0" r="r" b="b"/>
                  <a:pathLst>
                    <a:path w="44" h="46">
                      <a:moveTo>
                        <a:pt x="16" y="46"/>
                      </a:moveTo>
                      <a:lnTo>
                        <a:pt x="32" y="36"/>
                      </a:lnTo>
                      <a:lnTo>
                        <a:pt x="32" y="24"/>
                      </a:lnTo>
                      <a:lnTo>
                        <a:pt x="44" y="14"/>
                      </a:lnTo>
                      <a:lnTo>
                        <a:pt x="44" y="0"/>
                      </a:lnTo>
                      <a:lnTo>
                        <a:pt x="14" y="2"/>
                      </a:lnTo>
                      <a:lnTo>
                        <a:pt x="2" y="22"/>
                      </a:lnTo>
                      <a:lnTo>
                        <a:pt x="0" y="38"/>
                      </a:lnTo>
                      <a:lnTo>
                        <a:pt x="16" y="4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292" name="Negros Oriental"/>
              <p:cNvSpPr>
                <a:spLocks/>
              </p:cNvSpPr>
              <p:nvPr/>
            </p:nvSpPr>
            <p:spPr bwMode="auto">
              <a:xfrm>
                <a:off x="5523218" y="4489930"/>
                <a:ext cx="260793" cy="480554"/>
              </a:xfrm>
              <a:custGeom>
                <a:avLst/>
                <a:gdLst/>
                <a:ahLst/>
                <a:cxnLst>
                  <a:cxn ang="0">
                    <a:pos x="684" y="28"/>
                  </a:cxn>
                  <a:cxn ang="0">
                    <a:pos x="534" y="0"/>
                  </a:cxn>
                  <a:cxn ang="0">
                    <a:pos x="548" y="76"/>
                  </a:cxn>
                  <a:cxn ang="0">
                    <a:pos x="540" y="184"/>
                  </a:cxn>
                  <a:cxn ang="0">
                    <a:pos x="402" y="450"/>
                  </a:cxn>
                  <a:cxn ang="0">
                    <a:pos x="0" y="978"/>
                  </a:cxn>
                  <a:cxn ang="0">
                    <a:pos x="44" y="1024"/>
                  </a:cxn>
                  <a:cxn ang="0">
                    <a:pos x="122" y="1060"/>
                  </a:cxn>
                  <a:cxn ang="0">
                    <a:pos x="222" y="1078"/>
                  </a:cxn>
                  <a:cxn ang="0">
                    <a:pos x="254" y="1110"/>
                  </a:cxn>
                  <a:cxn ang="0">
                    <a:pos x="248" y="1176"/>
                  </a:cxn>
                  <a:cxn ang="0">
                    <a:pos x="286" y="1224"/>
                  </a:cxn>
                  <a:cxn ang="0">
                    <a:pos x="290" y="1282"/>
                  </a:cxn>
                  <a:cxn ang="0">
                    <a:pos x="328" y="1332"/>
                  </a:cxn>
                  <a:cxn ang="0">
                    <a:pos x="418" y="1380"/>
                  </a:cxn>
                  <a:cxn ang="0">
                    <a:pos x="496" y="1380"/>
                  </a:cxn>
                  <a:cxn ang="0">
                    <a:pos x="556" y="1342"/>
                  </a:cxn>
                  <a:cxn ang="0">
                    <a:pos x="616" y="1292"/>
                  </a:cxn>
                  <a:cxn ang="0">
                    <a:pos x="650" y="1256"/>
                  </a:cxn>
                  <a:cxn ang="0">
                    <a:pos x="676" y="1224"/>
                  </a:cxn>
                  <a:cxn ang="0">
                    <a:pos x="688" y="1156"/>
                  </a:cxn>
                  <a:cxn ang="0">
                    <a:pos x="706" y="1104"/>
                  </a:cxn>
                  <a:cxn ang="0">
                    <a:pos x="694" y="1054"/>
                  </a:cxn>
                  <a:cxn ang="0">
                    <a:pos x="668" y="1016"/>
                  </a:cxn>
                  <a:cxn ang="0">
                    <a:pos x="628" y="1004"/>
                  </a:cxn>
                  <a:cxn ang="0">
                    <a:pos x="610" y="948"/>
                  </a:cxn>
                  <a:cxn ang="0">
                    <a:pos x="566" y="926"/>
                  </a:cxn>
                  <a:cxn ang="0">
                    <a:pos x="576" y="892"/>
                  </a:cxn>
                  <a:cxn ang="0">
                    <a:pos x="564" y="868"/>
                  </a:cxn>
                  <a:cxn ang="0">
                    <a:pos x="558" y="830"/>
                  </a:cxn>
                  <a:cxn ang="0">
                    <a:pos x="510" y="832"/>
                  </a:cxn>
                  <a:cxn ang="0">
                    <a:pos x="506" y="792"/>
                  </a:cxn>
                  <a:cxn ang="0">
                    <a:pos x="534" y="790"/>
                  </a:cxn>
                  <a:cxn ang="0">
                    <a:pos x="560" y="762"/>
                  </a:cxn>
                  <a:cxn ang="0">
                    <a:pos x="552" y="724"/>
                  </a:cxn>
                  <a:cxn ang="0">
                    <a:pos x="544" y="678"/>
                  </a:cxn>
                  <a:cxn ang="0">
                    <a:pos x="548" y="618"/>
                  </a:cxn>
                  <a:cxn ang="0">
                    <a:pos x="534" y="586"/>
                  </a:cxn>
                  <a:cxn ang="0">
                    <a:pos x="558" y="556"/>
                  </a:cxn>
                  <a:cxn ang="0">
                    <a:pos x="560" y="512"/>
                  </a:cxn>
                  <a:cxn ang="0">
                    <a:pos x="576" y="478"/>
                  </a:cxn>
                  <a:cxn ang="0">
                    <a:pos x="604" y="448"/>
                  </a:cxn>
                  <a:cxn ang="0">
                    <a:pos x="642" y="378"/>
                  </a:cxn>
                  <a:cxn ang="0">
                    <a:pos x="686" y="344"/>
                  </a:cxn>
                  <a:cxn ang="0">
                    <a:pos x="688" y="288"/>
                  </a:cxn>
                  <a:cxn ang="0">
                    <a:pos x="716" y="222"/>
                  </a:cxn>
                  <a:cxn ang="0">
                    <a:pos x="742" y="172"/>
                  </a:cxn>
                  <a:cxn ang="0">
                    <a:pos x="728" y="90"/>
                  </a:cxn>
                  <a:cxn ang="0">
                    <a:pos x="750" y="62"/>
                  </a:cxn>
                </a:cxnLst>
                <a:rect l="0" t="0" r="r" b="b"/>
                <a:pathLst>
                  <a:path w="750" h="1382">
                    <a:moveTo>
                      <a:pt x="750" y="42"/>
                    </a:moveTo>
                    <a:lnTo>
                      <a:pt x="684" y="28"/>
                    </a:lnTo>
                    <a:lnTo>
                      <a:pt x="622" y="8"/>
                    </a:lnTo>
                    <a:lnTo>
                      <a:pt x="534" y="0"/>
                    </a:lnTo>
                    <a:lnTo>
                      <a:pt x="534" y="20"/>
                    </a:lnTo>
                    <a:lnTo>
                      <a:pt x="548" y="76"/>
                    </a:lnTo>
                    <a:lnTo>
                      <a:pt x="554" y="124"/>
                    </a:lnTo>
                    <a:lnTo>
                      <a:pt x="540" y="184"/>
                    </a:lnTo>
                    <a:lnTo>
                      <a:pt x="406" y="392"/>
                    </a:lnTo>
                    <a:lnTo>
                      <a:pt x="402" y="450"/>
                    </a:lnTo>
                    <a:lnTo>
                      <a:pt x="360" y="518"/>
                    </a:lnTo>
                    <a:lnTo>
                      <a:pt x="0" y="978"/>
                    </a:lnTo>
                    <a:lnTo>
                      <a:pt x="12" y="1010"/>
                    </a:lnTo>
                    <a:lnTo>
                      <a:pt x="44" y="1024"/>
                    </a:lnTo>
                    <a:lnTo>
                      <a:pt x="82" y="1050"/>
                    </a:lnTo>
                    <a:lnTo>
                      <a:pt x="122" y="1060"/>
                    </a:lnTo>
                    <a:lnTo>
                      <a:pt x="178" y="1046"/>
                    </a:lnTo>
                    <a:lnTo>
                      <a:pt x="222" y="1078"/>
                    </a:lnTo>
                    <a:lnTo>
                      <a:pt x="244" y="1084"/>
                    </a:lnTo>
                    <a:lnTo>
                      <a:pt x="254" y="1110"/>
                    </a:lnTo>
                    <a:lnTo>
                      <a:pt x="248" y="1144"/>
                    </a:lnTo>
                    <a:lnTo>
                      <a:pt x="248" y="1176"/>
                    </a:lnTo>
                    <a:lnTo>
                      <a:pt x="264" y="1200"/>
                    </a:lnTo>
                    <a:lnTo>
                      <a:pt x="286" y="1224"/>
                    </a:lnTo>
                    <a:lnTo>
                      <a:pt x="278" y="1246"/>
                    </a:lnTo>
                    <a:lnTo>
                      <a:pt x="290" y="1282"/>
                    </a:lnTo>
                    <a:lnTo>
                      <a:pt x="312" y="1296"/>
                    </a:lnTo>
                    <a:lnTo>
                      <a:pt x="328" y="1332"/>
                    </a:lnTo>
                    <a:lnTo>
                      <a:pt x="368" y="1362"/>
                    </a:lnTo>
                    <a:lnTo>
                      <a:pt x="418" y="1380"/>
                    </a:lnTo>
                    <a:lnTo>
                      <a:pt x="440" y="1382"/>
                    </a:lnTo>
                    <a:lnTo>
                      <a:pt x="496" y="1380"/>
                    </a:lnTo>
                    <a:lnTo>
                      <a:pt x="526" y="1372"/>
                    </a:lnTo>
                    <a:lnTo>
                      <a:pt x="556" y="1342"/>
                    </a:lnTo>
                    <a:lnTo>
                      <a:pt x="594" y="1330"/>
                    </a:lnTo>
                    <a:lnTo>
                      <a:pt x="616" y="1292"/>
                    </a:lnTo>
                    <a:lnTo>
                      <a:pt x="642" y="1282"/>
                    </a:lnTo>
                    <a:lnTo>
                      <a:pt x="650" y="1256"/>
                    </a:lnTo>
                    <a:lnTo>
                      <a:pt x="658" y="1242"/>
                    </a:lnTo>
                    <a:lnTo>
                      <a:pt x="676" y="1224"/>
                    </a:lnTo>
                    <a:lnTo>
                      <a:pt x="692" y="1190"/>
                    </a:lnTo>
                    <a:lnTo>
                      <a:pt x="688" y="1156"/>
                    </a:lnTo>
                    <a:lnTo>
                      <a:pt x="704" y="1146"/>
                    </a:lnTo>
                    <a:lnTo>
                      <a:pt x="706" y="1104"/>
                    </a:lnTo>
                    <a:lnTo>
                      <a:pt x="702" y="1074"/>
                    </a:lnTo>
                    <a:lnTo>
                      <a:pt x="694" y="1054"/>
                    </a:lnTo>
                    <a:lnTo>
                      <a:pt x="678" y="1038"/>
                    </a:lnTo>
                    <a:lnTo>
                      <a:pt x="668" y="1016"/>
                    </a:lnTo>
                    <a:lnTo>
                      <a:pt x="654" y="1018"/>
                    </a:lnTo>
                    <a:lnTo>
                      <a:pt x="628" y="1004"/>
                    </a:lnTo>
                    <a:lnTo>
                      <a:pt x="620" y="968"/>
                    </a:lnTo>
                    <a:lnTo>
                      <a:pt x="610" y="948"/>
                    </a:lnTo>
                    <a:lnTo>
                      <a:pt x="580" y="944"/>
                    </a:lnTo>
                    <a:lnTo>
                      <a:pt x="566" y="926"/>
                    </a:lnTo>
                    <a:lnTo>
                      <a:pt x="576" y="906"/>
                    </a:lnTo>
                    <a:lnTo>
                      <a:pt x="576" y="892"/>
                    </a:lnTo>
                    <a:lnTo>
                      <a:pt x="550" y="888"/>
                    </a:lnTo>
                    <a:lnTo>
                      <a:pt x="564" y="868"/>
                    </a:lnTo>
                    <a:lnTo>
                      <a:pt x="572" y="858"/>
                    </a:lnTo>
                    <a:lnTo>
                      <a:pt x="558" y="830"/>
                    </a:lnTo>
                    <a:lnTo>
                      <a:pt x="536" y="824"/>
                    </a:lnTo>
                    <a:lnTo>
                      <a:pt x="510" y="832"/>
                    </a:lnTo>
                    <a:lnTo>
                      <a:pt x="508" y="818"/>
                    </a:lnTo>
                    <a:lnTo>
                      <a:pt x="506" y="792"/>
                    </a:lnTo>
                    <a:lnTo>
                      <a:pt x="516" y="782"/>
                    </a:lnTo>
                    <a:lnTo>
                      <a:pt x="534" y="790"/>
                    </a:lnTo>
                    <a:lnTo>
                      <a:pt x="554" y="784"/>
                    </a:lnTo>
                    <a:lnTo>
                      <a:pt x="560" y="762"/>
                    </a:lnTo>
                    <a:lnTo>
                      <a:pt x="552" y="742"/>
                    </a:lnTo>
                    <a:lnTo>
                      <a:pt x="552" y="724"/>
                    </a:lnTo>
                    <a:lnTo>
                      <a:pt x="550" y="698"/>
                    </a:lnTo>
                    <a:lnTo>
                      <a:pt x="544" y="678"/>
                    </a:lnTo>
                    <a:lnTo>
                      <a:pt x="560" y="636"/>
                    </a:lnTo>
                    <a:lnTo>
                      <a:pt x="548" y="618"/>
                    </a:lnTo>
                    <a:lnTo>
                      <a:pt x="534" y="610"/>
                    </a:lnTo>
                    <a:lnTo>
                      <a:pt x="534" y="586"/>
                    </a:lnTo>
                    <a:lnTo>
                      <a:pt x="546" y="564"/>
                    </a:lnTo>
                    <a:lnTo>
                      <a:pt x="558" y="556"/>
                    </a:lnTo>
                    <a:lnTo>
                      <a:pt x="554" y="528"/>
                    </a:lnTo>
                    <a:lnTo>
                      <a:pt x="560" y="512"/>
                    </a:lnTo>
                    <a:lnTo>
                      <a:pt x="580" y="498"/>
                    </a:lnTo>
                    <a:lnTo>
                      <a:pt x="576" y="478"/>
                    </a:lnTo>
                    <a:lnTo>
                      <a:pt x="578" y="464"/>
                    </a:lnTo>
                    <a:lnTo>
                      <a:pt x="604" y="448"/>
                    </a:lnTo>
                    <a:lnTo>
                      <a:pt x="626" y="406"/>
                    </a:lnTo>
                    <a:lnTo>
                      <a:pt x="642" y="378"/>
                    </a:lnTo>
                    <a:lnTo>
                      <a:pt x="672" y="364"/>
                    </a:lnTo>
                    <a:lnTo>
                      <a:pt x="686" y="344"/>
                    </a:lnTo>
                    <a:lnTo>
                      <a:pt x="684" y="316"/>
                    </a:lnTo>
                    <a:lnTo>
                      <a:pt x="688" y="288"/>
                    </a:lnTo>
                    <a:lnTo>
                      <a:pt x="700" y="254"/>
                    </a:lnTo>
                    <a:lnTo>
                      <a:pt x="716" y="222"/>
                    </a:lnTo>
                    <a:lnTo>
                      <a:pt x="734" y="194"/>
                    </a:lnTo>
                    <a:lnTo>
                      <a:pt x="742" y="172"/>
                    </a:lnTo>
                    <a:lnTo>
                      <a:pt x="738" y="136"/>
                    </a:lnTo>
                    <a:lnTo>
                      <a:pt x="728" y="90"/>
                    </a:lnTo>
                    <a:lnTo>
                      <a:pt x="740" y="74"/>
                    </a:lnTo>
                    <a:lnTo>
                      <a:pt x="750" y="62"/>
                    </a:lnTo>
                    <a:lnTo>
                      <a:pt x="750" y="42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293" name="Siquijor"/>
              <p:cNvSpPr>
                <a:spLocks/>
              </p:cNvSpPr>
              <p:nvPr/>
            </p:nvSpPr>
            <p:spPr bwMode="auto">
              <a:xfrm>
                <a:off x="5820870" y="4887031"/>
                <a:ext cx="82758" cy="68849"/>
              </a:xfrm>
              <a:custGeom>
                <a:avLst/>
                <a:gdLst/>
                <a:ahLst/>
                <a:cxnLst>
                  <a:cxn ang="0">
                    <a:pos x="120" y="198"/>
                  </a:cxn>
                  <a:cxn ang="0">
                    <a:pos x="102" y="182"/>
                  </a:cxn>
                  <a:cxn ang="0">
                    <a:pos x="84" y="156"/>
                  </a:cxn>
                  <a:cxn ang="0">
                    <a:pos x="52" y="130"/>
                  </a:cxn>
                  <a:cxn ang="0">
                    <a:pos x="36" y="118"/>
                  </a:cxn>
                  <a:cxn ang="0">
                    <a:pos x="16" y="110"/>
                  </a:cxn>
                  <a:cxn ang="0">
                    <a:pos x="0" y="96"/>
                  </a:cxn>
                  <a:cxn ang="0">
                    <a:pos x="10" y="66"/>
                  </a:cxn>
                  <a:cxn ang="0">
                    <a:pos x="30" y="60"/>
                  </a:cxn>
                  <a:cxn ang="0">
                    <a:pos x="44" y="64"/>
                  </a:cxn>
                  <a:cxn ang="0">
                    <a:pos x="66" y="66"/>
                  </a:cxn>
                  <a:cxn ang="0">
                    <a:pos x="86" y="66"/>
                  </a:cxn>
                  <a:cxn ang="0">
                    <a:pos x="102" y="74"/>
                  </a:cxn>
                  <a:cxn ang="0">
                    <a:pos x="120" y="56"/>
                  </a:cxn>
                  <a:cxn ang="0">
                    <a:pos x="140" y="20"/>
                  </a:cxn>
                  <a:cxn ang="0">
                    <a:pos x="152" y="0"/>
                  </a:cxn>
                  <a:cxn ang="0">
                    <a:pos x="178" y="6"/>
                  </a:cxn>
                  <a:cxn ang="0">
                    <a:pos x="190" y="30"/>
                  </a:cxn>
                  <a:cxn ang="0">
                    <a:pos x="192" y="50"/>
                  </a:cxn>
                  <a:cxn ang="0">
                    <a:pos x="216" y="54"/>
                  </a:cxn>
                  <a:cxn ang="0">
                    <a:pos x="222" y="78"/>
                  </a:cxn>
                  <a:cxn ang="0">
                    <a:pos x="202" y="82"/>
                  </a:cxn>
                  <a:cxn ang="0">
                    <a:pos x="192" y="96"/>
                  </a:cxn>
                  <a:cxn ang="0">
                    <a:pos x="202" y="110"/>
                  </a:cxn>
                  <a:cxn ang="0">
                    <a:pos x="218" y="120"/>
                  </a:cxn>
                  <a:cxn ang="0">
                    <a:pos x="238" y="124"/>
                  </a:cxn>
                  <a:cxn ang="0">
                    <a:pos x="228" y="146"/>
                  </a:cxn>
                  <a:cxn ang="0">
                    <a:pos x="206" y="162"/>
                  </a:cxn>
                  <a:cxn ang="0">
                    <a:pos x="194" y="170"/>
                  </a:cxn>
                  <a:cxn ang="0">
                    <a:pos x="184" y="148"/>
                  </a:cxn>
                  <a:cxn ang="0">
                    <a:pos x="172" y="154"/>
                  </a:cxn>
                  <a:cxn ang="0">
                    <a:pos x="160" y="172"/>
                  </a:cxn>
                  <a:cxn ang="0">
                    <a:pos x="140" y="194"/>
                  </a:cxn>
                  <a:cxn ang="0">
                    <a:pos x="120" y="198"/>
                  </a:cxn>
                </a:cxnLst>
                <a:rect l="0" t="0" r="r" b="b"/>
                <a:pathLst>
                  <a:path w="238" h="198">
                    <a:moveTo>
                      <a:pt x="120" y="198"/>
                    </a:moveTo>
                    <a:lnTo>
                      <a:pt x="102" y="182"/>
                    </a:lnTo>
                    <a:lnTo>
                      <a:pt x="84" y="156"/>
                    </a:lnTo>
                    <a:lnTo>
                      <a:pt x="52" y="130"/>
                    </a:lnTo>
                    <a:lnTo>
                      <a:pt x="36" y="118"/>
                    </a:lnTo>
                    <a:lnTo>
                      <a:pt x="16" y="110"/>
                    </a:lnTo>
                    <a:lnTo>
                      <a:pt x="0" y="96"/>
                    </a:lnTo>
                    <a:lnTo>
                      <a:pt x="10" y="66"/>
                    </a:lnTo>
                    <a:lnTo>
                      <a:pt x="30" y="60"/>
                    </a:lnTo>
                    <a:lnTo>
                      <a:pt x="44" y="64"/>
                    </a:lnTo>
                    <a:lnTo>
                      <a:pt x="66" y="66"/>
                    </a:lnTo>
                    <a:lnTo>
                      <a:pt x="86" y="66"/>
                    </a:lnTo>
                    <a:lnTo>
                      <a:pt x="102" y="74"/>
                    </a:lnTo>
                    <a:lnTo>
                      <a:pt x="120" y="56"/>
                    </a:lnTo>
                    <a:lnTo>
                      <a:pt x="140" y="20"/>
                    </a:lnTo>
                    <a:lnTo>
                      <a:pt x="152" y="0"/>
                    </a:lnTo>
                    <a:lnTo>
                      <a:pt x="178" y="6"/>
                    </a:lnTo>
                    <a:lnTo>
                      <a:pt x="190" y="30"/>
                    </a:lnTo>
                    <a:lnTo>
                      <a:pt x="192" y="50"/>
                    </a:lnTo>
                    <a:lnTo>
                      <a:pt x="216" y="54"/>
                    </a:lnTo>
                    <a:lnTo>
                      <a:pt x="222" y="78"/>
                    </a:lnTo>
                    <a:lnTo>
                      <a:pt x="202" y="82"/>
                    </a:lnTo>
                    <a:lnTo>
                      <a:pt x="192" y="96"/>
                    </a:lnTo>
                    <a:lnTo>
                      <a:pt x="202" y="110"/>
                    </a:lnTo>
                    <a:lnTo>
                      <a:pt x="218" y="120"/>
                    </a:lnTo>
                    <a:lnTo>
                      <a:pt x="238" y="124"/>
                    </a:lnTo>
                    <a:lnTo>
                      <a:pt x="228" y="146"/>
                    </a:lnTo>
                    <a:lnTo>
                      <a:pt x="206" y="162"/>
                    </a:lnTo>
                    <a:lnTo>
                      <a:pt x="194" y="170"/>
                    </a:lnTo>
                    <a:lnTo>
                      <a:pt x="184" y="148"/>
                    </a:lnTo>
                    <a:lnTo>
                      <a:pt x="172" y="154"/>
                    </a:lnTo>
                    <a:lnTo>
                      <a:pt x="160" y="172"/>
                    </a:lnTo>
                    <a:lnTo>
                      <a:pt x="140" y="194"/>
                    </a:lnTo>
                    <a:lnTo>
                      <a:pt x="120" y="198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294" name="Bohol"/>
              <p:cNvGrpSpPr/>
              <p:nvPr/>
            </p:nvGrpSpPr>
            <p:grpSpPr>
              <a:xfrm>
                <a:off x="5916841" y="4583121"/>
                <a:ext cx="295565" cy="213502"/>
                <a:chOff x="5247974" y="4583121"/>
                <a:chExt cx="295565" cy="213502"/>
              </a:xfrm>
              <a:grpFill/>
            </p:grpSpPr>
            <p:sp>
              <p:nvSpPr>
                <p:cNvPr id="295" name="Freeform 186"/>
                <p:cNvSpPr>
                  <a:spLocks/>
                </p:cNvSpPr>
                <p:nvPr/>
              </p:nvSpPr>
              <p:spPr bwMode="auto">
                <a:xfrm>
                  <a:off x="5262578" y="4583121"/>
                  <a:ext cx="279570" cy="201679"/>
                </a:xfrm>
                <a:custGeom>
                  <a:avLst/>
                  <a:gdLst/>
                  <a:ahLst/>
                  <a:cxnLst>
                    <a:cxn ang="0">
                      <a:pos x="232" y="572"/>
                    </a:cxn>
                    <a:cxn ang="0">
                      <a:pos x="180" y="562"/>
                    </a:cxn>
                    <a:cxn ang="0">
                      <a:pos x="124" y="558"/>
                    </a:cxn>
                    <a:cxn ang="0">
                      <a:pos x="74" y="532"/>
                    </a:cxn>
                    <a:cxn ang="0">
                      <a:pos x="70" y="488"/>
                    </a:cxn>
                    <a:cxn ang="0">
                      <a:pos x="68" y="448"/>
                    </a:cxn>
                    <a:cxn ang="0">
                      <a:pos x="50" y="428"/>
                    </a:cxn>
                    <a:cxn ang="0">
                      <a:pos x="12" y="448"/>
                    </a:cxn>
                    <a:cxn ang="0">
                      <a:pos x="2" y="390"/>
                    </a:cxn>
                    <a:cxn ang="0">
                      <a:pos x="26" y="342"/>
                    </a:cxn>
                    <a:cxn ang="0">
                      <a:pos x="40" y="322"/>
                    </a:cxn>
                    <a:cxn ang="0">
                      <a:pos x="56" y="290"/>
                    </a:cxn>
                    <a:cxn ang="0">
                      <a:pos x="86" y="274"/>
                    </a:cxn>
                    <a:cxn ang="0">
                      <a:pos x="86" y="234"/>
                    </a:cxn>
                    <a:cxn ang="0">
                      <a:pos x="122" y="240"/>
                    </a:cxn>
                    <a:cxn ang="0">
                      <a:pos x="162" y="212"/>
                    </a:cxn>
                    <a:cxn ang="0">
                      <a:pos x="226" y="200"/>
                    </a:cxn>
                    <a:cxn ang="0">
                      <a:pos x="256" y="156"/>
                    </a:cxn>
                    <a:cxn ang="0">
                      <a:pos x="268" y="120"/>
                    </a:cxn>
                    <a:cxn ang="0">
                      <a:pos x="294" y="102"/>
                    </a:cxn>
                    <a:cxn ang="0">
                      <a:pos x="322" y="84"/>
                    </a:cxn>
                    <a:cxn ang="0">
                      <a:pos x="352" y="42"/>
                    </a:cxn>
                    <a:cxn ang="0">
                      <a:pos x="364" y="4"/>
                    </a:cxn>
                    <a:cxn ang="0">
                      <a:pos x="394" y="32"/>
                    </a:cxn>
                    <a:cxn ang="0">
                      <a:pos x="464" y="10"/>
                    </a:cxn>
                    <a:cxn ang="0">
                      <a:pos x="520" y="0"/>
                    </a:cxn>
                    <a:cxn ang="0">
                      <a:pos x="542" y="50"/>
                    </a:cxn>
                    <a:cxn ang="0">
                      <a:pos x="592" y="32"/>
                    </a:cxn>
                    <a:cxn ang="0">
                      <a:pos x="618" y="68"/>
                    </a:cxn>
                    <a:cxn ang="0">
                      <a:pos x="672" y="106"/>
                    </a:cxn>
                    <a:cxn ang="0">
                      <a:pos x="718" y="98"/>
                    </a:cxn>
                    <a:cxn ang="0">
                      <a:pos x="744" y="136"/>
                    </a:cxn>
                    <a:cxn ang="0">
                      <a:pos x="766" y="182"/>
                    </a:cxn>
                    <a:cxn ang="0">
                      <a:pos x="740" y="218"/>
                    </a:cxn>
                    <a:cxn ang="0">
                      <a:pos x="766" y="254"/>
                    </a:cxn>
                    <a:cxn ang="0">
                      <a:pos x="788" y="284"/>
                    </a:cxn>
                    <a:cxn ang="0">
                      <a:pos x="752" y="308"/>
                    </a:cxn>
                    <a:cxn ang="0">
                      <a:pos x="726" y="324"/>
                    </a:cxn>
                    <a:cxn ang="0">
                      <a:pos x="788" y="366"/>
                    </a:cxn>
                    <a:cxn ang="0">
                      <a:pos x="804" y="400"/>
                    </a:cxn>
                    <a:cxn ang="0">
                      <a:pos x="784" y="448"/>
                    </a:cxn>
                    <a:cxn ang="0">
                      <a:pos x="752" y="458"/>
                    </a:cxn>
                    <a:cxn ang="0">
                      <a:pos x="720" y="426"/>
                    </a:cxn>
                    <a:cxn ang="0">
                      <a:pos x="682" y="436"/>
                    </a:cxn>
                    <a:cxn ang="0">
                      <a:pos x="640" y="452"/>
                    </a:cxn>
                    <a:cxn ang="0">
                      <a:pos x="614" y="504"/>
                    </a:cxn>
                    <a:cxn ang="0">
                      <a:pos x="558" y="532"/>
                    </a:cxn>
                    <a:cxn ang="0">
                      <a:pos x="520" y="564"/>
                    </a:cxn>
                    <a:cxn ang="0">
                      <a:pos x="454" y="574"/>
                    </a:cxn>
                    <a:cxn ang="0">
                      <a:pos x="400" y="556"/>
                    </a:cxn>
                    <a:cxn ang="0">
                      <a:pos x="342" y="572"/>
                    </a:cxn>
                    <a:cxn ang="0">
                      <a:pos x="276" y="580"/>
                    </a:cxn>
                  </a:cxnLst>
                  <a:rect l="0" t="0" r="r" b="b"/>
                  <a:pathLst>
                    <a:path w="804" h="580">
                      <a:moveTo>
                        <a:pt x="276" y="580"/>
                      </a:moveTo>
                      <a:lnTo>
                        <a:pt x="232" y="572"/>
                      </a:lnTo>
                      <a:lnTo>
                        <a:pt x="214" y="562"/>
                      </a:lnTo>
                      <a:lnTo>
                        <a:pt x="180" y="562"/>
                      </a:lnTo>
                      <a:lnTo>
                        <a:pt x="152" y="554"/>
                      </a:lnTo>
                      <a:lnTo>
                        <a:pt x="124" y="558"/>
                      </a:lnTo>
                      <a:lnTo>
                        <a:pt x="88" y="552"/>
                      </a:lnTo>
                      <a:lnTo>
                        <a:pt x="74" y="532"/>
                      </a:lnTo>
                      <a:lnTo>
                        <a:pt x="68" y="508"/>
                      </a:lnTo>
                      <a:lnTo>
                        <a:pt x="70" y="488"/>
                      </a:lnTo>
                      <a:lnTo>
                        <a:pt x="82" y="472"/>
                      </a:lnTo>
                      <a:lnTo>
                        <a:pt x="68" y="448"/>
                      </a:lnTo>
                      <a:lnTo>
                        <a:pt x="68" y="428"/>
                      </a:lnTo>
                      <a:lnTo>
                        <a:pt x="50" y="428"/>
                      </a:lnTo>
                      <a:lnTo>
                        <a:pt x="32" y="448"/>
                      </a:lnTo>
                      <a:lnTo>
                        <a:pt x="12" y="448"/>
                      </a:lnTo>
                      <a:lnTo>
                        <a:pt x="8" y="426"/>
                      </a:lnTo>
                      <a:lnTo>
                        <a:pt x="2" y="390"/>
                      </a:lnTo>
                      <a:lnTo>
                        <a:pt x="0" y="358"/>
                      </a:lnTo>
                      <a:lnTo>
                        <a:pt x="26" y="342"/>
                      </a:lnTo>
                      <a:lnTo>
                        <a:pt x="20" y="318"/>
                      </a:lnTo>
                      <a:lnTo>
                        <a:pt x="40" y="322"/>
                      </a:lnTo>
                      <a:lnTo>
                        <a:pt x="50" y="306"/>
                      </a:lnTo>
                      <a:lnTo>
                        <a:pt x="56" y="290"/>
                      </a:lnTo>
                      <a:lnTo>
                        <a:pt x="84" y="292"/>
                      </a:lnTo>
                      <a:lnTo>
                        <a:pt x="86" y="274"/>
                      </a:lnTo>
                      <a:lnTo>
                        <a:pt x="78" y="252"/>
                      </a:lnTo>
                      <a:lnTo>
                        <a:pt x="86" y="234"/>
                      </a:lnTo>
                      <a:lnTo>
                        <a:pt x="108" y="238"/>
                      </a:lnTo>
                      <a:lnTo>
                        <a:pt x="122" y="240"/>
                      </a:lnTo>
                      <a:lnTo>
                        <a:pt x="150" y="226"/>
                      </a:lnTo>
                      <a:lnTo>
                        <a:pt x="162" y="212"/>
                      </a:lnTo>
                      <a:lnTo>
                        <a:pt x="200" y="214"/>
                      </a:lnTo>
                      <a:lnTo>
                        <a:pt x="226" y="200"/>
                      </a:lnTo>
                      <a:lnTo>
                        <a:pt x="252" y="180"/>
                      </a:lnTo>
                      <a:lnTo>
                        <a:pt x="256" y="156"/>
                      </a:lnTo>
                      <a:lnTo>
                        <a:pt x="272" y="136"/>
                      </a:lnTo>
                      <a:lnTo>
                        <a:pt x="268" y="120"/>
                      </a:lnTo>
                      <a:lnTo>
                        <a:pt x="282" y="96"/>
                      </a:lnTo>
                      <a:lnTo>
                        <a:pt x="294" y="102"/>
                      </a:lnTo>
                      <a:lnTo>
                        <a:pt x="306" y="110"/>
                      </a:lnTo>
                      <a:lnTo>
                        <a:pt x="322" y="84"/>
                      </a:lnTo>
                      <a:lnTo>
                        <a:pt x="332" y="60"/>
                      </a:lnTo>
                      <a:lnTo>
                        <a:pt x="352" y="42"/>
                      </a:lnTo>
                      <a:lnTo>
                        <a:pt x="354" y="24"/>
                      </a:lnTo>
                      <a:lnTo>
                        <a:pt x="364" y="4"/>
                      </a:lnTo>
                      <a:lnTo>
                        <a:pt x="382" y="8"/>
                      </a:lnTo>
                      <a:lnTo>
                        <a:pt x="394" y="32"/>
                      </a:lnTo>
                      <a:lnTo>
                        <a:pt x="420" y="22"/>
                      </a:lnTo>
                      <a:lnTo>
                        <a:pt x="464" y="10"/>
                      </a:lnTo>
                      <a:lnTo>
                        <a:pt x="492" y="8"/>
                      </a:lnTo>
                      <a:lnTo>
                        <a:pt x="520" y="0"/>
                      </a:lnTo>
                      <a:lnTo>
                        <a:pt x="534" y="20"/>
                      </a:lnTo>
                      <a:lnTo>
                        <a:pt x="542" y="50"/>
                      </a:lnTo>
                      <a:lnTo>
                        <a:pt x="562" y="46"/>
                      </a:lnTo>
                      <a:lnTo>
                        <a:pt x="592" y="32"/>
                      </a:lnTo>
                      <a:lnTo>
                        <a:pt x="602" y="46"/>
                      </a:lnTo>
                      <a:lnTo>
                        <a:pt x="618" y="68"/>
                      </a:lnTo>
                      <a:lnTo>
                        <a:pt x="644" y="90"/>
                      </a:lnTo>
                      <a:lnTo>
                        <a:pt x="672" y="106"/>
                      </a:lnTo>
                      <a:lnTo>
                        <a:pt x="696" y="100"/>
                      </a:lnTo>
                      <a:lnTo>
                        <a:pt x="718" y="98"/>
                      </a:lnTo>
                      <a:lnTo>
                        <a:pt x="744" y="114"/>
                      </a:lnTo>
                      <a:lnTo>
                        <a:pt x="744" y="136"/>
                      </a:lnTo>
                      <a:lnTo>
                        <a:pt x="766" y="160"/>
                      </a:lnTo>
                      <a:lnTo>
                        <a:pt x="766" y="182"/>
                      </a:lnTo>
                      <a:lnTo>
                        <a:pt x="748" y="194"/>
                      </a:lnTo>
                      <a:lnTo>
                        <a:pt x="740" y="218"/>
                      </a:lnTo>
                      <a:lnTo>
                        <a:pt x="740" y="234"/>
                      </a:lnTo>
                      <a:lnTo>
                        <a:pt x="766" y="254"/>
                      </a:lnTo>
                      <a:lnTo>
                        <a:pt x="788" y="262"/>
                      </a:lnTo>
                      <a:lnTo>
                        <a:pt x="788" y="284"/>
                      </a:lnTo>
                      <a:lnTo>
                        <a:pt x="784" y="308"/>
                      </a:lnTo>
                      <a:lnTo>
                        <a:pt x="752" y="308"/>
                      </a:lnTo>
                      <a:lnTo>
                        <a:pt x="722" y="300"/>
                      </a:lnTo>
                      <a:lnTo>
                        <a:pt x="726" y="324"/>
                      </a:lnTo>
                      <a:lnTo>
                        <a:pt x="746" y="346"/>
                      </a:lnTo>
                      <a:lnTo>
                        <a:pt x="788" y="366"/>
                      </a:lnTo>
                      <a:lnTo>
                        <a:pt x="802" y="374"/>
                      </a:lnTo>
                      <a:lnTo>
                        <a:pt x="804" y="400"/>
                      </a:lnTo>
                      <a:lnTo>
                        <a:pt x="798" y="422"/>
                      </a:lnTo>
                      <a:lnTo>
                        <a:pt x="784" y="448"/>
                      </a:lnTo>
                      <a:lnTo>
                        <a:pt x="774" y="458"/>
                      </a:lnTo>
                      <a:lnTo>
                        <a:pt x="752" y="458"/>
                      </a:lnTo>
                      <a:lnTo>
                        <a:pt x="722" y="450"/>
                      </a:lnTo>
                      <a:lnTo>
                        <a:pt x="720" y="426"/>
                      </a:lnTo>
                      <a:lnTo>
                        <a:pt x="692" y="426"/>
                      </a:lnTo>
                      <a:lnTo>
                        <a:pt x="682" y="436"/>
                      </a:lnTo>
                      <a:lnTo>
                        <a:pt x="674" y="454"/>
                      </a:lnTo>
                      <a:lnTo>
                        <a:pt x="640" y="452"/>
                      </a:lnTo>
                      <a:lnTo>
                        <a:pt x="622" y="472"/>
                      </a:lnTo>
                      <a:lnTo>
                        <a:pt x="614" y="504"/>
                      </a:lnTo>
                      <a:lnTo>
                        <a:pt x="586" y="526"/>
                      </a:lnTo>
                      <a:lnTo>
                        <a:pt x="558" y="532"/>
                      </a:lnTo>
                      <a:lnTo>
                        <a:pt x="546" y="552"/>
                      </a:lnTo>
                      <a:lnTo>
                        <a:pt x="520" y="564"/>
                      </a:lnTo>
                      <a:lnTo>
                        <a:pt x="490" y="570"/>
                      </a:lnTo>
                      <a:lnTo>
                        <a:pt x="454" y="574"/>
                      </a:lnTo>
                      <a:lnTo>
                        <a:pt x="434" y="572"/>
                      </a:lnTo>
                      <a:lnTo>
                        <a:pt x="400" y="556"/>
                      </a:lnTo>
                      <a:lnTo>
                        <a:pt x="362" y="558"/>
                      </a:lnTo>
                      <a:lnTo>
                        <a:pt x="342" y="572"/>
                      </a:lnTo>
                      <a:lnTo>
                        <a:pt x="304" y="578"/>
                      </a:lnTo>
                      <a:lnTo>
                        <a:pt x="276" y="58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96" name="Freeform 187"/>
                <p:cNvSpPr>
                  <a:spLocks/>
                </p:cNvSpPr>
                <p:nvPr/>
              </p:nvSpPr>
              <p:spPr bwMode="auto">
                <a:xfrm>
                  <a:off x="5247974" y="4768805"/>
                  <a:ext cx="36164" cy="27818"/>
                </a:xfrm>
                <a:custGeom>
                  <a:avLst/>
                  <a:gdLst/>
                  <a:ahLst/>
                  <a:cxnLst>
                    <a:cxn ang="0">
                      <a:pos x="56" y="80"/>
                    </a:cxn>
                    <a:cxn ang="0">
                      <a:pos x="32" y="80"/>
                    </a:cxn>
                    <a:cxn ang="0">
                      <a:pos x="8" y="72"/>
                    </a:cxn>
                    <a:cxn ang="0">
                      <a:pos x="0" y="56"/>
                    </a:cxn>
                    <a:cxn ang="0">
                      <a:pos x="12" y="40"/>
                    </a:cxn>
                    <a:cxn ang="0">
                      <a:pos x="32" y="32"/>
                    </a:cxn>
                    <a:cxn ang="0">
                      <a:pos x="60" y="10"/>
                    </a:cxn>
                    <a:cxn ang="0">
                      <a:pos x="74" y="0"/>
                    </a:cxn>
                    <a:cxn ang="0">
                      <a:pos x="88" y="2"/>
                    </a:cxn>
                    <a:cxn ang="0">
                      <a:pos x="104" y="12"/>
                    </a:cxn>
                    <a:cxn ang="0">
                      <a:pos x="96" y="34"/>
                    </a:cxn>
                    <a:cxn ang="0">
                      <a:pos x="88" y="50"/>
                    </a:cxn>
                    <a:cxn ang="0">
                      <a:pos x="56" y="80"/>
                    </a:cxn>
                  </a:cxnLst>
                  <a:rect l="0" t="0" r="r" b="b"/>
                  <a:pathLst>
                    <a:path w="104" h="80">
                      <a:moveTo>
                        <a:pt x="56" y="80"/>
                      </a:moveTo>
                      <a:lnTo>
                        <a:pt x="32" y="80"/>
                      </a:lnTo>
                      <a:lnTo>
                        <a:pt x="8" y="72"/>
                      </a:lnTo>
                      <a:lnTo>
                        <a:pt x="0" y="56"/>
                      </a:lnTo>
                      <a:lnTo>
                        <a:pt x="12" y="40"/>
                      </a:lnTo>
                      <a:lnTo>
                        <a:pt x="32" y="32"/>
                      </a:lnTo>
                      <a:lnTo>
                        <a:pt x="60" y="10"/>
                      </a:lnTo>
                      <a:lnTo>
                        <a:pt x="74" y="0"/>
                      </a:lnTo>
                      <a:lnTo>
                        <a:pt x="88" y="2"/>
                      </a:lnTo>
                      <a:lnTo>
                        <a:pt x="104" y="12"/>
                      </a:lnTo>
                      <a:lnTo>
                        <a:pt x="96" y="34"/>
                      </a:lnTo>
                      <a:lnTo>
                        <a:pt x="88" y="50"/>
                      </a:lnTo>
                      <a:lnTo>
                        <a:pt x="56" y="8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97" name="Freeform 188"/>
                <p:cNvSpPr>
                  <a:spLocks/>
                </p:cNvSpPr>
                <p:nvPr/>
              </p:nvSpPr>
              <p:spPr bwMode="auto">
                <a:xfrm>
                  <a:off x="5515025" y="4588684"/>
                  <a:ext cx="28514" cy="28514"/>
                </a:xfrm>
                <a:custGeom>
                  <a:avLst/>
                  <a:gdLst/>
                  <a:ahLst/>
                  <a:cxnLst>
                    <a:cxn ang="0">
                      <a:pos x="18" y="82"/>
                    </a:cxn>
                    <a:cxn ang="0">
                      <a:pos x="0" y="72"/>
                    </a:cxn>
                    <a:cxn ang="0">
                      <a:pos x="0" y="50"/>
                    </a:cxn>
                    <a:cxn ang="0">
                      <a:pos x="10" y="34"/>
                    </a:cxn>
                    <a:cxn ang="0">
                      <a:pos x="36" y="28"/>
                    </a:cxn>
                    <a:cxn ang="0">
                      <a:pos x="54" y="18"/>
                    </a:cxn>
                    <a:cxn ang="0">
                      <a:pos x="68" y="0"/>
                    </a:cxn>
                    <a:cxn ang="0">
                      <a:pos x="82" y="2"/>
                    </a:cxn>
                    <a:cxn ang="0">
                      <a:pos x="76" y="24"/>
                    </a:cxn>
                    <a:cxn ang="0">
                      <a:pos x="66" y="32"/>
                    </a:cxn>
                    <a:cxn ang="0">
                      <a:pos x="80" y="42"/>
                    </a:cxn>
                    <a:cxn ang="0">
                      <a:pos x="80" y="56"/>
                    </a:cxn>
                    <a:cxn ang="0">
                      <a:pos x="54" y="52"/>
                    </a:cxn>
                    <a:cxn ang="0">
                      <a:pos x="38" y="60"/>
                    </a:cxn>
                    <a:cxn ang="0">
                      <a:pos x="36" y="74"/>
                    </a:cxn>
                    <a:cxn ang="0">
                      <a:pos x="18" y="82"/>
                    </a:cxn>
                  </a:cxnLst>
                  <a:rect l="0" t="0" r="r" b="b"/>
                  <a:pathLst>
                    <a:path w="82" h="82">
                      <a:moveTo>
                        <a:pt x="18" y="82"/>
                      </a:moveTo>
                      <a:lnTo>
                        <a:pt x="0" y="72"/>
                      </a:lnTo>
                      <a:lnTo>
                        <a:pt x="0" y="50"/>
                      </a:lnTo>
                      <a:lnTo>
                        <a:pt x="10" y="34"/>
                      </a:lnTo>
                      <a:lnTo>
                        <a:pt x="36" y="28"/>
                      </a:lnTo>
                      <a:lnTo>
                        <a:pt x="54" y="18"/>
                      </a:lnTo>
                      <a:lnTo>
                        <a:pt x="68" y="0"/>
                      </a:lnTo>
                      <a:lnTo>
                        <a:pt x="82" y="2"/>
                      </a:lnTo>
                      <a:lnTo>
                        <a:pt x="76" y="24"/>
                      </a:lnTo>
                      <a:lnTo>
                        <a:pt x="66" y="32"/>
                      </a:lnTo>
                      <a:lnTo>
                        <a:pt x="80" y="42"/>
                      </a:lnTo>
                      <a:lnTo>
                        <a:pt x="80" y="56"/>
                      </a:lnTo>
                      <a:lnTo>
                        <a:pt x="54" y="52"/>
                      </a:lnTo>
                      <a:lnTo>
                        <a:pt x="38" y="60"/>
                      </a:lnTo>
                      <a:lnTo>
                        <a:pt x="36" y="74"/>
                      </a:lnTo>
                      <a:lnTo>
                        <a:pt x="18" y="8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45" name="Caraga Region"/>
            <p:cNvGrpSpPr/>
            <p:nvPr/>
          </p:nvGrpSpPr>
          <p:grpSpPr>
            <a:xfrm>
              <a:off x="6671320" y="4480195"/>
              <a:ext cx="429786" cy="862355"/>
              <a:chOff x="6419650" y="4480195"/>
              <a:chExt cx="429786" cy="862355"/>
            </a:xfrm>
            <a:grpFill/>
          </p:grpSpPr>
          <p:grpSp>
            <p:nvGrpSpPr>
              <p:cNvPr id="281" name="Surigao Del Norte"/>
              <p:cNvGrpSpPr/>
              <p:nvPr/>
            </p:nvGrpSpPr>
            <p:grpSpPr>
              <a:xfrm>
                <a:off x="6487108" y="4480195"/>
                <a:ext cx="256619" cy="385277"/>
                <a:chOff x="5818241" y="4480195"/>
                <a:chExt cx="256619" cy="385277"/>
              </a:xfrm>
              <a:grpFill/>
            </p:grpSpPr>
            <p:sp>
              <p:nvSpPr>
                <p:cNvPr id="285" name="Freeform 191"/>
                <p:cNvSpPr>
                  <a:spLocks/>
                </p:cNvSpPr>
                <p:nvPr/>
              </p:nvSpPr>
              <p:spPr bwMode="auto">
                <a:xfrm>
                  <a:off x="5818241" y="4703433"/>
                  <a:ext cx="174557" cy="162039"/>
                </a:xfrm>
                <a:custGeom>
                  <a:avLst/>
                  <a:gdLst/>
                  <a:ahLst/>
                  <a:cxnLst>
                    <a:cxn ang="0">
                      <a:pos x="502" y="336"/>
                    </a:cxn>
                    <a:cxn ang="0">
                      <a:pos x="360" y="466"/>
                    </a:cxn>
                    <a:cxn ang="0">
                      <a:pos x="322" y="406"/>
                    </a:cxn>
                    <a:cxn ang="0">
                      <a:pos x="300" y="376"/>
                    </a:cxn>
                    <a:cxn ang="0">
                      <a:pos x="254" y="338"/>
                    </a:cxn>
                    <a:cxn ang="0">
                      <a:pos x="200" y="326"/>
                    </a:cxn>
                    <a:cxn ang="0">
                      <a:pos x="170" y="326"/>
                    </a:cxn>
                    <a:cxn ang="0">
                      <a:pos x="156" y="310"/>
                    </a:cxn>
                    <a:cxn ang="0">
                      <a:pos x="134" y="292"/>
                    </a:cxn>
                    <a:cxn ang="0">
                      <a:pos x="112" y="286"/>
                    </a:cxn>
                    <a:cxn ang="0">
                      <a:pos x="74" y="286"/>
                    </a:cxn>
                    <a:cxn ang="0">
                      <a:pos x="72" y="310"/>
                    </a:cxn>
                    <a:cxn ang="0">
                      <a:pos x="76" y="344"/>
                    </a:cxn>
                    <a:cxn ang="0">
                      <a:pos x="58" y="344"/>
                    </a:cxn>
                    <a:cxn ang="0">
                      <a:pos x="44" y="314"/>
                    </a:cxn>
                    <a:cxn ang="0">
                      <a:pos x="38" y="272"/>
                    </a:cxn>
                    <a:cxn ang="0">
                      <a:pos x="28" y="234"/>
                    </a:cxn>
                    <a:cxn ang="0">
                      <a:pos x="16" y="218"/>
                    </a:cxn>
                    <a:cxn ang="0">
                      <a:pos x="14" y="196"/>
                    </a:cxn>
                    <a:cxn ang="0">
                      <a:pos x="0" y="180"/>
                    </a:cxn>
                    <a:cxn ang="0">
                      <a:pos x="2" y="150"/>
                    </a:cxn>
                    <a:cxn ang="0">
                      <a:pos x="20" y="150"/>
                    </a:cxn>
                    <a:cxn ang="0">
                      <a:pos x="22" y="130"/>
                    </a:cxn>
                    <a:cxn ang="0">
                      <a:pos x="18" y="92"/>
                    </a:cxn>
                    <a:cxn ang="0">
                      <a:pos x="18" y="64"/>
                    </a:cxn>
                    <a:cxn ang="0">
                      <a:pos x="32" y="54"/>
                    </a:cxn>
                    <a:cxn ang="0">
                      <a:pos x="50" y="38"/>
                    </a:cxn>
                    <a:cxn ang="0">
                      <a:pos x="50" y="18"/>
                    </a:cxn>
                    <a:cxn ang="0">
                      <a:pos x="62" y="0"/>
                    </a:cxn>
                    <a:cxn ang="0">
                      <a:pos x="78" y="4"/>
                    </a:cxn>
                    <a:cxn ang="0">
                      <a:pos x="96" y="16"/>
                    </a:cxn>
                    <a:cxn ang="0">
                      <a:pos x="98" y="32"/>
                    </a:cxn>
                    <a:cxn ang="0">
                      <a:pos x="102" y="54"/>
                    </a:cxn>
                    <a:cxn ang="0">
                      <a:pos x="138" y="68"/>
                    </a:cxn>
                    <a:cxn ang="0">
                      <a:pos x="154" y="52"/>
                    </a:cxn>
                    <a:cxn ang="0">
                      <a:pos x="172" y="62"/>
                    </a:cxn>
                    <a:cxn ang="0">
                      <a:pos x="186" y="94"/>
                    </a:cxn>
                    <a:cxn ang="0">
                      <a:pos x="188" y="126"/>
                    </a:cxn>
                    <a:cxn ang="0">
                      <a:pos x="206" y="170"/>
                    </a:cxn>
                    <a:cxn ang="0">
                      <a:pos x="236" y="204"/>
                    </a:cxn>
                    <a:cxn ang="0">
                      <a:pos x="274" y="232"/>
                    </a:cxn>
                    <a:cxn ang="0">
                      <a:pos x="300" y="230"/>
                    </a:cxn>
                    <a:cxn ang="0">
                      <a:pos x="330" y="240"/>
                    </a:cxn>
                    <a:cxn ang="0">
                      <a:pos x="352" y="266"/>
                    </a:cxn>
                    <a:cxn ang="0">
                      <a:pos x="374" y="280"/>
                    </a:cxn>
                    <a:cxn ang="0">
                      <a:pos x="398" y="268"/>
                    </a:cxn>
                    <a:cxn ang="0">
                      <a:pos x="418" y="276"/>
                    </a:cxn>
                    <a:cxn ang="0">
                      <a:pos x="456" y="292"/>
                    </a:cxn>
                    <a:cxn ang="0">
                      <a:pos x="492" y="322"/>
                    </a:cxn>
                    <a:cxn ang="0">
                      <a:pos x="502" y="336"/>
                    </a:cxn>
                  </a:cxnLst>
                  <a:rect l="0" t="0" r="r" b="b"/>
                  <a:pathLst>
                    <a:path w="502" h="466">
                      <a:moveTo>
                        <a:pt x="502" y="336"/>
                      </a:moveTo>
                      <a:lnTo>
                        <a:pt x="360" y="466"/>
                      </a:lnTo>
                      <a:lnTo>
                        <a:pt x="322" y="406"/>
                      </a:lnTo>
                      <a:lnTo>
                        <a:pt x="300" y="376"/>
                      </a:lnTo>
                      <a:lnTo>
                        <a:pt x="254" y="338"/>
                      </a:lnTo>
                      <a:lnTo>
                        <a:pt x="200" y="326"/>
                      </a:lnTo>
                      <a:lnTo>
                        <a:pt x="170" y="326"/>
                      </a:lnTo>
                      <a:lnTo>
                        <a:pt x="156" y="310"/>
                      </a:lnTo>
                      <a:lnTo>
                        <a:pt x="134" y="292"/>
                      </a:lnTo>
                      <a:lnTo>
                        <a:pt x="112" y="286"/>
                      </a:lnTo>
                      <a:lnTo>
                        <a:pt x="74" y="286"/>
                      </a:lnTo>
                      <a:lnTo>
                        <a:pt x="72" y="310"/>
                      </a:lnTo>
                      <a:lnTo>
                        <a:pt x="76" y="344"/>
                      </a:lnTo>
                      <a:lnTo>
                        <a:pt x="58" y="344"/>
                      </a:lnTo>
                      <a:lnTo>
                        <a:pt x="44" y="314"/>
                      </a:lnTo>
                      <a:lnTo>
                        <a:pt x="38" y="272"/>
                      </a:lnTo>
                      <a:lnTo>
                        <a:pt x="28" y="234"/>
                      </a:lnTo>
                      <a:lnTo>
                        <a:pt x="16" y="218"/>
                      </a:lnTo>
                      <a:lnTo>
                        <a:pt x="14" y="196"/>
                      </a:lnTo>
                      <a:lnTo>
                        <a:pt x="0" y="180"/>
                      </a:lnTo>
                      <a:lnTo>
                        <a:pt x="2" y="150"/>
                      </a:lnTo>
                      <a:lnTo>
                        <a:pt x="20" y="150"/>
                      </a:lnTo>
                      <a:lnTo>
                        <a:pt x="22" y="130"/>
                      </a:lnTo>
                      <a:lnTo>
                        <a:pt x="18" y="92"/>
                      </a:lnTo>
                      <a:lnTo>
                        <a:pt x="18" y="64"/>
                      </a:lnTo>
                      <a:lnTo>
                        <a:pt x="32" y="54"/>
                      </a:lnTo>
                      <a:lnTo>
                        <a:pt x="50" y="38"/>
                      </a:lnTo>
                      <a:lnTo>
                        <a:pt x="50" y="18"/>
                      </a:lnTo>
                      <a:lnTo>
                        <a:pt x="62" y="0"/>
                      </a:lnTo>
                      <a:lnTo>
                        <a:pt x="78" y="4"/>
                      </a:lnTo>
                      <a:lnTo>
                        <a:pt x="96" y="16"/>
                      </a:lnTo>
                      <a:lnTo>
                        <a:pt x="98" y="32"/>
                      </a:lnTo>
                      <a:lnTo>
                        <a:pt x="102" y="54"/>
                      </a:lnTo>
                      <a:lnTo>
                        <a:pt x="138" y="68"/>
                      </a:lnTo>
                      <a:lnTo>
                        <a:pt x="154" y="52"/>
                      </a:lnTo>
                      <a:lnTo>
                        <a:pt x="172" y="62"/>
                      </a:lnTo>
                      <a:lnTo>
                        <a:pt x="186" y="94"/>
                      </a:lnTo>
                      <a:lnTo>
                        <a:pt x="188" y="126"/>
                      </a:lnTo>
                      <a:lnTo>
                        <a:pt x="206" y="170"/>
                      </a:lnTo>
                      <a:lnTo>
                        <a:pt x="236" y="204"/>
                      </a:lnTo>
                      <a:lnTo>
                        <a:pt x="274" y="232"/>
                      </a:lnTo>
                      <a:lnTo>
                        <a:pt x="300" y="230"/>
                      </a:lnTo>
                      <a:lnTo>
                        <a:pt x="330" y="240"/>
                      </a:lnTo>
                      <a:lnTo>
                        <a:pt x="352" y="266"/>
                      </a:lnTo>
                      <a:lnTo>
                        <a:pt x="374" y="280"/>
                      </a:lnTo>
                      <a:lnTo>
                        <a:pt x="398" y="268"/>
                      </a:lnTo>
                      <a:lnTo>
                        <a:pt x="418" y="276"/>
                      </a:lnTo>
                      <a:lnTo>
                        <a:pt x="456" y="292"/>
                      </a:lnTo>
                      <a:lnTo>
                        <a:pt x="492" y="322"/>
                      </a:lnTo>
                      <a:lnTo>
                        <a:pt x="502" y="33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86" name="Freeform 192"/>
                <p:cNvSpPr>
                  <a:spLocks/>
                </p:cNvSpPr>
                <p:nvPr/>
              </p:nvSpPr>
              <p:spPr bwMode="auto">
                <a:xfrm>
                  <a:off x="5994189" y="4724993"/>
                  <a:ext cx="27818" cy="66763"/>
                </a:xfrm>
                <a:custGeom>
                  <a:avLst/>
                  <a:gdLst/>
                  <a:ahLst/>
                  <a:cxnLst>
                    <a:cxn ang="0">
                      <a:pos x="42" y="192"/>
                    </a:cxn>
                    <a:cxn ang="0">
                      <a:pos x="30" y="186"/>
                    </a:cxn>
                    <a:cxn ang="0">
                      <a:pos x="30" y="168"/>
                    </a:cxn>
                    <a:cxn ang="0">
                      <a:pos x="28" y="144"/>
                    </a:cxn>
                    <a:cxn ang="0">
                      <a:pos x="4" y="146"/>
                    </a:cxn>
                    <a:cxn ang="0">
                      <a:pos x="0" y="130"/>
                    </a:cxn>
                    <a:cxn ang="0">
                      <a:pos x="10" y="120"/>
                    </a:cxn>
                    <a:cxn ang="0">
                      <a:pos x="22" y="114"/>
                    </a:cxn>
                    <a:cxn ang="0">
                      <a:pos x="30" y="102"/>
                    </a:cxn>
                    <a:cxn ang="0">
                      <a:pos x="30" y="82"/>
                    </a:cxn>
                    <a:cxn ang="0">
                      <a:pos x="28" y="66"/>
                    </a:cxn>
                    <a:cxn ang="0">
                      <a:pos x="12" y="50"/>
                    </a:cxn>
                    <a:cxn ang="0">
                      <a:pos x="12" y="36"/>
                    </a:cxn>
                    <a:cxn ang="0">
                      <a:pos x="26" y="28"/>
                    </a:cxn>
                    <a:cxn ang="0">
                      <a:pos x="18" y="12"/>
                    </a:cxn>
                    <a:cxn ang="0">
                      <a:pos x="18" y="0"/>
                    </a:cxn>
                    <a:cxn ang="0">
                      <a:pos x="36" y="0"/>
                    </a:cxn>
                    <a:cxn ang="0">
                      <a:pos x="44" y="10"/>
                    </a:cxn>
                    <a:cxn ang="0">
                      <a:pos x="56" y="28"/>
                    </a:cxn>
                    <a:cxn ang="0">
                      <a:pos x="56" y="48"/>
                    </a:cxn>
                    <a:cxn ang="0">
                      <a:pos x="52" y="76"/>
                    </a:cxn>
                    <a:cxn ang="0">
                      <a:pos x="80" y="86"/>
                    </a:cxn>
                    <a:cxn ang="0">
                      <a:pos x="76" y="106"/>
                    </a:cxn>
                    <a:cxn ang="0">
                      <a:pos x="62" y="116"/>
                    </a:cxn>
                    <a:cxn ang="0">
                      <a:pos x="62" y="140"/>
                    </a:cxn>
                    <a:cxn ang="0">
                      <a:pos x="64" y="164"/>
                    </a:cxn>
                    <a:cxn ang="0">
                      <a:pos x="64" y="188"/>
                    </a:cxn>
                    <a:cxn ang="0">
                      <a:pos x="42" y="192"/>
                    </a:cxn>
                  </a:cxnLst>
                  <a:rect l="0" t="0" r="r" b="b"/>
                  <a:pathLst>
                    <a:path w="80" h="192">
                      <a:moveTo>
                        <a:pt x="42" y="192"/>
                      </a:moveTo>
                      <a:lnTo>
                        <a:pt x="30" y="186"/>
                      </a:lnTo>
                      <a:lnTo>
                        <a:pt x="30" y="168"/>
                      </a:lnTo>
                      <a:lnTo>
                        <a:pt x="28" y="144"/>
                      </a:lnTo>
                      <a:lnTo>
                        <a:pt x="4" y="146"/>
                      </a:lnTo>
                      <a:lnTo>
                        <a:pt x="0" y="130"/>
                      </a:lnTo>
                      <a:lnTo>
                        <a:pt x="10" y="120"/>
                      </a:lnTo>
                      <a:lnTo>
                        <a:pt x="22" y="114"/>
                      </a:lnTo>
                      <a:lnTo>
                        <a:pt x="30" y="102"/>
                      </a:lnTo>
                      <a:lnTo>
                        <a:pt x="30" y="82"/>
                      </a:lnTo>
                      <a:lnTo>
                        <a:pt x="28" y="66"/>
                      </a:lnTo>
                      <a:lnTo>
                        <a:pt x="12" y="50"/>
                      </a:lnTo>
                      <a:lnTo>
                        <a:pt x="12" y="36"/>
                      </a:lnTo>
                      <a:lnTo>
                        <a:pt x="26" y="28"/>
                      </a:lnTo>
                      <a:lnTo>
                        <a:pt x="18" y="12"/>
                      </a:lnTo>
                      <a:lnTo>
                        <a:pt x="18" y="0"/>
                      </a:lnTo>
                      <a:lnTo>
                        <a:pt x="36" y="0"/>
                      </a:lnTo>
                      <a:lnTo>
                        <a:pt x="44" y="10"/>
                      </a:lnTo>
                      <a:lnTo>
                        <a:pt x="56" y="28"/>
                      </a:lnTo>
                      <a:lnTo>
                        <a:pt x="56" y="48"/>
                      </a:lnTo>
                      <a:lnTo>
                        <a:pt x="52" y="76"/>
                      </a:lnTo>
                      <a:lnTo>
                        <a:pt x="80" y="86"/>
                      </a:lnTo>
                      <a:lnTo>
                        <a:pt x="76" y="106"/>
                      </a:lnTo>
                      <a:lnTo>
                        <a:pt x="62" y="116"/>
                      </a:lnTo>
                      <a:lnTo>
                        <a:pt x="62" y="140"/>
                      </a:lnTo>
                      <a:lnTo>
                        <a:pt x="64" y="164"/>
                      </a:lnTo>
                      <a:lnTo>
                        <a:pt x="64" y="188"/>
                      </a:lnTo>
                      <a:lnTo>
                        <a:pt x="42" y="19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87" name="Freeform 193"/>
                <p:cNvSpPr>
                  <a:spLocks/>
                </p:cNvSpPr>
                <p:nvPr/>
              </p:nvSpPr>
              <p:spPr bwMode="auto">
                <a:xfrm>
                  <a:off x="6014356" y="4615112"/>
                  <a:ext cx="60504" cy="104318"/>
                </a:xfrm>
                <a:custGeom>
                  <a:avLst/>
                  <a:gdLst/>
                  <a:ahLst/>
                  <a:cxnLst>
                    <a:cxn ang="0">
                      <a:pos x="134" y="300"/>
                    </a:cxn>
                    <a:cxn ang="0">
                      <a:pos x="112" y="294"/>
                    </a:cxn>
                    <a:cxn ang="0">
                      <a:pos x="88" y="282"/>
                    </a:cxn>
                    <a:cxn ang="0">
                      <a:pos x="78" y="290"/>
                    </a:cxn>
                    <a:cxn ang="0">
                      <a:pos x="58" y="296"/>
                    </a:cxn>
                    <a:cxn ang="0">
                      <a:pos x="44" y="288"/>
                    </a:cxn>
                    <a:cxn ang="0">
                      <a:pos x="42" y="264"/>
                    </a:cxn>
                    <a:cxn ang="0">
                      <a:pos x="42" y="246"/>
                    </a:cxn>
                    <a:cxn ang="0">
                      <a:pos x="32" y="228"/>
                    </a:cxn>
                    <a:cxn ang="0">
                      <a:pos x="8" y="228"/>
                    </a:cxn>
                    <a:cxn ang="0">
                      <a:pos x="0" y="214"/>
                    </a:cxn>
                    <a:cxn ang="0">
                      <a:pos x="16" y="198"/>
                    </a:cxn>
                    <a:cxn ang="0">
                      <a:pos x="28" y="202"/>
                    </a:cxn>
                    <a:cxn ang="0">
                      <a:pos x="46" y="196"/>
                    </a:cxn>
                    <a:cxn ang="0">
                      <a:pos x="44" y="174"/>
                    </a:cxn>
                    <a:cxn ang="0">
                      <a:pos x="26" y="172"/>
                    </a:cxn>
                    <a:cxn ang="0">
                      <a:pos x="6" y="158"/>
                    </a:cxn>
                    <a:cxn ang="0">
                      <a:pos x="8" y="146"/>
                    </a:cxn>
                    <a:cxn ang="0">
                      <a:pos x="26" y="134"/>
                    </a:cxn>
                    <a:cxn ang="0">
                      <a:pos x="42" y="116"/>
                    </a:cxn>
                    <a:cxn ang="0">
                      <a:pos x="50" y="90"/>
                    </a:cxn>
                    <a:cxn ang="0">
                      <a:pos x="70" y="82"/>
                    </a:cxn>
                    <a:cxn ang="0">
                      <a:pos x="80" y="48"/>
                    </a:cxn>
                    <a:cxn ang="0">
                      <a:pos x="76" y="28"/>
                    </a:cxn>
                    <a:cxn ang="0">
                      <a:pos x="82" y="10"/>
                    </a:cxn>
                    <a:cxn ang="0">
                      <a:pos x="94" y="0"/>
                    </a:cxn>
                    <a:cxn ang="0">
                      <a:pos x="102" y="20"/>
                    </a:cxn>
                    <a:cxn ang="0">
                      <a:pos x="98" y="38"/>
                    </a:cxn>
                    <a:cxn ang="0">
                      <a:pos x="106" y="56"/>
                    </a:cxn>
                    <a:cxn ang="0">
                      <a:pos x="114" y="92"/>
                    </a:cxn>
                    <a:cxn ang="0">
                      <a:pos x="126" y="120"/>
                    </a:cxn>
                    <a:cxn ang="0">
                      <a:pos x="142" y="134"/>
                    </a:cxn>
                    <a:cxn ang="0">
                      <a:pos x="154" y="148"/>
                    </a:cxn>
                    <a:cxn ang="0">
                      <a:pos x="140" y="178"/>
                    </a:cxn>
                    <a:cxn ang="0">
                      <a:pos x="118" y="198"/>
                    </a:cxn>
                    <a:cxn ang="0">
                      <a:pos x="108" y="218"/>
                    </a:cxn>
                    <a:cxn ang="0">
                      <a:pos x="136" y="224"/>
                    </a:cxn>
                    <a:cxn ang="0">
                      <a:pos x="156" y="228"/>
                    </a:cxn>
                    <a:cxn ang="0">
                      <a:pos x="174" y="246"/>
                    </a:cxn>
                    <a:cxn ang="0">
                      <a:pos x="160" y="276"/>
                    </a:cxn>
                    <a:cxn ang="0">
                      <a:pos x="134" y="300"/>
                    </a:cxn>
                  </a:cxnLst>
                  <a:rect l="0" t="0" r="r" b="b"/>
                  <a:pathLst>
                    <a:path w="174" h="300">
                      <a:moveTo>
                        <a:pt x="134" y="300"/>
                      </a:moveTo>
                      <a:lnTo>
                        <a:pt x="112" y="294"/>
                      </a:lnTo>
                      <a:lnTo>
                        <a:pt x="88" y="282"/>
                      </a:lnTo>
                      <a:lnTo>
                        <a:pt x="78" y="290"/>
                      </a:lnTo>
                      <a:lnTo>
                        <a:pt x="58" y="296"/>
                      </a:lnTo>
                      <a:lnTo>
                        <a:pt x="44" y="288"/>
                      </a:lnTo>
                      <a:lnTo>
                        <a:pt x="42" y="264"/>
                      </a:lnTo>
                      <a:lnTo>
                        <a:pt x="42" y="246"/>
                      </a:lnTo>
                      <a:lnTo>
                        <a:pt x="32" y="228"/>
                      </a:lnTo>
                      <a:lnTo>
                        <a:pt x="8" y="228"/>
                      </a:lnTo>
                      <a:lnTo>
                        <a:pt x="0" y="214"/>
                      </a:lnTo>
                      <a:lnTo>
                        <a:pt x="16" y="198"/>
                      </a:lnTo>
                      <a:lnTo>
                        <a:pt x="28" y="202"/>
                      </a:lnTo>
                      <a:lnTo>
                        <a:pt x="46" y="196"/>
                      </a:lnTo>
                      <a:lnTo>
                        <a:pt x="44" y="174"/>
                      </a:lnTo>
                      <a:lnTo>
                        <a:pt x="26" y="172"/>
                      </a:lnTo>
                      <a:lnTo>
                        <a:pt x="6" y="158"/>
                      </a:lnTo>
                      <a:lnTo>
                        <a:pt x="8" y="146"/>
                      </a:lnTo>
                      <a:lnTo>
                        <a:pt x="26" y="134"/>
                      </a:lnTo>
                      <a:lnTo>
                        <a:pt x="42" y="116"/>
                      </a:lnTo>
                      <a:lnTo>
                        <a:pt x="50" y="90"/>
                      </a:lnTo>
                      <a:lnTo>
                        <a:pt x="70" y="82"/>
                      </a:lnTo>
                      <a:lnTo>
                        <a:pt x="80" y="48"/>
                      </a:lnTo>
                      <a:lnTo>
                        <a:pt x="76" y="28"/>
                      </a:lnTo>
                      <a:lnTo>
                        <a:pt x="82" y="10"/>
                      </a:lnTo>
                      <a:lnTo>
                        <a:pt x="94" y="0"/>
                      </a:lnTo>
                      <a:lnTo>
                        <a:pt x="102" y="20"/>
                      </a:lnTo>
                      <a:lnTo>
                        <a:pt x="98" y="38"/>
                      </a:lnTo>
                      <a:lnTo>
                        <a:pt x="106" y="56"/>
                      </a:lnTo>
                      <a:lnTo>
                        <a:pt x="114" y="92"/>
                      </a:lnTo>
                      <a:lnTo>
                        <a:pt x="126" y="120"/>
                      </a:lnTo>
                      <a:lnTo>
                        <a:pt x="142" y="134"/>
                      </a:lnTo>
                      <a:lnTo>
                        <a:pt x="154" y="148"/>
                      </a:lnTo>
                      <a:lnTo>
                        <a:pt x="140" y="178"/>
                      </a:lnTo>
                      <a:lnTo>
                        <a:pt x="118" y="198"/>
                      </a:lnTo>
                      <a:lnTo>
                        <a:pt x="108" y="218"/>
                      </a:lnTo>
                      <a:lnTo>
                        <a:pt x="136" y="224"/>
                      </a:lnTo>
                      <a:lnTo>
                        <a:pt x="156" y="228"/>
                      </a:lnTo>
                      <a:lnTo>
                        <a:pt x="174" y="246"/>
                      </a:lnTo>
                      <a:lnTo>
                        <a:pt x="160" y="276"/>
                      </a:lnTo>
                      <a:lnTo>
                        <a:pt x="134" y="30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88" name="Freeform 194"/>
                <p:cNvSpPr>
                  <a:spLocks/>
                </p:cNvSpPr>
                <p:nvPr/>
              </p:nvSpPr>
              <p:spPr bwMode="auto">
                <a:xfrm>
                  <a:off x="6026875" y="4730556"/>
                  <a:ext cx="20863" cy="18777"/>
                </a:xfrm>
                <a:custGeom>
                  <a:avLst/>
                  <a:gdLst/>
                  <a:ahLst/>
                  <a:cxnLst>
                    <a:cxn ang="0">
                      <a:pos x="8" y="54"/>
                    </a:cxn>
                    <a:cxn ang="0">
                      <a:pos x="18" y="38"/>
                    </a:cxn>
                    <a:cxn ang="0">
                      <a:pos x="34" y="26"/>
                    </a:cxn>
                    <a:cxn ang="0">
                      <a:pos x="52" y="22"/>
                    </a:cxn>
                    <a:cxn ang="0">
                      <a:pos x="60" y="6"/>
                    </a:cxn>
                    <a:cxn ang="0">
                      <a:pos x="44" y="0"/>
                    </a:cxn>
                    <a:cxn ang="0">
                      <a:pos x="26" y="10"/>
                    </a:cxn>
                    <a:cxn ang="0">
                      <a:pos x="4" y="14"/>
                    </a:cxn>
                    <a:cxn ang="0">
                      <a:pos x="0" y="28"/>
                    </a:cxn>
                    <a:cxn ang="0">
                      <a:pos x="6" y="38"/>
                    </a:cxn>
                    <a:cxn ang="0">
                      <a:pos x="8" y="54"/>
                    </a:cxn>
                  </a:cxnLst>
                  <a:rect l="0" t="0" r="r" b="b"/>
                  <a:pathLst>
                    <a:path w="60" h="54">
                      <a:moveTo>
                        <a:pt x="8" y="54"/>
                      </a:moveTo>
                      <a:lnTo>
                        <a:pt x="18" y="38"/>
                      </a:lnTo>
                      <a:lnTo>
                        <a:pt x="34" y="26"/>
                      </a:lnTo>
                      <a:lnTo>
                        <a:pt x="52" y="22"/>
                      </a:lnTo>
                      <a:lnTo>
                        <a:pt x="60" y="6"/>
                      </a:lnTo>
                      <a:lnTo>
                        <a:pt x="44" y="0"/>
                      </a:lnTo>
                      <a:lnTo>
                        <a:pt x="26" y="10"/>
                      </a:lnTo>
                      <a:lnTo>
                        <a:pt x="4" y="14"/>
                      </a:lnTo>
                      <a:lnTo>
                        <a:pt x="0" y="28"/>
                      </a:lnTo>
                      <a:lnTo>
                        <a:pt x="6" y="38"/>
                      </a:lnTo>
                      <a:lnTo>
                        <a:pt x="8" y="54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89" name="Freeform 195"/>
                <p:cNvSpPr>
                  <a:spLocks/>
                </p:cNvSpPr>
                <p:nvPr/>
              </p:nvSpPr>
              <p:spPr bwMode="auto">
                <a:xfrm>
                  <a:off x="5853013" y="4480195"/>
                  <a:ext cx="68849" cy="196812"/>
                </a:xfrm>
                <a:custGeom>
                  <a:avLst/>
                  <a:gdLst/>
                  <a:ahLst/>
                  <a:cxnLst>
                    <a:cxn ang="0">
                      <a:pos x="190" y="554"/>
                    </a:cxn>
                    <a:cxn ang="0">
                      <a:pos x="172" y="524"/>
                    </a:cxn>
                    <a:cxn ang="0">
                      <a:pos x="178" y="484"/>
                    </a:cxn>
                    <a:cxn ang="0">
                      <a:pos x="184" y="446"/>
                    </a:cxn>
                    <a:cxn ang="0">
                      <a:pos x="198" y="400"/>
                    </a:cxn>
                    <a:cxn ang="0">
                      <a:pos x="182" y="360"/>
                    </a:cxn>
                    <a:cxn ang="0">
                      <a:pos x="160" y="332"/>
                    </a:cxn>
                    <a:cxn ang="0">
                      <a:pos x="178" y="298"/>
                    </a:cxn>
                    <a:cxn ang="0">
                      <a:pos x="160" y="254"/>
                    </a:cxn>
                    <a:cxn ang="0">
                      <a:pos x="142" y="212"/>
                    </a:cxn>
                    <a:cxn ang="0">
                      <a:pos x="138" y="164"/>
                    </a:cxn>
                    <a:cxn ang="0">
                      <a:pos x="150" y="128"/>
                    </a:cxn>
                    <a:cxn ang="0">
                      <a:pos x="178" y="104"/>
                    </a:cxn>
                    <a:cxn ang="0">
                      <a:pos x="170" y="40"/>
                    </a:cxn>
                    <a:cxn ang="0">
                      <a:pos x="126" y="0"/>
                    </a:cxn>
                    <a:cxn ang="0">
                      <a:pos x="108" y="28"/>
                    </a:cxn>
                    <a:cxn ang="0">
                      <a:pos x="116" y="82"/>
                    </a:cxn>
                    <a:cxn ang="0">
                      <a:pos x="102" y="118"/>
                    </a:cxn>
                    <a:cxn ang="0">
                      <a:pos x="72" y="100"/>
                    </a:cxn>
                    <a:cxn ang="0">
                      <a:pos x="72" y="126"/>
                    </a:cxn>
                    <a:cxn ang="0">
                      <a:pos x="48" y="148"/>
                    </a:cxn>
                    <a:cxn ang="0">
                      <a:pos x="54" y="174"/>
                    </a:cxn>
                    <a:cxn ang="0">
                      <a:pos x="22" y="206"/>
                    </a:cxn>
                    <a:cxn ang="0">
                      <a:pos x="46" y="224"/>
                    </a:cxn>
                    <a:cxn ang="0">
                      <a:pos x="52" y="254"/>
                    </a:cxn>
                    <a:cxn ang="0">
                      <a:pos x="6" y="292"/>
                    </a:cxn>
                    <a:cxn ang="0">
                      <a:pos x="0" y="322"/>
                    </a:cxn>
                    <a:cxn ang="0">
                      <a:pos x="18" y="370"/>
                    </a:cxn>
                    <a:cxn ang="0">
                      <a:pos x="76" y="364"/>
                    </a:cxn>
                    <a:cxn ang="0">
                      <a:pos x="110" y="380"/>
                    </a:cxn>
                    <a:cxn ang="0">
                      <a:pos x="96" y="412"/>
                    </a:cxn>
                    <a:cxn ang="0">
                      <a:pos x="84" y="446"/>
                    </a:cxn>
                    <a:cxn ang="0">
                      <a:pos x="118" y="452"/>
                    </a:cxn>
                    <a:cxn ang="0">
                      <a:pos x="128" y="474"/>
                    </a:cxn>
                    <a:cxn ang="0">
                      <a:pos x="148" y="498"/>
                    </a:cxn>
                    <a:cxn ang="0">
                      <a:pos x="162" y="538"/>
                    </a:cxn>
                    <a:cxn ang="0">
                      <a:pos x="162" y="560"/>
                    </a:cxn>
                  </a:cxnLst>
                  <a:rect l="0" t="0" r="r" b="b"/>
                  <a:pathLst>
                    <a:path w="198" h="566">
                      <a:moveTo>
                        <a:pt x="176" y="566"/>
                      </a:moveTo>
                      <a:lnTo>
                        <a:pt x="190" y="554"/>
                      </a:lnTo>
                      <a:lnTo>
                        <a:pt x="190" y="540"/>
                      </a:lnTo>
                      <a:lnTo>
                        <a:pt x="172" y="524"/>
                      </a:lnTo>
                      <a:lnTo>
                        <a:pt x="174" y="504"/>
                      </a:lnTo>
                      <a:lnTo>
                        <a:pt x="178" y="484"/>
                      </a:lnTo>
                      <a:lnTo>
                        <a:pt x="174" y="458"/>
                      </a:lnTo>
                      <a:lnTo>
                        <a:pt x="184" y="446"/>
                      </a:lnTo>
                      <a:lnTo>
                        <a:pt x="188" y="416"/>
                      </a:lnTo>
                      <a:lnTo>
                        <a:pt x="198" y="400"/>
                      </a:lnTo>
                      <a:lnTo>
                        <a:pt x="196" y="376"/>
                      </a:lnTo>
                      <a:lnTo>
                        <a:pt x="182" y="360"/>
                      </a:lnTo>
                      <a:lnTo>
                        <a:pt x="160" y="346"/>
                      </a:lnTo>
                      <a:lnTo>
                        <a:pt x="160" y="332"/>
                      </a:lnTo>
                      <a:lnTo>
                        <a:pt x="168" y="312"/>
                      </a:lnTo>
                      <a:lnTo>
                        <a:pt x="178" y="298"/>
                      </a:lnTo>
                      <a:lnTo>
                        <a:pt x="170" y="270"/>
                      </a:lnTo>
                      <a:lnTo>
                        <a:pt x="160" y="254"/>
                      </a:lnTo>
                      <a:lnTo>
                        <a:pt x="154" y="228"/>
                      </a:lnTo>
                      <a:lnTo>
                        <a:pt x="142" y="212"/>
                      </a:lnTo>
                      <a:lnTo>
                        <a:pt x="142" y="188"/>
                      </a:lnTo>
                      <a:lnTo>
                        <a:pt x="138" y="164"/>
                      </a:lnTo>
                      <a:lnTo>
                        <a:pt x="136" y="144"/>
                      </a:lnTo>
                      <a:lnTo>
                        <a:pt x="150" y="128"/>
                      </a:lnTo>
                      <a:lnTo>
                        <a:pt x="170" y="126"/>
                      </a:lnTo>
                      <a:lnTo>
                        <a:pt x="178" y="104"/>
                      </a:lnTo>
                      <a:lnTo>
                        <a:pt x="178" y="76"/>
                      </a:lnTo>
                      <a:lnTo>
                        <a:pt x="170" y="40"/>
                      </a:lnTo>
                      <a:lnTo>
                        <a:pt x="148" y="12"/>
                      </a:lnTo>
                      <a:lnTo>
                        <a:pt x="126" y="0"/>
                      </a:lnTo>
                      <a:lnTo>
                        <a:pt x="112" y="14"/>
                      </a:lnTo>
                      <a:lnTo>
                        <a:pt x="108" y="28"/>
                      </a:lnTo>
                      <a:lnTo>
                        <a:pt x="116" y="54"/>
                      </a:lnTo>
                      <a:lnTo>
                        <a:pt x="116" y="82"/>
                      </a:lnTo>
                      <a:lnTo>
                        <a:pt x="106" y="104"/>
                      </a:lnTo>
                      <a:lnTo>
                        <a:pt x="102" y="118"/>
                      </a:lnTo>
                      <a:lnTo>
                        <a:pt x="88" y="112"/>
                      </a:lnTo>
                      <a:lnTo>
                        <a:pt x="72" y="100"/>
                      </a:lnTo>
                      <a:lnTo>
                        <a:pt x="56" y="100"/>
                      </a:lnTo>
                      <a:lnTo>
                        <a:pt x="72" y="126"/>
                      </a:lnTo>
                      <a:lnTo>
                        <a:pt x="68" y="142"/>
                      </a:lnTo>
                      <a:lnTo>
                        <a:pt x="48" y="148"/>
                      </a:lnTo>
                      <a:lnTo>
                        <a:pt x="26" y="156"/>
                      </a:lnTo>
                      <a:lnTo>
                        <a:pt x="54" y="174"/>
                      </a:lnTo>
                      <a:lnTo>
                        <a:pt x="34" y="188"/>
                      </a:lnTo>
                      <a:lnTo>
                        <a:pt x="22" y="206"/>
                      </a:lnTo>
                      <a:lnTo>
                        <a:pt x="24" y="218"/>
                      </a:lnTo>
                      <a:lnTo>
                        <a:pt x="46" y="224"/>
                      </a:lnTo>
                      <a:lnTo>
                        <a:pt x="58" y="240"/>
                      </a:lnTo>
                      <a:lnTo>
                        <a:pt x="52" y="254"/>
                      </a:lnTo>
                      <a:lnTo>
                        <a:pt x="34" y="266"/>
                      </a:lnTo>
                      <a:lnTo>
                        <a:pt x="6" y="292"/>
                      </a:lnTo>
                      <a:lnTo>
                        <a:pt x="8" y="310"/>
                      </a:lnTo>
                      <a:lnTo>
                        <a:pt x="0" y="322"/>
                      </a:lnTo>
                      <a:lnTo>
                        <a:pt x="12" y="346"/>
                      </a:lnTo>
                      <a:lnTo>
                        <a:pt x="18" y="370"/>
                      </a:lnTo>
                      <a:lnTo>
                        <a:pt x="44" y="372"/>
                      </a:lnTo>
                      <a:lnTo>
                        <a:pt x="76" y="364"/>
                      </a:lnTo>
                      <a:lnTo>
                        <a:pt x="98" y="364"/>
                      </a:lnTo>
                      <a:lnTo>
                        <a:pt x="110" y="380"/>
                      </a:lnTo>
                      <a:lnTo>
                        <a:pt x="110" y="398"/>
                      </a:lnTo>
                      <a:lnTo>
                        <a:pt x="96" y="412"/>
                      </a:lnTo>
                      <a:lnTo>
                        <a:pt x="88" y="422"/>
                      </a:lnTo>
                      <a:lnTo>
                        <a:pt x="84" y="446"/>
                      </a:lnTo>
                      <a:lnTo>
                        <a:pt x="92" y="458"/>
                      </a:lnTo>
                      <a:lnTo>
                        <a:pt x="118" y="452"/>
                      </a:lnTo>
                      <a:lnTo>
                        <a:pt x="130" y="462"/>
                      </a:lnTo>
                      <a:lnTo>
                        <a:pt x="128" y="474"/>
                      </a:lnTo>
                      <a:lnTo>
                        <a:pt x="128" y="492"/>
                      </a:lnTo>
                      <a:lnTo>
                        <a:pt x="148" y="498"/>
                      </a:lnTo>
                      <a:lnTo>
                        <a:pt x="162" y="516"/>
                      </a:lnTo>
                      <a:lnTo>
                        <a:pt x="162" y="538"/>
                      </a:lnTo>
                      <a:lnTo>
                        <a:pt x="156" y="550"/>
                      </a:lnTo>
                      <a:lnTo>
                        <a:pt x="162" y="560"/>
                      </a:lnTo>
                      <a:lnTo>
                        <a:pt x="176" y="56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90" name="Freeform 196"/>
                <p:cNvSpPr>
                  <a:spLocks/>
                </p:cNvSpPr>
                <p:nvPr/>
              </p:nvSpPr>
              <p:spPr bwMode="auto">
                <a:xfrm>
                  <a:off x="5878745" y="4670052"/>
                  <a:ext cx="33382" cy="27818"/>
                </a:xfrm>
                <a:custGeom>
                  <a:avLst/>
                  <a:gdLst/>
                  <a:ahLst/>
                  <a:cxnLst>
                    <a:cxn ang="0">
                      <a:pos x="92" y="62"/>
                    </a:cxn>
                    <a:cxn ang="0">
                      <a:pos x="96" y="44"/>
                    </a:cxn>
                    <a:cxn ang="0">
                      <a:pos x="82" y="40"/>
                    </a:cxn>
                    <a:cxn ang="0">
                      <a:pos x="70" y="34"/>
                    </a:cxn>
                    <a:cxn ang="0">
                      <a:pos x="60" y="16"/>
                    </a:cxn>
                    <a:cxn ang="0">
                      <a:pos x="46" y="28"/>
                    </a:cxn>
                    <a:cxn ang="0">
                      <a:pos x="32" y="26"/>
                    </a:cxn>
                    <a:cxn ang="0">
                      <a:pos x="30" y="12"/>
                    </a:cxn>
                    <a:cxn ang="0">
                      <a:pos x="14" y="0"/>
                    </a:cxn>
                    <a:cxn ang="0">
                      <a:pos x="0" y="2"/>
                    </a:cxn>
                    <a:cxn ang="0">
                      <a:pos x="2" y="24"/>
                    </a:cxn>
                    <a:cxn ang="0">
                      <a:pos x="30" y="32"/>
                    </a:cxn>
                    <a:cxn ang="0">
                      <a:pos x="34" y="46"/>
                    </a:cxn>
                    <a:cxn ang="0">
                      <a:pos x="8" y="56"/>
                    </a:cxn>
                    <a:cxn ang="0">
                      <a:pos x="2" y="70"/>
                    </a:cxn>
                    <a:cxn ang="0">
                      <a:pos x="22" y="80"/>
                    </a:cxn>
                    <a:cxn ang="0">
                      <a:pos x="40" y="68"/>
                    </a:cxn>
                    <a:cxn ang="0">
                      <a:pos x="50" y="54"/>
                    </a:cxn>
                    <a:cxn ang="0">
                      <a:pos x="78" y="62"/>
                    </a:cxn>
                    <a:cxn ang="0">
                      <a:pos x="92" y="62"/>
                    </a:cxn>
                  </a:cxnLst>
                  <a:rect l="0" t="0" r="r" b="b"/>
                  <a:pathLst>
                    <a:path w="96" h="80">
                      <a:moveTo>
                        <a:pt x="92" y="62"/>
                      </a:moveTo>
                      <a:lnTo>
                        <a:pt x="96" y="44"/>
                      </a:lnTo>
                      <a:lnTo>
                        <a:pt x="82" y="40"/>
                      </a:lnTo>
                      <a:lnTo>
                        <a:pt x="70" y="34"/>
                      </a:lnTo>
                      <a:lnTo>
                        <a:pt x="60" y="16"/>
                      </a:lnTo>
                      <a:lnTo>
                        <a:pt x="46" y="28"/>
                      </a:lnTo>
                      <a:lnTo>
                        <a:pt x="32" y="26"/>
                      </a:lnTo>
                      <a:lnTo>
                        <a:pt x="30" y="12"/>
                      </a:lnTo>
                      <a:lnTo>
                        <a:pt x="14" y="0"/>
                      </a:lnTo>
                      <a:lnTo>
                        <a:pt x="0" y="2"/>
                      </a:lnTo>
                      <a:lnTo>
                        <a:pt x="2" y="24"/>
                      </a:lnTo>
                      <a:lnTo>
                        <a:pt x="30" y="32"/>
                      </a:lnTo>
                      <a:lnTo>
                        <a:pt x="34" y="46"/>
                      </a:lnTo>
                      <a:lnTo>
                        <a:pt x="8" y="56"/>
                      </a:lnTo>
                      <a:lnTo>
                        <a:pt x="2" y="70"/>
                      </a:lnTo>
                      <a:lnTo>
                        <a:pt x="22" y="80"/>
                      </a:lnTo>
                      <a:lnTo>
                        <a:pt x="40" y="68"/>
                      </a:lnTo>
                      <a:lnTo>
                        <a:pt x="50" y="54"/>
                      </a:lnTo>
                      <a:lnTo>
                        <a:pt x="78" y="62"/>
                      </a:lnTo>
                      <a:lnTo>
                        <a:pt x="92" y="6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282" name="Agusan Del Norte"/>
              <p:cNvSpPr>
                <a:spLocks/>
              </p:cNvSpPr>
              <p:nvPr/>
            </p:nvSpPr>
            <p:spPr bwMode="auto">
              <a:xfrm>
                <a:off x="6419650" y="4802187"/>
                <a:ext cx="192639" cy="316429"/>
              </a:xfrm>
              <a:custGeom>
                <a:avLst/>
                <a:gdLst/>
                <a:ahLst/>
                <a:cxnLst>
                  <a:cxn ang="0">
                    <a:pos x="260" y="94"/>
                  </a:cxn>
                  <a:cxn ang="0">
                    <a:pos x="270" y="146"/>
                  </a:cxn>
                  <a:cxn ang="0">
                    <a:pos x="304" y="228"/>
                  </a:cxn>
                  <a:cxn ang="0">
                    <a:pos x="308" y="276"/>
                  </a:cxn>
                  <a:cxn ang="0">
                    <a:pos x="322" y="324"/>
                  </a:cxn>
                  <a:cxn ang="0">
                    <a:pos x="326" y="386"/>
                  </a:cxn>
                  <a:cxn ang="0">
                    <a:pos x="324" y="466"/>
                  </a:cxn>
                  <a:cxn ang="0">
                    <a:pos x="306" y="522"/>
                  </a:cxn>
                  <a:cxn ang="0">
                    <a:pos x="264" y="544"/>
                  </a:cxn>
                  <a:cxn ang="0">
                    <a:pos x="186" y="540"/>
                  </a:cxn>
                  <a:cxn ang="0">
                    <a:pos x="108" y="528"/>
                  </a:cxn>
                  <a:cxn ang="0">
                    <a:pos x="36" y="514"/>
                  </a:cxn>
                  <a:cxn ang="0">
                    <a:pos x="4" y="442"/>
                  </a:cxn>
                  <a:cxn ang="0">
                    <a:pos x="52" y="654"/>
                  </a:cxn>
                  <a:cxn ang="0">
                    <a:pos x="36" y="864"/>
                  </a:cxn>
                  <a:cxn ang="0">
                    <a:pos x="78" y="882"/>
                  </a:cxn>
                  <a:cxn ang="0">
                    <a:pos x="158" y="892"/>
                  </a:cxn>
                  <a:cxn ang="0">
                    <a:pos x="226" y="898"/>
                  </a:cxn>
                  <a:cxn ang="0">
                    <a:pos x="268" y="828"/>
                  </a:cxn>
                  <a:cxn ang="0">
                    <a:pos x="414" y="828"/>
                  </a:cxn>
                  <a:cxn ang="0">
                    <a:pos x="418" y="738"/>
                  </a:cxn>
                  <a:cxn ang="0">
                    <a:pos x="370" y="656"/>
                  </a:cxn>
                  <a:cxn ang="0">
                    <a:pos x="418" y="578"/>
                  </a:cxn>
                  <a:cxn ang="0">
                    <a:pos x="464" y="520"/>
                  </a:cxn>
                  <a:cxn ang="0">
                    <a:pos x="498" y="452"/>
                  </a:cxn>
                  <a:cxn ang="0">
                    <a:pos x="538" y="350"/>
                  </a:cxn>
                  <a:cxn ang="0">
                    <a:pos x="524" y="284"/>
                  </a:cxn>
                  <a:cxn ang="0">
                    <a:pos x="538" y="214"/>
                  </a:cxn>
                  <a:cxn ang="0">
                    <a:pos x="494" y="92"/>
                  </a:cxn>
                  <a:cxn ang="0">
                    <a:pos x="390" y="40"/>
                  </a:cxn>
                  <a:cxn ang="0">
                    <a:pos x="348" y="24"/>
                  </a:cxn>
                  <a:cxn ang="0">
                    <a:pos x="304" y="0"/>
                  </a:cxn>
                  <a:cxn ang="0">
                    <a:pos x="264" y="26"/>
                  </a:cxn>
                  <a:cxn ang="0">
                    <a:pos x="252" y="62"/>
                  </a:cxn>
                </a:cxnLst>
                <a:rect l="0" t="0" r="r" b="b"/>
                <a:pathLst>
                  <a:path w="554" h="910">
                    <a:moveTo>
                      <a:pt x="252" y="62"/>
                    </a:moveTo>
                    <a:lnTo>
                      <a:pt x="260" y="94"/>
                    </a:lnTo>
                    <a:lnTo>
                      <a:pt x="270" y="120"/>
                    </a:lnTo>
                    <a:lnTo>
                      <a:pt x="270" y="146"/>
                    </a:lnTo>
                    <a:lnTo>
                      <a:pt x="284" y="188"/>
                    </a:lnTo>
                    <a:lnTo>
                      <a:pt x="304" y="228"/>
                    </a:lnTo>
                    <a:lnTo>
                      <a:pt x="316" y="256"/>
                    </a:lnTo>
                    <a:lnTo>
                      <a:pt x="308" y="276"/>
                    </a:lnTo>
                    <a:lnTo>
                      <a:pt x="308" y="292"/>
                    </a:lnTo>
                    <a:lnTo>
                      <a:pt x="322" y="324"/>
                    </a:lnTo>
                    <a:lnTo>
                      <a:pt x="336" y="346"/>
                    </a:lnTo>
                    <a:lnTo>
                      <a:pt x="326" y="386"/>
                    </a:lnTo>
                    <a:lnTo>
                      <a:pt x="320" y="444"/>
                    </a:lnTo>
                    <a:lnTo>
                      <a:pt x="324" y="466"/>
                    </a:lnTo>
                    <a:lnTo>
                      <a:pt x="310" y="492"/>
                    </a:lnTo>
                    <a:lnTo>
                      <a:pt x="306" y="522"/>
                    </a:lnTo>
                    <a:lnTo>
                      <a:pt x="296" y="542"/>
                    </a:lnTo>
                    <a:lnTo>
                      <a:pt x="264" y="544"/>
                    </a:lnTo>
                    <a:lnTo>
                      <a:pt x="224" y="552"/>
                    </a:lnTo>
                    <a:lnTo>
                      <a:pt x="186" y="540"/>
                    </a:lnTo>
                    <a:lnTo>
                      <a:pt x="146" y="536"/>
                    </a:lnTo>
                    <a:lnTo>
                      <a:pt x="108" y="528"/>
                    </a:lnTo>
                    <a:lnTo>
                      <a:pt x="64" y="530"/>
                    </a:lnTo>
                    <a:lnTo>
                      <a:pt x="36" y="514"/>
                    </a:lnTo>
                    <a:lnTo>
                      <a:pt x="24" y="474"/>
                    </a:lnTo>
                    <a:lnTo>
                      <a:pt x="4" y="442"/>
                    </a:lnTo>
                    <a:lnTo>
                      <a:pt x="0" y="558"/>
                    </a:lnTo>
                    <a:lnTo>
                      <a:pt x="52" y="654"/>
                    </a:lnTo>
                    <a:lnTo>
                      <a:pt x="32" y="694"/>
                    </a:lnTo>
                    <a:lnTo>
                      <a:pt x="36" y="864"/>
                    </a:lnTo>
                    <a:lnTo>
                      <a:pt x="66" y="882"/>
                    </a:lnTo>
                    <a:lnTo>
                      <a:pt x="78" y="882"/>
                    </a:lnTo>
                    <a:lnTo>
                      <a:pt x="118" y="894"/>
                    </a:lnTo>
                    <a:lnTo>
                      <a:pt x="158" y="892"/>
                    </a:lnTo>
                    <a:lnTo>
                      <a:pt x="194" y="910"/>
                    </a:lnTo>
                    <a:lnTo>
                      <a:pt x="226" y="898"/>
                    </a:lnTo>
                    <a:lnTo>
                      <a:pt x="248" y="858"/>
                    </a:lnTo>
                    <a:lnTo>
                      <a:pt x="268" y="828"/>
                    </a:lnTo>
                    <a:lnTo>
                      <a:pt x="334" y="830"/>
                    </a:lnTo>
                    <a:lnTo>
                      <a:pt x="414" y="828"/>
                    </a:lnTo>
                    <a:lnTo>
                      <a:pt x="424" y="776"/>
                    </a:lnTo>
                    <a:lnTo>
                      <a:pt x="418" y="738"/>
                    </a:lnTo>
                    <a:lnTo>
                      <a:pt x="394" y="690"/>
                    </a:lnTo>
                    <a:lnTo>
                      <a:pt x="370" y="656"/>
                    </a:lnTo>
                    <a:lnTo>
                      <a:pt x="382" y="620"/>
                    </a:lnTo>
                    <a:lnTo>
                      <a:pt x="418" y="578"/>
                    </a:lnTo>
                    <a:lnTo>
                      <a:pt x="432" y="546"/>
                    </a:lnTo>
                    <a:lnTo>
                      <a:pt x="464" y="520"/>
                    </a:lnTo>
                    <a:lnTo>
                      <a:pt x="468" y="488"/>
                    </a:lnTo>
                    <a:lnTo>
                      <a:pt x="498" y="452"/>
                    </a:lnTo>
                    <a:lnTo>
                      <a:pt x="526" y="402"/>
                    </a:lnTo>
                    <a:lnTo>
                      <a:pt x="538" y="350"/>
                    </a:lnTo>
                    <a:lnTo>
                      <a:pt x="530" y="320"/>
                    </a:lnTo>
                    <a:lnTo>
                      <a:pt x="524" y="284"/>
                    </a:lnTo>
                    <a:lnTo>
                      <a:pt x="540" y="252"/>
                    </a:lnTo>
                    <a:lnTo>
                      <a:pt x="538" y="214"/>
                    </a:lnTo>
                    <a:lnTo>
                      <a:pt x="554" y="182"/>
                    </a:lnTo>
                    <a:lnTo>
                      <a:pt x="494" y="92"/>
                    </a:lnTo>
                    <a:lnTo>
                      <a:pt x="446" y="54"/>
                    </a:lnTo>
                    <a:lnTo>
                      <a:pt x="390" y="40"/>
                    </a:lnTo>
                    <a:lnTo>
                      <a:pt x="360" y="42"/>
                    </a:lnTo>
                    <a:lnTo>
                      <a:pt x="348" y="24"/>
                    </a:lnTo>
                    <a:lnTo>
                      <a:pt x="326" y="6"/>
                    </a:lnTo>
                    <a:lnTo>
                      <a:pt x="304" y="0"/>
                    </a:lnTo>
                    <a:lnTo>
                      <a:pt x="268" y="0"/>
                    </a:lnTo>
                    <a:lnTo>
                      <a:pt x="264" y="26"/>
                    </a:lnTo>
                    <a:lnTo>
                      <a:pt x="268" y="58"/>
                    </a:lnTo>
                    <a:lnTo>
                      <a:pt x="252" y="62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283" name="Surigao Del Sur"/>
              <p:cNvSpPr>
                <a:spLocks/>
              </p:cNvSpPr>
              <p:nvPr/>
            </p:nvSpPr>
            <p:spPr bwMode="auto">
              <a:xfrm>
                <a:off x="6601857" y="4818878"/>
                <a:ext cx="247579" cy="523672"/>
              </a:xfrm>
              <a:custGeom>
                <a:avLst/>
                <a:gdLst/>
                <a:ahLst/>
                <a:cxnLst>
                  <a:cxn ang="0">
                    <a:pos x="614" y="1498"/>
                  </a:cxn>
                  <a:cxn ang="0">
                    <a:pos x="530" y="1420"/>
                  </a:cxn>
                  <a:cxn ang="0">
                    <a:pos x="460" y="1322"/>
                  </a:cxn>
                  <a:cxn ang="0">
                    <a:pos x="546" y="1192"/>
                  </a:cxn>
                  <a:cxn ang="0">
                    <a:pos x="452" y="1132"/>
                  </a:cxn>
                  <a:cxn ang="0">
                    <a:pos x="318" y="1066"/>
                  </a:cxn>
                  <a:cxn ang="0">
                    <a:pos x="278" y="876"/>
                  </a:cxn>
                  <a:cxn ang="0">
                    <a:pos x="184" y="700"/>
                  </a:cxn>
                  <a:cxn ang="0">
                    <a:pos x="134" y="576"/>
                  </a:cxn>
                  <a:cxn ang="0">
                    <a:pos x="132" y="436"/>
                  </a:cxn>
                  <a:cxn ang="0">
                    <a:pos x="48" y="328"/>
                  </a:cxn>
                  <a:cxn ang="0">
                    <a:pos x="0" y="236"/>
                  </a:cxn>
                  <a:cxn ang="0">
                    <a:pos x="26" y="130"/>
                  </a:cxn>
                  <a:cxn ang="0">
                    <a:pos x="206" y="16"/>
                  </a:cxn>
                  <a:cxn ang="0">
                    <a:pos x="242" y="36"/>
                  </a:cxn>
                  <a:cxn ang="0">
                    <a:pos x="180" y="52"/>
                  </a:cxn>
                  <a:cxn ang="0">
                    <a:pos x="218" y="104"/>
                  </a:cxn>
                  <a:cxn ang="0">
                    <a:pos x="242" y="72"/>
                  </a:cxn>
                  <a:cxn ang="0">
                    <a:pos x="256" y="114"/>
                  </a:cxn>
                  <a:cxn ang="0">
                    <a:pos x="234" y="156"/>
                  </a:cxn>
                  <a:cxn ang="0">
                    <a:pos x="288" y="204"/>
                  </a:cxn>
                  <a:cxn ang="0">
                    <a:pos x="338" y="228"/>
                  </a:cxn>
                  <a:cxn ang="0">
                    <a:pos x="402" y="194"/>
                  </a:cxn>
                  <a:cxn ang="0">
                    <a:pos x="460" y="166"/>
                  </a:cxn>
                  <a:cxn ang="0">
                    <a:pos x="430" y="234"/>
                  </a:cxn>
                  <a:cxn ang="0">
                    <a:pos x="434" y="312"/>
                  </a:cxn>
                  <a:cxn ang="0">
                    <a:pos x="402" y="366"/>
                  </a:cxn>
                  <a:cxn ang="0">
                    <a:pos x="446" y="406"/>
                  </a:cxn>
                  <a:cxn ang="0">
                    <a:pos x="498" y="464"/>
                  </a:cxn>
                  <a:cxn ang="0">
                    <a:pos x="516" y="512"/>
                  </a:cxn>
                  <a:cxn ang="0">
                    <a:pos x="576" y="526"/>
                  </a:cxn>
                  <a:cxn ang="0">
                    <a:pos x="560" y="576"/>
                  </a:cxn>
                  <a:cxn ang="0">
                    <a:pos x="578" y="604"/>
                  </a:cxn>
                  <a:cxn ang="0">
                    <a:pos x="572" y="680"/>
                  </a:cxn>
                  <a:cxn ang="0">
                    <a:pos x="480" y="760"/>
                  </a:cxn>
                  <a:cxn ang="0">
                    <a:pos x="460" y="778"/>
                  </a:cxn>
                  <a:cxn ang="0">
                    <a:pos x="362" y="844"/>
                  </a:cxn>
                  <a:cxn ang="0">
                    <a:pos x="378" y="884"/>
                  </a:cxn>
                  <a:cxn ang="0">
                    <a:pos x="412" y="970"/>
                  </a:cxn>
                  <a:cxn ang="0">
                    <a:pos x="472" y="952"/>
                  </a:cxn>
                  <a:cxn ang="0">
                    <a:pos x="548" y="966"/>
                  </a:cxn>
                  <a:cxn ang="0">
                    <a:pos x="594" y="972"/>
                  </a:cxn>
                  <a:cxn ang="0">
                    <a:pos x="636" y="998"/>
                  </a:cxn>
                  <a:cxn ang="0">
                    <a:pos x="594" y="998"/>
                  </a:cxn>
                  <a:cxn ang="0">
                    <a:pos x="598" y="1040"/>
                  </a:cxn>
                  <a:cxn ang="0">
                    <a:pos x="614" y="1082"/>
                  </a:cxn>
                  <a:cxn ang="0">
                    <a:pos x="572" y="1102"/>
                  </a:cxn>
                  <a:cxn ang="0">
                    <a:pos x="578" y="1152"/>
                  </a:cxn>
                  <a:cxn ang="0">
                    <a:pos x="632" y="1166"/>
                  </a:cxn>
                  <a:cxn ang="0">
                    <a:pos x="592" y="1226"/>
                  </a:cxn>
                  <a:cxn ang="0">
                    <a:pos x="588" y="1292"/>
                  </a:cxn>
                  <a:cxn ang="0">
                    <a:pos x="666" y="1264"/>
                  </a:cxn>
                  <a:cxn ang="0">
                    <a:pos x="712" y="1236"/>
                  </a:cxn>
                  <a:cxn ang="0">
                    <a:pos x="692" y="1290"/>
                  </a:cxn>
                  <a:cxn ang="0">
                    <a:pos x="692" y="1360"/>
                  </a:cxn>
                  <a:cxn ang="0">
                    <a:pos x="668" y="1416"/>
                  </a:cxn>
                  <a:cxn ang="0">
                    <a:pos x="664" y="1506"/>
                  </a:cxn>
                </a:cxnLst>
                <a:rect l="0" t="0" r="r" b="b"/>
                <a:pathLst>
                  <a:path w="712" h="1506">
                    <a:moveTo>
                      <a:pt x="664" y="1506"/>
                    </a:moveTo>
                    <a:lnTo>
                      <a:pt x="640" y="1506"/>
                    </a:lnTo>
                    <a:lnTo>
                      <a:pt x="614" y="1498"/>
                    </a:lnTo>
                    <a:lnTo>
                      <a:pt x="614" y="1468"/>
                    </a:lnTo>
                    <a:lnTo>
                      <a:pt x="586" y="1444"/>
                    </a:lnTo>
                    <a:lnTo>
                      <a:pt x="530" y="1420"/>
                    </a:lnTo>
                    <a:lnTo>
                      <a:pt x="498" y="1404"/>
                    </a:lnTo>
                    <a:lnTo>
                      <a:pt x="478" y="1362"/>
                    </a:lnTo>
                    <a:lnTo>
                      <a:pt x="460" y="1322"/>
                    </a:lnTo>
                    <a:lnTo>
                      <a:pt x="484" y="1282"/>
                    </a:lnTo>
                    <a:lnTo>
                      <a:pt x="526" y="1228"/>
                    </a:lnTo>
                    <a:lnTo>
                      <a:pt x="546" y="1192"/>
                    </a:lnTo>
                    <a:lnTo>
                      <a:pt x="546" y="1158"/>
                    </a:lnTo>
                    <a:lnTo>
                      <a:pt x="498" y="1138"/>
                    </a:lnTo>
                    <a:lnTo>
                      <a:pt x="452" y="1132"/>
                    </a:lnTo>
                    <a:lnTo>
                      <a:pt x="404" y="1128"/>
                    </a:lnTo>
                    <a:lnTo>
                      <a:pt x="356" y="1108"/>
                    </a:lnTo>
                    <a:lnTo>
                      <a:pt x="318" y="1066"/>
                    </a:lnTo>
                    <a:lnTo>
                      <a:pt x="308" y="1010"/>
                    </a:lnTo>
                    <a:lnTo>
                      <a:pt x="304" y="944"/>
                    </a:lnTo>
                    <a:lnTo>
                      <a:pt x="278" y="876"/>
                    </a:lnTo>
                    <a:lnTo>
                      <a:pt x="252" y="806"/>
                    </a:lnTo>
                    <a:lnTo>
                      <a:pt x="216" y="740"/>
                    </a:lnTo>
                    <a:lnTo>
                      <a:pt x="184" y="700"/>
                    </a:lnTo>
                    <a:lnTo>
                      <a:pt x="154" y="654"/>
                    </a:lnTo>
                    <a:lnTo>
                      <a:pt x="134" y="608"/>
                    </a:lnTo>
                    <a:lnTo>
                      <a:pt x="134" y="576"/>
                    </a:lnTo>
                    <a:lnTo>
                      <a:pt x="136" y="538"/>
                    </a:lnTo>
                    <a:lnTo>
                      <a:pt x="142" y="490"/>
                    </a:lnTo>
                    <a:lnTo>
                      <a:pt x="132" y="436"/>
                    </a:lnTo>
                    <a:lnTo>
                      <a:pt x="108" y="396"/>
                    </a:lnTo>
                    <a:lnTo>
                      <a:pt x="86" y="356"/>
                    </a:lnTo>
                    <a:lnTo>
                      <a:pt x="48" y="328"/>
                    </a:lnTo>
                    <a:lnTo>
                      <a:pt x="12" y="302"/>
                    </a:lnTo>
                    <a:lnTo>
                      <a:pt x="6" y="270"/>
                    </a:lnTo>
                    <a:lnTo>
                      <a:pt x="0" y="236"/>
                    </a:lnTo>
                    <a:lnTo>
                      <a:pt x="16" y="200"/>
                    </a:lnTo>
                    <a:lnTo>
                      <a:pt x="14" y="166"/>
                    </a:lnTo>
                    <a:lnTo>
                      <a:pt x="26" y="130"/>
                    </a:lnTo>
                    <a:lnTo>
                      <a:pt x="174" y="2"/>
                    </a:lnTo>
                    <a:lnTo>
                      <a:pt x="196" y="0"/>
                    </a:lnTo>
                    <a:lnTo>
                      <a:pt x="206" y="16"/>
                    </a:lnTo>
                    <a:lnTo>
                      <a:pt x="224" y="16"/>
                    </a:lnTo>
                    <a:lnTo>
                      <a:pt x="244" y="20"/>
                    </a:lnTo>
                    <a:lnTo>
                      <a:pt x="242" y="36"/>
                    </a:lnTo>
                    <a:lnTo>
                      <a:pt x="224" y="50"/>
                    </a:lnTo>
                    <a:lnTo>
                      <a:pt x="198" y="48"/>
                    </a:lnTo>
                    <a:lnTo>
                      <a:pt x="180" y="52"/>
                    </a:lnTo>
                    <a:lnTo>
                      <a:pt x="176" y="70"/>
                    </a:lnTo>
                    <a:lnTo>
                      <a:pt x="188" y="80"/>
                    </a:lnTo>
                    <a:lnTo>
                      <a:pt x="218" y="104"/>
                    </a:lnTo>
                    <a:lnTo>
                      <a:pt x="238" y="100"/>
                    </a:lnTo>
                    <a:lnTo>
                      <a:pt x="236" y="88"/>
                    </a:lnTo>
                    <a:lnTo>
                      <a:pt x="242" y="72"/>
                    </a:lnTo>
                    <a:lnTo>
                      <a:pt x="258" y="68"/>
                    </a:lnTo>
                    <a:lnTo>
                      <a:pt x="268" y="96"/>
                    </a:lnTo>
                    <a:lnTo>
                      <a:pt x="256" y="114"/>
                    </a:lnTo>
                    <a:lnTo>
                      <a:pt x="244" y="128"/>
                    </a:lnTo>
                    <a:lnTo>
                      <a:pt x="238" y="138"/>
                    </a:lnTo>
                    <a:lnTo>
                      <a:pt x="234" y="156"/>
                    </a:lnTo>
                    <a:lnTo>
                      <a:pt x="238" y="176"/>
                    </a:lnTo>
                    <a:lnTo>
                      <a:pt x="268" y="194"/>
                    </a:lnTo>
                    <a:lnTo>
                      <a:pt x="288" y="204"/>
                    </a:lnTo>
                    <a:lnTo>
                      <a:pt x="292" y="226"/>
                    </a:lnTo>
                    <a:lnTo>
                      <a:pt x="318" y="234"/>
                    </a:lnTo>
                    <a:lnTo>
                      <a:pt x="338" y="228"/>
                    </a:lnTo>
                    <a:lnTo>
                      <a:pt x="346" y="210"/>
                    </a:lnTo>
                    <a:lnTo>
                      <a:pt x="382" y="210"/>
                    </a:lnTo>
                    <a:lnTo>
                      <a:pt x="402" y="194"/>
                    </a:lnTo>
                    <a:lnTo>
                      <a:pt x="414" y="170"/>
                    </a:lnTo>
                    <a:lnTo>
                      <a:pt x="436" y="158"/>
                    </a:lnTo>
                    <a:lnTo>
                      <a:pt x="460" y="166"/>
                    </a:lnTo>
                    <a:lnTo>
                      <a:pt x="448" y="192"/>
                    </a:lnTo>
                    <a:lnTo>
                      <a:pt x="432" y="212"/>
                    </a:lnTo>
                    <a:lnTo>
                      <a:pt x="430" y="234"/>
                    </a:lnTo>
                    <a:lnTo>
                      <a:pt x="418" y="264"/>
                    </a:lnTo>
                    <a:lnTo>
                      <a:pt x="428" y="288"/>
                    </a:lnTo>
                    <a:lnTo>
                      <a:pt x="434" y="312"/>
                    </a:lnTo>
                    <a:lnTo>
                      <a:pt x="416" y="322"/>
                    </a:lnTo>
                    <a:lnTo>
                      <a:pt x="406" y="342"/>
                    </a:lnTo>
                    <a:lnTo>
                      <a:pt x="402" y="366"/>
                    </a:lnTo>
                    <a:lnTo>
                      <a:pt x="416" y="380"/>
                    </a:lnTo>
                    <a:lnTo>
                      <a:pt x="438" y="380"/>
                    </a:lnTo>
                    <a:lnTo>
                      <a:pt x="446" y="406"/>
                    </a:lnTo>
                    <a:lnTo>
                      <a:pt x="458" y="432"/>
                    </a:lnTo>
                    <a:lnTo>
                      <a:pt x="472" y="448"/>
                    </a:lnTo>
                    <a:lnTo>
                      <a:pt x="498" y="464"/>
                    </a:lnTo>
                    <a:lnTo>
                      <a:pt x="522" y="466"/>
                    </a:lnTo>
                    <a:lnTo>
                      <a:pt x="516" y="492"/>
                    </a:lnTo>
                    <a:lnTo>
                      <a:pt x="516" y="512"/>
                    </a:lnTo>
                    <a:lnTo>
                      <a:pt x="534" y="514"/>
                    </a:lnTo>
                    <a:lnTo>
                      <a:pt x="554" y="508"/>
                    </a:lnTo>
                    <a:lnTo>
                      <a:pt x="576" y="526"/>
                    </a:lnTo>
                    <a:lnTo>
                      <a:pt x="576" y="546"/>
                    </a:lnTo>
                    <a:lnTo>
                      <a:pt x="556" y="554"/>
                    </a:lnTo>
                    <a:lnTo>
                      <a:pt x="560" y="576"/>
                    </a:lnTo>
                    <a:lnTo>
                      <a:pt x="594" y="562"/>
                    </a:lnTo>
                    <a:lnTo>
                      <a:pt x="594" y="586"/>
                    </a:lnTo>
                    <a:lnTo>
                      <a:pt x="578" y="604"/>
                    </a:lnTo>
                    <a:lnTo>
                      <a:pt x="598" y="624"/>
                    </a:lnTo>
                    <a:lnTo>
                      <a:pt x="594" y="664"/>
                    </a:lnTo>
                    <a:lnTo>
                      <a:pt x="572" y="680"/>
                    </a:lnTo>
                    <a:lnTo>
                      <a:pt x="546" y="696"/>
                    </a:lnTo>
                    <a:lnTo>
                      <a:pt x="504" y="732"/>
                    </a:lnTo>
                    <a:lnTo>
                      <a:pt x="480" y="760"/>
                    </a:lnTo>
                    <a:lnTo>
                      <a:pt x="504" y="784"/>
                    </a:lnTo>
                    <a:lnTo>
                      <a:pt x="482" y="784"/>
                    </a:lnTo>
                    <a:lnTo>
                      <a:pt x="460" y="778"/>
                    </a:lnTo>
                    <a:lnTo>
                      <a:pt x="422" y="790"/>
                    </a:lnTo>
                    <a:lnTo>
                      <a:pt x="388" y="828"/>
                    </a:lnTo>
                    <a:lnTo>
                      <a:pt x="362" y="844"/>
                    </a:lnTo>
                    <a:lnTo>
                      <a:pt x="350" y="854"/>
                    </a:lnTo>
                    <a:lnTo>
                      <a:pt x="346" y="880"/>
                    </a:lnTo>
                    <a:lnTo>
                      <a:pt x="378" y="884"/>
                    </a:lnTo>
                    <a:lnTo>
                      <a:pt x="382" y="918"/>
                    </a:lnTo>
                    <a:lnTo>
                      <a:pt x="392" y="946"/>
                    </a:lnTo>
                    <a:lnTo>
                      <a:pt x="412" y="970"/>
                    </a:lnTo>
                    <a:lnTo>
                      <a:pt x="442" y="976"/>
                    </a:lnTo>
                    <a:lnTo>
                      <a:pt x="466" y="972"/>
                    </a:lnTo>
                    <a:lnTo>
                      <a:pt x="472" y="952"/>
                    </a:lnTo>
                    <a:lnTo>
                      <a:pt x="508" y="940"/>
                    </a:lnTo>
                    <a:lnTo>
                      <a:pt x="520" y="962"/>
                    </a:lnTo>
                    <a:lnTo>
                      <a:pt x="548" y="966"/>
                    </a:lnTo>
                    <a:lnTo>
                      <a:pt x="564" y="952"/>
                    </a:lnTo>
                    <a:lnTo>
                      <a:pt x="582" y="966"/>
                    </a:lnTo>
                    <a:lnTo>
                      <a:pt x="594" y="972"/>
                    </a:lnTo>
                    <a:lnTo>
                      <a:pt x="612" y="964"/>
                    </a:lnTo>
                    <a:lnTo>
                      <a:pt x="630" y="968"/>
                    </a:lnTo>
                    <a:lnTo>
                      <a:pt x="636" y="998"/>
                    </a:lnTo>
                    <a:lnTo>
                      <a:pt x="634" y="1016"/>
                    </a:lnTo>
                    <a:lnTo>
                      <a:pt x="610" y="1012"/>
                    </a:lnTo>
                    <a:lnTo>
                      <a:pt x="594" y="998"/>
                    </a:lnTo>
                    <a:lnTo>
                      <a:pt x="580" y="1008"/>
                    </a:lnTo>
                    <a:lnTo>
                      <a:pt x="584" y="1028"/>
                    </a:lnTo>
                    <a:lnTo>
                      <a:pt x="598" y="1040"/>
                    </a:lnTo>
                    <a:lnTo>
                      <a:pt x="598" y="1054"/>
                    </a:lnTo>
                    <a:lnTo>
                      <a:pt x="614" y="1066"/>
                    </a:lnTo>
                    <a:lnTo>
                      <a:pt x="614" y="1082"/>
                    </a:lnTo>
                    <a:lnTo>
                      <a:pt x="600" y="1096"/>
                    </a:lnTo>
                    <a:lnTo>
                      <a:pt x="586" y="1098"/>
                    </a:lnTo>
                    <a:lnTo>
                      <a:pt x="572" y="1102"/>
                    </a:lnTo>
                    <a:lnTo>
                      <a:pt x="566" y="1118"/>
                    </a:lnTo>
                    <a:lnTo>
                      <a:pt x="568" y="1130"/>
                    </a:lnTo>
                    <a:lnTo>
                      <a:pt x="578" y="1152"/>
                    </a:lnTo>
                    <a:lnTo>
                      <a:pt x="602" y="1166"/>
                    </a:lnTo>
                    <a:lnTo>
                      <a:pt x="622" y="1158"/>
                    </a:lnTo>
                    <a:lnTo>
                      <a:pt x="632" y="1166"/>
                    </a:lnTo>
                    <a:lnTo>
                      <a:pt x="622" y="1198"/>
                    </a:lnTo>
                    <a:lnTo>
                      <a:pt x="600" y="1198"/>
                    </a:lnTo>
                    <a:lnTo>
                      <a:pt x="592" y="1226"/>
                    </a:lnTo>
                    <a:lnTo>
                      <a:pt x="580" y="1248"/>
                    </a:lnTo>
                    <a:lnTo>
                      <a:pt x="580" y="1268"/>
                    </a:lnTo>
                    <a:lnTo>
                      <a:pt x="588" y="1292"/>
                    </a:lnTo>
                    <a:lnTo>
                      <a:pt x="618" y="1300"/>
                    </a:lnTo>
                    <a:lnTo>
                      <a:pt x="654" y="1282"/>
                    </a:lnTo>
                    <a:lnTo>
                      <a:pt x="666" y="1264"/>
                    </a:lnTo>
                    <a:lnTo>
                      <a:pt x="680" y="1248"/>
                    </a:lnTo>
                    <a:lnTo>
                      <a:pt x="690" y="1236"/>
                    </a:lnTo>
                    <a:lnTo>
                      <a:pt x="712" y="1236"/>
                    </a:lnTo>
                    <a:lnTo>
                      <a:pt x="706" y="1254"/>
                    </a:lnTo>
                    <a:lnTo>
                      <a:pt x="694" y="1272"/>
                    </a:lnTo>
                    <a:lnTo>
                      <a:pt x="692" y="1290"/>
                    </a:lnTo>
                    <a:lnTo>
                      <a:pt x="704" y="1306"/>
                    </a:lnTo>
                    <a:lnTo>
                      <a:pt x="700" y="1334"/>
                    </a:lnTo>
                    <a:lnTo>
                      <a:pt x="692" y="1360"/>
                    </a:lnTo>
                    <a:lnTo>
                      <a:pt x="708" y="1374"/>
                    </a:lnTo>
                    <a:lnTo>
                      <a:pt x="690" y="1396"/>
                    </a:lnTo>
                    <a:lnTo>
                      <a:pt x="668" y="1416"/>
                    </a:lnTo>
                    <a:lnTo>
                      <a:pt x="672" y="1460"/>
                    </a:lnTo>
                    <a:lnTo>
                      <a:pt x="688" y="1488"/>
                    </a:lnTo>
                    <a:lnTo>
                      <a:pt x="664" y="1506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284" name="Agusan Del Sur"/>
              <p:cNvSpPr>
                <a:spLocks/>
              </p:cNvSpPr>
              <p:nvPr/>
            </p:nvSpPr>
            <p:spPr bwMode="auto">
              <a:xfrm>
                <a:off x="6434254" y="4923890"/>
                <a:ext cx="380409" cy="410314"/>
              </a:xfrm>
              <a:custGeom>
                <a:avLst/>
                <a:gdLst/>
                <a:ahLst/>
                <a:cxnLst>
                  <a:cxn ang="0">
                    <a:pos x="160" y="1180"/>
                  </a:cxn>
                  <a:cxn ang="0">
                    <a:pos x="1094" y="1180"/>
                  </a:cxn>
                  <a:cxn ang="0">
                    <a:pos x="1094" y="1168"/>
                  </a:cxn>
                  <a:cxn ang="0">
                    <a:pos x="1066" y="1138"/>
                  </a:cxn>
                  <a:cxn ang="0">
                    <a:pos x="982" y="1104"/>
                  </a:cxn>
                  <a:cxn ang="0">
                    <a:pos x="942" y="1022"/>
                  </a:cxn>
                  <a:cxn ang="0">
                    <a:pos x="966" y="976"/>
                  </a:cxn>
                  <a:cxn ang="0">
                    <a:pos x="1010" y="922"/>
                  </a:cxn>
                  <a:cxn ang="0">
                    <a:pos x="1026" y="890"/>
                  </a:cxn>
                  <a:cxn ang="0">
                    <a:pos x="1026" y="856"/>
                  </a:cxn>
                  <a:cxn ang="0">
                    <a:pos x="976" y="834"/>
                  </a:cxn>
                  <a:cxn ang="0">
                    <a:pos x="926" y="830"/>
                  </a:cxn>
                  <a:cxn ang="0">
                    <a:pos x="886" y="826"/>
                  </a:cxn>
                  <a:cxn ang="0">
                    <a:pos x="838" y="806"/>
                  </a:cxn>
                  <a:cxn ang="0">
                    <a:pos x="800" y="764"/>
                  </a:cxn>
                  <a:cxn ang="0">
                    <a:pos x="790" y="708"/>
                  </a:cxn>
                  <a:cxn ang="0">
                    <a:pos x="788" y="680"/>
                  </a:cxn>
                  <a:cxn ang="0">
                    <a:pos x="786" y="642"/>
                  </a:cxn>
                  <a:cxn ang="0">
                    <a:pos x="732" y="500"/>
                  </a:cxn>
                  <a:cxn ang="0">
                    <a:pos x="694" y="432"/>
                  </a:cxn>
                  <a:cxn ang="0">
                    <a:pos x="664" y="396"/>
                  </a:cxn>
                  <a:cxn ang="0">
                    <a:pos x="634" y="348"/>
                  </a:cxn>
                  <a:cxn ang="0">
                    <a:pos x="618" y="308"/>
                  </a:cxn>
                  <a:cxn ang="0">
                    <a:pos x="616" y="236"/>
                  </a:cxn>
                  <a:cxn ang="0">
                    <a:pos x="624" y="186"/>
                  </a:cxn>
                  <a:cxn ang="0">
                    <a:pos x="616" y="134"/>
                  </a:cxn>
                  <a:cxn ang="0">
                    <a:pos x="570" y="54"/>
                  </a:cxn>
                  <a:cxn ang="0">
                    <a:pos x="494" y="0"/>
                  </a:cxn>
                  <a:cxn ang="0">
                    <a:pos x="482" y="52"/>
                  </a:cxn>
                  <a:cxn ang="0">
                    <a:pos x="454" y="104"/>
                  </a:cxn>
                  <a:cxn ang="0">
                    <a:pos x="424" y="136"/>
                  </a:cxn>
                  <a:cxn ang="0">
                    <a:pos x="424" y="166"/>
                  </a:cxn>
                  <a:cxn ang="0">
                    <a:pos x="388" y="198"/>
                  </a:cxn>
                  <a:cxn ang="0">
                    <a:pos x="376" y="230"/>
                  </a:cxn>
                  <a:cxn ang="0">
                    <a:pos x="340" y="270"/>
                  </a:cxn>
                  <a:cxn ang="0">
                    <a:pos x="328" y="304"/>
                  </a:cxn>
                  <a:cxn ang="0">
                    <a:pos x="350" y="338"/>
                  </a:cxn>
                  <a:cxn ang="0">
                    <a:pos x="378" y="394"/>
                  </a:cxn>
                  <a:cxn ang="0">
                    <a:pos x="382" y="432"/>
                  </a:cxn>
                  <a:cxn ang="0">
                    <a:pos x="370" y="478"/>
                  </a:cxn>
                  <a:cxn ang="0">
                    <a:pos x="226" y="478"/>
                  </a:cxn>
                  <a:cxn ang="0">
                    <a:pos x="200" y="516"/>
                  </a:cxn>
                  <a:cxn ang="0">
                    <a:pos x="184" y="550"/>
                  </a:cxn>
                  <a:cxn ang="0">
                    <a:pos x="148" y="560"/>
                  </a:cxn>
                  <a:cxn ang="0">
                    <a:pos x="114" y="542"/>
                  </a:cxn>
                  <a:cxn ang="0">
                    <a:pos x="70" y="544"/>
                  </a:cxn>
                  <a:cxn ang="0">
                    <a:pos x="34" y="530"/>
                  </a:cxn>
                  <a:cxn ang="0">
                    <a:pos x="22" y="530"/>
                  </a:cxn>
                  <a:cxn ang="0">
                    <a:pos x="2" y="592"/>
                  </a:cxn>
                  <a:cxn ang="0">
                    <a:pos x="4" y="642"/>
                  </a:cxn>
                  <a:cxn ang="0">
                    <a:pos x="0" y="698"/>
                  </a:cxn>
                  <a:cxn ang="0">
                    <a:pos x="8" y="726"/>
                  </a:cxn>
                  <a:cxn ang="0">
                    <a:pos x="6" y="764"/>
                  </a:cxn>
                  <a:cxn ang="0">
                    <a:pos x="28" y="794"/>
                  </a:cxn>
                  <a:cxn ang="0">
                    <a:pos x="88" y="854"/>
                  </a:cxn>
                  <a:cxn ang="0">
                    <a:pos x="106" y="894"/>
                  </a:cxn>
                  <a:cxn ang="0">
                    <a:pos x="102" y="918"/>
                  </a:cxn>
                  <a:cxn ang="0">
                    <a:pos x="120" y="956"/>
                  </a:cxn>
                  <a:cxn ang="0">
                    <a:pos x="112" y="1002"/>
                  </a:cxn>
                  <a:cxn ang="0">
                    <a:pos x="130" y="1038"/>
                  </a:cxn>
                  <a:cxn ang="0">
                    <a:pos x="142" y="1146"/>
                  </a:cxn>
                  <a:cxn ang="0">
                    <a:pos x="160" y="1180"/>
                  </a:cxn>
                </a:cxnLst>
                <a:rect l="0" t="0" r="r" b="b"/>
                <a:pathLst>
                  <a:path w="1094" h="1180">
                    <a:moveTo>
                      <a:pt x="160" y="1180"/>
                    </a:moveTo>
                    <a:lnTo>
                      <a:pt x="1094" y="1180"/>
                    </a:lnTo>
                    <a:lnTo>
                      <a:pt x="1094" y="1168"/>
                    </a:lnTo>
                    <a:lnTo>
                      <a:pt x="1066" y="1138"/>
                    </a:lnTo>
                    <a:lnTo>
                      <a:pt x="982" y="1104"/>
                    </a:lnTo>
                    <a:lnTo>
                      <a:pt x="942" y="1022"/>
                    </a:lnTo>
                    <a:lnTo>
                      <a:pt x="966" y="976"/>
                    </a:lnTo>
                    <a:lnTo>
                      <a:pt x="1010" y="922"/>
                    </a:lnTo>
                    <a:lnTo>
                      <a:pt x="1026" y="890"/>
                    </a:lnTo>
                    <a:lnTo>
                      <a:pt x="1026" y="856"/>
                    </a:lnTo>
                    <a:lnTo>
                      <a:pt x="976" y="834"/>
                    </a:lnTo>
                    <a:lnTo>
                      <a:pt x="926" y="830"/>
                    </a:lnTo>
                    <a:lnTo>
                      <a:pt x="886" y="826"/>
                    </a:lnTo>
                    <a:lnTo>
                      <a:pt x="838" y="806"/>
                    </a:lnTo>
                    <a:lnTo>
                      <a:pt x="800" y="764"/>
                    </a:lnTo>
                    <a:lnTo>
                      <a:pt x="790" y="708"/>
                    </a:lnTo>
                    <a:lnTo>
                      <a:pt x="788" y="680"/>
                    </a:lnTo>
                    <a:lnTo>
                      <a:pt x="786" y="642"/>
                    </a:lnTo>
                    <a:lnTo>
                      <a:pt x="732" y="500"/>
                    </a:lnTo>
                    <a:lnTo>
                      <a:pt x="694" y="432"/>
                    </a:lnTo>
                    <a:lnTo>
                      <a:pt x="664" y="396"/>
                    </a:lnTo>
                    <a:lnTo>
                      <a:pt x="634" y="348"/>
                    </a:lnTo>
                    <a:lnTo>
                      <a:pt x="618" y="308"/>
                    </a:lnTo>
                    <a:lnTo>
                      <a:pt x="616" y="236"/>
                    </a:lnTo>
                    <a:lnTo>
                      <a:pt x="624" y="186"/>
                    </a:lnTo>
                    <a:lnTo>
                      <a:pt x="616" y="134"/>
                    </a:lnTo>
                    <a:lnTo>
                      <a:pt x="570" y="54"/>
                    </a:lnTo>
                    <a:lnTo>
                      <a:pt x="494" y="0"/>
                    </a:lnTo>
                    <a:lnTo>
                      <a:pt x="482" y="52"/>
                    </a:lnTo>
                    <a:lnTo>
                      <a:pt x="454" y="104"/>
                    </a:lnTo>
                    <a:lnTo>
                      <a:pt x="424" y="136"/>
                    </a:lnTo>
                    <a:lnTo>
                      <a:pt x="424" y="166"/>
                    </a:lnTo>
                    <a:lnTo>
                      <a:pt x="388" y="198"/>
                    </a:lnTo>
                    <a:lnTo>
                      <a:pt x="376" y="230"/>
                    </a:lnTo>
                    <a:lnTo>
                      <a:pt x="340" y="270"/>
                    </a:lnTo>
                    <a:lnTo>
                      <a:pt x="328" y="304"/>
                    </a:lnTo>
                    <a:lnTo>
                      <a:pt x="350" y="338"/>
                    </a:lnTo>
                    <a:lnTo>
                      <a:pt x="378" y="394"/>
                    </a:lnTo>
                    <a:lnTo>
                      <a:pt x="382" y="432"/>
                    </a:lnTo>
                    <a:lnTo>
                      <a:pt x="370" y="478"/>
                    </a:lnTo>
                    <a:lnTo>
                      <a:pt x="226" y="478"/>
                    </a:lnTo>
                    <a:lnTo>
                      <a:pt x="200" y="516"/>
                    </a:lnTo>
                    <a:lnTo>
                      <a:pt x="184" y="550"/>
                    </a:lnTo>
                    <a:lnTo>
                      <a:pt x="148" y="560"/>
                    </a:lnTo>
                    <a:lnTo>
                      <a:pt x="114" y="542"/>
                    </a:lnTo>
                    <a:lnTo>
                      <a:pt x="70" y="544"/>
                    </a:lnTo>
                    <a:lnTo>
                      <a:pt x="34" y="530"/>
                    </a:lnTo>
                    <a:lnTo>
                      <a:pt x="22" y="530"/>
                    </a:lnTo>
                    <a:lnTo>
                      <a:pt x="2" y="592"/>
                    </a:lnTo>
                    <a:lnTo>
                      <a:pt x="4" y="642"/>
                    </a:lnTo>
                    <a:lnTo>
                      <a:pt x="0" y="698"/>
                    </a:lnTo>
                    <a:lnTo>
                      <a:pt x="8" y="726"/>
                    </a:lnTo>
                    <a:lnTo>
                      <a:pt x="6" y="764"/>
                    </a:lnTo>
                    <a:lnTo>
                      <a:pt x="28" y="794"/>
                    </a:lnTo>
                    <a:lnTo>
                      <a:pt x="88" y="854"/>
                    </a:lnTo>
                    <a:lnTo>
                      <a:pt x="106" y="894"/>
                    </a:lnTo>
                    <a:lnTo>
                      <a:pt x="102" y="918"/>
                    </a:lnTo>
                    <a:lnTo>
                      <a:pt x="120" y="956"/>
                    </a:lnTo>
                    <a:lnTo>
                      <a:pt x="112" y="1002"/>
                    </a:lnTo>
                    <a:lnTo>
                      <a:pt x="130" y="1038"/>
                    </a:lnTo>
                    <a:lnTo>
                      <a:pt x="142" y="1146"/>
                    </a:lnTo>
                    <a:lnTo>
                      <a:pt x="160" y="1180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6" name="Davao Region"/>
            <p:cNvGrpSpPr/>
            <p:nvPr/>
          </p:nvGrpSpPr>
          <p:grpSpPr>
            <a:xfrm>
              <a:off x="6626115" y="5333509"/>
              <a:ext cx="534104" cy="912428"/>
              <a:chOff x="6374445" y="5333509"/>
              <a:chExt cx="534104" cy="912428"/>
            </a:xfrm>
            <a:grpFill/>
          </p:grpSpPr>
          <p:sp>
            <p:nvSpPr>
              <p:cNvPr id="269" name="Compostela Valley"/>
              <p:cNvSpPr>
                <a:spLocks/>
              </p:cNvSpPr>
              <p:nvPr/>
            </p:nvSpPr>
            <p:spPr bwMode="auto">
              <a:xfrm>
                <a:off x="6580297" y="5333509"/>
                <a:ext cx="228106" cy="32546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0"/>
                  </a:cxn>
                  <a:cxn ang="0">
                    <a:pos x="30" y="168"/>
                  </a:cxn>
                  <a:cxn ang="0">
                    <a:pos x="56" y="236"/>
                  </a:cxn>
                  <a:cxn ang="0">
                    <a:pos x="92" y="298"/>
                  </a:cxn>
                  <a:cxn ang="0">
                    <a:pos x="110" y="316"/>
                  </a:cxn>
                  <a:cxn ang="0">
                    <a:pos x="146" y="312"/>
                  </a:cxn>
                  <a:cxn ang="0">
                    <a:pos x="200" y="288"/>
                  </a:cxn>
                  <a:cxn ang="0">
                    <a:pos x="234" y="252"/>
                  </a:cxn>
                  <a:cxn ang="0">
                    <a:pos x="258" y="200"/>
                  </a:cxn>
                  <a:cxn ang="0">
                    <a:pos x="290" y="216"/>
                  </a:cxn>
                  <a:cxn ang="0">
                    <a:pos x="262" y="296"/>
                  </a:cxn>
                  <a:cxn ang="0">
                    <a:pos x="230" y="372"/>
                  </a:cxn>
                  <a:cxn ang="0">
                    <a:pos x="154" y="476"/>
                  </a:cxn>
                  <a:cxn ang="0">
                    <a:pos x="152" y="538"/>
                  </a:cxn>
                  <a:cxn ang="0">
                    <a:pos x="160" y="578"/>
                  </a:cxn>
                  <a:cxn ang="0">
                    <a:pos x="130" y="616"/>
                  </a:cxn>
                  <a:cxn ang="0">
                    <a:pos x="126" y="644"/>
                  </a:cxn>
                  <a:cxn ang="0">
                    <a:pos x="146" y="636"/>
                  </a:cxn>
                  <a:cxn ang="0">
                    <a:pos x="166" y="630"/>
                  </a:cxn>
                  <a:cxn ang="0">
                    <a:pos x="172" y="652"/>
                  </a:cxn>
                  <a:cxn ang="0">
                    <a:pos x="192" y="648"/>
                  </a:cxn>
                  <a:cxn ang="0">
                    <a:pos x="210" y="654"/>
                  </a:cxn>
                  <a:cxn ang="0">
                    <a:pos x="196" y="674"/>
                  </a:cxn>
                  <a:cxn ang="0">
                    <a:pos x="174" y="722"/>
                  </a:cxn>
                  <a:cxn ang="0">
                    <a:pos x="182" y="738"/>
                  </a:cxn>
                  <a:cxn ang="0">
                    <a:pos x="166" y="758"/>
                  </a:cxn>
                  <a:cxn ang="0">
                    <a:pos x="168" y="782"/>
                  </a:cxn>
                  <a:cxn ang="0">
                    <a:pos x="180" y="816"/>
                  </a:cxn>
                  <a:cxn ang="0">
                    <a:pos x="198" y="846"/>
                  </a:cxn>
                  <a:cxn ang="0">
                    <a:pos x="210" y="858"/>
                  </a:cxn>
                  <a:cxn ang="0">
                    <a:pos x="206" y="878"/>
                  </a:cxn>
                  <a:cxn ang="0">
                    <a:pos x="224" y="898"/>
                  </a:cxn>
                  <a:cxn ang="0">
                    <a:pos x="252" y="912"/>
                  </a:cxn>
                  <a:cxn ang="0">
                    <a:pos x="264" y="936"/>
                  </a:cxn>
                  <a:cxn ang="0">
                    <a:pos x="310" y="910"/>
                  </a:cxn>
                  <a:cxn ang="0">
                    <a:pos x="560" y="760"/>
                  </a:cxn>
                  <a:cxn ang="0">
                    <a:pos x="582" y="742"/>
                  </a:cxn>
                  <a:cxn ang="0">
                    <a:pos x="618" y="736"/>
                  </a:cxn>
                  <a:cxn ang="0">
                    <a:pos x="624" y="712"/>
                  </a:cxn>
                  <a:cxn ang="0">
                    <a:pos x="634" y="674"/>
                  </a:cxn>
                  <a:cxn ang="0">
                    <a:pos x="638" y="612"/>
                  </a:cxn>
                  <a:cxn ang="0">
                    <a:pos x="630" y="488"/>
                  </a:cxn>
                  <a:cxn ang="0">
                    <a:pos x="642" y="450"/>
                  </a:cxn>
                  <a:cxn ang="0">
                    <a:pos x="656" y="414"/>
                  </a:cxn>
                  <a:cxn ang="0">
                    <a:pos x="652" y="382"/>
                  </a:cxn>
                  <a:cxn ang="0">
                    <a:pos x="470" y="2"/>
                  </a:cxn>
                  <a:cxn ang="0">
                    <a:pos x="0" y="0"/>
                  </a:cxn>
                </a:cxnLst>
                <a:rect l="0" t="0" r="r" b="b"/>
                <a:pathLst>
                  <a:path w="656" h="936">
                    <a:moveTo>
                      <a:pt x="0" y="0"/>
                    </a:moveTo>
                    <a:lnTo>
                      <a:pt x="0" y="70"/>
                    </a:lnTo>
                    <a:lnTo>
                      <a:pt x="30" y="168"/>
                    </a:lnTo>
                    <a:lnTo>
                      <a:pt x="56" y="236"/>
                    </a:lnTo>
                    <a:lnTo>
                      <a:pt x="92" y="298"/>
                    </a:lnTo>
                    <a:lnTo>
                      <a:pt x="110" y="316"/>
                    </a:lnTo>
                    <a:lnTo>
                      <a:pt x="146" y="312"/>
                    </a:lnTo>
                    <a:lnTo>
                      <a:pt x="200" y="288"/>
                    </a:lnTo>
                    <a:lnTo>
                      <a:pt x="234" y="252"/>
                    </a:lnTo>
                    <a:lnTo>
                      <a:pt x="258" y="200"/>
                    </a:lnTo>
                    <a:lnTo>
                      <a:pt x="290" y="216"/>
                    </a:lnTo>
                    <a:lnTo>
                      <a:pt x="262" y="296"/>
                    </a:lnTo>
                    <a:lnTo>
                      <a:pt x="230" y="372"/>
                    </a:lnTo>
                    <a:lnTo>
                      <a:pt x="154" y="476"/>
                    </a:lnTo>
                    <a:lnTo>
                      <a:pt x="152" y="538"/>
                    </a:lnTo>
                    <a:lnTo>
                      <a:pt x="160" y="578"/>
                    </a:lnTo>
                    <a:lnTo>
                      <a:pt x="130" y="616"/>
                    </a:lnTo>
                    <a:lnTo>
                      <a:pt x="126" y="644"/>
                    </a:lnTo>
                    <a:lnTo>
                      <a:pt x="146" y="636"/>
                    </a:lnTo>
                    <a:lnTo>
                      <a:pt x="166" y="630"/>
                    </a:lnTo>
                    <a:lnTo>
                      <a:pt x="172" y="652"/>
                    </a:lnTo>
                    <a:lnTo>
                      <a:pt x="192" y="648"/>
                    </a:lnTo>
                    <a:lnTo>
                      <a:pt x="210" y="654"/>
                    </a:lnTo>
                    <a:lnTo>
                      <a:pt x="196" y="674"/>
                    </a:lnTo>
                    <a:lnTo>
                      <a:pt x="174" y="722"/>
                    </a:lnTo>
                    <a:lnTo>
                      <a:pt x="182" y="738"/>
                    </a:lnTo>
                    <a:lnTo>
                      <a:pt x="166" y="758"/>
                    </a:lnTo>
                    <a:lnTo>
                      <a:pt x="168" y="782"/>
                    </a:lnTo>
                    <a:lnTo>
                      <a:pt x="180" y="816"/>
                    </a:lnTo>
                    <a:lnTo>
                      <a:pt x="198" y="846"/>
                    </a:lnTo>
                    <a:lnTo>
                      <a:pt x="210" y="858"/>
                    </a:lnTo>
                    <a:lnTo>
                      <a:pt x="206" y="878"/>
                    </a:lnTo>
                    <a:lnTo>
                      <a:pt x="224" y="898"/>
                    </a:lnTo>
                    <a:lnTo>
                      <a:pt x="252" y="912"/>
                    </a:lnTo>
                    <a:lnTo>
                      <a:pt x="264" y="936"/>
                    </a:lnTo>
                    <a:lnTo>
                      <a:pt x="310" y="910"/>
                    </a:lnTo>
                    <a:lnTo>
                      <a:pt x="560" y="760"/>
                    </a:lnTo>
                    <a:lnTo>
                      <a:pt x="582" y="742"/>
                    </a:lnTo>
                    <a:lnTo>
                      <a:pt x="618" y="736"/>
                    </a:lnTo>
                    <a:lnTo>
                      <a:pt x="624" y="712"/>
                    </a:lnTo>
                    <a:lnTo>
                      <a:pt x="634" y="674"/>
                    </a:lnTo>
                    <a:lnTo>
                      <a:pt x="638" y="612"/>
                    </a:lnTo>
                    <a:lnTo>
                      <a:pt x="630" y="488"/>
                    </a:lnTo>
                    <a:lnTo>
                      <a:pt x="642" y="450"/>
                    </a:lnTo>
                    <a:lnTo>
                      <a:pt x="656" y="414"/>
                    </a:lnTo>
                    <a:lnTo>
                      <a:pt x="652" y="382"/>
                    </a:lnTo>
                    <a:lnTo>
                      <a:pt x="47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270" name="Davao Oriental"/>
              <p:cNvGrpSpPr/>
              <p:nvPr/>
            </p:nvGrpSpPr>
            <p:grpSpPr>
              <a:xfrm>
                <a:off x="6672097" y="5333509"/>
                <a:ext cx="236452" cy="598780"/>
                <a:chOff x="6003230" y="5333509"/>
                <a:chExt cx="236452" cy="598780"/>
              </a:xfrm>
              <a:grpFill/>
            </p:grpSpPr>
            <p:sp>
              <p:nvSpPr>
                <p:cNvPr id="279" name="Freeform 213"/>
                <p:cNvSpPr>
                  <a:spLocks/>
                </p:cNvSpPr>
                <p:nvPr/>
              </p:nvSpPr>
              <p:spPr bwMode="auto">
                <a:xfrm>
                  <a:off x="6003230" y="5333509"/>
                  <a:ext cx="236452" cy="598780"/>
                </a:xfrm>
                <a:custGeom>
                  <a:avLst/>
                  <a:gdLst/>
                  <a:ahLst/>
                  <a:cxnLst>
                    <a:cxn ang="0">
                      <a:pos x="412" y="16"/>
                    </a:cxn>
                    <a:cxn ang="0">
                      <a:pos x="418" y="82"/>
                    </a:cxn>
                    <a:cxn ang="0">
                      <a:pos x="452" y="126"/>
                    </a:cxn>
                    <a:cxn ang="0">
                      <a:pos x="488" y="172"/>
                    </a:cxn>
                    <a:cxn ang="0">
                      <a:pos x="514" y="212"/>
                    </a:cxn>
                    <a:cxn ang="0">
                      <a:pos x="546" y="240"/>
                    </a:cxn>
                    <a:cxn ang="0">
                      <a:pos x="594" y="272"/>
                    </a:cxn>
                    <a:cxn ang="0">
                      <a:pos x="606" y="314"/>
                    </a:cxn>
                    <a:cxn ang="0">
                      <a:pos x="624" y="378"/>
                    </a:cxn>
                    <a:cxn ang="0">
                      <a:pos x="620" y="434"/>
                    </a:cxn>
                    <a:cxn ang="0">
                      <a:pos x="660" y="520"/>
                    </a:cxn>
                    <a:cxn ang="0">
                      <a:pos x="612" y="548"/>
                    </a:cxn>
                    <a:cxn ang="0">
                      <a:pos x="652" y="574"/>
                    </a:cxn>
                    <a:cxn ang="0">
                      <a:pos x="618" y="628"/>
                    </a:cxn>
                    <a:cxn ang="0">
                      <a:pos x="622" y="686"/>
                    </a:cxn>
                    <a:cxn ang="0">
                      <a:pos x="676" y="692"/>
                    </a:cxn>
                    <a:cxn ang="0">
                      <a:pos x="634" y="756"/>
                    </a:cxn>
                    <a:cxn ang="0">
                      <a:pos x="586" y="828"/>
                    </a:cxn>
                    <a:cxn ang="0">
                      <a:pos x="546" y="894"/>
                    </a:cxn>
                    <a:cxn ang="0">
                      <a:pos x="508" y="946"/>
                    </a:cxn>
                    <a:cxn ang="0">
                      <a:pos x="490" y="998"/>
                    </a:cxn>
                    <a:cxn ang="0">
                      <a:pos x="428" y="1000"/>
                    </a:cxn>
                    <a:cxn ang="0">
                      <a:pos x="392" y="1012"/>
                    </a:cxn>
                    <a:cxn ang="0">
                      <a:pos x="366" y="1060"/>
                    </a:cxn>
                    <a:cxn ang="0">
                      <a:pos x="306" y="1052"/>
                    </a:cxn>
                    <a:cxn ang="0">
                      <a:pos x="242" y="1076"/>
                    </a:cxn>
                    <a:cxn ang="0">
                      <a:pos x="228" y="1122"/>
                    </a:cxn>
                    <a:cxn ang="0">
                      <a:pos x="310" y="1214"/>
                    </a:cxn>
                    <a:cxn ang="0">
                      <a:pos x="312" y="1284"/>
                    </a:cxn>
                    <a:cxn ang="0">
                      <a:pos x="270" y="1338"/>
                    </a:cxn>
                    <a:cxn ang="0">
                      <a:pos x="272" y="1442"/>
                    </a:cxn>
                    <a:cxn ang="0">
                      <a:pos x="268" y="1504"/>
                    </a:cxn>
                    <a:cxn ang="0">
                      <a:pos x="270" y="1562"/>
                    </a:cxn>
                    <a:cxn ang="0">
                      <a:pos x="264" y="1616"/>
                    </a:cxn>
                    <a:cxn ang="0">
                      <a:pos x="246" y="1676"/>
                    </a:cxn>
                    <a:cxn ang="0">
                      <a:pos x="220" y="1714"/>
                    </a:cxn>
                    <a:cxn ang="0">
                      <a:pos x="236" y="1676"/>
                    </a:cxn>
                    <a:cxn ang="0">
                      <a:pos x="208" y="1624"/>
                    </a:cxn>
                    <a:cxn ang="0">
                      <a:pos x="208" y="1574"/>
                    </a:cxn>
                    <a:cxn ang="0">
                      <a:pos x="160" y="1508"/>
                    </a:cxn>
                    <a:cxn ang="0">
                      <a:pos x="152" y="1454"/>
                    </a:cxn>
                    <a:cxn ang="0">
                      <a:pos x="148" y="1396"/>
                    </a:cxn>
                    <a:cxn ang="0">
                      <a:pos x="144" y="1350"/>
                    </a:cxn>
                    <a:cxn ang="0">
                      <a:pos x="154" y="1294"/>
                    </a:cxn>
                    <a:cxn ang="0">
                      <a:pos x="140" y="1222"/>
                    </a:cxn>
                    <a:cxn ang="0">
                      <a:pos x="144" y="1178"/>
                    </a:cxn>
                    <a:cxn ang="0">
                      <a:pos x="102" y="1124"/>
                    </a:cxn>
                    <a:cxn ang="0">
                      <a:pos x="54" y="1072"/>
                    </a:cxn>
                    <a:cxn ang="0">
                      <a:pos x="50" y="1018"/>
                    </a:cxn>
                    <a:cxn ang="0">
                      <a:pos x="36" y="974"/>
                    </a:cxn>
                    <a:cxn ang="0">
                      <a:pos x="302" y="756"/>
                    </a:cxn>
                    <a:cxn ang="0">
                      <a:pos x="368" y="678"/>
                    </a:cxn>
                    <a:cxn ang="0">
                      <a:pos x="390" y="420"/>
                    </a:cxn>
                  </a:cxnLst>
                  <a:rect l="0" t="0" r="r" b="b"/>
                  <a:pathLst>
                    <a:path w="680" h="1722">
                      <a:moveTo>
                        <a:pt x="204" y="0"/>
                      </a:moveTo>
                      <a:lnTo>
                        <a:pt x="410" y="0"/>
                      </a:lnTo>
                      <a:lnTo>
                        <a:pt x="412" y="16"/>
                      </a:lnTo>
                      <a:lnTo>
                        <a:pt x="404" y="40"/>
                      </a:lnTo>
                      <a:lnTo>
                        <a:pt x="410" y="52"/>
                      </a:lnTo>
                      <a:lnTo>
                        <a:pt x="418" y="82"/>
                      </a:lnTo>
                      <a:lnTo>
                        <a:pt x="436" y="90"/>
                      </a:lnTo>
                      <a:lnTo>
                        <a:pt x="436" y="106"/>
                      </a:lnTo>
                      <a:lnTo>
                        <a:pt x="452" y="126"/>
                      </a:lnTo>
                      <a:lnTo>
                        <a:pt x="454" y="150"/>
                      </a:lnTo>
                      <a:lnTo>
                        <a:pt x="472" y="160"/>
                      </a:lnTo>
                      <a:lnTo>
                        <a:pt x="488" y="172"/>
                      </a:lnTo>
                      <a:lnTo>
                        <a:pt x="496" y="182"/>
                      </a:lnTo>
                      <a:lnTo>
                        <a:pt x="504" y="204"/>
                      </a:lnTo>
                      <a:lnTo>
                        <a:pt x="514" y="212"/>
                      </a:lnTo>
                      <a:lnTo>
                        <a:pt x="536" y="210"/>
                      </a:lnTo>
                      <a:lnTo>
                        <a:pt x="544" y="226"/>
                      </a:lnTo>
                      <a:lnTo>
                        <a:pt x="546" y="240"/>
                      </a:lnTo>
                      <a:lnTo>
                        <a:pt x="558" y="252"/>
                      </a:lnTo>
                      <a:lnTo>
                        <a:pt x="586" y="256"/>
                      </a:lnTo>
                      <a:lnTo>
                        <a:pt x="594" y="272"/>
                      </a:lnTo>
                      <a:lnTo>
                        <a:pt x="620" y="272"/>
                      </a:lnTo>
                      <a:lnTo>
                        <a:pt x="620" y="286"/>
                      </a:lnTo>
                      <a:lnTo>
                        <a:pt x="606" y="314"/>
                      </a:lnTo>
                      <a:lnTo>
                        <a:pt x="610" y="338"/>
                      </a:lnTo>
                      <a:lnTo>
                        <a:pt x="626" y="358"/>
                      </a:lnTo>
                      <a:lnTo>
                        <a:pt x="624" y="378"/>
                      </a:lnTo>
                      <a:lnTo>
                        <a:pt x="620" y="400"/>
                      </a:lnTo>
                      <a:lnTo>
                        <a:pt x="616" y="422"/>
                      </a:lnTo>
                      <a:lnTo>
                        <a:pt x="620" y="434"/>
                      </a:lnTo>
                      <a:lnTo>
                        <a:pt x="652" y="454"/>
                      </a:lnTo>
                      <a:lnTo>
                        <a:pt x="668" y="484"/>
                      </a:lnTo>
                      <a:lnTo>
                        <a:pt x="660" y="520"/>
                      </a:lnTo>
                      <a:lnTo>
                        <a:pt x="658" y="542"/>
                      </a:lnTo>
                      <a:lnTo>
                        <a:pt x="642" y="544"/>
                      </a:lnTo>
                      <a:lnTo>
                        <a:pt x="612" y="548"/>
                      </a:lnTo>
                      <a:lnTo>
                        <a:pt x="604" y="574"/>
                      </a:lnTo>
                      <a:lnTo>
                        <a:pt x="628" y="582"/>
                      </a:lnTo>
                      <a:lnTo>
                        <a:pt x="652" y="574"/>
                      </a:lnTo>
                      <a:lnTo>
                        <a:pt x="654" y="596"/>
                      </a:lnTo>
                      <a:lnTo>
                        <a:pt x="636" y="604"/>
                      </a:lnTo>
                      <a:lnTo>
                        <a:pt x="618" y="628"/>
                      </a:lnTo>
                      <a:lnTo>
                        <a:pt x="610" y="650"/>
                      </a:lnTo>
                      <a:lnTo>
                        <a:pt x="610" y="670"/>
                      </a:lnTo>
                      <a:lnTo>
                        <a:pt x="622" y="686"/>
                      </a:lnTo>
                      <a:lnTo>
                        <a:pt x="646" y="692"/>
                      </a:lnTo>
                      <a:lnTo>
                        <a:pt x="666" y="702"/>
                      </a:lnTo>
                      <a:lnTo>
                        <a:pt x="676" y="692"/>
                      </a:lnTo>
                      <a:lnTo>
                        <a:pt x="680" y="712"/>
                      </a:lnTo>
                      <a:lnTo>
                        <a:pt x="658" y="744"/>
                      </a:lnTo>
                      <a:lnTo>
                        <a:pt x="634" y="756"/>
                      </a:lnTo>
                      <a:lnTo>
                        <a:pt x="626" y="782"/>
                      </a:lnTo>
                      <a:lnTo>
                        <a:pt x="596" y="804"/>
                      </a:lnTo>
                      <a:lnTo>
                        <a:pt x="586" y="828"/>
                      </a:lnTo>
                      <a:lnTo>
                        <a:pt x="582" y="856"/>
                      </a:lnTo>
                      <a:lnTo>
                        <a:pt x="566" y="876"/>
                      </a:lnTo>
                      <a:lnTo>
                        <a:pt x="546" y="894"/>
                      </a:lnTo>
                      <a:lnTo>
                        <a:pt x="516" y="908"/>
                      </a:lnTo>
                      <a:lnTo>
                        <a:pt x="526" y="932"/>
                      </a:lnTo>
                      <a:lnTo>
                        <a:pt x="508" y="946"/>
                      </a:lnTo>
                      <a:lnTo>
                        <a:pt x="504" y="970"/>
                      </a:lnTo>
                      <a:lnTo>
                        <a:pt x="512" y="990"/>
                      </a:lnTo>
                      <a:lnTo>
                        <a:pt x="490" y="998"/>
                      </a:lnTo>
                      <a:lnTo>
                        <a:pt x="476" y="992"/>
                      </a:lnTo>
                      <a:lnTo>
                        <a:pt x="456" y="1004"/>
                      </a:lnTo>
                      <a:lnTo>
                        <a:pt x="428" y="1000"/>
                      </a:lnTo>
                      <a:lnTo>
                        <a:pt x="416" y="986"/>
                      </a:lnTo>
                      <a:lnTo>
                        <a:pt x="398" y="998"/>
                      </a:lnTo>
                      <a:lnTo>
                        <a:pt x="392" y="1012"/>
                      </a:lnTo>
                      <a:lnTo>
                        <a:pt x="376" y="1022"/>
                      </a:lnTo>
                      <a:lnTo>
                        <a:pt x="378" y="1042"/>
                      </a:lnTo>
                      <a:lnTo>
                        <a:pt x="366" y="1060"/>
                      </a:lnTo>
                      <a:lnTo>
                        <a:pt x="350" y="1076"/>
                      </a:lnTo>
                      <a:lnTo>
                        <a:pt x="320" y="1076"/>
                      </a:lnTo>
                      <a:lnTo>
                        <a:pt x="306" y="1052"/>
                      </a:lnTo>
                      <a:lnTo>
                        <a:pt x="280" y="1052"/>
                      </a:lnTo>
                      <a:lnTo>
                        <a:pt x="248" y="1054"/>
                      </a:lnTo>
                      <a:lnTo>
                        <a:pt x="242" y="1076"/>
                      </a:lnTo>
                      <a:lnTo>
                        <a:pt x="234" y="1088"/>
                      </a:lnTo>
                      <a:lnTo>
                        <a:pt x="226" y="1100"/>
                      </a:lnTo>
                      <a:lnTo>
                        <a:pt x="228" y="1122"/>
                      </a:lnTo>
                      <a:lnTo>
                        <a:pt x="246" y="1160"/>
                      </a:lnTo>
                      <a:lnTo>
                        <a:pt x="282" y="1204"/>
                      </a:lnTo>
                      <a:lnTo>
                        <a:pt x="310" y="1214"/>
                      </a:lnTo>
                      <a:lnTo>
                        <a:pt x="306" y="1238"/>
                      </a:lnTo>
                      <a:lnTo>
                        <a:pt x="302" y="1260"/>
                      </a:lnTo>
                      <a:lnTo>
                        <a:pt x="312" y="1284"/>
                      </a:lnTo>
                      <a:lnTo>
                        <a:pt x="302" y="1308"/>
                      </a:lnTo>
                      <a:lnTo>
                        <a:pt x="278" y="1320"/>
                      </a:lnTo>
                      <a:lnTo>
                        <a:pt x="270" y="1338"/>
                      </a:lnTo>
                      <a:lnTo>
                        <a:pt x="276" y="1374"/>
                      </a:lnTo>
                      <a:lnTo>
                        <a:pt x="274" y="1420"/>
                      </a:lnTo>
                      <a:lnTo>
                        <a:pt x="272" y="1442"/>
                      </a:lnTo>
                      <a:lnTo>
                        <a:pt x="282" y="1464"/>
                      </a:lnTo>
                      <a:lnTo>
                        <a:pt x="274" y="1484"/>
                      </a:lnTo>
                      <a:lnTo>
                        <a:pt x="268" y="1504"/>
                      </a:lnTo>
                      <a:lnTo>
                        <a:pt x="268" y="1520"/>
                      </a:lnTo>
                      <a:lnTo>
                        <a:pt x="280" y="1536"/>
                      </a:lnTo>
                      <a:lnTo>
                        <a:pt x="270" y="1562"/>
                      </a:lnTo>
                      <a:lnTo>
                        <a:pt x="260" y="1578"/>
                      </a:lnTo>
                      <a:lnTo>
                        <a:pt x="256" y="1600"/>
                      </a:lnTo>
                      <a:lnTo>
                        <a:pt x="264" y="1616"/>
                      </a:lnTo>
                      <a:lnTo>
                        <a:pt x="250" y="1630"/>
                      </a:lnTo>
                      <a:lnTo>
                        <a:pt x="246" y="1660"/>
                      </a:lnTo>
                      <a:lnTo>
                        <a:pt x="246" y="1676"/>
                      </a:lnTo>
                      <a:lnTo>
                        <a:pt x="250" y="1700"/>
                      </a:lnTo>
                      <a:lnTo>
                        <a:pt x="244" y="1722"/>
                      </a:lnTo>
                      <a:lnTo>
                        <a:pt x="220" y="1714"/>
                      </a:lnTo>
                      <a:lnTo>
                        <a:pt x="222" y="1702"/>
                      </a:lnTo>
                      <a:lnTo>
                        <a:pt x="238" y="1692"/>
                      </a:lnTo>
                      <a:lnTo>
                        <a:pt x="236" y="1676"/>
                      </a:lnTo>
                      <a:lnTo>
                        <a:pt x="226" y="1646"/>
                      </a:lnTo>
                      <a:lnTo>
                        <a:pt x="226" y="1622"/>
                      </a:lnTo>
                      <a:lnTo>
                        <a:pt x="208" y="1624"/>
                      </a:lnTo>
                      <a:lnTo>
                        <a:pt x="202" y="1614"/>
                      </a:lnTo>
                      <a:lnTo>
                        <a:pt x="212" y="1596"/>
                      </a:lnTo>
                      <a:lnTo>
                        <a:pt x="208" y="1574"/>
                      </a:lnTo>
                      <a:lnTo>
                        <a:pt x="190" y="1548"/>
                      </a:lnTo>
                      <a:lnTo>
                        <a:pt x="174" y="1528"/>
                      </a:lnTo>
                      <a:lnTo>
                        <a:pt x="160" y="1508"/>
                      </a:lnTo>
                      <a:lnTo>
                        <a:pt x="154" y="1488"/>
                      </a:lnTo>
                      <a:lnTo>
                        <a:pt x="162" y="1476"/>
                      </a:lnTo>
                      <a:lnTo>
                        <a:pt x="152" y="1454"/>
                      </a:lnTo>
                      <a:lnTo>
                        <a:pt x="150" y="1434"/>
                      </a:lnTo>
                      <a:lnTo>
                        <a:pt x="152" y="1418"/>
                      </a:lnTo>
                      <a:lnTo>
                        <a:pt x="148" y="1396"/>
                      </a:lnTo>
                      <a:lnTo>
                        <a:pt x="132" y="1388"/>
                      </a:lnTo>
                      <a:lnTo>
                        <a:pt x="140" y="1374"/>
                      </a:lnTo>
                      <a:lnTo>
                        <a:pt x="144" y="1350"/>
                      </a:lnTo>
                      <a:lnTo>
                        <a:pt x="140" y="1328"/>
                      </a:lnTo>
                      <a:lnTo>
                        <a:pt x="154" y="1318"/>
                      </a:lnTo>
                      <a:lnTo>
                        <a:pt x="154" y="1294"/>
                      </a:lnTo>
                      <a:lnTo>
                        <a:pt x="154" y="1256"/>
                      </a:lnTo>
                      <a:lnTo>
                        <a:pt x="150" y="1236"/>
                      </a:lnTo>
                      <a:lnTo>
                        <a:pt x="140" y="1222"/>
                      </a:lnTo>
                      <a:lnTo>
                        <a:pt x="150" y="1208"/>
                      </a:lnTo>
                      <a:lnTo>
                        <a:pt x="156" y="1190"/>
                      </a:lnTo>
                      <a:lnTo>
                        <a:pt x="144" y="1178"/>
                      </a:lnTo>
                      <a:lnTo>
                        <a:pt x="144" y="1154"/>
                      </a:lnTo>
                      <a:lnTo>
                        <a:pt x="132" y="1128"/>
                      </a:lnTo>
                      <a:lnTo>
                        <a:pt x="102" y="1124"/>
                      </a:lnTo>
                      <a:lnTo>
                        <a:pt x="84" y="1112"/>
                      </a:lnTo>
                      <a:lnTo>
                        <a:pt x="66" y="1088"/>
                      </a:lnTo>
                      <a:lnTo>
                        <a:pt x="54" y="1072"/>
                      </a:lnTo>
                      <a:lnTo>
                        <a:pt x="42" y="1056"/>
                      </a:lnTo>
                      <a:lnTo>
                        <a:pt x="40" y="1038"/>
                      </a:lnTo>
                      <a:lnTo>
                        <a:pt x="50" y="1018"/>
                      </a:lnTo>
                      <a:lnTo>
                        <a:pt x="62" y="1004"/>
                      </a:lnTo>
                      <a:lnTo>
                        <a:pt x="60" y="986"/>
                      </a:lnTo>
                      <a:lnTo>
                        <a:pt x="36" y="974"/>
                      </a:lnTo>
                      <a:lnTo>
                        <a:pt x="14" y="964"/>
                      </a:lnTo>
                      <a:lnTo>
                        <a:pt x="0" y="936"/>
                      </a:lnTo>
                      <a:lnTo>
                        <a:pt x="302" y="756"/>
                      </a:lnTo>
                      <a:lnTo>
                        <a:pt x="316" y="742"/>
                      </a:lnTo>
                      <a:lnTo>
                        <a:pt x="352" y="736"/>
                      </a:lnTo>
                      <a:lnTo>
                        <a:pt x="368" y="678"/>
                      </a:lnTo>
                      <a:lnTo>
                        <a:pt x="374" y="610"/>
                      </a:lnTo>
                      <a:lnTo>
                        <a:pt x="364" y="492"/>
                      </a:lnTo>
                      <a:lnTo>
                        <a:pt x="390" y="420"/>
                      </a:lnTo>
                      <a:lnTo>
                        <a:pt x="386" y="384"/>
                      </a:lnTo>
                      <a:lnTo>
                        <a:pt x="204" y="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80" name="Freeform 214"/>
                <p:cNvSpPr>
                  <a:spLocks/>
                </p:cNvSpPr>
                <p:nvPr/>
              </p:nvSpPr>
              <p:spPr bwMode="auto">
                <a:xfrm>
                  <a:off x="6122847" y="5711137"/>
                  <a:ext cx="27122" cy="36164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6"/>
                    </a:cxn>
                    <a:cxn ang="0">
                      <a:pos x="18" y="36"/>
                    </a:cxn>
                    <a:cxn ang="0">
                      <a:pos x="18" y="56"/>
                    </a:cxn>
                    <a:cxn ang="0">
                      <a:pos x="22" y="82"/>
                    </a:cxn>
                    <a:cxn ang="0">
                      <a:pos x="36" y="98"/>
                    </a:cxn>
                    <a:cxn ang="0">
                      <a:pos x="56" y="102"/>
                    </a:cxn>
                    <a:cxn ang="0">
                      <a:pos x="72" y="104"/>
                    </a:cxn>
                    <a:cxn ang="0">
                      <a:pos x="78" y="90"/>
                    </a:cxn>
                    <a:cxn ang="0">
                      <a:pos x="66" y="74"/>
                    </a:cxn>
                    <a:cxn ang="0">
                      <a:pos x="58" y="50"/>
                    </a:cxn>
                    <a:cxn ang="0">
                      <a:pos x="36" y="30"/>
                    </a:cxn>
                    <a:cxn ang="0">
                      <a:pos x="16" y="14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78" h="104">
                      <a:moveTo>
                        <a:pt x="4" y="0"/>
                      </a:moveTo>
                      <a:lnTo>
                        <a:pt x="0" y="16"/>
                      </a:lnTo>
                      <a:lnTo>
                        <a:pt x="18" y="36"/>
                      </a:lnTo>
                      <a:lnTo>
                        <a:pt x="18" y="56"/>
                      </a:lnTo>
                      <a:lnTo>
                        <a:pt x="22" y="82"/>
                      </a:lnTo>
                      <a:lnTo>
                        <a:pt x="36" y="98"/>
                      </a:lnTo>
                      <a:lnTo>
                        <a:pt x="56" y="102"/>
                      </a:lnTo>
                      <a:lnTo>
                        <a:pt x="72" y="104"/>
                      </a:lnTo>
                      <a:lnTo>
                        <a:pt x="78" y="90"/>
                      </a:lnTo>
                      <a:lnTo>
                        <a:pt x="66" y="74"/>
                      </a:lnTo>
                      <a:lnTo>
                        <a:pt x="58" y="50"/>
                      </a:lnTo>
                      <a:lnTo>
                        <a:pt x="36" y="30"/>
                      </a:lnTo>
                      <a:lnTo>
                        <a:pt x="16" y="1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271" name="Davao"/>
              <p:cNvGrpSpPr/>
              <p:nvPr/>
            </p:nvGrpSpPr>
            <p:grpSpPr>
              <a:xfrm>
                <a:off x="6458594" y="5333509"/>
                <a:ext cx="222543" cy="388061"/>
                <a:chOff x="5789727" y="5333509"/>
                <a:chExt cx="222543" cy="388061"/>
              </a:xfrm>
              <a:grpFill/>
            </p:grpSpPr>
            <p:sp>
              <p:nvSpPr>
                <p:cNvPr id="276" name="Freeform 211"/>
                <p:cNvSpPr>
                  <a:spLocks/>
                </p:cNvSpPr>
                <p:nvPr/>
              </p:nvSpPr>
              <p:spPr bwMode="auto">
                <a:xfrm>
                  <a:off x="5789727" y="5333509"/>
                  <a:ext cx="222543" cy="271225"/>
                </a:xfrm>
                <a:custGeom>
                  <a:avLst/>
                  <a:gdLst/>
                  <a:ahLst/>
                  <a:cxnLst>
                    <a:cxn ang="0">
                      <a:pos x="226" y="778"/>
                    </a:cxn>
                    <a:cxn ang="0">
                      <a:pos x="228" y="398"/>
                    </a:cxn>
                    <a:cxn ang="0">
                      <a:pos x="0" y="394"/>
                    </a:cxn>
                    <a:cxn ang="0">
                      <a:pos x="12" y="368"/>
                    </a:cxn>
                    <a:cxn ang="0">
                      <a:pos x="12" y="346"/>
                    </a:cxn>
                    <a:cxn ang="0">
                      <a:pos x="26" y="320"/>
                    </a:cxn>
                    <a:cxn ang="0">
                      <a:pos x="62" y="326"/>
                    </a:cxn>
                    <a:cxn ang="0">
                      <a:pos x="90" y="314"/>
                    </a:cxn>
                    <a:cxn ang="0">
                      <a:pos x="98" y="298"/>
                    </a:cxn>
                    <a:cxn ang="0">
                      <a:pos x="100" y="264"/>
                    </a:cxn>
                    <a:cxn ang="0">
                      <a:pos x="114" y="232"/>
                    </a:cxn>
                    <a:cxn ang="0">
                      <a:pos x="116" y="196"/>
                    </a:cxn>
                    <a:cxn ang="0">
                      <a:pos x="114" y="160"/>
                    </a:cxn>
                    <a:cxn ang="0">
                      <a:pos x="118" y="118"/>
                    </a:cxn>
                    <a:cxn ang="0">
                      <a:pos x="104" y="102"/>
                    </a:cxn>
                    <a:cxn ang="0">
                      <a:pos x="90" y="46"/>
                    </a:cxn>
                    <a:cxn ang="0">
                      <a:pos x="90" y="0"/>
                    </a:cxn>
                    <a:cxn ang="0">
                      <a:pos x="350" y="0"/>
                    </a:cxn>
                    <a:cxn ang="0">
                      <a:pos x="352" y="36"/>
                    </a:cxn>
                    <a:cxn ang="0">
                      <a:pos x="352" y="68"/>
                    </a:cxn>
                    <a:cxn ang="0">
                      <a:pos x="364" y="106"/>
                    </a:cxn>
                    <a:cxn ang="0">
                      <a:pos x="382" y="172"/>
                    </a:cxn>
                    <a:cxn ang="0">
                      <a:pos x="406" y="234"/>
                    </a:cxn>
                    <a:cxn ang="0">
                      <a:pos x="440" y="294"/>
                    </a:cxn>
                    <a:cxn ang="0">
                      <a:pos x="458" y="316"/>
                    </a:cxn>
                    <a:cxn ang="0">
                      <a:pos x="498" y="310"/>
                    </a:cxn>
                    <a:cxn ang="0">
                      <a:pos x="552" y="288"/>
                    </a:cxn>
                    <a:cxn ang="0">
                      <a:pos x="584" y="252"/>
                    </a:cxn>
                    <a:cxn ang="0">
                      <a:pos x="606" y="200"/>
                    </a:cxn>
                    <a:cxn ang="0">
                      <a:pos x="640" y="216"/>
                    </a:cxn>
                    <a:cxn ang="0">
                      <a:pos x="614" y="298"/>
                    </a:cxn>
                    <a:cxn ang="0">
                      <a:pos x="582" y="368"/>
                    </a:cxn>
                    <a:cxn ang="0">
                      <a:pos x="554" y="408"/>
                    </a:cxn>
                    <a:cxn ang="0">
                      <a:pos x="504" y="478"/>
                    </a:cxn>
                    <a:cxn ang="0">
                      <a:pos x="502" y="532"/>
                    </a:cxn>
                    <a:cxn ang="0">
                      <a:pos x="510" y="580"/>
                    </a:cxn>
                    <a:cxn ang="0">
                      <a:pos x="480" y="616"/>
                    </a:cxn>
                    <a:cxn ang="0">
                      <a:pos x="476" y="648"/>
                    </a:cxn>
                    <a:cxn ang="0">
                      <a:pos x="448" y="660"/>
                    </a:cxn>
                    <a:cxn ang="0">
                      <a:pos x="420" y="686"/>
                    </a:cxn>
                    <a:cxn ang="0">
                      <a:pos x="404" y="710"/>
                    </a:cxn>
                    <a:cxn ang="0">
                      <a:pos x="386" y="712"/>
                    </a:cxn>
                    <a:cxn ang="0">
                      <a:pos x="360" y="732"/>
                    </a:cxn>
                    <a:cxn ang="0">
                      <a:pos x="352" y="750"/>
                    </a:cxn>
                    <a:cxn ang="0">
                      <a:pos x="338" y="754"/>
                    </a:cxn>
                    <a:cxn ang="0">
                      <a:pos x="306" y="742"/>
                    </a:cxn>
                    <a:cxn ang="0">
                      <a:pos x="276" y="754"/>
                    </a:cxn>
                    <a:cxn ang="0">
                      <a:pos x="246" y="780"/>
                    </a:cxn>
                    <a:cxn ang="0">
                      <a:pos x="226" y="778"/>
                    </a:cxn>
                  </a:cxnLst>
                  <a:rect l="0" t="0" r="r" b="b"/>
                  <a:pathLst>
                    <a:path w="640" h="780">
                      <a:moveTo>
                        <a:pt x="226" y="778"/>
                      </a:moveTo>
                      <a:lnTo>
                        <a:pt x="228" y="398"/>
                      </a:lnTo>
                      <a:lnTo>
                        <a:pt x="0" y="394"/>
                      </a:lnTo>
                      <a:lnTo>
                        <a:pt x="12" y="368"/>
                      </a:lnTo>
                      <a:lnTo>
                        <a:pt x="12" y="346"/>
                      </a:lnTo>
                      <a:lnTo>
                        <a:pt x="26" y="320"/>
                      </a:lnTo>
                      <a:lnTo>
                        <a:pt x="62" y="326"/>
                      </a:lnTo>
                      <a:lnTo>
                        <a:pt x="90" y="314"/>
                      </a:lnTo>
                      <a:lnTo>
                        <a:pt x="98" y="298"/>
                      </a:lnTo>
                      <a:lnTo>
                        <a:pt x="100" y="264"/>
                      </a:lnTo>
                      <a:lnTo>
                        <a:pt x="114" y="232"/>
                      </a:lnTo>
                      <a:lnTo>
                        <a:pt x="116" y="196"/>
                      </a:lnTo>
                      <a:lnTo>
                        <a:pt x="114" y="160"/>
                      </a:lnTo>
                      <a:lnTo>
                        <a:pt x="118" y="118"/>
                      </a:lnTo>
                      <a:lnTo>
                        <a:pt x="104" y="102"/>
                      </a:lnTo>
                      <a:lnTo>
                        <a:pt x="90" y="46"/>
                      </a:lnTo>
                      <a:lnTo>
                        <a:pt x="90" y="0"/>
                      </a:lnTo>
                      <a:lnTo>
                        <a:pt x="350" y="0"/>
                      </a:lnTo>
                      <a:lnTo>
                        <a:pt x="352" y="36"/>
                      </a:lnTo>
                      <a:lnTo>
                        <a:pt x="352" y="68"/>
                      </a:lnTo>
                      <a:lnTo>
                        <a:pt x="364" y="106"/>
                      </a:lnTo>
                      <a:lnTo>
                        <a:pt x="382" y="172"/>
                      </a:lnTo>
                      <a:lnTo>
                        <a:pt x="406" y="234"/>
                      </a:lnTo>
                      <a:lnTo>
                        <a:pt x="440" y="294"/>
                      </a:lnTo>
                      <a:lnTo>
                        <a:pt x="458" y="316"/>
                      </a:lnTo>
                      <a:lnTo>
                        <a:pt x="498" y="310"/>
                      </a:lnTo>
                      <a:lnTo>
                        <a:pt x="552" y="288"/>
                      </a:lnTo>
                      <a:lnTo>
                        <a:pt x="584" y="252"/>
                      </a:lnTo>
                      <a:lnTo>
                        <a:pt x="606" y="200"/>
                      </a:lnTo>
                      <a:lnTo>
                        <a:pt x="640" y="216"/>
                      </a:lnTo>
                      <a:lnTo>
                        <a:pt x="614" y="298"/>
                      </a:lnTo>
                      <a:lnTo>
                        <a:pt x="582" y="368"/>
                      </a:lnTo>
                      <a:lnTo>
                        <a:pt x="554" y="408"/>
                      </a:lnTo>
                      <a:lnTo>
                        <a:pt x="504" y="478"/>
                      </a:lnTo>
                      <a:lnTo>
                        <a:pt x="502" y="532"/>
                      </a:lnTo>
                      <a:lnTo>
                        <a:pt x="510" y="580"/>
                      </a:lnTo>
                      <a:lnTo>
                        <a:pt x="480" y="616"/>
                      </a:lnTo>
                      <a:lnTo>
                        <a:pt x="476" y="648"/>
                      </a:lnTo>
                      <a:lnTo>
                        <a:pt x="448" y="660"/>
                      </a:lnTo>
                      <a:lnTo>
                        <a:pt x="420" y="686"/>
                      </a:lnTo>
                      <a:lnTo>
                        <a:pt x="404" y="710"/>
                      </a:lnTo>
                      <a:lnTo>
                        <a:pt x="386" y="712"/>
                      </a:lnTo>
                      <a:lnTo>
                        <a:pt x="360" y="732"/>
                      </a:lnTo>
                      <a:lnTo>
                        <a:pt x="352" y="750"/>
                      </a:lnTo>
                      <a:lnTo>
                        <a:pt x="338" y="754"/>
                      </a:lnTo>
                      <a:lnTo>
                        <a:pt x="306" y="742"/>
                      </a:lnTo>
                      <a:lnTo>
                        <a:pt x="276" y="754"/>
                      </a:lnTo>
                      <a:lnTo>
                        <a:pt x="246" y="780"/>
                      </a:lnTo>
                      <a:lnTo>
                        <a:pt x="226" y="77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77" name="Freeform 215"/>
                <p:cNvSpPr>
                  <a:spLocks/>
                </p:cNvSpPr>
                <p:nvPr/>
              </p:nvSpPr>
              <p:spPr bwMode="auto">
                <a:xfrm>
                  <a:off x="5907953" y="5617252"/>
                  <a:ext cx="50072" cy="104318"/>
                </a:xfrm>
                <a:custGeom>
                  <a:avLst/>
                  <a:gdLst/>
                  <a:ahLst/>
                  <a:cxnLst>
                    <a:cxn ang="0">
                      <a:pos x="90" y="300"/>
                    </a:cxn>
                    <a:cxn ang="0">
                      <a:pos x="82" y="288"/>
                    </a:cxn>
                    <a:cxn ang="0">
                      <a:pos x="82" y="272"/>
                    </a:cxn>
                    <a:cxn ang="0">
                      <a:pos x="92" y="260"/>
                    </a:cxn>
                    <a:cxn ang="0">
                      <a:pos x="82" y="240"/>
                    </a:cxn>
                    <a:cxn ang="0">
                      <a:pos x="62" y="226"/>
                    </a:cxn>
                    <a:cxn ang="0">
                      <a:pos x="54" y="214"/>
                    </a:cxn>
                    <a:cxn ang="0">
                      <a:pos x="56" y="194"/>
                    </a:cxn>
                    <a:cxn ang="0">
                      <a:pos x="54" y="172"/>
                    </a:cxn>
                    <a:cxn ang="0">
                      <a:pos x="60" y="162"/>
                    </a:cxn>
                    <a:cxn ang="0">
                      <a:pos x="64" y="146"/>
                    </a:cxn>
                    <a:cxn ang="0">
                      <a:pos x="52" y="124"/>
                    </a:cxn>
                    <a:cxn ang="0">
                      <a:pos x="50" y="110"/>
                    </a:cxn>
                    <a:cxn ang="0">
                      <a:pos x="38" y="110"/>
                    </a:cxn>
                    <a:cxn ang="0">
                      <a:pos x="24" y="118"/>
                    </a:cxn>
                    <a:cxn ang="0">
                      <a:pos x="4" y="116"/>
                    </a:cxn>
                    <a:cxn ang="0">
                      <a:pos x="0" y="92"/>
                    </a:cxn>
                    <a:cxn ang="0">
                      <a:pos x="0" y="80"/>
                    </a:cxn>
                    <a:cxn ang="0">
                      <a:pos x="2" y="68"/>
                    </a:cxn>
                    <a:cxn ang="0">
                      <a:pos x="26" y="62"/>
                    </a:cxn>
                    <a:cxn ang="0">
                      <a:pos x="30" y="48"/>
                    </a:cxn>
                    <a:cxn ang="0">
                      <a:pos x="26" y="30"/>
                    </a:cxn>
                    <a:cxn ang="0">
                      <a:pos x="30" y="16"/>
                    </a:cxn>
                    <a:cxn ang="0">
                      <a:pos x="46" y="0"/>
                    </a:cxn>
                    <a:cxn ang="0">
                      <a:pos x="66" y="4"/>
                    </a:cxn>
                    <a:cxn ang="0">
                      <a:pos x="78" y="24"/>
                    </a:cxn>
                    <a:cxn ang="0">
                      <a:pos x="100" y="42"/>
                    </a:cxn>
                    <a:cxn ang="0">
                      <a:pos x="118" y="56"/>
                    </a:cxn>
                    <a:cxn ang="0">
                      <a:pos x="124" y="70"/>
                    </a:cxn>
                    <a:cxn ang="0">
                      <a:pos x="116" y="90"/>
                    </a:cxn>
                    <a:cxn ang="0">
                      <a:pos x="112" y="104"/>
                    </a:cxn>
                    <a:cxn ang="0">
                      <a:pos x="112" y="124"/>
                    </a:cxn>
                    <a:cxn ang="0">
                      <a:pos x="108" y="146"/>
                    </a:cxn>
                    <a:cxn ang="0">
                      <a:pos x="108" y="168"/>
                    </a:cxn>
                    <a:cxn ang="0">
                      <a:pos x="124" y="180"/>
                    </a:cxn>
                    <a:cxn ang="0">
                      <a:pos x="132" y="190"/>
                    </a:cxn>
                    <a:cxn ang="0">
                      <a:pos x="130" y="216"/>
                    </a:cxn>
                    <a:cxn ang="0">
                      <a:pos x="144" y="240"/>
                    </a:cxn>
                    <a:cxn ang="0">
                      <a:pos x="130" y="258"/>
                    </a:cxn>
                    <a:cxn ang="0">
                      <a:pos x="110" y="260"/>
                    </a:cxn>
                    <a:cxn ang="0">
                      <a:pos x="108" y="288"/>
                    </a:cxn>
                    <a:cxn ang="0">
                      <a:pos x="90" y="300"/>
                    </a:cxn>
                  </a:cxnLst>
                  <a:rect l="0" t="0" r="r" b="b"/>
                  <a:pathLst>
                    <a:path w="144" h="300">
                      <a:moveTo>
                        <a:pt x="90" y="300"/>
                      </a:moveTo>
                      <a:lnTo>
                        <a:pt x="82" y="288"/>
                      </a:lnTo>
                      <a:lnTo>
                        <a:pt x="82" y="272"/>
                      </a:lnTo>
                      <a:lnTo>
                        <a:pt x="92" y="260"/>
                      </a:lnTo>
                      <a:lnTo>
                        <a:pt x="82" y="240"/>
                      </a:lnTo>
                      <a:lnTo>
                        <a:pt x="62" y="226"/>
                      </a:lnTo>
                      <a:lnTo>
                        <a:pt x="54" y="214"/>
                      </a:lnTo>
                      <a:lnTo>
                        <a:pt x="56" y="194"/>
                      </a:lnTo>
                      <a:lnTo>
                        <a:pt x="54" y="172"/>
                      </a:lnTo>
                      <a:lnTo>
                        <a:pt x="60" y="162"/>
                      </a:lnTo>
                      <a:lnTo>
                        <a:pt x="64" y="146"/>
                      </a:lnTo>
                      <a:lnTo>
                        <a:pt x="52" y="124"/>
                      </a:lnTo>
                      <a:lnTo>
                        <a:pt x="50" y="110"/>
                      </a:lnTo>
                      <a:lnTo>
                        <a:pt x="38" y="110"/>
                      </a:lnTo>
                      <a:lnTo>
                        <a:pt x="24" y="118"/>
                      </a:lnTo>
                      <a:lnTo>
                        <a:pt x="4" y="116"/>
                      </a:lnTo>
                      <a:lnTo>
                        <a:pt x="0" y="92"/>
                      </a:lnTo>
                      <a:lnTo>
                        <a:pt x="0" y="80"/>
                      </a:lnTo>
                      <a:lnTo>
                        <a:pt x="2" y="68"/>
                      </a:lnTo>
                      <a:lnTo>
                        <a:pt x="26" y="62"/>
                      </a:lnTo>
                      <a:lnTo>
                        <a:pt x="30" y="48"/>
                      </a:lnTo>
                      <a:lnTo>
                        <a:pt x="26" y="30"/>
                      </a:lnTo>
                      <a:lnTo>
                        <a:pt x="30" y="16"/>
                      </a:lnTo>
                      <a:lnTo>
                        <a:pt x="46" y="0"/>
                      </a:lnTo>
                      <a:lnTo>
                        <a:pt x="66" y="4"/>
                      </a:lnTo>
                      <a:lnTo>
                        <a:pt x="78" y="24"/>
                      </a:lnTo>
                      <a:lnTo>
                        <a:pt x="100" y="42"/>
                      </a:lnTo>
                      <a:lnTo>
                        <a:pt x="118" y="56"/>
                      </a:lnTo>
                      <a:lnTo>
                        <a:pt x="124" y="70"/>
                      </a:lnTo>
                      <a:lnTo>
                        <a:pt x="116" y="90"/>
                      </a:lnTo>
                      <a:lnTo>
                        <a:pt x="112" y="104"/>
                      </a:lnTo>
                      <a:lnTo>
                        <a:pt x="112" y="124"/>
                      </a:lnTo>
                      <a:lnTo>
                        <a:pt x="108" y="146"/>
                      </a:lnTo>
                      <a:lnTo>
                        <a:pt x="108" y="168"/>
                      </a:lnTo>
                      <a:lnTo>
                        <a:pt x="124" y="180"/>
                      </a:lnTo>
                      <a:lnTo>
                        <a:pt x="132" y="190"/>
                      </a:lnTo>
                      <a:lnTo>
                        <a:pt x="130" y="216"/>
                      </a:lnTo>
                      <a:lnTo>
                        <a:pt x="144" y="240"/>
                      </a:lnTo>
                      <a:lnTo>
                        <a:pt x="130" y="258"/>
                      </a:lnTo>
                      <a:lnTo>
                        <a:pt x="110" y="260"/>
                      </a:lnTo>
                      <a:lnTo>
                        <a:pt x="108" y="288"/>
                      </a:lnTo>
                      <a:lnTo>
                        <a:pt x="90" y="30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78" name="Freeform 216"/>
                <p:cNvSpPr>
                  <a:spLocks/>
                </p:cNvSpPr>
                <p:nvPr/>
              </p:nvSpPr>
              <p:spPr bwMode="auto">
                <a:xfrm>
                  <a:off x="5910040" y="5694446"/>
                  <a:ext cx="16690" cy="25036"/>
                </a:xfrm>
                <a:custGeom>
                  <a:avLst/>
                  <a:gdLst/>
                  <a:ahLst/>
                  <a:cxnLst>
                    <a:cxn ang="0">
                      <a:pos x="42" y="72"/>
                    </a:cxn>
                    <a:cxn ang="0">
                      <a:pos x="46" y="58"/>
                    </a:cxn>
                    <a:cxn ang="0">
                      <a:pos x="46" y="46"/>
                    </a:cxn>
                    <a:cxn ang="0">
                      <a:pos x="48" y="32"/>
                    </a:cxn>
                    <a:cxn ang="0">
                      <a:pos x="44" y="16"/>
                    </a:cxn>
                    <a:cxn ang="0">
                      <a:pos x="32" y="4"/>
                    </a:cxn>
                    <a:cxn ang="0">
                      <a:pos x="14" y="0"/>
                    </a:cxn>
                    <a:cxn ang="0">
                      <a:pos x="2" y="12"/>
                    </a:cxn>
                    <a:cxn ang="0">
                      <a:pos x="0" y="26"/>
                    </a:cxn>
                    <a:cxn ang="0">
                      <a:pos x="8" y="38"/>
                    </a:cxn>
                    <a:cxn ang="0">
                      <a:pos x="12" y="58"/>
                    </a:cxn>
                    <a:cxn ang="0">
                      <a:pos x="42" y="72"/>
                    </a:cxn>
                  </a:cxnLst>
                  <a:rect l="0" t="0" r="r" b="b"/>
                  <a:pathLst>
                    <a:path w="48" h="72">
                      <a:moveTo>
                        <a:pt x="42" y="72"/>
                      </a:moveTo>
                      <a:lnTo>
                        <a:pt x="46" y="58"/>
                      </a:lnTo>
                      <a:lnTo>
                        <a:pt x="46" y="46"/>
                      </a:lnTo>
                      <a:lnTo>
                        <a:pt x="48" y="32"/>
                      </a:lnTo>
                      <a:lnTo>
                        <a:pt x="44" y="16"/>
                      </a:lnTo>
                      <a:lnTo>
                        <a:pt x="32" y="4"/>
                      </a:lnTo>
                      <a:lnTo>
                        <a:pt x="14" y="0"/>
                      </a:lnTo>
                      <a:lnTo>
                        <a:pt x="2" y="12"/>
                      </a:lnTo>
                      <a:lnTo>
                        <a:pt x="0" y="26"/>
                      </a:lnTo>
                      <a:lnTo>
                        <a:pt x="8" y="38"/>
                      </a:lnTo>
                      <a:lnTo>
                        <a:pt x="12" y="58"/>
                      </a:lnTo>
                      <a:lnTo>
                        <a:pt x="42" y="7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272" name="Davao Del Sur"/>
              <p:cNvGrpSpPr/>
              <p:nvPr/>
            </p:nvGrpSpPr>
            <p:grpSpPr>
              <a:xfrm>
                <a:off x="6374445" y="5469817"/>
                <a:ext cx="220457" cy="776120"/>
                <a:chOff x="5705578" y="5469817"/>
                <a:chExt cx="220457" cy="776120"/>
              </a:xfrm>
              <a:grpFill/>
            </p:grpSpPr>
            <p:sp>
              <p:nvSpPr>
                <p:cNvPr id="273" name="Freeform 217"/>
                <p:cNvSpPr>
                  <a:spLocks/>
                </p:cNvSpPr>
                <p:nvPr/>
              </p:nvSpPr>
              <p:spPr bwMode="auto">
                <a:xfrm>
                  <a:off x="5705578" y="5469817"/>
                  <a:ext cx="220457" cy="712138"/>
                </a:xfrm>
                <a:custGeom>
                  <a:avLst/>
                  <a:gdLst/>
                  <a:ahLst/>
                  <a:cxnLst>
                    <a:cxn ang="0">
                      <a:pos x="234" y="436"/>
                    </a:cxn>
                    <a:cxn ang="0">
                      <a:pos x="192" y="594"/>
                    </a:cxn>
                    <a:cxn ang="0">
                      <a:pos x="116" y="706"/>
                    </a:cxn>
                    <a:cxn ang="0">
                      <a:pos x="22" y="704"/>
                    </a:cxn>
                    <a:cxn ang="0">
                      <a:pos x="34" y="790"/>
                    </a:cxn>
                    <a:cxn ang="0">
                      <a:pos x="120" y="896"/>
                    </a:cxn>
                    <a:cxn ang="0">
                      <a:pos x="110" y="1044"/>
                    </a:cxn>
                    <a:cxn ang="0">
                      <a:pos x="92" y="1136"/>
                    </a:cxn>
                    <a:cxn ang="0">
                      <a:pos x="208" y="1170"/>
                    </a:cxn>
                    <a:cxn ang="0">
                      <a:pos x="276" y="1088"/>
                    </a:cxn>
                    <a:cxn ang="0">
                      <a:pos x="352" y="1136"/>
                    </a:cxn>
                    <a:cxn ang="0">
                      <a:pos x="424" y="1244"/>
                    </a:cxn>
                    <a:cxn ang="0">
                      <a:pos x="454" y="1386"/>
                    </a:cxn>
                    <a:cxn ang="0">
                      <a:pos x="410" y="1426"/>
                    </a:cxn>
                    <a:cxn ang="0">
                      <a:pos x="398" y="1582"/>
                    </a:cxn>
                    <a:cxn ang="0">
                      <a:pos x="366" y="1714"/>
                    </a:cxn>
                    <a:cxn ang="0">
                      <a:pos x="346" y="1828"/>
                    </a:cxn>
                    <a:cxn ang="0">
                      <a:pos x="304" y="1928"/>
                    </a:cxn>
                    <a:cxn ang="0">
                      <a:pos x="244" y="2018"/>
                    </a:cxn>
                    <a:cxn ang="0">
                      <a:pos x="342" y="2030"/>
                    </a:cxn>
                    <a:cxn ang="0">
                      <a:pos x="376" y="1966"/>
                    </a:cxn>
                    <a:cxn ang="0">
                      <a:pos x="416" y="1898"/>
                    </a:cxn>
                    <a:cxn ang="0">
                      <a:pos x="454" y="1816"/>
                    </a:cxn>
                    <a:cxn ang="0">
                      <a:pos x="526" y="1738"/>
                    </a:cxn>
                    <a:cxn ang="0">
                      <a:pos x="602" y="1662"/>
                    </a:cxn>
                    <a:cxn ang="0">
                      <a:pos x="630" y="1562"/>
                    </a:cxn>
                    <a:cxn ang="0">
                      <a:pos x="616" y="1454"/>
                    </a:cxn>
                    <a:cxn ang="0">
                      <a:pos x="604" y="1320"/>
                    </a:cxn>
                    <a:cxn ang="0">
                      <a:pos x="546" y="1220"/>
                    </a:cxn>
                    <a:cxn ang="0">
                      <a:pos x="510" y="1150"/>
                    </a:cxn>
                    <a:cxn ang="0">
                      <a:pos x="498" y="1088"/>
                    </a:cxn>
                    <a:cxn ang="0">
                      <a:pos x="442" y="1044"/>
                    </a:cxn>
                    <a:cxn ang="0">
                      <a:pos x="378" y="1024"/>
                    </a:cxn>
                    <a:cxn ang="0">
                      <a:pos x="308" y="1000"/>
                    </a:cxn>
                    <a:cxn ang="0">
                      <a:pos x="304" y="914"/>
                    </a:cxn>
                    <a:cxn ang="0">
                      <a:pos x="314" y="830"/>
                    </a:cxn>
                    <a:cxn ang="0">
                      <a:pos x="360" y="754"/>
                    </a:cxn>
                    <a:cxn ang="0">
                      <a:pos x="416" y="686"/>
                    </a:cxn>
                    <a:cxn ang="0">
                      <a:pos x="412" y="606"/>
                    </a:cxn>
                    <a:cxn ang="0">
                      <a:pos x="488" y="560"/>
                    </a:cxn>
                    <a:cxn ang="0">
                      <a:pos x="562" y="488"/>
                    </a:cxn>
                    <a:cxn ang="0">
                      <a:pos x="580" y="428"/>
                    </a:cxn>
                    <a:cxn ang="0">
                      <a:pos x="570" y="370"/>
                    </a:cxn>
                    <a:cxn ang="0">
                      <a:pos x="488" y="388"/>
                    </a:cxn>
                    <a:cxn ang="0">
                      <a:pos x="244" y="0"/>
                    </a:cxn>
                    <a:cxn ang="0">
                      <a:pos x="200" y="84"/>
                    </a:cxn>
                    <a:cxn ang="0">
                      <a:pos x="166" y="208"/>
                    </a:cxn>
                    <a:cxn ang="0">
                      <a:pos x="196" y="294"/>
                    </a:cxn>
                  </a:cxnLst>
                  <a:rect l="0" t="0" r="r" b="b"/>
                  <a:pathLst>
                    <a:path w="634" h="2048">
                      <a:moveTo>
                        <a:pt x="214" y="328"/>
                      </a:moveTo>
                      <a:lnTo>
                        <a:pt x="214" y="378"/>
                      </a:lnTo>
                      <a:lnTo>
                        <a:pt x="216" y="410"/>
                      </a:lnTo>
                      <a:lnTo>
                        <a:pt x="234" y="436"/>
                      </a:lnTo>
                      <a:lnTo>
                        <a:pt x="230" y="490"/>
                      </a:lnTo>
                      <a:lnTo>
                        <a:pt x="216" y="526"/>
                      </a:lnTo>
                      <a:lnTo>
                        <a:pt x="208" y="562"/>
                      </a:lnTo>
                      <a:lnTo>
                        <a:pt x="192" y="594"/>
                      </a:lnTo>
                      <a:lnTo>
                        <a:pt x="194" y="628"/>
                      </a:lnTo>
                      <a:lnTo>
                        <a:pt x="180" y="652"/>
                      </a:lnTo>
                      <a:lnTo>
                        <a:pt x="154" y="682"/>
                      </a:lnTo>
                      <a:lnTo>
                        <a:pt x="116" y="706"/>
                      </a:lnTo>
                      <a:lnTo>
                        <a:pt x="98" y="736"/>
                      </a:lnTo>
                      <a:lnTo>
                        <a:pt x="76" y="738"/>
                      </a:lnTo>
                      <a:lnTo>
                        <a:pt x="52" y="714"/>
                      </a:lnTo>
                      <a:lnTo>
                        <a:pt x="22" y="704"/>
                      </a:lnTo>
                      <a:lnTo>
                        <a:pt x="0" y="716"/>
                      </a:lnTo>
                      <a:lnTo>
                        <a:pt x="0" y="734"/>
                      </a:lnTo>
                      <a:lnTo>
                        <a:pt x="16" y="760"/>
                      </a:lnTo>
                      <a:lnTo>
                        <a:pt x="34" y="790"/>
                      </a:lnTo>
                      <a:lnTo>
                        <a:pt x="68" y="822"/>
                      </a:lnTo>
                      <a:lnTo>
                        <a:pt x="98" y="840"/>
                      </a:lnTo>
                      <a:lnTo>
                        <a:pt x="120" y="864"/>
                      </a:lnTo>
                      <a:lnTo>
                        <a:pt x="120" y="896"/>
                      </a:lnTo>
                      <a:lnTo>
                        <a:pt x="120" y="952"/>
                      </a:lnTo>
                      <a:lnTo>
                        <a:pt x="120" y="994"/>
                      </a:lnTo>
                      <a:lnTo>
                        <a:pt x="122" y="1016"/>
                      </a:lnTo>
                      <a:lnTo>
                        <a:pt x="110" y="1044"/>
                      </a:lnTo>
                      <a:lnTo>
                        <a:pt x="98" y="1080"/>
                      </a:lnTo>
                      <a:lnTo>
                        <a:pt x="100" y="1098"/>
                      </a:lnTo>
                      <a:lnTo>
                        <a:pt x="84" y="1120"/>
                      </a:lnTo>
                      <a:lnTo>
                        <a:pt x="92" y="1136"/>
                      </a:lnTo>
                      <a:lnTo>
                        <a:pt x="122" y="1154"/>
                      </a:lnTo>
                      <a:lnTo>
                        <a:pt x="146" y="1168"/>
                      </a:lnTo>
                      <a:lnTo>
                        <a:pt x="174" y="1186"/>
                      </a:lnTo>
                      <a:lnTo>
                        <a:pt x="208" y="1170"/>
                      </a:lnTo>
                      <a:lnTo>
                        <a:pt x="238" y="1152"/>
                      </a:lnTo>
                      <a:lnTo>
                        <a:pt x="262" y="1128"/>
                      </a:lnTo>
                      <a:lnTo>
                        <a:pt x="276" y="1108"/>
                      </a:lnTo>
                      <a:lnTo>
                        <a:pt x="276" y="1088"/>
                      </a:lnTo>
                      <a:lnTo>
                        <a:pt x="294" y="1086"/>
                      </a:lnTo>
                      <a:lnTo>
                        <a:pt x="314" y="1106"/>
                      </a:lnTo>
                      <a:lnTo>
                        <a:pt x="330" y="1112"/>
                      </a:lnTo>
                      <a:lnTo>
                        <a:pt x="352" y="1136"/>
                      </a:lnTo>
                      <a:lnTo>
                        <a:pt x="380" y="1178"/>
                      </a:lnTo>
                      <a:lnTo>
                        <a:pt x="406" y="1194"/>
                      </a:lnTo>
                      <a:lnTo>
                        <a:pt x="418" y="1220"/>
                      </a:lnTo>
                      <a:lnTo>
                        <a:pt x="424" y="1244"/>
                      </a:lnTo>
                      <a:lnTo>
                        <a:pt x="408" y="1276"/>
                      </a:lnTo>
                      <a:lnTo>
                        <a:pt x="388" y="1300"/>
                      </a:lnTo>
                      <a:lnTo>
                        <a:pt x="420" y="1338"/>
                      </a:lnTo>
                      <a:lnTo>
                        <a:pt x="454" y="1386"/>
                      </a:lnTo>
                      <a:lnTo>
                        <a:pt x="472" y="1428"/>
                      </a:lnTo>
                      <a:lnTo>
                        <a:pt x="460" y="1436"/>
                      </a:lnTo>
                      <a:lnTo>
                        <a:pt x="432" y="1424"/>
                      </a:lnTo>
                      <a:lnTo>
                        <a:pt x="410" y="1426"/>
                      </a:lnTo>
                      <a:lnTo>
                        <a:pt x="400" y="1468"/>
                      </a:lnTo>
                      <a:lnTo>
                        <a:pt x="404" y="1510"/>
                      </a:lnTo>
                      <a:lnTo>
                        <a:pt x="396" y="1540"/>
                      </a:lnTo>
                      <a:lnTo>
                        <a:pt x="398" y="1582"/>
                      </a:lnTo>
                      <a:lnTo>
                        <a:pt x="390" y="1596"/>
                      </a:lnTo>
                      <a:lnTo>
                        <a:pt x="386" y="1624"/>
                      </a:lnTo>
                      <a:lnTo>
                        <a:pt x="386" y="1676"/>
                      </a:lnTo>
                      <a:lnTo>
                        <a:pt x="366" y="1714"/>
                      </a:lnTo>
                      <a:lnTo>
                        <a:pt x="360" y="1750"/>
                      </a:lnTo>
                      <a:lnTo>
                        <a:pt x="358" y="1772"/>
                      </a:lnTo>
                      <a:lnTo>
                        <a:pt x="346" y="1802"/>
                      </a:lnTo>
                      <a:lnTo>
                        <a:pt x="346" y="1828"/>
                      </a:lnTo>
                      <a:lnTo>
                        <a:pt x="330" y="1856"/>
                      </a:lnTo>
                      <a:lnTo>
                        <a:pt x="324" y="1892"/>
                      </a:lnTo>
                      <a:lnTo>
                        <a:pt x="312" y="1906"/>
                      </a:lnTo>
                      <a:lnTo>
                        <a:pt x="304" y="1928"/>
                      </a:lnTo>
                      <a:lnTo>
                        <a:pt x="294" y="1952"/>
                      </a:lnTo>
                      <a:lnTo>
                        <a:pt x="274" y="1982"/>
                      </a:lnTo>
                      <a:lnTo>
                        <a:pt x="244" y="1992"/>
                      </a:lnTo>
                      <a:lnTo>
                        <a:pt x="244" y="2018"/>
                      </a:lnTo>
                      <a:lnTo>
                        <a:pt x="266" y="2044"/>
                      </a:lnTo>
                      <a:lnTo>
                        <a:pt x="286" y="2048"/>
                      </a:lnTo>
                      <a:lnTo>
                        <a:pt x="320" y="2040"/>
                      </a:lnTo>
                      <a:lnTo>
                        <a:pt x="342" y="2030"/>
                      </a:lnTo>
                      <a:lnTo>
                        <a:pt x="354" y="2018"/>
                      </a:lnTo>
                      <a:lnTo>
                        <a:pt x="362" y="2000"/>
                      </a:lnTo>
                      <a:lnTo>
                        <a:pt x="366" y="1978"/>
                      </a:lnTo>
                      <a:lnTo>
                        <a:pt x="376" y="1966"/>
                      </a:lnTo>
                      <a:lnTo>
                        <a:pt x="380" y="1950"/>
                      </a:lnTo>
                      <a:lnTo>
                        <a:pt x="394" y="1942"/>
                      </a:lnTo>
                      <a:lnTo>
                        <a:pt x="412" y="1928"/>
                      </a:lnTo>
                      <a:lnTo>
                        <a:pt x="416" y="1898"/>
                      </a:lnTo>
                      <a:lnTo>
                        <a:pt x="430" y="1882"/>
                      </a:lnTo>
                      <a:lnTo>
                        <a:pt x="452" y="1862"/>
                      </a:lnTo>
                      <a:lnTo>
                        <a:pt x="452" y="1836"/>
                      </a:lnTo>
                      <a:lnTo>
                        <a:pt x="454" y="1816"/>
                      </a:lnTo>
                      <a:lnTo>
                        <a:pt x="478" y="1794"/>
                      </a:lnTo>
                      <a:lnTo>
                        <a:pt x="500" y="1772"/>
                      </a:lnTo>
                      <a:lnTo>
                        <a:pt x="518" y="1750"/>
                      </a:lnTo>
                      <a:lnTo>
                        <a:pt x="526" y="1738"/>
                      </a:lnTo>
                      <a:lnTo>
                        <a:pt x="548" y="1726"/>
                      </a:lnTo>
                      <a:lnTo>
                        <a:pt x="556" y="1702"/>
                      </a:lnTo>
                      <a:lnTo>
                        <a:pt x="570" y="1682"/>
                      </a:lnTo>
                      <a:lnTo>
                        <a:pt x="602" y="1662"/>
                      </a:lnTo>
                      <a:lnTo>
                        <a:pt x="616" y="1636"/>
                      </a:lnTo>
                      <a:lnTo>
                        <a:pt x="614" y="1608"/>
                      </a:lnTo>
                      <a:lnTo>
                        <a:pt x="614" y="1588"/>
                      </a:lnTo>
                      <a:lnTo>
                        <a:pt x="630" y="1562"/>
                      </a:lnTo>
                      <a:lnTo>
                        <a:pt x="634" y="1530"/>
                      </a:lnTo>
                      <a:lnTo>
                        <a:pt x="632" y="1500"/>
                      </a:lnTo>
                      <a:lnTo>
                        <a:pt x="628" y="1474"/>
                      </a:lnTo>
                      <a:lnTo>
                        <a:pt x="616" y="1454"/>
                      </a:lnTo>
                      <a:lnTo>
                        <a:pt x="622" y="1414"/>
                      </a:lnTo>
                      <a:lnTo>
                        <a:pt x="626" y="1382"/>
                      </a:lnTo>
                      <a:lnTo>
                        <a:pt x="602" y="1352"/>
                      </a:lnTo>
                      <a:lnTo>
                        <a:pt x="604" y="1320"/>
                      </a:lnTo>
                      <a:lnTo>
                        <a:pt x="586" y="1292"/>
                      </a:lnTo>
                      <a:lnTo>
                        <a:pt x="572" y="1274"/>
                      </a:lnTo>
                      <a:lnTo>
                        <a:pt x="564" y="1242"/>
                      </a:lnTo>
                      <a:lnTo>
                        <a:pt x="546" y="1220"/>
                      </a:lnTo>
                      <a:lnTo>
                        <a:pt x="536" y="1194"/>
                      </a:lnTo>
                      <a:lnTo>
                        <a:pt x="522" y="1180"/>
                      </a:lnTo>
                      <a:lnTo>
                        <a:pt x="510" y="1170"/>
                      </a:lnTo>
                      <a:lnTo>
                        <a:pt x="510" y="1150"/>
                      </a:lnTo>
                      <a:lnTo>
                        <a:pt x="530" y="1142"/>
                      </a:lnTo>
                      <a:lnTo>
                        <a:pt x="532" y="1124"/>
                      </a:lnTo>
                      <a:lnTo>
                        <a:pt x="508" y="1106"/>
                      </a:lnTo>
                      <a:lnTo>
                        <a:pt x="498" y="1088"/>
                      </a:lnTo>
                      <a:lnTo>
                        <a:pt x="476" y="1080"/>
                      </a:lnTo>
                      <a:lnTo>
                        <a:pt x="460" y="1078"/>
                      </a:lnTo>
                      <a:lnTo>
                        <a:pt x="452" y="1062"/>
                      </a:lnTo>
                      <a:lnTo>
                        <a:pt x="442" y="1044"/>
                      </a:lnTo>
                      <a:lnTo>
                        <a:pt x="418" y="1038"/>
                      </a:lnTo>
                      <a:lnTo>
                        <a:pt x="388" y="1004"/>
                      </a:lnTo>
                      <a:lnTo>
                        <a:pt x="376" y="1008"/>
                      </a:lnTo>
                      <a:lnTo>
                        <a:pt x="378" y="1024"/>
                      </a:lnTo>
                      <a:lnTo>
                        <a:pt x="362" y="1024"/>
                      </a:lnTo>
                      <a:lnTo>
                        <a:pt x="340" y="1006"/>
                      </a:lnTo>
                      <a:lnTo>
                        <a:pt x="322" y="1002"/>
                      </a:lnTo>
                      <a:lnTo>
                        <a:pt x="308" y="1000"/>
                      </a:lnTo>
                      <a:lnTo>
                        <a:pt x="306" y="980"/>
                      </a:lnTo>
                      <a:lnTo>
                        <a:pt x="320" y="960"/>
                      </a:lnTo>
                      <a:lnTo>
                        <a:pt x="308" y="938"/>
                      </a:lnTo>
                      <a:lnTo>
                        <a:pt x="304" y="914"/>
                      </a:lnTo>
                      <a:lnTo>
                        <a:pt x="312" y="896"/>
                      </a:lnTo>
                      <a:lnTo>
                        <a:pt x="324" y="876"/>
                      </a:lnTo>
                      <a:lnTo>
                        <a:pt x="324" y="854"/>
                      </a:lnTo>
                      <a:lnTo>
                        <a:pt x="314" y="830"/>
                      </a:lnTo>
                      <a:lnTo>
                        <a:pt x="320" y="814"/>
                      </a:lnTo>
                      <a:lnTo>
                        <a:pt x="326" y="798"/>
                      </a:lnTo>
                      <a:lnTo>
                        <a:pt x="330" y="784"/>
                      </a:lnTo>
                      <a:lnTo>
                        <a:pt x="360" y="754"/>
                      </a:lnTo>
                      <a:lnTo>
                        <a:pt x="364" y="732"/>
                      </a:lnTo>
                      <a:lnTo>
                        <a:pt x="390" y="716"/>
                      </a:lnTo>
                      <a:lnTo>
                        <a:pt x="410" y="702"/>
                      </a:lnTo>
                      <a:lnTo>
                        <a:pt x="416" y="686"/>
                      </a:lnTo>
                      <a:lnTo>
                        <a:pt x="414" y="662"/>
                      </a:lnTo>
                      <a:lnTo>
                        <a:pt x="424" y="650"/>
                      </a:lnTo>
                      <a:lnTo>
                        <a:pt x="420" y="628"/>
                      </a:lnTo>
                      <a:lnTo>
                        <a:pt x="412" y="606"/>
                      </a:lnTo>
                      <a:lnTo>
                        <a:pt x="432" y="582"/>
                      </a:lnTo>
                      <a:lnTo>
                        <a:pt x="444" y="564"/>
                      </a:lnTo>
                      <a:lnTo>
                        <a:pt x="476" y="554"/>
                      </a:lnTo>
                      <a:lnTo>
                        <a:pt x="488" y="560"/>
                      </a:lnTo>
                      <a:lnTo>
                        <a:pt x="512" y="558"/>
                      </a:lnTo>
                      <a:lnTo>
                        <a:pt x="530" y="540"/>
                      </a:lnTo>
                      <a:lnTo>
                        <a:pt x="552" y="518"/>
                      </a:lnTo>
                      <a:lnTo>
                        <a:pt x="562" y="488"/>
                      </a:lnTo>
                      <a:lnTo>
                        <a:pt x="564" y="472"/>
                      </a:lnTo>
                      <a:lnTo>
                        <a:pt x="578" y="462"/>
                      </a:lnTo>
                      <a:lnTo>
                        <a:pt x="582" y="442"/>
                      </a:lnTo>
                      <a:lnTo>
                        <a:pt x="580" y="428"/>
                      </a:lnTo>
                      <a:lnTo>
                        <a:pt x="572" y="412"/>
                      </a:lnTo>
                      <a:lnTo>
                        <a:pt x="560" y="406"/>
                      </a:lnTo>
                      <a:lnTo>
                        <a:pt x="568" y="382"/>
                      </a:lnTo>
                      <a:lnTo>
                        <a:pt x="570" y="370"/>
                      </a:lnTo>
                      <a:lnTo>
                        <a:pt x="570" y="356"/>
                      </a:lnTo>
                      <a:lnTo>
                        <a:pt x="546" y="350"/>
                      </a:lnTo>
                      <a:lnTo>
                        <a:pt x="514" y="360"/>
                      </a:lnTo>
                      <a:lnTo>
                        <a:pt x="488" y="388"/>
                      </a:lnTo>
                      <a:lnTo>
                        <a:pt x="468" y="386"/>
                      </a:lnTo>
                      <a:lnTo>
                        <a:pt x="464" y="318"/>
                      </a:lnTo>
                      <a:lnTo>
                        <a:pt x="470" y="4"/>
                      </a:lnTo>
                      <a:lnTo>
                        <a:pt x="244" y="0"/>
                      </a:lnTo>
                      <a:lnTo>
                        <a:pt x="216" y="0"/>
                      </a:lnTo>
                      <a:lnTo>
                        <a:pt x="196" y="12"/>
                      </a:lnTo>
                      <a:lnTo>
                        <a:pt x="196" y="50"/>
                      </a:lnTo>
                      <a:lnTo>
                        <a:pt x="200" y="84"/>
                      </a:lnTo>
                      <a:lnTo>
                        <a:pt x="204" y="122"/>
                      </a:lnTo>
                      <a:lnTo>
                        <a:pt x="220" y="152"/>
                      </a:lnTo>
                      <a:lnTo>
                        <a:pt x="192" y="200"/>
                      </a:lnTo>
                      <a:lnTo>
                        <a:pt x="166" y="208"/>
                      </a:lnTo>
                      <a:lnTo>
                        <a:pt x="150" y="204"/>
                      </a:lnTo>
                      <a:lnTo>
                        <a:pt x="150" y="228"/>
                      </a:lnTo>
                      <a:lnTo>
                        <a:pt x="178" y="276"/>
                      </a:lnTo>
                      <a:lnTo>
                        <a:pt x="196" y="294"/>
                      </a:lnTo>
                      <a:lnTo>
                        <a:pt x="214" y="32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74" name="Freeform 218"/>
                <p:cNvSpPr>
                  <a:spLocks/>
                </p:cNvSpPr>
                <p:nvPr/>
              </p:nvSpPr>
              <p:spPr bwMode="auto">
                <a:xfrm>
                  <a:off x="5800159" y="6222987"/>
                  <a:ext cx="29904" cy="22950"/>
                </a:xfrm>
                <a:custGeom>
                  <a:avLst/>
                  <a:gdLst/>
                  <a:ahLst/>
                  <a:cxnLst>
                    <a:cxn ang="0">
                      <a:pos x="82" y="60"/>
                    </a:cxn>
                    <a:cxn ang="0">
                      <a:pos x="62" y="56"/>
                    </a:cxn>
                    <a:cxn ang="0">
                      <a:pos x="44" y="62"/>
                    </a:cxn>
                    <a:cxn ang="0">
                      <a:pos x="32" y="66"/>
                    </a:cxn>
                    <a:cxn ang="0">
                      <a:pos x="6" y="60"/>
                    </a:cxn>
                    <a:cxn ang="0">
                      <a:pos x="0" y="46"/>
                    </a:cxn>
                    <a:cxn ang="0">
                      <a:pos x="4" y="30"/>
                    </a:cxn>
                    <a:cxn ang="0">
                      <a:pos x="10" y="14"/>
                    </a:cxn>
                    <a:cxn ang="0">
                      <a:pos x="34" y="6"/>
                    </a:cxn>
                    <a:cxn ang="0">
                      <a:pos x="50" y="0"/>
                    </a:cxn>
                    <a:cxn ang="0">
                      <a:pos x="64" y="2"/>
                    </a:cxn>
                    <a:cxn ang="0">
                      <a:pos x="70" y="20"/>
                    </a:cxn>
                    <a:cxn ang="0">
                      <a:pos x="76" y="30"/>
                    </a:cxn>
                    <a:cxn ang="0">
                      <a:pos x="86" y="46"/>
                    </a:cxn>
                    <a:cxn ang="0">
                      <a:pos x="82" y="60"/>
                    </a:cxn>
                  </a:cxnLst>
                  <a:rect l="0" t="0" r="r" b="b"/>
                  <a:pathLst>
                    <a:path w="86" h="66">
                      <a:moveTo>
                        <a:pt x="82" y="60"/>
                      </a:moveTo>
                      <a:lnTo>
                        <a:pt x="62" y="56"/>
                      </a:lnTo>
                      <a:lnTo>
                        <a:pt x="44" y="62"/>
                      </a:lnTo>
                      <a:lnTo>
                        <a:pt x="32" y="66"/>
                      </a:lnTo>
                      <a:lnTo>
                        <a:pt x="6" y="60"/>
                      </a:lnTo>
                      <a:lnTo>
                        <a:pt x="0" y="46"/>
                      </a:lnTo>
                      <a:lnTo>
                        <a:pt x="4" y="30"/>
                      </a:lnTo>
                      <a:lnTo>
                        <a:pt x="10" y="14"/>
                      </a:lnTo>
                      <a:lnTo>
                        <a:pt x="34" y="6"/>
                      </a:lnTo>
                      <a:lnTo>
                        <a:pt x="50" y="0"/>
                      </a:lnTo>
                      <a:lnTo>
                        <a:pt x="64" y="2"/>
                      </a:lnTo>
                      <a:lnTo>
                        <a:pt x="70" y="20"/>
                      </a:lnTo>
                      <a:lnTo>
                        <a:pt x="76" y="30"/>
                      </a:lnTo>
                      <a:lnTo>
                        <a:pt x="86" y="46"/>
                      </a:lnTo>
                      <a:lnTo>
                        <a:pt x="82" y="6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75" name="Freeform 219"/>
                <p:cNvSpPr>
                  <a:spLocks/>
                </p:cNvSpPr>
                <p:nvPr/>
              </p:nvSpPr>
              <p:spPr bwMode="auto">
                <a:xfrm>
                  <a:off x="5838409" y="6204905"/>
                  <a:ext cx="13909" cy="27122"/>
                </a:xfrm>
                <a:custGeom>
                  <a:avLst/>
                  <a:gdLst/>
                  <a:ahLst/>
                  <a:cxnLst>
                    <a:cxn ang="0">
                      <a:pos x="10" y="78"/>
                    </a:cxn>
                    <a:cxn ang="0">
                      <a:pos x="4" y="64"/>
                    </a:cxn>
                    <a:cxn ang="0">
                      <a:pos x="4" y="50"/>
                    </a:cxn>
                    <a:cxn ang="0">
                      <a:pos x="0" y="38"/>
                    </a:cxn>
                    <a:cxn ang="0">
                      <a:pos x="4" y="18"/>
                    </a:cxn>
                    <a:cxn ang="0">
                      <a:pos x="14" y="4"/>
                    </a:cxn>
                    <a:cxn ang="0">
                      <a:pos x="26" y="0"/>
                    </a:cxn>
                    <a:cxn ang="0">
                      <a:pos x="40" y="10"/>
                    </a:cxn>
                    <a:cxn ang="0">
                      <a:pos x="34" y="30"/>
                    </a:cxn>
                    <a:cxn ang="0">
                      <a:pos x="32" y="46"/>
                    </a:cxn>
                    <a:cxn ang="0">
                      <a:pos x="34" y="62"/>
                    </a:cxn>
                    <a:cxn ang="0">
                      <a:pos x="26" y="78"/>
                    </a:cxn>
                    <a:cxn ang="0">
                      <a:pos x="10" y="78"/>
                    </a:cxn>
                  </a:cxnLst>
                  <a:rect l="0" t="0" r="r" b="b"/>
                  <a:pathLst>
                    <a:path w="40" h="78">
                      <a:moveTo>
                        <a:pt x="10" y="78"/>
                      </a:moveTo>
                      <a:lnTo>
                        <a:pt x="4" y="64"/>
                      </a:lnTo>
                      <a:lnTo>
                        <a:pt x="4" y="50"/>
                      </a:lnTo>
                      <a:lnTo>
                        <a:pt x="0" y="38"/>
                      </a:lnTo>
                      <a:lnTo>
                        <a:pt x="4" y="18"/>
                      </a:lnTo>
                      <a:lnTo>
                        <a:pt x="14" y="4"/>
                      </a:lnTo>
                      <a:lnTo>
                        <a:pt x="26" y="0"/>
                      </a:lnTo>
                      <a:lnTo>
                        <a:pt x="40" y="10"/>
                      </a:lnTo>
                      <a:lnTo>
                        <a:pt x="34" y="30"/>
                      </a:lnTo>
                      <a:lnTo>
                        <a:pt x="32" y="46"/>
                      </a:lnTo>
                      <a:lnTo>
                        <a:pt x="34" y="62"/>
                      </a:lnTo>
                      <a:lnTo>
                        <a:pt x="26" y="78"/>
                      </a:lnTo>
                      <a:lnTo>
                        <a:pt x="10" y="7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47" name="Soccsksargen"/>
            <p:cNvGrpSpPr/>
            <p:nvPr/>
          </p:nvGrpSpPr>
          <p:grpSpPr>
            <a:xfrm>
              <a:off x="6263787" y="5430176"/>
              <a:ext cx="526453" cy="732306"/>
              <a:chOff x="6012117" y="5430176"/>
              <a:chExt cx="526453" cy="732306"/>
            </a:xfrm>
            <a:grpFill/>
          </p:grpSpPr>
          <p:sp>
            <p:nvSpPr>
              <p:cNvPr id="263" name="Cotabato"/>
              <p:cNvSpPr>
                <a:spLocks/>
              </p:cNvSpPr>
              <p:nvPr/>
            </p:nvSpPr>
            <p:spPr bwMode="auto">
              <a:xfrm>
                <a:off x="6122693" y="5430176"/>
                <a:ext cx="333119" cy="324078"/>
              </a:xfrm>
              <a:custGeom>
                <a:avLst/>
                <a:gdLst/>
                <a:ahLst/>
                <a:cxnLst>
                  <a:cxn ang="0">
                    <a:pos x="676" y="924"/>
                  </a:cxn>
                  <a:cxn ang="0">
                    <a:pos x="616" y="888"/>
                  </a:cxn>
                  <a:cxn ang="0">
                    <a:pos x="516" y="890"/>
                  </a:cxn>
                  <a:cxn ang="0">
                    <a:pos x="500" y="850"/>
                  </a:cxn>
                  <a:cxn ang="0">
                    <a:pos x="494" y="780"/>
                  </a:cxn>
                  <a:cxn ang="0">
                    <a:pos x="492" y="706"/>
                  </a:cxn>
                  <a:cxn ang="0">
                    <a:pos x="474" y="662"/>
                  </a:cxn>
                  <a:cxn ang="0">
                    <a:pos x="432" y="570"/>
                  </a:cxn>
                  <a:cxn ang="0">
                    <a:pos x="366" y="578"/>
                  </a:cxn>
                  <a:cxn ang="0">
                    <a:pos x="344" y="650"/>
                  </a:cxn>
                  <a:cxn ang="0">
                    <a:pos x="374" y="706"/>
                  </a:cxn>
                  <a:cxn ang="0">
                    <a:pos x="320" y="788"/>
                  </a:cxn>
                  <a:cxn ang="0">
                    <a:pos x="244" y="766"/>
                  </a:cxn>
                  <a:cxn ang="0">
                    <a:pos x="220" y="704"/>
                  </a:cxn>
                  <a:cxn ang="0">
                    <a:pos x="134" y="682"/>
                  </a:cxn>
                  <a:cxn ang="0">
                    <a:pos x="128" y="602"/>
                  </a:cxn>
                  <a:cxn ang="0">
                    <a:pos x="176" y="538"/>
                  </a:cxn>
                  <a:cxn ang="0">
                    <a:pos x="128" y="492"/>
                  </a:cxn>
                  <a:cxn ang="0">
                    <a:pos x="60" y="554"/>
                  </a:cxn>
                  <a:cxn ang="0">
                    <a:pos x="0" y="532"/>
                  </a:cxn>
                  <a:cxn ang="0">
                    <a:pos x="60" y="464"/>
                  </a:cxn>
                  <a:cxn ang="0">
                    <a:pos x="102" y="424"/>
                  </a:cxn>
                  <a:cxn ang="0">
                    <a:pos x="116" y="354"/>
                  </a:cxn>
                  <a:cxn ang="0">
                    <a:pos x="134" y="278"/>
                  </a:cxn>
                  <a:cxn ang="0">
                    <a:pos x="88" y="238"/>
                  </a:cxn>
                  <a:cxn ang="0">
                    <a:pos x="80" y="154"/>
                  </a:cxn>
                  <a:cxn ang="0">
                    <a:pos x="126" y="60"/>
                  </a:cxn>
                  <a:cxn ang="0">
                    <a:pos x="192" y="0"/>
                  </a:cxn>
                  <a:cxn ang="0">
                    <a:pos x="222" y="52"/>
                  </a:cxn>
                  <a:cxn ang="0">
                    <a:pos x="346" y="100"/>
                  </a:cxn>
                  <a:cxn ang="0">
                    <a:pos x="478" y="144"/>
                  </a:cxn>
                  <a:cxn ang="0">
                    <a:pos x="538" y="208"/>
                  </a:cxn>
                  <a:cxn ang="0">
                    <a:pos x="542" y="278"/>
                  </a:cxn>
                  <a:cxn ang="0">
                    <a:pos x="600" y="306"/>
                  </a:cxn>
                  <a:cxn ang="0">
                    <a:pos x="702" y="308"/>
                  </a:cxn>
                  <a:cxn ang="0">
                    <a:pos x="780" y="258"/>
                  </a:cxn>
                  <a:cxn ang="0">
                    <a:pos x="812" y="166"/>
                  </a:cxn>
                  <a:cxn ang="0">
                    <a:pos x="898" y="114"/>
                  </a:cxn>
                  <a:cxn ang="0">
                    <a:pos x="922" y="180"/>
                  </a:cxn>
                  <a:cxn ang="0">
                    <a:pos x="916" y="314"/>
                  </a:cxn>
                  <a:cxn ang="0">
                    <a:pos x="872" y="338"/>
                  </a:cxn>
                  <a:cxn ang="0">
                    <a:pos x="936" y="440"/>
                  </a:cxn>
                  <a:cxn ang="0">
                    <a:pos x="954" y="602"/>
                  </a:cxn>
                  <a:cxn ang="0">
                    <a:pos x="916" y="706"/>
                  </a:cxn>
                  <a:cxn ang="0">
                    <a:pos x="876" y="798"/>
                  </a:cxn>
                  <a:cxn ang="0">
                    <a:pos x="800" y="852"/>
                  </a:cxn>
                  <a:cxn ang="0">
                    <a:pos x="724" y="830"/>
                  </a:cxn>
                </a:cxnLst>
                <a:rect l="0" t="0" r="r" b="b"/>
                <a:pathLst>
                  <a:path w="958" h="932">
                    <a:moveTo>
                      <a:pt x="758" y="906"/>
                    </a:moveTo>
                    <a:lnTo>
                      <a:pt x="724" y="912"/>
                    </a:lnTo>
                    <a:lnTo>
                      <a:pt x="676" y="924"/>
                    </a:lnTo>
                    <a:lnTo>
                      <a:pt x="640" y="932"/>
                    </a:lnTo>
                    <a:lnTo>
                      <a:pt x="628" y="916"/>
                    </a:lnTo>
                    <a:lnTo>
                      <a:pt x="616" y="888"/>
                    </a:lnTo>
                    <a:lnTo>
                      <a:pt x="576" y="886"/>
                    </a:lnTo>
                    <a:lnTo>
                      <a:pt x="538" y="890"/>
                    </a:lnTo>
                    <a:lnTo>
                      <a:pt x="516" y="890"/>
                    </a:lnTo>
                    <a:lnTo>
                      <a:pt x="512" y="878"/>
                    </a:lnTo>
                    <a:lnTo>
                      <a:pt x="516" y="862"/>
                    </a:lnTo>
                    <a:lnTo>
                      <a:pt x="500" y="850"/>
                    </a:lnTo>
                    <a:lnTo>
                      <a:pt x="506" y="820"/>
                    </a:lnTo>
                    <a:lnTo>
                      <a:pt x="512" y="788"/>
                    </a:lnTo>
                    <a:lnTo>
                      <a:pt x="494" y="780"/>
                    </a:lnTo>
                    <a:lnTo>
                      <a:pt x="482" y="762"/>
                    </a:lnTo>
                    <a:lnTo>
                      <a:pt x="498" y="734"/>
                    </a:lnTo>
                    <a:lnTo>
                      <a:pt x="492" y="706"/>
                    </a:lnTo>
                    <a:lnTo>
                      <a:pt x="472" y="706"/>
                    </a:lnTo>
                    <a:lnTo>
                      <a:pt x="464" y="688"/>
                    </a:lnTo>
                    <a:lnTo>
                      <a:pt x="474" y="662"/>
                    </a:lnTo>
                    <a:lnTo>
                      <a:pt x="448" y="624"/>
                    </a:lnTo>
                    <a:lnTo>
                      <a:pt x="426" y="598"/>
                    </a:lnTo>
                    <a:lnTo>
                      <a:pt x="432" y="570"/>
                    </a:lnTo>
                    <a:lnTo>
                      <a:pt x="402" y="548"/>
                    </a:lnTo>
                    <a:lnTo>
                      <a:pt x="368" y="540"/>
                    </a:lnTo>
                    <a:lnTo>
                      <a:pt x="366" y="578"/>
                    </a:lnTo>
                    <a:lnTo>
                      <a:pt x="378" y="598"/>
                    </a:lnTo>
                    <a:lnTo>
                      <a:pt x="362" y="614"/>
                    </a:lnTo>
                    <a:lnTo>
                      <a:pt x="344" y="650"/>
                    </a:lnTo>
                    <a:lnTo>
                      <a:pt x="356" y="672"/>
                    </a:lnTo>
                    <a:lnTo>
                      <a:pt x="376" y="686"/>
                    </a:lnTo>
                    <a:lnTo>
                      <a:pt x="374" y="706"/>
                    </a:lnTo>
                    <a:lnTo>
                      <a:pt x="354" y="740"/>
                    </a:lnTo>
                    <a:lnTo>
                      <a:pt x="336" y="784"/>
                    </a:lnTo>
                    <a:lnTo>
                      <a:pt x="320" y="788"/>
                    </a:lnTo>
                    <a:lnTo>
                      <a:pt x="300" y="770"/>
                    </a:lnTo>
                    <a:lnTo>
                      <a:pt x="276" y="770"/>
                    </a:lnTo>
                    <a:lnTo>
                      <a:pt x="244" y="766"/>
                    </a:lnTo>
                    <a:lnTo>
                      <a:pt x="228" y="752"/>
                    </a:lnTo>
                    <a:lnTo>
                      <a:pt x="230" y="734"/>
                    </a:lnTo>
                    <a:lnTo>
                      <a:pt x="220" y="704"/>
                    </a:lnTo>
                    <a:lnTo>
                      <a:pt x="192" y="688"/>
                    </a:lnTo>
                    <a:lnTo>
                      <a:pt x="158" y="688"/>
                    </a:lnTo>
                    <a:lnTo>
                      <a:pt x="134" y="682"/>
                    </a:lnTo>
                    <a:lnTo>
                      <a:pt x="120" y="660"/>
                    </a:lnTo>
                    <a:lnTo>
                      <a:pt x="118" y="624"/>
                    </a:lnTo>
                    <a:lnTo>
                      <a:pt x="128" y="602"/>
                    </a:lnTo>
                    <a:lnTo>
                      <a:pt x="144" y="578"/>
                    </a:lnTo>
                    <a:lnTo>
                      <a:pt x="148" y="558"/>
                    </a:lnTo>
                    <a:lnTo>
                      <a:pt x="176" y="538"/>
                    </a:lnTo>
                    <a:lnTo>
                      <a:pt x="176" y="508"/>
                    </a:lnTo>
                    <a:lnTo>
                      <a:pt x="154" y="498"/>
                    </a:lnTo>
                    <a:lnTo>
                      <a:pt x="128" y="492"/>
                    </a:lnTo>
                    <a:lnTo>
                      <a:pt x="92" y="498"/>
                    </a:lnTo>
                    <a:lnTo>
                      <a:pt x="74" y="534"/>
                    </a:lnTo>
                    <a:lnTo>
                      <a:pt x="60" y="554"/>
                    </a:lnTo>
                    <a:lnTo>
                      <a:pt x="40" y="564"/>
                    </a:lnTo>
                    <a:lnTo>
                      <a:pt x="8" y="564"/>
                    </a:lnTo>
                    <a:lnTo>
                      <a:pt x="0" y="532"/>
                    </a:lnTo>
                    <a:lnTo>
                      <a:pt x="30" y="508"/>
                    </a:lnTo>
                    <a:lnTo>
                      <a:pt x="50" y="484"/>
                    </a:lnTo>
                    <a:lnTo>
                      <a:pt x="60" y="464"/>
                    </a:lnTo>
                    <a:lnTo>
                      <a:pt x="62" y="440"/>
                    </a:lnTo>
                    <a:lnTo>
                      <a:pt x="74" y="424"/>
                    </a:lnTo>
                    <a:lnTo>
                      <a:pt x="102" y="424"/>
                    </a:lnTo>
                    <a:lnTo>
                      <a:pt x="118" y="416"/>
                    </a:lnTo>
                    <a:lnTo>
                      <a:pt x="116" y="388"/>
                    </a:lnTo>
                    <a:lnTo>
                      <a:pt x="116" y="354"/>
                    </a:lnTo>
                    <a:lnTo>
                      <a:pt x="134" y="334"/>
                    </a:lnTo>
                    <a:lnTo>
                      <a:pt x="134" y="302"/>
                    </a:lnTo>
                    <a:lnTo>
                      <a:pt x="134" y="278"/>
                    </a:lnTo>
                    <a:lnTo>
                      <a:pt x="140" y="262"/>
                    </a:lnTo>
                    <a:lnTo>
                      <a:pt x="120" y="248"/>
                    </a:lnTo>
                    <a:lnTo>
                      <a:pt x="88" y="238"/>
                    </a:lnTo>
                    <a:lnTo>
                      <a:pt x="72" y="226"/>
                    </a:lnTo>
                    <a:lnTo>
                      <a:pt x="74" y="196"/>
                    </a:lnTo>
                    <a:lnTo>
                      <a:pt x="80" y="154"/>
                    </a:lnTo>
                    <a:lnTo>
                      <a:pt x="78" y="126"/>
                    </a:lnTo>
                    <a:lnTo>
                      <a:pt x="92" y="78"/>
                    </a:lnTo>
                    <a:lnTo>
                      <a:pt x="126" y="60"/>
                    </a:lnTo>
                    <a:lnTo>
                      <a:pt x="144" y="30"/>
                    </a:lnTo>
                    <a:lnTo>
                      <a:pt x="160" y="14"/>
                    </a:lnTo>
                    <a:lnTo>
                      <a:pt x="192" y="0"/>
                    </a:lnTo>
                    <a:lnTo>
                      <a:pt x="204" y="0"/>
                    </a:lnTo>
                    <a:lnTo>
                      <a:pt x="222" y="22"/>
                    </a:lnTo>
                    <a:lnTo>
                      <a:pt x="222" y="52"/>
                    </a:lnTo>
                    <a:lnTo>
                      <a:pt x="248" y="80"/>
                    </a:lnTo>
                    <a:lnTo>
                      <a:pt x="284" y="104"/>
                    </a:lnTo>
                    <a:lnTo>
                      <a:pt x="346" y="100"/>
                    </a:lnTo>
                    <a:lnTo>
                      <a:pt x="414" y="124"/>
                    </a:lnTo>
                    <a:lnTo>
                      <a:pt x="440" y="146"/>
                    </a:lnTo>
                    <a:lnTo>
                      <a:pt x="478" y="144"/>
                    </a:lnTo>
                    <a:lnTo>
                      <a:pt x="482" y="118"/>
                    </a:lnTo>
                    <a:lnTo>
                      <a:pt x="526" y="164"/>
                    </a:lnTo>
                    <a:lnTo>
                      <a:pt x="538" y="208"/>
                    </a:lnTo>
                    <a:lnTo>
                      <a:pt x="536" y="230"/>
                    </a:lnTo>
                    <a:lnTo>
                      <a:pt x="554" y="246"/>
                    </a:lnTo>
                    <a:lnTo>
                      <a:pt x="542" y="278"/>
                    </a:lnTo>
                    <a:lnTo>
                      <a:pt x="544" y="306"/>
                    </a:lnTo>
                    <a:lnTo>
                      <a:pt x="562" y="322"/>
                    </a:lnTo>
                    <a:lnTo>
                      <a:pt x="600" y="306"/>
                    </a:lnTo>
                    <a:lnTo>
                      <a:pt x="638" y="308"/>
                    </a:lnTo>
                    <a:lnTo>
                      <a:pt x="668" y="308"/>
                    </a:lnTo>
                    <a:lnTo>
                      <a:pt x="702" y="308"/>
                    </a:lnTo>
                    <a:lnTo>
                      <a:pt x="740" y="296"/>
                    </a:lnTo>
                    <a:lnTo>
                      <a:pt x="764" y="266"/>
                    </a:lnTo>
                    <a:lnTo>
                      <a:pt x="780" y="258"/>
                    </a:lnTo>
                    <a:lnTo>
                      <a:pt x="798" y="212"/>
                    </a:lnTo>
                    <a:lnTo>
                      <a:pt x="798" y="192"/>
                    </a:lnTo>
                    <a:lnTo>
                      <a:pt x="812" y="166"/>
                    </a:lnTo>
                    <a:lnTo>
                      <a:pt x="830" y="152"/>
                    </a:lnTo>
                    <a:lnTo>
                      <a:pt x="860" y="144"/>
                    </a:lnTo>
                    <a:lnTo>
                      <a:pt x="898" y="114"/>
                    </a:lnTo>
                    <a:lnTo>
                      <a:pt x="922" y="126"/>
                    </a:lnTo>
                    <a:lnTo>
                      <a:pt x="918" y="150"/>
                    </a:lnTo>
                    <a:lnTo>
                      <a:pt x="922" y="180"/>
                    </a:lnTo>
                    <a:lnTo>
                      <a:pt x="926" y="234"/>
                    </a:lnTo>
                    <a:lnTo>
                      <a:pt x="944" y="268"/>
                    </a:lnTo>
                    <a:lnTo>
                      <a:pt x="916" y="314"/>
                    </a:lnTo>
                    <a:lnTo>
                      <a:pt x="890" y="322"/>
                    </a:lnTo>
                    <a:lnTo>
                      <a:pt x="872" y="316"/>
                    </a:lnTo>
                    <a:lnTo>
                      <a:pt x="872" y="338"/>
                    </a:lnTo>
                    <a:lnTo>
                      <a:pt x="902" y="390"/>
                    </a:lnTo>
                    <a:lnTo>
                      <a:pt x="920" y="410"/>
                    </a:lnTo>
                    <a:lnTo>
                      <a:pt x="936" y="440"/>
                    </a:lnTo>
                    <a:lnTo>
                      <a:pt x="940" y="524"/>
                    </a:lnTo>
                    <a:lnTo>
                      <a:pt x="958" y="552"/>
                    </a:lnTo>
                    <a:lnTo>
                      <a:pt x="954" y="602"/>
                    </a:lnTo>
                    <a:lnTo>
                      <a:pt x="938" y="644"/>
                    </a:lnTo>
                    <a:lnTo>
                      <a:pt x="930" y="676"/>
                    </a:lnTo>
                    <a:lnTo>
                      <a:pt x="916" y="706"/>
                    </a:lnTo>
                    <a:lnTo>
                      <a:pt x="916" y="744"/>
                    </a:lnTo>
                    <a:lnTo>
                      <a:pt x="902" y="768"/>
                    </a:lnTo>
                    <a:lnTo>
                      <a:pt x="876" y="798"/>
                    </a:lnTo>
                    <a:lnTo>
                      <a:pt x="838" y="818"/>
                    </a:lnTo>
                    <a:lnTo>
                      <a:pt x="822" y="852"/>
                    </a:lnTo>
                    <a:lnTo>
                      <a:pt x="800" y="852"/>
                    </a:lnTo>
                    <a:lnTo>
                      <a:pt x="778" y="832"/>
                    </a:lnTo>
                    <a:lnTo>
                      <a:pt x="746" y="820"/>
                    </a:lnTo>
                    <a:lnTo>
                      <a:pt x="724" y="830"/>
                    </a:lnTo>
                    <a:lnTo>
                      <a:pt x="720" y="848"/>
                    </a:lnTo>
                    <a:lnTo>
                      <a:pt x="758" y="906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264" name="Sultan Kudarat"/>
              <p:cNvSpPr>
                <a:spLocks/>
              </p:cNvSpPr>
              <p:nvPr/>
            </p:nvSpPr>
            <p:spPr bwMode="auto">
              <a:xfrm>
                <a:off x="6012117" y="5714614"/>
                <a:ext cx="404750" cy="272615"/>
              </a:xfrm>
              <a:custGeom>
                <a:avLst/>
                <a:gdLst/>
                <a:ahLst/>
                <a:cxnLst>
                  <a:cxn ang="0">
                    <a:pos x="324" y="784"/>
                  </a:cxn>
                  <a:cxn ang="0">
                    <a:pos x="262" y="748"/>
                  </a:cxn>
                  <a:cxn ang="0">
                    <a:pos x="198" y="716"/>
                  </a:cxn>
                  <a:cxn ang="0">
                    <a:pos x="152" y="662"/>
                  </a:cxn>
                  <a:cxn ang="0">
                    <a:pos x="118" y="618"/>
                  </a:cxn>
                  <a:cxn ang="0">
                    <a:pos x="76" y="570"/>
                  </a:cxn>
                  <a:cxn ang="0">
                    <a:pos x="58" y="504"/>
                  </a:cxn>
                  <a:cxn ang="0">
                    <a:pos x="16" y="458"/>
                  </a:cxn>
                  <a:cxn ang="0">
                    <a:pos x="14" y="386"/>
                  </a:cxn>
                  <a:cxn ang="0">
                    <a:pos x="30" y="338"/>
                  </a:cxn>
                  <a:cxn ang="0">
                    <a:pos x="22" y="296"/>
                  </a:cxn>
                  <a:cxn ang="0">
                    <a:pos x="14" y="196"/>
                  </a:cxn>
                  <a:cxn ang="0">
                    <a:pos x="10" y="144"/>
                  </a:cxn>
                  <a:cxn ang="0">
                    <a:pos x="510" y="140"/>
                  </a:cxn>
                  <a:cxn ang="0">
                    <a:pos x="532" y="98"/>
                  </a:cxn>
                  <a:cxn ang="0">
                    <a:pos x="518" y="46"/>
                  </a:cxn>
                  <a:cxn ang="0">
                    <a:pos x="546" y="22"/>
                  </a:cxn>
                  <a:cxn ang="0">
                    <a:pos x="576" y="0"/>
                  </a:cxn>
                  <a:cxn ang="0">
                    <a:pos x="638" y="10"/>
                  </a:cxn>
                  <a:cxn ang="0">
                    <a:pos x="654" y="36"/>
                  </a:cxn>
                  <a:cxn ang="0">
                    <a:pos x="632" y="98"/>
                  </a:cxn>
                  <a:cxn ang="0">
                    <a:pos x="670" y="106"/>
                  </a:cxn>
                  <a:cxn ang="0">
                    <a:pos x="716" y="114"/>
                  </a:cxn>
                  <a:cxn ang="0">
                    <a:pos x="738" y="170"/>
                  </a:cxn>
                  <a:cxn ang="0">
                    <a:pos x="734" y="212"/>
                  </a:cxn>
                  <a:cxn ang="0">
                    <a:pos x="774" y="248"/>
                  </a:cxn>
                  <a:cxn ang="0">
                    <a:pos x="800" y="230"/>
                  </a:cxn>
                  <a:cxn ang="0">
                    <a:pos x="842" y="238"/>
                  </a:cxn>
                  <a:cxn ang="0">
                    <a:pos x="874" y="238"/>
                  </a:cxn>
                  <a:cxn ang="0">
                    <a:pos x="836" y="188"/>
                  </a:cxn>
                  <a:cxn ang="0">
                    <a:pos x="854" y="146"/>
                  </a:cxn>
                  <a:cxn ang="0">
                    <a:pos x="928" y="140"/>
                  </a:cxn>
                  <a:cxn ang="0">
                    <a:pos x="936" y="114"/>
                  </a:cxn>
                  <a:cxn ang="0">
                    <a:pos x="1076" y="86"/>
                  </a:cxn>
                  <a:cxn ang="0">
                    <a:pos x="1140" y="136"/>
                  </a:cxn>
                  <a:cxn ang="0">
                    <a:pos x="1164" y="314"/>
                  </a:cxn>
                  <a:cxn ang="0">
                    <a:pos x="782" y="352"/>
                  </a:cxn>
                  <a:cxn ang="0">
                    <a:pos x="712" y="278"/>
                  </a:cxn>
                  <a:cxn ang="0">
                    <a:pos x="658" y="264"/>
                  </a:cxn>
                  <a:cxn ang="0">
                    <a:pos x="602" y="306"/>
                  </a:cxn>
                  <a:cxn ang="0">
                    <a:pos x="556" y="370"/>
                  </a:cxn>
                  <a:cxn ang="0">
                    <a:pos x="554" y="430"/>
                  </a:cxn>
                  <a:cxn ang="0">
                    <a:pos x="604" y="504"/>
                  </a:cxn>
                  <a:cxn ang="0">
                    <a:pos x="206" y="554"/>
                  </a:cxn>
                </a:cxnLst>
                <a:rect l="0" t="0" r="r" b="b"/>
                <a:pathLst>
                  <a:path w="1164" h="784">
                    <a:moveTo>
                      <a:pt x="370" y="714"/>
                    </a:moveTo>
                    <a:lnTo>
                      <a:pt x="324" y="784"/>
                    </a:lnTo>
                    <a:lnTo>
                      <a:pt x="282" y="764"/>
                    </a:lnTo>
                    <a:lnTo>
                      <a:pt x="262" y="748"/>
                    </a:lnTo>
                    <a:lnTo>
                      <a:pt x="222" y="736"/>
                    </a:lnTo>
                    <a:lnTo>
                      <a:pt x="198" y="716"/>
                    </a:lnTo>
                    <a:lnTo>
                      <a:pt x="166" y="694"/>
                    </a:lnTo>
                    <a:lnTo>
                      <a:pt x="152" y="662"/>
                    </a:lnTo>
                    <a:lnTo>
                      <a:pt x="146" y="632"/>
                    </a:lnTo>
                    <a:lnTo>
                      <a:pt x="118" y="618"/>
                    </a:lnTo>
                    <a:lnTo>
                      <a:pt x="104" y="596"/>
                    </a:lnTo>
                    <a:lnTo>
                      <a:pt x="76" y="570"/>
                    </a:lnTo>
                    <a:lnTo>
                      <a:pt x="70" y="530"/>
                    </a:lnTo>
                    <a:lnTo>
                      <a:pt x="58" y="504"/>
                    </a:lnTo>
                    <a:lnTo>
                      <a:pt x="40" y="492"/>
                    </a:lnTo>
                    <a:lnTo>
                      <a:pt x="16" y="458"/>
                    </a:lnTo>
                    <a:lnTo>
                      <a:pt x="2" y="422"/>
                    </a:lnTo>
                    <a:lnTo>
                      <a:pt x="14" y="386"/>
                    </a:lnTo>
                    <a:lnTo>
                      <a:pt x="24" y="354"/>
                    </a:lnTo>
                    <a:lnTo>
                      <a:pt x="30" y="338"/>
                    </a:lnTo>
                    <a:lnTo>
                      <a:pt x="30" y="314"/>
                    </a:lnTo>
                    <a:lnTo>
                      <a:pt x="22" y="296"/>
                    </a:lnTo>
                    <a:lnTo>
                      <a:pt x="14" y="232"/>
                    </a:lnTo>
                    <a:lnTo>
                      <a:pt x="14" y="196"/>
                    </a:lnTo>
                    <a:lnTo>
                      <a:pt x="0" y="166"/>
                    </a:lnTo>
                    <a:lnTo>
                      <a:pt x="10" y="144"/>
                    </a:lnTo>
                    <a:lnTo>
                      <a:pt x="262" y="140"/>
                    </a:lnTo>
                    <a:lnTo>
                      <a:pt x="510" y="140"/>
                    </a:lnTo>
                    <a:lnTo>
                      <a:pt x="526" y="116"/>
                    </a:lnTo>
                    <a:lnTo>
                      <a:pt x="532" y="98"/>
                    </a:lnTo>
                    <a:lnTo>
                      <a:pt x="530" y="72"/>
                    </a:lnTo>
                    <a:lnTo>
                      <a:pt x="518" y="46"/>
                    </a:lnTo>
                    <a:lnTo>
                      <a:pt x="520" y="24"/>
                    </a:lnTo>
                    <a:lnTo>
                      <a:pt x="546" y="22"/>
                    </a:lnTo>
                    <a:lnTo>
                      <a:pt x="562" y="6"/>
                    </a:lnTo>
                    <a:lnTo>
                      <a:pt x="576" y="0"/>
                    </a:lnTo>
                    <a:lnTo>
                      <a:pt x="624" y="2"/>
                    </a:lnTo>
                    <a:lnTo>
                      <a:pt x="638" y="10"/>
                    </a:lnTo>
                    <a:lnTo>
                      <a:pt x="670" y="10"/>
                    </a:lnTo>
                    <a:lnTo>
                      <a:pt x="654" y="36"/>
                    </a:lnTo>
                    <a:lnTo>
                      <a:pt x="638" y="72"/>
                    </a:lnTo>
                    <a:lnTo>
                      <a:pt x="632" y="98"/>
                    </a:lnTo>
                    <a:lnTo>
                      <a:pt x="658" y="112"/>
                    </a:lnTo>
                    <a:lnTo>
                      <a:pt x="670" y="106"/>
                    </a:lnTo>
                    <a:lnTo>
                      <a:pt x="698" y="106"/>
                    </a:lnTo>
                    <a:lnTo>
                      <a:pt x="716" y="114"/>
                    </a:lnTo>
                    <a:lnTo>
                      <a:pt x="724" y="144"/>
                    </a:lnTo>
                    <a:lnTo>
                      <a:pt x="738" y="170"/>
                    </a:lnTo>
                    <a:lnTo>
                      <a:pt x="738" y="198"/>
                    </a:lnTo>
                    <a:lnTo>
                      <a:pt x="734" y="212"/>
                    </a:lnTo>
                    <a:lnTo>
                      <a:pt x="754" y="238"/>
                    </a:lnTo>
                    <a:lnTo>
                      <a:pt x="774" y="248"/>
                    </a:lnTo>
                    <a:lnTo>
                      <a:pt x="794" y="250"/>
                    </a:lnTo>
                    <a:lnTo>
                      <a:pt x="800" y="230"/>
                    </a:lnTo>
                    <a:lnTo>
                      <a:pt x="826" y="220"/>
                    </a:lnTo>
                    <a:lnTo>
                      <a:pt x="842" y="238"/>
                    </a:lnTo>
                    <a:lnTo>
                      <a:pt x="864" y="250"/>
                    </a:lnTo>
                    <a:lnTo>
                      <a:pt x="874" y="238"/>
                    </a:lnTo>
                    <a:lnTo>
                      <a:pt x="858" y="204"/>
                    </a:lnTo>
                    <a:lnTo>
                      <a:pt x="836" y="188"/>
                    </a:lnTo>
                    <a:lnTo>
                      <a:pt x="836" y="160"/>
                    </a:lnTo>
                    <a:lnTo>
                      <a:pt x="854" y="146"/>
                    </a:lnTo>
                    <a:lnTo>
                      <a:pt x="886" y="138"/>
                    </a:lnTo>
                    <a:lnTo>
                      <a:pt x="928" y="140"/>
                    </a:lnTo>
                    <a:lnTo>
                      <a:pt x="928" y="124"/>
                    </a:lnTo>
                    <a:lnTo>
                      <a:pt x="936" y="114"/>
                    </a:lnTo>
                    <a:lnTo>
                      <a:pt x="958" y="114"/>
                    </a:lnTo>
                    <a:lnTo>
                      <a:pt x="1076" y="86"/>
                    </a:lnTo>
                    <a:lnTo>
                      <a:pt x="1112" y="120"/>
                    </a:lnTo>
                    <a:lnTo>
                      <a:pt x="1140" y="136"/>
                    </a:lnTo>
                    <a:lnTo>
                      <a:pt x="1160" y="158"/>
                    </a:lnTo>
                    <a:lnTo>
                      <a:pt x="1164" y="314"/>
                    </a:lnTo>
                    <a:lnTo>
                      <a:pt x="1146" y="350"/>
                    </a:lnTo>
                    <a:lnTo>
                      <a:pt x="782" y="352"/>
                    </a:lnTo>
                    <a:lnTo>
                      <a:pt x="752" y="316"/>
                    </a:lnTo>
                    <a:lnTo>
                      <a:pt x="712" y="278"/>
                    </a:lnTo>
                    <a:lnTo>
                      <a:pt x="688" y="244"/>
                    </a:lnTo>
                    <a:lnTo>
                      <a:pt x="658" y="264"/>
                    </a:lnTo>
                    <a:lnTo>
                      <a:pt x="644" y="282"/>
                    </a:lnTo>
                    <a:lnTo>
                      <a:pt x="602" y="306"/>
                    </a:lnTo>
                    <a:lnTo>
                      <a:pt x="582" y="344"/>
                    </a:lnTo>
                    <a:lnTo>
                      <a:pt x="556" y="370"/>
                    </a:lnTo>
                    <a:lnTo>
                      <a:pt x="540" y="414"/>
                    </a:lnTo>
                    <a:lnTo>
                      <a:pt x="554" y="430"/>
                    </a:lnTo>
                    <a:lnTo>
                      <a:pt x="578" y="472"/>
                    </a:lnTo>
                    <a:lnTo>
                      <a:pt x="604" y="504"/>
                    </a:lnTo>
                    <a:lnTo>
                      <a:pt x="614" y="558"/>
                    </a:lnTo>
                    <a:lnTo>
                      <a:pt x="206" y="554"/>
                    </a:lnTo>
                    <a:lnTo>
                      <a:pt x="370" y="714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265" name="South Cotabato"/>
              <p:cNvSpPr>
                <a:spLocks/>
              </p:cNvSpPr>
              <p:nvPr/>
            </p:nvSpPr>
            <p:spPr bwMode="auto">
              <a:xfrm>
                <a:off x="6083748" y="5798763"/>
                <a:ext cx="353982" cy="252448"/>
              </a:xfrm>
              <a:custGeom>
                <a:avLst/>
                <a:gdLst/>
                <a:ahLst/>
                <a:cxnLst>
                  <a:cxn ang="0">
                    <a:pos x="182" y="482"/>
                  </a:cxn>
                  <a:cxn ang="0">
                    <a:pos x="212" y="518"/>
                  </a:cxn>
                  <a:cxn ang="0">
                    <a:pos x="260" y="520"/>
                  </a:cxn>
                  <a:cxn ang="0">
                    <a:pos x="304" y="530"/>
                  </a:cxn>
                  <a:cxn ang="0">
                    <a:pos x="390" y="534"/>
                  </a:cxn>
                  <a:cxn ang="0">
                    <a:pos x="438" y="542"/>
                  </a:cxn>
                  <a:cxn ang="0">
                    <a:pos x="442" y="582"/>
                  </a:cxn>
                  <a:cxn ang="0">
                    <a:pos x="650" y="682"/>
                  </a:cxn>
                  <a:cxn ang="0">
                    <a:pos x="712" y="712"/>
                  </a:cxn>
                  <a:cxn ang="0">
                    <a:pos x="810" y="712"/>
                  </a:cxn>
                  <a:cxn ang="0">
                    <a:pos x="854" y="704"/>
                  </a:cxn>
                  <a:cxn ang="0">
                    <a:pos x="872" y="666"/>
                  </a:cxn>
                  <a:cxn ang="0">
                    <a:pos x="884" y="630"/>
                  </a:cxn>
                  <a:cxn ang="0">
                    <a:pos x="896" y="604"/>
                  </a:cxn>
                  <a:cxn ang="0">
                    <a:pos x="916" y="576"/>
                  </a:cxn>
                  <a:cxn ang="0">
                    <a:pos x="914" y="548"/>
                  </a:cxn>
                  <a:cxn ang="0">
                    <a:pos x="948" y="546"/>
                  </a:cxn>
                  <a:cxn ang="0">
                    <a:pos x="980" y="542"/>
                  </a:cxn>
                  <a:cxn ang="0">
                    <a:pos x="990" y="484"/>
                  </a:cxn>
                  <a:cxn ang="0">
                    <a:pos x="1018" y="412"/>
                  </a:cxn>
                  <a:cxn ang="0">
                    <a:pos x="988" y="376"/>
                  </a:cxn>
                  <a:cxn ang="0">
                    <a:pos x="930" y="352"/>
                  </a:cxn>
                  <a:cxn ang="0">
                    <a:pos x="868" y="318"/>
                  </a:cxn>
                  <a:cxn ang="0">
                    <a:pos x="846" y="280"/>
                  </a:cxn>
                  <a:cxn ang="0">
                    <a:pos x="872" y="234"/>
                  </a:cxn>
                  <a:cxn ang="0">
                    <a:pos x="900" y="208"/>
                  </a:cxn>
                  <a:cxn ang="0">
                    <a:pos x="918" y="172"/>
                  </a:cxn>
                  <a:cxn ang="0">
                    <a:pos x="934" y="132"/>
                  </a:cxn>
                  <a:cxn ang="0">
                    <a:pos x="574" y="108"/>
                  </a:cxn>
                  <a:cxn ang="0">
                    <a:pos x="504" y="34"/>
                  </a:cxn>
                  <a:cxn ang="0">
                    <a:pos x="448" y="24"/>
                  </a:cxn>
                  <a:cxn ang="0">
                    <a:pos x="394" y="60"/>
                  </a:cxn>
                  <a:cxn ang="0">
                    <a:pos x="350" y="126"/>
                  </a:cxn>
                  <a:cxn ang="0">
                    <a:pos x="352" y="192"/>
                  </a:cxn>
                  <a:cxn ang="0">
                    <a:pos x="400" y="262"/>
                  </a:cxn>
                  <a:cxn ang="0">
                    <a:pos x="0" y="314"/>
                  </a:cxn>
                </a:cxnLst>
                <a:rect l="0" t="0" r="r" b="b"/>
                <a:pathLst>
                  <a:path w="1018" h="726">
                    <a:moveTo>
                      <a:pt x="162" y="472"/>
                    </a:moveTo>
                    <a:lnTo>
                      <a:pt x="182" y="482"/>
                    </a:lnTo>
                    <a:lnTo>
                      <a:pt x="202" y="506"/>
                    </a:lnTo>
                    <a:lnTo>
                      <a:pt x="212" y="518"/>
                    </a:lnTo>
                    <a:lnTo>
                      <a:pt x="250" y="506"/>
                    </a:lnTo>
                    <a:lnTo>
                      <a:pt x="260" y="520"/>
                    </a:lnTo>
                    <a:lnTo>
                      <a:pt x="274" y="532"/>
                    </a:lnTo>
                    <a:lnTo>
                      <a:pt x="304" y="530"/>
                    </a:lnTo>
                    <a:lnTo>
                      <a:pt x="356" y="530"/>
                    </a:lnTo>
                    <a:lnTo>
                      <a:pt x="390" y="534"/>
                    </a:lnTo>
                    <a:lnTo>
                      <a:pt x="426" y="526"/>
                    </a:lnTo>
                    <a:lnTo>
                      <a:pt x="438" y="542"/>
                    </a:lnTo>
                    <a:lnTo>
                      <a:pt x="434" y="560"/>
                    </a:lnTo>
                    <a:lnTo>
                      <a:pt x="442" y="582"/>
                    </a:lnTo>
                    <a:lnTo>
                      <a:pt x="512" y="610"/>
                    </a:lnTo>
                    <a:lnTo>
                      <a:pt x="650" y="682"/>
                    </a:lnTo>
                    <a:lnTo>
                      <a:pt x="688" y="684"/>
                    </a:lnTo>
                    <a:lnTo>
                      <a:pt x="712" y="712"/>
                    </a:lnTo>
                    <a:lnTo>
                      <a:pt x="772" y="704"/>
                    </a:lnTo>
                    <a:lnTo>
                      <a:pt x="810" y="712"/>
                    </a:lnTo>
                    <a:lnTo>
                      <a:pt x="850" y="726"/>
                    </a:lnTo>
                    <a:lnTo>
                      <a:pt x="854" y="704"/>
                    </a:lnTo>
                    <a:lnTo>
                      <a:pt x="870" y="694"/>
                    </a:lnTo>
                    <a:lnTo>
                      <a:pt x="872" y="666"/>
                    </a:lnTo>
                    <a:lnTo>
                      <a:pt x="884" y="652"/>
                    </a:lnTo>
                    <a:lnTo>
                      <a:pt x="884" y="630"/>
                    </a:lnTo>
                    <a:lnTo>
                      <a:pt x="884" y="614"/>
                    </a:lnTo>
                    <a:lnTo>
                      <a:pt x="896" y="604"/>
                    </a:lnTo>
                    <a:lnTo>
                      <a:pt x="904" y="592"/>
                    </a:lnTo>
                    <a:lnTo>
                      <a:pt x="916" y="576"/>
                    </a:lnTo>
                    <a:lnTo>
                      <a:pt x="910" y="562"/>
                    </a:lnTo>
                    <a:lnTo>
                      <a:pt x="914" y="548"/>
                    </a:lnTo>
                    <a:lnTo>
                      <a:pt x="932" y="542"/>
                    </a:lnTo>
                    <a:lnTo>
                      <a:pt x="948" y="546"/>
                    </a:lnTo>
                    <a:lnTo>
                      <a:pt x="960" y="560"/>
                    </a:lnTo>
                    <a:lnTo>
                      <a:pt x="980" y="542"/>
                    </a:lnTo>
                    <a:lnTo>
                      <a:pt x="986" y="520"/>
                    </a:lnTo>
                    <a:lnTo>
                      <a:pt x="990" y="484"/>
                    </a:lnTo>
                    <a:lnTo>
                      <a:pt x="1016" y="450"/>
                    </a:lnTo>
                    <a:lnTo>
                      <a:pt x="1018" y="412"/>
                    </a:lnTo>
                    <a:lnTo>
                      <a:pt x="1018" y="386"/>
                    </a:lnTo>
                    <a:lnTo>
                      <a:pt x="988" y="376"/>
                    </a:lnTo>
                    <a:lnTo>
                      <a:pt x="956" y="354"/>
                    </a:lnTo>
                    <a:lnTo>
                      <a:pt x="930" y="352"/>
                    </a:lnTo>
                    <a:lnTo>
                      <a:pt x="896" y="330"/>
                    </a:lnTo>
                    <a:lnTo>
                      <a:pt x="868" y="318"/>
                    </a:lnTo>
                    <a:lnTo>
                      <a:pt x="842" y="306"/>
                    </a:lnTo>
                    <a:lnTo>
                      <a:pt x="846" y="280"/>
                    </a:lnTo>
                    <a:lnTo>
                      <a:pt x="854" y="254"/>
                    </a:lnTo>
                    <a:lnTo>
                      <a:pt x="872" y="234"/>
                    </a:lnTo>
                    <a:lnTo>
                      <a:pt x="880" y="216"/>
                    </a:lnTo>
                    <a:lnTo>
                      <a:pt x="900" y="208"/>
                    </a:lnTo>
                    <a:lnTo>
                      <a:pt x="926" y="190"/>
                    </a:lnTo>
                    <a:lnTo>
                      <a:pt x="918" y="172"/>
                    </a:lnTo>
                    <a:lnTo>
                      <a:pt x="936" y="150"/>
                    </a:lnTo>
                    <a:lnTo>
                      <a:pt x="934" y="132"/>
                    </a:lnTo>
                    <a:lnTo>
                      <a:pt x="942" y="108"/>
                    </a:lnTo>
                    <a:lnTo>
                      <a:pt x="574" y="108"/>
                    </a:lnTo>
                    <a:lnTo>
                      <a:pt x="544" y="70"/>
                    </a:lnTo>
                    <a:lnTo>
                      <a:pt x="504" y="34"/>
                    </a:lnTo>
                    <a:lnTo>
                      <a:pt x="482" y="0"/>
                    </a:lnTo>
                    <a:lnTo>
                      <a:pt x="448" y="24"/>
                    </a:lnTo>
                    <a:lnTo>
                      <a:pt x="436" y="38"/>
                    </a:lnTo>
                    <a:lnTo>
                      <a:pt x="394" y="60"/>
                    </a:lnTo>
                    <a:lnTo>
                      <a:pt x="376" y="100"/>
                    </a:lnTo>
                    <a:lnTo>
                      <a:pt x="350" y="126"/>
                    </a:lnTo>
                    <a:lnTo>
                      <a:pt x="332" y="170"/>
                    </a:lnTo>
                    <a:lnTo>
                      <a:pt x="352" y="192"/>
                    </a:lnTo>
                    <a:lnTo>
                      <a:pt x="372" y="234"/>
                    </a:lnTo>
                    <a:lnTo>
                      <a:pt x="400" y="262"/>
                    </a:lnTo>
                    <a:lnTo>
                      <a:pt x="408" y="312"/>
                    </a:lnTo>
                    <a:lnTo>
                      <a:pt x="0" y="314"/>
                    </a:lnTo>
                    <a:lnTo>
                      <a:pt x="162" y="472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266" name="Sarangani"/>
              <p:cNvGrpSpPr/>
              <p:nvPr/>
            </p:nvGrpSpPr>
            <p:grpSpPr>
              <a:xfrm>
                <a:off x="6124780" y="5846749"/>
                <a:ext cx="413790" cy="315733"/>
                <a:chOff x="6124780" y="5846749"/>
                <a:chExt cx="413790" cy="315733"/>
              </a:xfrm>
              <a:grpFill/>
            </p:grpSpPr>
            <p:sp>
              <p:nvSpPr>
                <p:cNvPr id="267" name="Sarangani"/>
                <p:cNvSpPr>
                  <a:spLocks/>
                </p:cNvSpPr>
                <p:nvPr/>
              </p:nvSpPr>
              <p:spPr bwMode="auto">
                <a:xfrm>
                  <a:off x="6376531" y="5846749"/>
                  <a:ext cx="162039" cy="315733"/>
                </a:xfrm>
                <a:custGeom>
                  <a:avLst/>
                  <a:gdLst/>
                  <a:ahLst/>
                  <a:cxnLst>
                    <a:cxn ang="0">
                      <a:pos x="236" y="892"/>
                    </a:cxn>
                    <a:cxn ang="0">
                      <a:pos x="232" y="858"/>
                    </a:cxn>
                    <a:cxn ang="0">
                      <a:pos x="216" y="822"/>
                    </a:cxn>
                    <a:cxn ang="0">
                      <a:pos x="166" y="776"/>
                    </a:cxn>
                    <a:cxn ang="0">
                      <a:pos x="142" y="738"/>
                    </a:cxn>
                    <a:cxn ang="0">
                      <a:pos x="126" y="704"/>
                    </a:cxn>
                    <a:cxn ang="0">
                      <a:pos x="140" y="654"/>
                    </a:cxn>
                    <a:cxn ang="0">
                      <a:pos x="166" y="624"/>
                    </a:cxn>
                    <a:cxn ang="0">
                      <a:pos x="196" y="572"/>
                    </a:cxn>
                    <a:cxn ang="0">
                      <a:pos x="222" y="550"/>
                    </a:cxn>
                    <a:cxn ang="0">
                      <a:pos x="218" y="510"/>
                    </a:cxn>
                    <a:cxn ang="0">
                      <a:pos x="204" y="474"/>
                    </a:cxn>
                    <a:cxn ang="0">
                      <a:pos x="190" y="436"/>
                    </a:cxn>
                    <a:cxn ang="0">
                      <a:pos x="172" y="414"/>
                    </a:cxn>
                    <a:cxn ang="0">
                      <a:pos x="134" y="412"/>
                    </a:cxn>
                    <a:cxn ang="0">
                      <a:pos x="146" y="346"/>
                    </a:cxn>
                    <a:cxn ang="0">
                      <a:pos x="176" y="246"/>
                    </a:cxn>
                    <a:cxn ang="0">
                      <a:pos x="112" y="216"/>
                    </a:cxn>
                    <a:cxn ang="0">
                      <a:pos x="50" y="190"/>
                    </a:cxn>
                    <a:cxn ang="0">
                      <a:pos x="2" y="144"/>
                    </a:cxn>
                    <a:cxn ang="0">
                      <a:pos x="26" y="100"/>
                    </a:cxn>
                    <a:cxn ang="0">
                      <a:pos x="56" y="70"/>
                    </a:cxn>
                    <a:cxn ang="0">
                      <a:pos x="146" y="88"/>
                    </a:cxn>
                    <a:cxn ang="0">
                      <a:pos x="226" y="70"/>
                    </a:cxn>
                    <a:cxn ang="0">
                      <a:pos x="268" y="26"/>
                    </a:cxn>
                    <a:cxn ang="0">
                      <a:pos x="288" y="0"/>
                    </a:cxn>
                    <a:cxn ang="0">
                      <a:pos x="324" y="28"/>
                    </a:cxn>
                    <a:cxn ang="0">
                      <a:pos x="372" y="94"/>
                    </a:cxn>
                    <a:cxn ang="0">
                      <a:pos x="414" y="140"/>
                    </a:cxn>
                    <a:cxn ang="0">
                      <a:pos x="400" y="194"/>
                    </a:cxn>
                    <a:cxn ang="0">
                      <a:pos x="412" y="252"/>
                    </a:cxn>
                    <a:cxn ang="0">
                      <a:pos x="466" y="346"/>
                    </a:cxn>
                    <a:cxn ang="0">
                      <a:pos x="428" y="340"/>
                    </a:cxn>
                    <a:cxn ang="0">
                      <a:pos x="394" y="382"/>
                    </a:cxn>
                    <a:cxn ang="0">
                      <a:pos x="388" y="450"/>
                    </a:cxn>
                    <a:cxn ang="0">
                      <a:pos x="380" y="512"/>
                    </a:cxn>
                    <a:cxn ang="0">
                      <a:pos x="380" y="590"/>
                    </a:cxn>
                    <a:cxn ang="0">
                      <a:pos x="352" y="670"/>
                    </a:cxn>
                    <a:cxn ang="0">
                      <a:pos x="340" y="720"/>
                    </a:cxn>
                    <a:cxn ang="0">
                      <a:pos x="322" y="774"/>
                    </a:cxn>
                    <a:cxn ang="0">
                      <a:pos x="306" y="822"/>
                    </a:cxn>
                    <a:cxn ang="0">
                      <a:pos x="268" y="896"/>
                    </a:cxn>
                  </a:cxnLst>
                  <a:rect l="0" t="0" r="r" b="b"/>
                  <a:pathLst>
                    <a:path w="466" h="908">
                      <a:moveTo>
                        <a:pt x="238" y="908"/>
                      </a:moveTo>
                      <a:lnTo>
                        <a:pt x="236" y="892"/>
                      </a:lnTo>
                      <a:lnTo>
                        <a:pt x="240" y="872"/>
                      </a:lnTo>
                      <a:lnTo>
                        <a:pt x="232" y="858"/>
                      </a:lnTo>
                      <a:lnTo>
                        <a:pt x="220" y="842"/>
                      </a:lnTo>
                      <a:lnTo>
                        <a:pt x="216" y="822"/>
                      </a:lnTo>
                      <a:lnTo>
                        <a:pt x="186" y="798"/>
                      </a:lnTo>
                      <a:lnTo>
                        <a:pt x="166" y="776"/>
                      </a:lnTo>
                      <a:lnTo>
                        <a:pt x="158" y="748"/>
                      </a:lnTo>
                      <a:lnTo>
                        <a:pt x="142" y="738"/>
                      </a:lnTo>
                      <a:lnTo>
                        <a:pt x="112" y="716"/>
                      </a:lnTo>
                      <a:lnTo>
                        <a:pt x="126" y="704"/>
                      </a:lnTo>
                      <a:lnTo>
                        <a:pt x="150" y="682"/>
                      </a:lnTo>
                      <a:lnTo>
                        <a:pt x="140" y="654"/>
                      </a:lnTo>
                      <a:lnTo>
                        <a:pt x="152" y="636"/>
                      </a:lnTo>
                      <a:lnTo>
                        <a:pt x="166" y="624"/>
                      </a:lnTo>
                      <a:lnTo>
                        <a:pt x="188" y="590"/>
                      </a:lnTo>
                      <a:lnTo>
                        <a:pt x="196" y="572"/>
                      </a:lnTo>
                      <a:lnTo>
                        <a:pt x="206" y="556"/>
                      </a:lnTo>
                      <a:lnTo>
                        <a:pt x="222" y="550"/>
                      </a:lnTo>
                      <a:lnTo>
                        <a:pt x="224" y="520"/>
                      </a:lnTo>
                      <a:lnTo>
                        <a:pt x="218" y="510"/>
                      </a:lnTo>
                      <a:lnTo>
                        <a:pt x="200" y="498"/>
                      </a:lnTo>
                      <a:lnTo>
                        <a:pt x="204" y="474"/>
                      </a:lnTo>
                      <a:lnTo>
                        <a:pt x="186" y="456"/>
                      </a:lnTo>
                      <a:lnTo>
                        <a:pt x="190" y="436"/>
                      </a:lnTo>
                      <a:lnTo>
                        <a:pt x="192" y="414"/>
                      </a:lnTo>
                      <a:lnTo>
                        <a:pt x="172" y="414"/>
                      </a:lnTo>
                      <a:lnTo>
                        <a:pt x="148" y="422"/>
                      </a:lnTo>
                      <a:lnTo>
                        <a:pt x="134" y="412"/>
                      </a:lnTo>
                      <a:lnTo>
                        <a:pt x="146" y="380"/>
                      </a:lnTo>
                      <a:lnTo>
                        <a:pt x="146" y="346"/>
                      </a:lnTo>
                      <a:lnTo>
                        <a:pt x="176" y="310"/>
                      </a:lnTo>
                      <a:lnTo>
                        <a:pt x="176" y="246"/>
                      </a:lnTo>
                      <a:lnTo>
                        <a:pt x="144" y="238"/>
                      </a:lnTo>
                      <a:lnTo>
                        <a:pt x="112" y="216"/>
                      </a:lnTo>
                      <a:lnTo>
                        <a:pt x="86" y="216"/>
                      </a:lnTo>
                      <a:lnTo>
                        <a:pt x="50" y="190"/>
                      </a:lnTo>
                      <a:lnTo>
                        <a:pt x="0" y="168"/>
                      </a:lnTo>
                      <a:lnTo>
                        <a:pt x="2" y="144"/>
                      </a:lnTo>
                      <a:lnTo>
                        <a:pt x="12" y="112"/>
                      </a:lnTo>
                      <a:lnTo>
                        <a:pt x="26" y="100"/>
                      </a:lnTo>
                      <a:lnTo>
                        <a:pt x="36" y="78"/>
                      </a:lnTo>
                      <a:lnTo>
                        <a:pt x="56" y="70"/>
                      </a:lnTo>
                      <a:lnTo>
                        <a:pt x="86" y="48"/>
                      </a:lnTo>
                      <a:lnTo>
                        <a:pt x="146" y="88"/>
                      </a:lnTo>
                      <a:lnTo>
                        <a:pt x="166" y="102"/>
                      </a:lnTo>
                      <a:lnTo>
                        <a:pt x="226" y="70"/>
                      </a:lnTo>
                      <a:lnTo>
                        <a:pt x="256" y="44"/>
                      </a:lnTo>
                      <a:lnTo>
                        <a:pt x="268" y="26"/>
                      </a:lnTo>
                      <a:lnTo>
                        <a:pt x="268" y="0"/>
                      </a:lnTo>
                      <a:lnTo>
                        <a:pt x="288" y="0"/>
                      </a:lnTo>
                      <a:lnTo>
                        <a:pt x="306" y="22"/>
                      </a:lnTo>
                      <a:lnTo>
                        <a:pt x="324" y="28"/>
                      </a:lnTo>
                      <a:lnTo>
                        <a:pt x="346" y="50"/>
                      </a:lnTo>
                      <a:lnTo>
                        <a:pt x="372" y="94"/>
                      </a:lnTo>
                      <a:lnTo>
                        <a:pt x="398" y="112"/>
                      </a:lnTo>
                      <a:lnTo>
                        <a:pt x="414" y="140"/>
                      </a:lnTo>
                      <a:lnTo>
                        <a:pt x="416" y="158"/>
                      </a:lnTo>
                      <a:lnTo>
                        <a:pt x="400" y="194"/>
                      </a:lnTo>
                      <a:lnTo>
                        <a:pt x="382" y="216"/>
                      </a:lnTo>
                      <a:lnTo>
                        <a:pt x="412" y="252"/>
                      </a:lnTo>
                      <a:lnTo>
                        <a:pt x="448" y="302"/>
                      </a:lnTo>
                      <a:lnTo>
                        <a:pt x="466" y="346"/>
                      </a:lnTo>
                      <a:lnTo>
                        <a:pt x="452" y="352"/>
                      </a:lnTo>
                      <a:lnTo>
                        <a:pt x="428" y="340"/>
                      </a:lnTo>
                      <a:lnTo>
                        <a:pt x="402" y="340"/>
                      </a:lnTo>
                      <a:lnTo>
                        <a:pt x="394" y="382"/>
                      </a:lnTo>
                      <a:lnTo>
                        <a:pt x="398" y="428"/>
                      </a:lnTo>
                      <a:lnTo>
                        <a:pt x="388" y="450"/>
                      </a:lnTo>
                      <a:lnTo>
                        <a:pt x="392" y="502"/>
                      </a:lnTo>
                      <a:lnTo>
                        <a:pt x="380" y="512"/>
                      </a:lnTo>
                      <a:lnTo>
                        <a:pt x="380" y="546"/>
                      </a:lnTo>
                      <a:lnTo>
                        <a:pt x="380" y="590"/>
                      </a:lnTo>
                      <a:lnTo>
                        <a:pt x="360" y="632"/>
                      </a:lnTo>
                      <a:lnTo>
                        <a:pt x="352" y="670"/>
                      </a:lnTo>
                      <a:lnTo>
                        <a:pt x="350" y="690"/>
                      </a:lnTo>
                      <a:lnTo>
                        <a:pt x="340" y="720"/>
                      </a:lnTo>
                      <a:lnTo>
                        <a:pt x="340" y="746"/>
                      </a:lnTo>
                      <a:lnTo>
                        <a:pt x="322" y="774"/>
                      </a:lnTo>
                      <a:lnTo>
                        <a:pt x="318" y="806"/>
                      </a:lnTo>
                      <a:lnTo>
                        <a:pt x="306" y="822"/>
                      </a:lnTo>
                      <a:lnTo>
                        <a:pt x="288" y="870"/>
                      </a:lnTo>
                      <a:lnTo>
                        <a:pt x="268" y="896"/>
                      </a:lnTo>
                      <a:lnTo>
                        <a:pt x="238" y="90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68" name="Freeform 226"/>
                <p:cNvSpPr>
                  <a:spLocks/>
                </p:cNvSpPr>
                <p:nvPr/>
              </p:nvSpPr>
              <p:spPr bwMode="auto">
                <a:xfrm>
                  <a:off x="6124780" y="5962193"/>
                  <a:ext cx="255925" cy="118226"/>
                </a:xfrm>
                <a:custGeom>
                  <a:avLst/>
                  <a:gdLst/>
                  <a:ahLst/>
                  <a:cxnLst>
                    <a:cxn ang="0">
                      <a:pos x="732" y="258"/>
                    </a:cxn>
                    <a:cxn ang="0">
                      <a:pos x="736" y="272"/>
                    </a:cxn>
                    <a:cxn ang="0">
                      <a:pos x="726" y="288"/>
                    </a:cxn>
                    <a:cxn ang="0">
                      <a:pos x="734" y="310"/>
                    </a:cxn>
                    <a:cxn ang="0">
                      <a:pos x="718" y="330"/>
                    </a:cxn>
                    <a:cxn ang="0">
                      <a:pos x="700" y="334"/>
                    </a:cxn>
                    <a:cxn ang="0">
                      <a:pos x="668" y="334"/>
                    </a:cxn>
                    <a:cxn ang="0">
                      <a:pos x="648" y="338"/>
                    </a:cxn>
                    <a:cxn ang="0">
                      <a:pos x="614" y="340"/>
                    </a:cxn>
                    <a:cxn ang="0">
                      <a:pos x="590" y="326"/>
                    </a:cxn>
                    <a:cxn ang="0">
                      <a:pos x="558" y="318"/>
                    </a:cxn>
                    <a:cxn ang="0">
                      <a:pos x="502" y="312"/>
                    </a:cxn>
                    <a:cxn ang="0">
                      <a:pos x="468" y="294"/>
                    </a:cxn>
                    <a:cxn ang="0">
                      <a:pos x="418" y="268"/>
                    </a:cxn>
                    <a:cxn ang="0">
                      <a:pos x="350" y="236"/>
                    </a:cxn>
                    <a:cxn ang="0">
                      <a:pos x="340" y="218"/>
                    </a:cxn>
                    <a:cxn ang="0">
                      <a:pos x="292" y="202"/>
                    </a:cxn>
                    <a:cxn ang="0">
                      <a:pos x="260" y="186"/>
                    </a:cxn>
                    <a:cxn ang="0">
                      <a:pos x="220" y="176"/>
                    </a:cxn>
                    <a:cxn ang="0">
                      <a:pos x="194" y="178"/>
                    </a:cxn>
                    <a:cxn ang="0">
                      <a:pos x="172" y="164"/>
                    </a:cxn>
                    <a:cxn ang="0">
                      <a:pos x="122" y="134"/>
                    </a:cxn>
                    <a:cxn ang="0">
                      <a:pos x="88" y="112"/>
                    </a:cxn>
                    <a:cxn ang="0">
                      <a:pos x="48" y="96"/>
                    </a:cxn>
                    <a:cxn ang="0">
                      <a:pos x="14" y="82"/>
                    </a:cxn>
                    <a:cxn ang="0">
                      <a:pos x="0" y="70"/>
                    </a:cxn>
                    <a:cxn ang="0">
                      <a:pos x="42" y="0"/>
                    </a:cxn>
                    <a:cxn ang="0">
                      <a:pos x="62" y="10"/>
                    </a:cxn>
                    <a:cxn ang="0">
                      <a:pos x="96" y="50"/>
                    </a:cxn>
                    <a:cxn ang="0">
                      <a:pos x="130" y="36"/>
                    </a:cxn>
                    <a:cxn ang="0">
                      <a:pos x="140" y="46"/>
                    </a:cxn>
                    <a:cxn ang="0">
                      <a:pos x="154" y="60"/>
                    </a:cxn>
                    <a:cxn ang="0">
                      <a:pos x="242" y="58"/>
                    </a:cxn>
                    <a:cxn ang="0">
                      <a:pos x="272" y="64"/>
                    </a:cxn>
                    <a:cxn ang="0">
                      <a:pos x="310" y="56"/>
                    </a:cxn>
                    <a:cxn ang="0">
                      <a:pos x="320" y="72"/>
                    </a:cxn>
                    <a:cxn ang="0">
                      <a:pos x="314" y="88"/>
                    </a:cxn>
                    <a:cxn ang="0">
                      <a:pos x="324" y="112"/>
                    </a:cxn>
                    <a:cxn ang="0">
                      <a:pos x="410" y="148"/>
                    </a:cxn>
                    <a:cxn ang="0">
                      <a:pos x="534" y="212"/>
                    </a:cxn>
                    <a:cxn ang="0">
                      <a:pos x="572" y="214"/>
                    </a:cxn>
                    <a:cxn ang="0">
                      <a:pos x="596" y="242"/>
                    </a:cxn>
                    <a:cxn ang="0">
                      <a:pos x="656" y="234"/>
                    </a:cxn>
                    <a:cxn ang="0">
                      <a:pos x="704" y="248"/>
                    </a:cxn>
                    <a:cxn ang="0">
                      <a:pos x="732" y="258"/>
                    </a:cxn>
                  </a:cxnLst>
                  <a:rect l="0" t="0" r="r" b="b"/>
                  <a:pathLst>
                    <a:path w="736" h="340">
                      <a:moveTo>
                        <a:pt x="732" y="258"/>
                      </a:moveTo>
                      <a:lnTo>
                        <a:pt x="736" y="272"/>
                      </a:lnTo>
                      <a:lnTo>
                        <a:pt x="726" y="288"/>
                      </a:lnTo>
                      <a:lnTo>
                        <a:pt x="734" y="310"/>
                      </a:lnTo>
                      <a:lnTo>
                        <a:pt x="718" y="330"/>
                      </a:lnTo>
                      <a:lnTo>
                        <a:pt x="700" y="334"/>
                      </a:lnTo>
                      <a:lnTo>
                        <a:pt x="668" y="334"/>
                      </a:lnTo>
                      <a:lnTo>
                        <a:pt x="648" y="338"/>
                      </a:lnTo>
                      <a:lnTo>
                        <a:pt x="614" y="340"/>
                      </a:lnTo>
                      <a:lnTo>
                        <a:pt x="590" y="326"/>
                      </a:lnTo>
                      <a:lnTo>
                        <a:pt x="558" y="318"/>
                      </a:lnTo>
                      <a:lnTo>
                        <a:pt x="502" y="312"/>
                      </a:lnTo>
                      <a:lnTo>
                        <a:pt x="468" y="294"/>
                      </a:lnTo>
                      <a:lnTo>
                        <a:pt x="418" y="268"/>
                      </a:lnTo>
                      <a:lnTo>
                        <a:pt x="350" y="236"/>
                      </a:lnTo>
                      <a:lnTo>
                        <a:pt x="340" y="218"/>
                      </a:lnTo>
                      <a:lnTo>
                        <a:pt x="292" y="202"/>
                      </a:lnTo>
                      <a:lnTo>
                        <a:pt x="260" y="186"/>
                      </a:lnTo>
                      <a:lnTo>
                        <a:pt x="220" y="176"/>
                      </a:lnTo>
                      <a:lnTo>
                        <a:pt x="194" y="178"/>
                      </a:lnTo>
                      <a:lnTo>
                        <a:pt x="172" y="164"/>
                      </a:lnTo>
                      <a:lnTo>
                        <a:pt x="122" y="134"/>
                      </a:lnTo>
                      <a:lnTo>
                        <a:pt x="88" y="112"/>
                      </a:lnTo>
                      <a:lnTo>
                        <a:pt x="48" y="96"/>
                      </a:lnTo>
                      <a:lnTo>
                        <a:pt x="14" y="82"/>
                      </a:lnTo>
                      <a:lnTo>
                        <a:pt x="0" y="70"/>
                      </a:lnTo>
                      <a:lnTo>
                        <a:pt x="42" y="0"/>
                      </a:lnTo>
                      <a:lnTo>
                        <a:pt x="62" y="10"/>
                      </a:lnTo>
                      <a:lnTo>
                        <a:pt x="96" y="50"/>
                      </a:lnTo>
                      <a:lnTo>
                        <a:pt x="130" y="36"/>
                      </a:lnTo>
                      <a:lnTo>
                        <a:pt x="140" y="46"/>
                      </a:lnTo>
                      <a:lnTo>
                        <a:pt x="154" y="60"/>
                      </a:lnTo>
                      <a:lnTo>
                        <a:pt x="242" y="58"/>
                      </a:lnTo>
                      <a:lnTo>
                        <a:pt x="272" y="64"/>
                      </a:lnTo>
                      <a:lnTo>
                        <a:pt x="310" y="56"/>
                      </a:lnTo>
                      <a:lnTo>
                        <a:pt x="320" y="72"/>
                      </a:lnTo>
                      <a:lnTo>
                        <a:pt x="314" y="88"/>
                      </a:lnTo>
                      <a:lnTo>
                        <a:pt x="324" y="112"/>
                      </a:lnTo>
                      <a:lnTo>
                        <a:pt x="410" y="148"/>
                      </a:lnTo>
                      <a:lnTo>
                        <a:pt x="534" y="212"/>
                      </a:lnTo>
                      <a:lnTo>
                        <a:pt x="572" y="214"/>
                      </a:lnTo>
                      <a:lnTo>
                        <a:pt x="596" y="242"/>
                      </a:lnTo>
                      <a:lnTo>
                        <a:pt x="656" y="234"/>
                      </a:lnTo>
                      <a:lnTo>
                        <a:pt x="704" y="248"/>
                      </a:lnTo>
                      <a:lnTo>
                        <a:pt x="732" y="25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48" name="Zamboanga Peninsula"/>
            <p:cNvGrpSpPr/>
            <p:nvPr/>
          </p:nvGrpSpPr>
          <p:grpSpPr>
            <a:xfrm>
              <a:off x="5534959" y="5087321"/>
              <a:ext cx="612689" cy="739955"/>
              <a:chOff x="5283289" y="5087321"/>
              <a:chExt cx="612689" cy="739955"/>
            </a:xfrm>
            <a:grpFill/>
          </p:grpSpPr>
          <p:sp>
            <p:nvSpPr>
              <p:cNvPr id="254" name="Zamboanga Del Norte"/>
              <p:cNvSpPr>
                <a:spLocks/>
              </p:cNvSpPr>
              <p:nvPr/>
            </p:nvSpPr>
            <p:spPr bwMode="auto">
              <a:xfrm>
                <a:off x="5285376" y="5087321"/>
                <a:ext cx="566095" cy="541753"/>
              </a:xfrm>
              <a:custGeom>
                <a:avLst/>
                <a:gdLst/>
                <a:ahLst/>
                <a:cxnLst>
                  <a:cxn ang="0">
                    <a:pos x="1628" y="138"/>
                  </a:cxn>
                  <a:cxn ang="0">
                    <a:pos x="1578" y="84"/>
                  </a:cxn>
                  <a:cxn ang="0">
                    <a:pos x="1590" y="38"/>
                  </a:cxn>
                  <a:cxn ang="0">
                    <a:pos x="1520" y="8"/>
                  </a:cxn>
                  <a:cxn ang="0">
                    <a:pos x="1484" y="22"/>
                  </a:cxn>
                  <a:cxn ang="0">
                    <a:pos x="1498" y="74"/>
                  </a:cxn>
                  <a:cxn ang="0">
                    <a:pos x="1454" y="88"/>
                  </a:cxn>
                  <a:cxn ang="0">
                    <a:pos x="1414" y="178"/>
                  </a:cxn>
                  <a:cxn ang="0">
                    <a:pos x="1334" y="202"/>
                  </a:cxn>
                  <a:cxn ang="0">
                    <a:pos x="1236" y="196"/>
                  </a:cxn>
                  <a:cxn ang="0">
                    <a:pos x="1192" y="196"/>
                  </a:cxn>
                  <a:cxn ang="0">
                    <a:pos x="1130" y="220"/>
                  </a:cxn>
                  <a:cxn ang="0">
                    <a:pos x="1118" y="272"/>
                  </a:cxn>
                  <a:cxn ang="0">
                    <a:pos x="1066" y="308"/>
                  </a:cxn>
                  <a:cxn ang="0">
                    <a:pos x="1086" y="356"/>
                  </a:cxn>
                  <a:cxn ang="0">
                    <a:pos x="1042" y="392"/>
                  </a:cxn>
                  <a:cxn ang="0">
                    <a:pos x="1060" y="442"/>
                  </a:cxn>
                  <a:cxn ang="0">
                    <a:pos x="1084" y="502"/>
                  </a:cxn>
                  <a:cxn ang="0">
                    <a:pos x="1046" y="528"/>
                  </a:cxn>
                  <a:cxn ang="0">
                    <a:pos x="968" y="572"/>
                  </a:cxn>
                  <a:cxn ang="0">
                    <a:pos x="924" y="600"/>
                  </a:cxn>
                  <a:cxn ang="0">
                    <a:pos x="852" y="580"/>
                  </a:cxn>
                  <a:cxn ang="0">
                    <a:pos x="798" y="606"/>
                  </a:cxn>
                  <a:cxn ang="0">
                    <a:pos x="742" y="576"/>
                  </a:cxn>
                  <a:cxn ang="0">
                    <a:pos x="680" y="630"/>
                  </a:cxn>
                  <a:cxn ang="0">
                    <a:pos x="616" y="642"/>
                  </a:cxn>
                  <a:cxn ang="0">
                    <a:pos x="550" y="642"/>
                  </a:cxn>
                  <a:cxn ang="0">
                    <a:pos x="478" y="654"/>
                  </a:cxn>
                  <a:cxn ang="0">
                    <a:pos x="386" y="710"/>
                  </a:cxn>
                  <a:cxn ang="0">
                    <a:pos x="318" y="752"/>
                  </a:cxn>
                  <a:cxn ang="0">
                    <a:pos x="332" y="788"/>
                  </a:cxn>
                  <a:cxn ang="0">
                    <a:pos x="262" y="858"/>
                  </a:cxn>
                  <a:cxn ang="0">
                    <a:pos x="228" y="922"/>
                  </a:cxn>
                  <a:cxn ang="0">
                    <a:pos x="206" y="972"/>
                  </a:cxn>
                  <a:cxn ang="0">
                    <a:pos x="230" y="1042"/>
                  </a:cxn>
                  <a:cxn ang="0">
                    <a:pos x="230" y="1106"/>
                  </a:cxn>
                  <a:cxn ang="0">
                    <a:pos x="230" y="1146"/>
                  </a:cxn>
                  <a:cxn ang="0">
                    <a:pos x="182" y="1206"/>
                  </a:cxn>
                  <a:cxn ang="0">
                    <a:pos x="150" y="1286"/>
                  </a:cxn>
                  <a:cxn ang="0">
                    <a:pos x="134" y="1338"/>
                  </a:cxn>
                  <a:cxn ang="0">
                    <a:pos x="156" y="1382"/>
                  </a:cxn>
                  <a:cxn ang="0">
                    <a:pos x="114" y="1440"/>
                  </a:cxn>
                  <a:cxn ang="0">
                    <a:pos x="44" y="1498"/>
                  </a:cxn>
                  <a:cxn ang="0">
                    <a:pos x="0" y="1558"/>
                  </a:cxn>
                  <a:cxn ang="0">
                    <a:pos x="262" y="1370"/>
                  </a:cxn>
                  <a:cxn ang="0">
                    <a:pos x="358" y="1096"/>
                  </a:cxn>
                  <a:cxn ang="0">
                    <a:pos x="682" y="806"/>
                  </a:cxn>
                  <a:cxn ang="0">
                    <a:pos x="854" y="762"/>
                  </a:cxn>
                  <a:cxn ang="0">
                    <a:pos x="1044" y="790"/>
                  </a:cxn>
                  <a:cxn ang="0">
                    <a:pos x="1258" y="370"/>
                  </a:cxn>
                </a:cxnLst>
                <a:rect l="0" t="0" r="r" b="b"/>
                <a:pathLst>
                  <a:path w="1628" h="1558">
                    <a:moveTo>
                      <a:pt x="1620" y="366"/>
                    </a:moveTo>
                    <a:lnTo>
                      <a:pt x="1626" y="212"/>
                    </a:lnTo>
                    <a:lnTo>
                      <a:pt x="1628" y="138"/>
                    </a:lnTo>
                    <a:lnTo>
                      <a:pt x="1628" y="106"/>
                    </a:lnTo>
                    <a:lnTo>
                      <a:pt x="1608" y="94"/>
                    </a:lnTo>
                    <a:lnTo>
                      <a:pt x="1578" y="84"/>
                    </a:lnTo>
                    <a:lnTo>
                      <a:pt x="1586" y="74"/>
                    </a:lnTo>
                    <a:lnTo>
                      <a:pt x="1584" y="58"/>
                    </a:lnTo>
                    <a:lnTo>
                      <a:pt x="1590" y="38"/>
                    </a:lnTo>
                    <a:lnTo>
                      <a:pt x="1564" y="32"/>
                    </a:lnTo>
                    <a:lnTo>
                      <a:pt x="1546" y="14"/>
                    </a:lnTo>
                    <a:lnTo>
                      <a:pt x="1520" y="8"/>
                    </a:lnTo>
                    <a:lnTo>
                      <a:pt x="1490" y="0"/>
                    </a:lnTo>
                    <a:lnTo>
                      <a:pt x="1474" y="10"/>
                    </a:lnTo>
                    <a:lnTo>
                      <a:pt x="1484" y="22"/>
                    </a:lnTo>
                    <a:lnTo>
                      <a:pt x="1520" y="46"/>
                    </a:lnTo>
                    <a:lnTo>
                      <a:pt x="1514" y="64"/>
                    </a:lnTo>
                    <a:lnTo>
                      <a:pt x="1498" y="74"/>
                    </a:lnTo>
                    <a:lnTo>
                      <a:pt x="1484" y="60"/>
                    </a:lnTo>
                    <a:lnTo>
                      <a:pt x="1466" y="68"/>
                    </a:lnTo>
                    <a:lnTo>
                      <a:pt x="1454" y="88"/>
                    </a:lnTo>
                    <a:lnTo>
                      <a:pt x="1446" y="116"/>
                    </a:lnTo>
                    <a:lnTo>
                      <a:pt x="1436" y="146"/>
                    </a:lnTo>
                    <a:lnTo>
                      <a:pt x="1414" y="178"/>
                    </a:lnTo>
                    <a:lnTo>
                      <a:pt x="1392" y="194"/>
                    </a:lnTo>
                    <a:lnTo>
                      <a:pt x="1362" y="208"/>
                    </a:lnTo>
                    <a:lnTo>
                      <a:pt x="1334" y="202"/>
                    </a:lnTo>
                    <a:lnTo>
                      <a:pt x="1300" y="186"/>
                    </a:lnTo>
                    <a:lnTo>
                      <a:pt x="1268" y="188"/>
                    </a:lnTo>
                    <a:lnTo>
                      <a:pt x="1236" y="196"/>
                    </a:lnTo>
                    <a:lnTo>
                      <a:pt x="1220" y="182"/>
                    </a:lnTo>
                    <a:lnTo>
                      <a:pt x="1208" y="190"/>
                    </a:lnTo>
                    <a:lnTo>
                      <a:pt x="1192" y="196"/>
                    </a:lnTo>
                    <a:lnTo>
                      <a:pt x="1162" y="196"/>
                    </a:lnTo>
                    <a:lnTo>
                      <a:pt x="1142" y="208"/>
                    </a:lnTo>
                    <a:lnTo>
                      <a:pt x="1130" y="220"/>
                    </a:lnTo>
                    <a:lnTo>
                      <a:pt x="1118" y="242"/>
                    </a:lnTo>
                    <a:lnTo>
                      <a:pt x="1118" y="258"/>
                    </a:lnTo>
                    <a:lnTo>
                      <a:pt x="1118" y="272"/>
                    </a:lnTo>
                    <a:lnTo>
                      <a:pt x="1100" y="290"/>
                    </a:lnTo>
                    <a:lnTo>
                      <a:pt x="1076" y="292"/>
                    </a:lnTo>
                    <a:lnTo>
                      <a:pt x="1066" y="308"/>
                    </a:lnTo>
                    <a:lnTo>
                      <a:pt x="1066" y="332"/>
                    </a:lnTo>
                    <a:lnTo>
                      <a:pt x="1078" y="344"/>
                    </a:lnTo>
                    <a:lnTo>
                      <a:pt x="1086" y="356"/>
                    </a:lnTo>
                    <a:lnTo>
                      <a:pt x="1084" y="372"/>
                    </a:lnTo>
                    <a:lnTo>
                      <a:pt x="1070" y="390"/>
                    </a:lnTo>
                    <a:lnTo>
                      <a:pt x="1042" y="392"/>
                    </a:lnTo>
                    <a:lnTo>
                      <a:pt x="1026" y="396"/>
                    </a:lnTo>
                    <a:lnTo>
                      <a:pt x="1034" y="426"/>
                    </a:lnTo>
                    <a:lnTo>
                      <a:pt x="1060" y="442"/>
                    </a:lnTo>
                    <a:lnTo>
                      <a:pt x="1086" y="452"/>
                    </a:lnTo>
                    <a:lnTo>
                      <a:pt x="1088" y="482"/>
                    </a:lnTo>
                    <a:lnTo>
                      <a:pt x="1084" y="502"/>
                    </a:lnTo>
                    <a:lnTo>
                      <a:pt x="1084" y="522"/>
                    </a:lnTo>
                    <a:lnTo>
                      <a:pt x="1064" y="530"/>
                    </a:lnTo>
                    <a:lnTo>
                      <a:pt x="1046" y="528"/>
                    </a:lnTo>
                    <a:lnTo>
                      <a:pt x="1026" y="536"/>
                    </a:lnTo>
                    <a:lnTo>
                      <a:pt x="994" y="566"/>
                    </a:lnTo>
                    <a:lnTo>
                      <a:pt x="968" y="572"/>
                    </a:lnTo>
                    <a:lnTo>
                      <a:pt x="946" y="560"/>
                    </a:lnTo>
                    <a:lnTo>
                      <a:pt x="930" y="574"/>
                    </a:lnTo>
                    <a:lnTo>
                      <a:pt x="924" y="600"/>
                    </a:lnTo>
                    <a:lnTo>
                      <a:pt x="904" y="610"/>
                    </a:lnTo>
                    <a:lnTo>
                      <a:pt x="882" y="586"/>
                    </a:lnTo>
                    <a:lnTo>
                      <a:pt x="852" y="580"/>
                    </a:lnTo>
                    <a:lnTo>
                      <a:pt x="838" y="580"/>
                    </a:lnTo>
                    <a:lnTo>
                      <a:pt x="822" y="588"/>
                    </a:lnTo>
                    <a:lnTo>
                      <a:pt x="798" y="606"/>
                    </a:lnTo>
                    <a:lnTo>
                      <a:pt x="784" y="592"/>
                    </a:lnTo>
                    <a:lnTo>
                      <a:pt x="768" y="572"/>
                    </a:lnTo>
                    <a:lnTo>
                      <a:pt x="742" y="576"/>
                    </a:lnTo>
                    <a:lnTo>
                      <a:pt x="724" y="590"/>
                    </a:lnTo>
                    <a:lnTo>
                      <a:pt x="714" y="608"/>
                    </a:lnTo>
                    <a:lnTo>
                      <a:pt x="680" y="630"/>
                    </a:lnTo>
                    <a:lnTo>
                      <a:pt x="668" y="648"/>
                    </a:lnTo>
                    <a:lnTo>
                      <a:pt x="642" y="640"/>
                    </a:lnTo>
                    <a:lnTo>
                      <a:pt x="616" y="642"/>
                    </a:lnTo>
                    <a:lnTo>
                      <a:pt x="590" y="642"/>
                    </a:lnTo>
                    <a:lnTo>
                      <a:pt x="570" y="634"/>
                    </a:lnTo>
                    <a:lnTo>
                      <a:pt x="550" y="642"/>
                    </a:lnTo>
                    <a:lnTo>
                      <a:pt x="536" y="666"/>
                    </a:lnTo>
                    <a:lnTo>
                      <a:pt x="514" y="668"/>
                    </a:lnTo>
                    <a:lnTo>
                      <a:pt x="478" y="654"/>
                    </a:lnTo>
                    <a:lnTo>
                      <a:pt x="446" y="678"/>
                    </a:lnTo>
                    <a:lnTo>
                      <a:pt x="416" y="702"/>
                    </a:lnTo>
                    <a:lnTo>
                      <a:pt x="386" y="710"/>
                    </a:lnTo>
                    <a:lnTo>
                      <a:pt x="362" y="720"/>
                    </a:lnTo>
                    <a:lnTo>
                      <a:pt x="334" y="744"/>
                    </a:lnTo>
                    <a:lnTo>
                      <a:pt x="318" y="752"/>
                    </a:lnTo>
                    <a:lnTo>
                      <a:pt x="308" y="764"/>
                    </a:lnTo>
                    <a:lnTo>
                      <a:pt x="326" y="768"/>
                    </a:lnTo>
                    <a:lnTo>
                      <a:pt x="332" y="788"/>
                    </a:lnTo>
                    <a:lnTo>
                      <a:pt x="314" y="812"/>
                    </a:lnTo>
                    <a:lnTo>
                      <a:pt x="278" y="838"/>
                    </a:lnTo>
                    <a:lnTo>
                      <a:pt x="262" y="858"/>
                    </a:lnTo>
                    <a:lnTo>
                      <a:pt x="252" y="888"/>
                    </a:lnTo>
                    <a:lnTo>
                      <a:pt x="230" y="902"/>
                    </a:lnTo>
                    <a:lnTo>
                      <a:pt x="228" y="922"/>
                    </a:lnTo>
                    <a:lnTo>
                      <a:pt x="218" y="942"/>
                    </a:lnTo>
                    <a:lnTo>
                      <a:pt x="204" y="954"/>
                    </a:lnTo>
                    <a:lnTo>
                      <a:pt x="206" y="972"/>
                    </a:lnTo>
                    <a:lnTo>
                      <a:pt x="222" y="978"/>
                    </a:lnTo>
                    <a:lnTo>
                      <a:pt x="236" y="1018"/>
                    </a:lnTo>
                    <a:lnTo>
                      <a:pt x="230" y="1042"/>
                    </a:lnTo>
                    <a:lnTo>
                      <a:pt x="218" y="1074"/>
                    </a:lnTo>
                    <a:lnTo>
                      <a:pt x="216" y="1092"/>
                    </a:lnTo>
                    <a:lnTo>
                      <a:pt x="230" y="1106"/>
                    </a:lnTo>
                    <a:lnTo>
                      <a:pt x="246" y="1108"/>
                    </a:lnTo>
                    <a:lnTo>
                      <a:pt x="242" y="1132"/>
                    </a:lnTo>
                    <a:lnTo>
                      <a:pt x="230" y="1146"/>
                    </a:lnTo>
                    <a:lnTo>
                      <a:pt x="212" y="1160"/>
                    </a:lnTo>
                    <a:lnTo>
                      <a:pt x="188" y="1174"/>
                    </a:lnTo>
                    <a:lnTo>
                      <a:pt x="182" y="1206"/>
                    </a:lnTo>
                    <a:lnTo>
                      <a:pt x="176" y="1226"/>
                    </a:lnTo>
                    <a:lnTo>
                      <a:pt x="164" y="1260"/>
                    </a:lnTo>
                    <a:lnTo>
                      <a:pt x="150" y="1286"/>
                    </a:lnTo>
                    <a:lnTo>
                      <a:pt x="150" y="1302"/>
                    </a:lnTo>
                    <a:lnTo>
                      <a:pt x="150" y="1318"/>
                    </a:lnTo>
                    <a:lnTo>
                      <a:pt x="134" y="1338"/>
                    </a:lnTo>
                    <a:lnTo>
                      <a:pt x="128" y="1360"/>
                    </a:lnTo>
                    <a:lnTo>
                      <a:pt x="134" y="1376"/>
                    </a:lnTo>
                    <a:lnTo>
                      <a:pt x="156" y="1382"/>
                    </a:lnTo>
                    <a:lnTo>
                      <a:pt x="170" y="1394"/>
                    </a:lnTo>
                    <a:lnTo>
                      <a:pt x="154" y="1414"/>
                    </a:lnTo>
                    <a:lnTo>
                      <a:pt x="114" y="1440"/>
                    </a:lnTo>
                    <a:lnTo>
                      <a:pt x="80" y="1464"/>
                    </a:lnTo>
                    <a:lnTo>
                      <a:pt x="58" y="1464"/>
                    </a:lnTo>
                    <a:lnTo>
                      <a:pt x="44" y="1498"/>
                    </a:lnTo>
                    <a:lnTo>
                      <a:pt x="18" y="1504"/>
                    </a:lnTo>
                    <a:lnTo>
                      <a:pt x="0" y="1536"/>
                    </a:lnTo>
                    <a:lnTo>
                      <a:pt x="0" y="1558"/>
                    </a:lnTo>
                    <a:lnTo>
                      <a:pt x="156" y="1558"/>
                    </a:lnTo>
                    <a:lnTo>
                      <a:pt x="256" y="1434"/>
                    </a:lnTo>
                    <a:lnTo>
                      <a:pt x="262" y="1370"/>
                    </a:lnTo>
                    <a:lnTo>
                      <a:pt x="270" y="1294"/>
                    </a:lnTo>
                    <a:lnTo>
                      <a:pt x="306" y="1198"/>
                    </a:lnTo>
                    <a:lnTo>
                      <a:pt x="358" y="1096"/>
                    </a:lnTo>
                    <a:lnTo>
                      <a:pt x="472" y="940"/>
                    </a:lnTo>
                    <a:lnTo>
                      <a:pt x="596" y="852"/>
                    </a:lnTo>
                    <a:lnTo>
                      <a:pt x="682" y="806"/>
                    </a:lnTo>
                    <a:lnTo>
                      <a:pt x="738" y="774"/>
                    </a:lnTo>
                    <a:lnTo>
                      <a:pt x="796" y="764"/>
                    </a:lnTo>
                    <a:lnTo>
                      <a:pt x="854" y="762"/>
                    </a:lnTo>
                    <a:lnTo>
                      <a:pt x="908" y="760"/>
                    </a:lnTo>
                    <a:lnTo>
                      <a:pt x="1000" y="780"/>
                    </a:lnTo>
                    <a:lnTo>
                      <a:pt x="1044" y="790"/>
                    </a:lnTo>
                    <a:lnTo>
                      <a:pt x="1164" y="704"/>
                    </a:lnTo>
                    <a:lnTo>
                      <a:pt x="1250" y="704"/>
                    </a:lnTo>
                    <a:lnTo>
                      <a:pt x="1258" y="370"/>
                    </a:lnTo>
                    <a:lnTo>
                      <a:pt x="1620" y="366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255" name="Zamboanga Sibugay"/>
              <p:cNvGrpSpPr/>
              <p:nvPr/>
            </p:nvGrpSpPr>
            <p:grpSpPr>
              <a:xfrm>
                <a:off x="5386215" y="5351591"/>
                <a:ext cx="318515" cy="228105"/>
                <a:chOff x="4717348" y="5351591"/>
                <a:chExt cx="318515" cy="228105"/>
              </a:xfrm>
              <a:grpFill/>
            </p:grpSpPr>
            <p:sp>
              <p:nvSpPr>
                <p:cNvPr id="261" name="Freeform 199"/>
                <p:cNvSpPr>
                  <a:spLocks/>
                </p:cNvSpPr>
                <p:nvPr/>
              </p:nvSpPr>
              <p:spPr bwMode="auto">
                <a:xfrm>
                  <a:off x="4717348" y="5351591"/>
                  <a:ext cx="318515" cy="170385"/>
                </a:xfrm>
                <a:custGeom>
                  <a:avLst/>
                  <a:gdLst/>
                  <a:ahLst/>
                  <a:cxnLst>
                    <a:cxn ang="0">
                      <a:pos x="96" y="482"/>
                    </a:cxn>
                    <a:cxn ang="0">
                      <a:pos x="148" y="488"/>
                    </a:cxn>
                    <a:cxn ang="0">
                      <a:pos x="186" y="466"/>
                    </a:cxn>
                    <a:cxn ang="0">
                      <a:pos x="212" y="448"/>
                    </a:cxn>
                    <a:cxn ang="0">
                      <a:pos x="262" y="450"/>
                    </a:cxn>
                    <a:cxn ang="0">
                      <a:pos x="278" y="422"/>
                    </a:cxn>
                    <a:cxn ang="0">
                      <a:pos x="288" y="370"/>
                    </a:cxn>
                    <a:cxn ang="0">
                      <a:pos x="258" y="372"/>
                    </a:cxn>
                    <a:cxn ang="0">
                      <a:pos x="252" y="332"/>
                    </a:cxn>
                    <a:cxn ang="0">
                      <a:pos x="284" y="280"/>
                    </a:cxn>
                    <a:cxn ang="0">
                      <a:pos x="310" y="238"/>
                    </a:cxn>
                    <a:cxn ang="0">
                      <a:pos x="354" y="224"/>
                    </a:cxn>
                    <a:cxn ang="0">
                      <a:pos x="390" y="216"/>
                    </a:cxn>
                    <a:cxn ang="0">
                      <a:pos x="414" y="182"/>
                    </a:cxn>
                    <a:cxn ang="0">
                      <a:pos x="440" y="156"/>
                    </a:cxn>
                    <a:cxn ang="0">
                      <a:pos x="486" y="154"/>
                    </a:cxn>
                    <a:cxn ang="0">
                      <a:pos x="548" y="182"/>
                    </a:cxn>
                    <a:cxn ang="0">
                      <a:pos x="578" y="214"/>
                    </a:cxn>
                    <a:cxn ang="0">
                      <a:pos x="622" y="232"/>
                    </a:cxn>
                    <a:cxn ang="0">
                      <a:pos x="586" y="266"/>
                    </a:cxn>
                    <a:cxn ang="0">
                      <a:pos x="578" y="324"/>
                    </a:cxn>
                    <a:cxn ang="0">
                      <a:pos x="616" y="396"/>
                    </a:cxn>
                    <a:cxn ang="0">
                      <a:pos x="586" y="440"/>
                    </a:cxn>
                    <a:cxn ang="0">
                      <a:pos x="566" y="478"/>
                    </a:cxn>
                    <a:cxn ang="0">
                      <a:pos x="646" y="474"/>
                    </a:cxn>
                    <a:cxn ang="0">
                      <a:pos x="686" y="436"/>
                    </a:cxn>
                    <a:cxn ang="0">
                      <a:pos x="734" y="428"/>
                    </a:cxn>
                    <a:cxn ang="0">
                      <a:pos x="748" y="478"/>
                    </a:cxn>
                    <a:cxn ang="0">
                      <a:pos x="804" y="480"/>
                    </a:cxn>
                    <a:cxn ang="0">
                      <a:pos x="808" y="428"/>
                    </a:cxn>
                    <a:cxn ang="0">
                      <a:pos x="834" y="396"/>
                    </a:cxn>
                    <a:cxn ang="0">
                      <a:pos x="850" y="338"/>
                    </a:cxn>
                    <a:cxn ang="0">
                      <a:pos x="886" y="308"/>
                    </a:cxn>
                    <a:cxn ang="0">
                      <a:pos x="914" y="258"/>
                    </a:cxn>
                    <a:cxn ang="0">
                      <a:pos x="886" y="124"/>
                    </a:cxn>
                    <a:cxn ang="0">
                      <a:pos x="704" y="16"/>
                    </a:cxn>
                    <a:cxn ang="0">
                      <a:pos x="508" y="4"/>
                    </a:cxn>
                    <a:cxn ang="0">
                      <a:pos x="304" y="94"/>
                    </a:cxn>
                    <a:cxn ang="0">
                      <a:pos x="66" y="338"/>
                    </a:cxn>
                    <a:cxn ang="0">
                      <a:pos x="0" y="476"/>
                    </a:cxn>
                  </a:cxnLst>
                  <a:rect l="0" t="0" r="r" b="b"/>
                  <a:pathLst>
                    <a:path w="916" h="490">
                      <a:moveTo>
                        <a:pt x="0" y="476"/>
                      </a:moveTo>
                      <a:lnTo>
                        <a:pt x="96" y="482"/>
                      </a:lnTo>
                      <a:lnTo>
                        <a:pt x="128" y="486"/>
                      </a:lnTo>
                      <a:lnTo>
                        <a:pt x="148" y="488"/>
                      </a:lnTo>
                      <a:lnTo>
                        <a:pt x="176" y="488"/>
                      </a:lnTo>
                      <a:lnTo>
                        <a:pt x="186" y="466"/>
                      </a:lnTo>
                      <a:lnTo>
                        <a:pt x="196" y="450"/>
                      </a:lnTo>
                      <a:lnTo>
                        <a:pt x="212" y="448"/>
                      </a:lnTo>
                      <a:lnTo>
                        <a:pt x="236" y="458"/>
                      </a:lnTo>
                      <a:lnTo>
                        <a:pt x="262" y="450"/>
                      </a:lnTo>
                      <a:lnTo>
                        <a:pt x="286" y="446"/>
                      </a:lnTo>
                      <a:lnTo>
                        <a:pt x="278" y="422"/>
                      </a:lnTo>
                      <a:lnTo>
                        <a:pt x="286" y="396"/>
                      </a:lnTo>
                      <a:lnTo>
                        <a:pt x="288" y="370"/>
                      </a:lnTo>
                      <a:lnTo>
                        <a:pt x="268" y="356"/>
                      </a:lnTo>
                      <a:lnTo>
                        <a:pt x="258" y="372"/>
                      </a:lnTo>
                      <a:lnTo>
                        <a:pt x="244" y="356"/>
                      </a:lnTo>
                      <a:lnTo>
                        <a:pt x="252" y="332"/>
                      </a:lnTo>
                      <a:lnTo>
                        <a:pt x="258" y="314"/>
                      </a:lnTo>
                      <a:lnTo>
                        <a:pt x="284" y="280"/>
                      </a:lnTo>
                      <a:lnTo>
                        <a:pt x="294" y="258"/>
                      </a:lnTo>
                      <a:lnTo>
                        <a:pt x="310" y="238"/>
                      </a:lnTo>
                      <a:lnTo>
                        <a:pt x="320" y="226"/>
                      </a:lnTo>
                      <a:lnTo>
                        <a:pt x="354" y="224"/>
                      </a:lnTo>
                      <a:lnTo>
                        <a:pt x="372" y="218"/>
                      </a:lnTo>
                      <a:lnTo>
                        <a:pt x="390" y="216"/>
                      </a:lnTo>
                      <a:lnTo>
                        <a:pt x="396" y="202"/>
                      </a:lnTo>
                      <a:lnTo>
                        <a:pt x="414" y="182"/>
                      </a:lnTo>
                      <a:lnTo>
                        <a:pt x="430" y="172"/>
                      </a:lnTo>
                      <a:lnTo>
                        <a:pt x="440" y="156"/>
                      </a:lnTo>
                      <a:lnTo>
                        <a:pt x="464" y="160"/>
                      </a:lnTo>
                      <a:lnTo>
                        <a:pt x="486" y="154"/>
                      </a:lnTo>
                      <a:lnTo>
                        <a:pt x="516" y="166"/>
                      </a:lnTo>
                      <a:lnTo>
                        <a:pt x="548" y="182"/>
                      </a:lnTo>
                      <a:lnTo>
                        <a:pt x="566" y="198"/>
                      </a:lnTo>
                      <a:lnTo>
                        <a:pt x="578" y="214"/>
                      </a:lnTo>
                      <a:lnTo>
                        <a:pt x="608" y="214"/>
                      </a:lnTo>
                      <a:lnTo>
                        <a:pt x="622" y="232"/>
                      </a:lnTo>
                      <a:lnTo>
                        <a:pt x="598" y="252"/>
                      </a:lnTo>
                      <a:lnTo>
                        <a:pt x="586" y="266"/>
                      </a:lnTo>
                      <a:lnTo>
                        <a:pt x="588" y="294"/>
                      </a:lnTo>
                      <a:lnTo>
                        <a:pt x="578" y="324"/>
                      </a:lnTo>
                      <a:lnTo>
                        <a:pt x="592" y="368"/>
                      </a:lnTo>
                      <a:lnTo>
                        <a:pt x="616" y="396"/>
                      </a:lnTo>
                      <a:lnTo>
                        <a:pt x="604" y="446"/>
                      </a:lnTo>
                      <a:lnTo>
                        <a:pt x="586" y="440"/>
                      </a:lnTo>
                      <a:lnTo>
                        <a:pt x="566" y="452"/>
                      </a:lnTo>
                      <a:lnTo>
                        <a:pt x="566" y="478"/>
                      </a:lnTo>
                      <a:lnTo>
                        <a:pt x="620" y="488"/>
                      </a:lnTo>
                      <a:lnTo>
                        <a:pt x="646" y="474"/>
                      </a:lnTo>
                      <a:lnTo>
                        <a:pt x="652" y="446"/>
                      </a:lnTo>
                      <a:lnTo>
                        <a:pt x="686" y="436"/>
                      </a:lnTo>
                      <a:lnTo>
                        <a:pt x="708" y="424"/>
                      </a:lnTo>
                      <a:lnTo>
                        <a:pt x="734" y="428"/>
                      </a:lnTo>
                      <a:lnTo>
                        <a:pt x="742" y="454"/>
                      </a:lnTo>
                      <a:lnTo>
                        <a:pt x="748" y="478"/>
                      </a:lnTo>
                      <a:lnTo>
                        <a:pt x="772" y="490"/>
                      </a:lnTo>
                      <a:lnTo>
                        <a:pt x="804" y="480"/>
                      </a:lnTo>
                      <a:lnTo>
                        <a:pt x="806" y="454"/>
                      </a:lnTo>
                      <a:lnTo>
                        <a:pt x="808" y="428"/>
                      </a:lnTo>
                      <a:lnTo>
                        <a:pt x="822" y="412"/>
                      </a:lnTo>
                      <a:lnTo>
                        <a:pt x="834" y="396"/>
                      </a:lnTo>
                      <a:lnTo>
                        <a:pt x="838" y="366"/>
                      </a:lnTo>
                      <a:lnTo>
                        <a:pt x="850" y="338"/>
                      </a:lnTo>
                      <a:lnTo>
                        <a:pt x="858" y="312"/>
                      </a:lnTo>
                      <a:lnTo>
                        <a:pt x="886" y="308"/>
                      </a:lnTo>
                      <a:lnTo>
                        <a:pt x="916" y="300"/>
                      </a:lnTo>
                      <a:lnTo>
                        <a:pt x="914" y="258"/>
                      </a:lnTo>
                      <a:lnTo>
                        <a:pt x="898" y="208"/>
                      </a:lnTo>
                      <a:lnTo>
                        <a:pt x="886" y="124"/>
                      </a:lnTo>
                      <a:lnTo>
                        <a:pt x="706" y="124"/>
                      </a:lnTo>
                      <a:lnTo>
                        <a:pt x="704" y="16"/>
                      </a:lnTo>
                      <a:lnTo>
                        <a:pt x="622" y="0"/>
                      </a:lnTo>
                      <a:lnTo>
                        <a:pt x="508" y="4"/>
                      </a:lnTo>
                      <a:lnTo>
                        <a:pt x="446" y="14"/>
                      </a:lnTo>
                      <a:lnTo>
                        <a:pt x="304" y="94"/>
                      </a:lnTo>
                      <a:lnTo>
                        <a:pt x="178" y="180"/>
                      </a:lnTo>
                      <a:lnTo>
                        <a:pt x="66" y="338"/>
                      </a:lnTo>
                      <a:lnTo>
                        <a:pt x="18" y="430"/>
                      </a:lnTo>
                      <a:lnTo>
                        <a:pt x="0" y="47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62" name="Freeform 200"/>
                <p:cNvSpPr>
                  <a:spLocks/>
                </p:cNvSpPr>
                <p:nvPr/>
              </p:nvSpPr>
              <p:spPr bwMode="auto">
                <a:xfrm>
                  <a:off x="4920419" y="5528929"/>
                  <a:ext cx="50767" cy="50767"/>
                </a:xfrm>
                <a:custGeom>
                  <a:avLst/>
                  <a:gdLst/>
                  <a:ahLst/>
                  <a:cxnLst>
                    <a:cxn ang="0">
                      <a:pos x="38" y="146"/>
                    </a:cxn>
                    <a:cxn ang="0">
                      <a:pos x="26" y="128"/>
                    </a:cxn>
                    <a:cxn ang="0">
                      <a:pos x="22" y="108"/>
                    </a:cxn>
                    <a:cxn ang="0">
                      <a:pos x="18" y="90"/>
                    </a:cxn>
                    <a:cxn ang="0">
                      <a:pos x="2" y="76"/>
                    </a:cxn>
                    <a:cxn ang="0">
                      <a:pos x="0" y="52"/>
                    </a:cxn>
                    <a:cxn ang="0">
                      <a:pos x="18" y="28"/>
                    </a:cxn>
                    <a:cxn ang="0">
                      <a:pos x="14" y="2"/>
                    </a:cxn>
                    <a:cxn ang="0">
                      <a:pos x="30" y="0"/>
                    </a:cxn>
                    <a:cxn ang="0">
                      <a:pos x="46" y="10"/>
                    </a:cxn>
                    <a:cxn ang="0">
                      <a:pos x="50" y="26"/>
                    </a:cxn>
                    <a:cxn ang="0">
                      <a:pos x="62" y="42"/>
                    </a:cxn>
                    <a:cxn ang="0">
                      <a:pos x="58" y="72"/>
                    </a:cxn>
                    <a:cxn ang="0">
                      <a:pos x="78" y="68"/>
                    </a:cxn>
                    <a:cxn ang="0">
                      <a:pos x="96" y="62"/>
                    </a:cxn>
                    <a:cxn ang="0">
                      <a:pos x="108" y="52"/>
                    </a:cxn>
                    <a:cxn ang="0">
                      <a:pos x="98" y="40"/>
                    </a:cxn>
                    <a:cxn ang="0">
                      <a:pos x="96" y="20"/>
                    </a:cxn>
                    <a:cxn ang="0">
                      <a:pos x="104" y="2"/>
                    </a:cxn>
                    <a:cxn ang="0">
                      <a:pos x="122" y="10"/>
                    </a:cxn>
                    <a:cxn ang="0">
                      <a:pos x="146" y="30"/>
                    </a:cxn>
                    <a:cxn ang="0">
                      <a:pos x="134" y="64"/>
                    </a:cxn>
                    <a:cxn ang="0">
                      <a:pos x="138" y="82"/>
                    </a:cxn>
                    <a:cxn ang="0">
                      <a:pos x="120" y="100"/>
                    </a:cxn>
                    <a:cxn ang="0">
                      <a:pos x="98" y="104"/>
                    </a:cxn>
                    <a:cxn ang="0">
                      <a:pos x="76" y="122"/>
                    </a:cxn>
                    <a:cxn ang="0">
                      <a:pos x="60" y="112"/>
                    </a:cxn>
                    <a:cxn ang="0">
                      <a:pos x="46" y="124"/>
                    </a:cxn>
                    <a:cxn ang="0">
                      <a:pos x="38" y="146"/>
                    </a:cxn>
                  </a:cxnLst>
                  <a:rect l="0" t="0" r="r" b="b"/>
                  <a:pathLst>
                    <a:path w="146" h="146">
                      <a:moveTo>
                        <a:pt x="38" y="146"/>
                      </a:moveTo>
                      <a:lnTo>
                        <a:pt x="26" y="128"/>
                      </a:lnTo>
                      <a:lnTo>
                        <a:pt x="22" y="108"/>
                      </a:lnTo>
                      <a:lnTo>
                        <a:pt x="18" y="90"/>
                      </a:lnTo>
                      <a:lnTo>
                        <a:pt x="2" y="76"/>
                      </a:lnTo>
                      <a:lnTo>
                        <a:pt x="0" y="52"/>
                      </a:lnTo>
                      <a:lnTo>
                        <a:pt x="18" y="28"/>
                      </a:lnTo>
                      <a:lnTo>
                        <a:pt x="14" y="2"/>
                      </a:lnTo>
                      <a:lnTo>
                        <a:pt x="30" y="0"/>
                      </a:lnTo>
                      <a:lnTo>
                        <a:pt x="46" y="10"/>
                      </a:lnTo>
                      <a:lnTo>
                        <a:pt x="50" y="26"/>
                      </a:lnTo>
                      <a:lnTo>
                        <a:pt x="62" y="42"/>
                      </a:lnTo>
                      <a:lnTo>
                        <a:pt x="58" y="72"/>
                      </a:lnTo>
                      <a:lnTo>
                        <a:pt x="78" y="68"/>
                      </a:lnTo>
                      <a:lnTo>
                        <a:pt x="96" y="62"/>
                      </a:lnTo>
                      <a:lnTo>
                        <a:pt x="108" y="52"/>
                      </a:lnTo>
                      <a:lnTo>
                        <a:pt x="98" y="40"/>
                      </a:lnTo>
                      <a:lnTo>
                        <a:pt x="96" y="20"/>
                      </a:lnTo>
                      <a:lnTo>
                        <a:pt x="104" y="2"/>
                      </a:lnTo>
                      <a:lnTo>
                        <a:pt x="122" y="10"/>
                      </a:lnTo>
                      <a:lnTo>
                        <a:pt x="146" y="30"/>
                      </a:lnTo>
                      <a:lnTo>
                        <a:pt x="134" y="64"/>
                      </a:lnTo>
                      <a:lnTo>
                        <a:pt x="138" y="82"/>
                      </a:lnTo>
                      <a:lnTo>
                        <a:pt x="120" y="100"/>
                      </a:lnTo>
                      <a:lnTo>
                        <a:pt x="98" y="104"/>
                      </a:lnTo>
                      <a:lnTo>
                        <a:pt x="76" y="122"/>
                      </a:lnTo>
                      <a:lnTo>
                        <a:pt x="60" y="112"/>
                      </a:lnTo>
                      <a:lnTo>
                        <a:pt x="46" y="124"/>
                      </a:lnTo>
                      <a:lnTo>
                        <a:pt x="38" y="14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256" name="Zamboanga city"/>
              <p:cNvGrpSpPr/>
              <p:nvPr/>
            </p:nvGrpSpPr>
            <p:grpSpPr>
              <a:xfrm>
                <a:off x="5283289" y="5517802"/>
                <a:ext cx="163430" cy="309474"/>
                <a:chOff x="4614422" y="5517802"/>
                <a:chExt cx="163430" cy="309474"/>
              </a:xfrm>
              <a:grpFill/>
            </p:grpSpPr>
            <p:sp>
              <p:nvSpPr>
                <p:cNvPr id="258" name="Freeform 198"/>
                <p:cNvSpPr>
                  <a:spLocks/>
                </p:cNvSpPr>
                <p:nvPr/>
              </p:nvSpPr>
              <p:spPr bwMode="auto">
                <a:xfrm>
                  <a:off x="4614422" y="5517802"/>
                  <a:ext cx="163430" cy="194030"/>
                </a:xfrm>
                <a:custGeom>
                  <a:avLst/>
                  <a:gdLst/>
                  <a:ahLst/>
                  <a:cxnLst>
                    <a:cxn ang="0">
                      <a:pos x="6" y="338"/>
                    </a:cxn>
                    <a:cxn ang="0">
                      <a:pos x="4" y="372"/>
                    </a:cxn>
                    <a:cxn ang="0">
                      <a:pos x="20" y="420"/>
                    </a:cxn>
                    <a:cxn ang="0">
                      <a:pos x="22" y="452"/>
                    </a:cxn>
                    <a:cxn ang="0">
                      <a:pos x="40" y="494"/>
                    </a:cxn>
                    <a:cxn ang="0">
                      <a:pos x="82" y="508"/>
                    </a:cxn>
                    <a:cxn ang="0">
                      <a:pos x="116" y="546"/>
                    </a:cxn>
                    <a:cxn ang="0">
                      <a:pos x="158" y="554"/>
                    </a:cxn>
                    <a:cxn ang="0">
                      <a:pos x="202" y="558"/>
                    </a:cxn>
                    <a:cxn ang="0">
                      <a:pos x="238" y="542"/>
                    </a:cxn>
                    <a:cxn ang="0">
                      <a:pos x="252" y="524"/>
                    </a:cxn>
                    <a:cxn ang="0">
                      <a:pos x="260" y="472"/>
                    </a:cxn>
                    <a:cxn ang="0">
                      <a:pos x="292" y="448"/>
                    </a:cxn>
                    <a:cxn ang="0">
                      <a:pos x="302" y="400"/>
                    </a:cxn>
                    <a:cxn ang="0">
                      <a:pos x="322" y="374"/>
                    </a:cxn>
                    <a:cxn ang="0">
                      <a:pos x="350" y="344"/>
                    </a:cxn>
                    <a:cxn ang="0">
                      <a:pos x="346" y="310"/>
                    </a:cxn>
                    <a:cxn ang="0">
                      <a:pos x="332" y="278"/>
                    </a:cxn>
                    <a:cxn ang="0">
                      <a:pos x="352" y="252"/>
                    </a:cxn>
                    <a:cxn ang="0">
                      <a:pos x="376" y="214"/>
                    </a:cxn>
                    <a:cxn ang="0">
                      <a:pos x="372" y="178"/>
                    </a:cxn>
                    <a:cxn ang="0">
                      <a:pos x="374" y="138"/>
                    </a:cxn>
                    <a:cxn ang="0">
                      <a:pos x="408" y="128"/>
                    </a:cxn>
                    <a:cxn ang="0">
                      <a:pos x="440" y="136"/>
                    </a:cxn>
                    <a:cxn ang="0">
                      <a:pos x="460" y="96"/>
                    </a:cxn>
                    <a:cxn ang="0">
                      <a:pos x="470" y="66"/>
                    </a:cxn>
                    <a:cxn ang="0">
                      <a:pos x="446" y="62"/>
                    </a:cxn>
                    <a:cxn ang="0">
                      <a:pos x="438" y="32"/>
                    </a:cxn>
                    <a:cxn ang="0">
                      <a:pos x="394" y="4"/>
                    </a:cxn>
                    <a:cxn ang="0">
                      <a:pos x="296" y="0"/>
                    </a:cxn>
                    <a:cxn ang="0">
                      <a:pos x="262" y="196"/>
                    </a:cxn>
                    <a:cxn ang="0">
                      <a:pos x="6" y="320"/>
                    </a:cxn>
                  </a:cxnLst>
                  <a:rect l="0" t="0" r="r" b="b"/>
                  <a:pathLst>
                    <a:path w="470" h="558">
                      <a:moveTo>
                        <a:pt x="6" y="320"/>
                      </a:moveTo>
                      <a:lnTo>
                        <a:pt x="6" y="338"/>
                      </a:lnTo>
                      <a:lnTo>
                        <a:pt x="0" y="360"/>
                      </a:lnTo>
                      <a:lnTo>
                        <a:pt x="4" y="372"/>
                      </a:lnTo>
                      <a:lnTo>
                        <a:pt x="20" y="388"/>
                      </a:lnTo>
                      <a:lnTo>
                        <a:pt x="20" y="420"/>
                      </a:lnTo>
                      <a:lnTo>
                        <a:pt x="28" y="436"/>
                      </a:lnTo>
                      <a:lnTo>
                        <a:pt x="22" y="452"/>
                      </a:lnTo>
                      <a:lnTo>
                        <a:pt x="20" y="474"/>
                      </a:lnTo>
                      <a:lnTo>
                        <a:pt x="40" y="494"/>
                      </a:lnTo>
                      <a:lnTo>
                        <a:pt x="62" y="508"/>
                      </a:lnTo>
                      <a:lnTo>
                        <a:pt x="82" y="508"/>
                      </a:lnTo>
                      <a:lnTo>
                        <a:pt x="98" y="534"/>
                      </a:lnTo>
                      <a:lnTo>
                        <a:pt x="116" y="546"/>
                      </a:lnTo>
                      <a:lnTo>
                        <a:pt x="134" y="554"/>
                      </a:lnTo>
                      <a:lnTo>
                        <a:pt x="158" y="554"/>
                      </a:lnTo>
                      <a:lnTo>
                        <a:pt x="180" y="548"/>
                      </a:lnTo>
                      <a:lnTo>
                        <a:pt x="202" y="558"/>
                      </a:lnTo>
                      <a:lnTo>
                        <a:pt x="228" y="558"/>
                      </a:lnTo>
                      <a:lnTo>
                        <a:pt x="238" y="542"/>
                      </a:lnTo>
                      <a:lnTo>
                        <a:pt x="240" y="526"/>
                      </a:lnTo>
                      <a:lnTo>
                        <a:pt x="252" y="524"/>
                      </a:lnTo>
                      <a:lnTo>
                        <a:pt x="266" y="506"/>
                      </a:lnTo>
                      <a:lnTo>
                        <a:pt x="260" y="472"/>
                      </a:lnTo>
                      <a:lnTo>
                        <a:pt x="276" y="456"/>
                      </a:lnTo>
                      <a:lnTo>
                        <a:pt x="292" y="448"/>
                      </a:lnTo>
                      <a:lnTo>
                        <a:pt x="308" y="428"/>
                      </a:lnTo>
                      <a:lnTo>
                        <a:pt x="302" y="400"/>
                      </a:lnTo>
                      <a:lnTo>
                        <a:pt x="304" y="386"/>
                      </a:lnTo>
                      <a:lnTo>
                        <a:pt x="322" y="374"/>
                      </a:lnTo>
                      <a:lnTo>
                        <a:pt x="342" y="366"/>
                      </a:lnTo>
                      <a:lnTo>
                        <a:pt x="350" y="344"/>
                      </a:lnTo>
                      <a:lnTo>
                        <a:pt x="344" y="328"/>
                      </a:lnTo>
                      <a:lnTo>
                        <a:pt x="346" y="310"/>
                      </a:lnTo>
                      <a:lnTo>
                        <a:pt x="332" y="294"/>
                      </a:lnTo>
                      <a:lnTo>
                        <a:pt x="332" y="278"/>
                      </a:lnTo>
                      <a:lnTo>
                        <a:pt x="338" y="262"/>
                      </a:lnTo>
                      <a:lnTo>
                        <a:pt x="352" y="252"/>
                      </a:lnTo>
                      <a:lnTo>
                        <a:pt x="366" y="226"/>
                      </a:lnTo>
                      <a:lnTo>
                        <a:pt x="376" y="214"/>
                      </a:lnTo>
                      <a:lnTo>
                        <a:pt x="376" y="196"/>
                      </a:lnTo>
                      <a:lnTo>
                        <a:pt x="372" y="178"/>
                      </a:lnTo>
                      <a:lnTo>
                        <a:pt x="368" y="162"/>
                      </a:lnTo>
                      <a:lnTo>
                        <a:pt x="374" y="138"/>
                      </a:lnTo>
                      <a:lnTo>
                        <a:pt x="390" y="116"/>
                      </a:lnTo>
                      <a:lnTo>
                        <a:pt x="408" y="128"/>
                      </a:lnTo>
                      <a:lnTo>
                        <a:pt x="422" y="148"/>
                      </a:lnTo>
                      <a:lnTo>
                        <a:pt x="440" y="136"/>
                      </a:lnTo>
                      <a:lnTo>
                        <a:pt x="454" y="110"/>
                      </a:lnTo>
                      <a:lnTo>
                        <a:pt x="460" y="96"/>
                      </a:lnTo>
                      <a:lnTo>
                        <a:pt x="460" y="78"/>
                      </a:lnTo>
                      <a:lnTo>
                        <a:pt x="470" y="66"/>
                      </a:lnTo>
                      <a:lnTo>
                        <a:pt x="458" y="58"/>
                      </a:lnTo>
                      <a:lnTo>
                        <a:pt x="446" y="62"/>
                      </a:lnTo>
                      <a:lnTo>
                        <a:pt x="440" y="46"/>
                      </a:lnTo>
                      <a:lnTo>
                        <a:pt x="438" y="32"/>
                      </a:lnTo>
                      <a:lnTo>
                        <a:pt x="428" y="10"/>
                      </a:lnTo>
                      <a:lnTo>
                        <a:pt x="394" y="4"/>
                      </a:lnTo>
                      <a:lnTo>
                        <a:pt x="368" y="4"/>
                      </a:lnTo>
                      <a:lnTo>
                        <a:pt x="296" y="0"/>
                      </a:lnTo>
                      <a:lnTo>
                        <a:pt x="276" y="50"/>
                      </a:lnTo>
                      <a:lnTo>
                        <a:pt x="262" y="196"/>
                      </a:lnTo>
                      <a:lnTo>
                        <a:pt x="160" y="320"/>
                      </a:lnTo>
                      <a:lnTo>
                        <a:pt x="6" y="32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59" name="Freeform 201"/>
                <p:cNvSpPr>
                  <a:spLocks/>
                </p:cNvSpPr>
                <p:nvPr/>
              </p:nvSpPr>
              <p:spPr bwMode="auto">
                <a:xfrm>
                  <a:off x="4718739" y="5683319"/>
                  <a:ext cx="22254" cy="17387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20" y="50"/>
                    </a:cxn>
                    <a:cxn ang="0">
                      <a:pos x="26" y="36"/>
                    </a:cxn>
                    <a:cxn ang="0">
                      <a:pos x="44" y="30"/>
                    </a:cxn>
                    <a:cxn ang="0">
                      <a:pos x="58" y="30"/>
                    </a:cxn>
                    <a:cxn ang="0">
                      <a:pos x="64" y="18"/>
                    </a:cxn>
                    <a:cxn ang="0">
                      <a:pos x="52" y="0"/>
                    </a:cxn>
                    <a:cxn ang="0">
                      <a:pos x="34" y="0"/>
                    </a:cxn>
                    <a:cxn ang="0">
                      <a:pos x="20" y="6"/>
                    </a:cxn>
                    <a:cxn ang="0">
                      <a:pos x="6" y="20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64" h="50">
                      <a:moveTo>
                        <a:pt x="0" y="50"/>
                      </a:moveTo>
                      <a:lnTo>
                        <a:pt x="20" y="50"/>
                      </a:lnTo>
                      <a:lnTo>
                        <a:pt x="26" y="36"/>
                      </a:lnTo>
                      <a:lnTo>
                        <a:pt x="44" y="30"/>
                      </a:lnTo>
                      <a:lnTo>
                        <a:pt x="58" y="30"/>
                      </a:lnTo>
                      <a:lnTo>
                        <a:pt x="64" y="18"/>
                      </a:lnTo>
                      <a:lnTo>
                        <a:pt x="52" y="0"/>
                      </a:lnTo>
                      <a:lnTo>
                        <a:pt x="34" y="0"/>
                      </a:lnTo>
                      <a:lnTo>
                        <a:pt x="20" y="6"/>
                      </a:lnTo>
                      <a:lnTo>
                        <a:pt x="6" y="20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60" name="Freeform 202"/>
                <p:cNvSpPr>
                  <a:spLocks/>
                </p:cNvSpPr>
                <p:nvPr/>
              </p:nvSpPr>
              <p:spPr bwMode="auto">
                <a:xfrm>
                  <a:off x="4624158" y="5768859"/>
                  <a:ext cx="42422" cy="58417"/>
                </a:xfrm>
                <a:custGeom>
                  <a:avLst/>
                  <a:gdLst/>
                  <a:ahLst/>
                  <a:cxnLst>
                    <a:cxn ang="0">
                      <a:pos x="118" y="168"/>
                    </a:cxn>
                    <a:cxn ang="0">
                      <a:pos x="122" y="148"/>
                    </a:cxn>
                    <a:cxn ang="0">
                      <a:pos x="102" y="134"/>
                    </a:cxn>
                    <a:cxn ang="0">
                      <a:pos x="110" y="116"/>
                    </a:cxn>
                    <a:cxn ang="0">
                      <a:pos x="108" y="92"/>
                    </a:cxn>
                    <a:cxn ang="0">
                      <a:pos x="96" y="86"/>
                    </a:cxn>
                    <a:cxn ang="0">
                      <a:pos x="100" y="66"/>
                    </a:cxn>
                    <a:cxn ang="0">
                      <a:pos x="78" y="38"/>
                    </a:cxn>
                    <a:cxn ang="0">
                      <a:pos x="74" y="22"/>
                    </a:cxn>
                    <a:cxn ang="0">
                      <a:pos x="54" y="0"/>
                    </a:cxn>
                    <a:cxn ang="0">
                      <a:pos x="32" y="4"/>
                    </a:cxn>
                    <a:cxn ang="0">
                      <a:pos x="16" y="36"/>
                    </a:cxn>
                    <a:cxn ang="0">
                      <a:pos x="36" y="42"/>
                    </a:cxn>
                    <a:cxn ang="0">
                      <a:pos x="52" y="32"/>
                    </a:cxn>
                    <a:cxn ang="0">
                      <a:pos x="70" y="36"/>
                    </a:cxn>
                    <a:cxn ang="0">
                      <a:pos x="52" y="48"/>
                    </a:cxn>
                    <a:cxn ang="0">
                      <a:pos x="30" y="62"/>
                    </a:cxn>
                    <a:cxn ang="0">
                      <a:pos x="14" y="74"/>
                    </a:cxn>
                    <a:cxn ang="0">
                      <a:pos x="0" y="94"/>
                    </a:cxn>
                    <a:cxn ang="0">
                      <a:pos x="0" y="156"/>
                    </a:cxn>
                    <a:cxn ang="0">
                      <a:pos x="44" y="160"/>
                    </a:cxn>
                    <a:cxn ang="0">
                      <a:pos x="70" y="150"/>
                    </a:cxn>
                    <a:cxn ang="0">
                      <a:pos x="96" y="152"/>
                    </a:cxn>
                    <a:cxn ang="0">
                      <a:pos x="118" y="168"/>
                    </a:cxn>
                  </a:cxnLst>
                  <a:rect l="0" t="0" r="r" b="b"/>
                  <a:pathLst>
                    <a:path w="122" h="168">
                      <a:moveTo>
                        <a:pt x="118" y="168"/>
                      </a:moveTo>
                      <a:lnTo>
                        <a:pt x="122" y="148"/>
                      </a:lnTo>
                      <a:lnTo>
                        <a:pt x="102" y="134"/>
                      </a:lnTo>
                      <a:lnTo>
                        <a:pt x="110" y="116"/>
                      </a:lnTo>
                      <a:lnTo>
                        <a:pt x="108" y="92"/>
                      </a:lnTo>
                      <a:lnTo>
                        <a:pt x="96" y="86"/>
                      </a:lnTo>
                      <a:lnTo>
                        <a:pt x="100" y="66"/>
                      </a:lnTo>
                      <a:lnTo>
                        <a:pt x="78" y="38"/>
                      </a:lnTo>
                      <a:lnTo>
                        <a:pt x="74" y="22"/>
                      </a:lnTo>
                      <a:lnTo>
                        <a:pt x="54" y="0"/>
                      </a:lnTo>
                      <a:lnTo>
                        <a:pt x="32" y="4"/>
                      </a:lnTo>
                      <a:lnTo>
                        <a:pt x="16" y="36"/>
                      </a:lnTo>
                      <a:lnTo>
                        <a:pt x="36" y="42"/>
                      </a:lnTo>
                      <a:lnTo>
                        <a:pt x="52" y="32"/>
                      </a:lnTo>
                      <a:lnTo>
                        <a:pt x="70" y="36"/>
                      </a:lnTo>
                      <a:lnTo>
                        <a:pt x="52" y="48"/>
                      </a:lnTo>
                      <a:lnTo>
                        <a:pt x="30" y="62"/>
                      </a:lnTo>
                      <a:lnTo>
                        <a:pt x="14" y="74"/>
                      </a:lnTo>
                      <a:lnTo>
                        <a:pt x="0" y="94"/>
                      </a:lnTo>
                      <a:lnTo>
                        <a:pt x="0" y="156"/>
                      </a:lnTo>
                      <a:lnTo>
                        <a:pt x="44" y="160"/>
                      </a:lnTo>
                      <a:lnTo>
                        <a:pt x="70" y="150"/>
                      </a:lnTo>
                      <a:lnTo>
                        <a:pt x="96" y="152"/>
                      </a:lnTo>
                      <a:lnTo>
                        <a:pt x="118" y="16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257" name="Zamboanga Del Sur"/>
              <p:cNvSpPr>
                <a:spLocks/>
              </p:cNvSpPr>
              <p:nvPr/>
            </p:nvSpPr>
            <p:spPr bwMode="auto">
              <a:xfrm>
                <a:off x="5631013" y="5214588"/>
                <a:ext cx="264965" cy="340769"/>
              </a:xfrm>
              <a:custGeom>
                <a:avLst/>
                <a:gdLst/>
                <a:ahLst/>
                <a:cxnLst>
                  <a:cxn ang="0">
                    <a:pos x="230" y="658"/>
                  </a:cxn>
                  <a:cxn ang="0">
                    <a:pos x="282" y="710"/>
                  </a:cxn>
                  <a:cxn ang="0">
                    <a:pos x="304" y="744"/>
                  </a:cxn>
                  <a:cxn ang="0">
                    <a:pos x="272" y="766"/>
                  </a:cxn>
                  <a:cxn ang="0">
                    <a:pos x="214" y="776"/>
                  </a:cxn>
                  <a:cxn ang="0">
                    <a:pos x="218" y="820"/>
                  </a:cxn>
                  <a:cxn ang="0">
                    <a:pos x="248" y="842"/>
                  </a:cxn>
                  <a:cxn ang="0">
                    <a:pos x="282" y="854"/>
                  </a:cxn>
                  <a:cxn ang="0">
                    <a:pos x="296" y="822"/>
                  </a:cxn>
                  <a:cxn ang="0">
                    <a:pos x="336" y="800"/>
                  </a:cxn>
                  <a:cxn ang="0">
                    <a:pos x="382" y="800"/>
                  </a:cxn>
                  <a:cxn ang="0">
                    <a:pos x="418" y="810"/>
                  </a:cxn>
                  <a:cxn ang="0">
                    <a:pos x="380" y="836"/>
                  </a:cxn>
                  <a:cxn ang="0">
                    <a:pos x="402" y="872"/>
                  </a:cxn>
                  <a:cxn ang="0">
                    <a:pos x="428" y="910"/>
                  </a:cxn>
                  <a:cxn ang="0">
                    <a:pos x="444" y="934"/>
                  </a:cxn>
                  <a:cxn ang="0">
                    <a:pos x="480" y="944"/>
                  </a:cxn>
                  <a:cxn ang="0">
                    <a:pos x="492" y="980"/>
                  </a:cxn>
                  <a:cxn ang="0">
                    <a:pos x="526" y="946"/>
                  </a:cxn>
                  <a:cxn ang="0">
                    <a:pos x="538" y="914"/>
                  </a:cxn>
                  <a:cxn ang="0">
                    <a:pos x="510" y="876"/>
                  </a:cxn>
                  <a:cxn ang="0">
                    <a:pos x="488" y="886"/>
                  </a:cxn>
                  <a:cxn ang="0">
                    <a:pos x="468" y="834"/>
                  </a:cxn>
                  <a:cxn ang="0">
                    <a:pos x="440" y="792"/>
                  </a:cxn>
                  <a:cxn ang="0">
                    <a:pos x="434" y="764"/>
                  </a:cxn>
                  <a:cxn ang="0">
                    <a:pos x="470" y="756"/>
                  </a:cxn>
                  <a:cxn ang="0">
                    <a:pos x="484" y="720"/>
                  </a:cxn>
                  <a:cxn ang="0">
                    <a:pos x="534" y="716"/>
                  </a:cxn>
                  <a:cxn ang="0">
                    <a:pos x="560" y="670"/>
                  </a:cxn>
                  <a:cxn ang="0">
                    <a:pos x="584" y="638"/>
                  </a:cxn>
                  <a:cxn ang="0">
                    <a:pos x="548" y="598"/>
                  </a:cxn>
                  <a:cxn ang="0">
                    <a:pos x="516" y="560"/>
                  </a:cxn>
                  <a:cxn ang="0">
                    <a:pos x="526" y="520"/>
                  </a:cxn>
                  <a:cxn ang="0">
                    <a:pos x="564" y="526"/>
                  </a:cxn>
                  <a:cxn ang="0">
                    <a:pos x="610" y="502"/>
                  </a:cxn>
                  <a:cxn ang="0">
                    <a:pos x="634" y="474"/>
                  </a:cxn>
                  <a:cxn ang="0">
                    <a:pos x="680" y="490"/>
                  </a:cxn>
                  <a:cxn ang="0">
                    <a:pos x="762" y="348"/>
                  </a:cxn>
                  <a:cxn ang="0">
                    <a:pos x="628" y="298"/>
                  </a:cxn>
                  <a:cxn ang="0">
                    <a:pos x="262" y="2"/>
                  </a:cxn>
                  <a:cxn ang="0">
                    <a:pos x="172" y="338"/>
                  </a:cxn>
                  <a:cxn ang="0">
                    <a:pos x="0" y="412"/>
                  </a:cxn>
                  <a:cxn ang="0">
                    <a:pos x="180" y="520"/>
                  </a:cxn>
                  <a:cxn ang="0">
                    <a:pos x="212" y="654"/>
                  </a:cxn>
                </a:cxnLst>
                <a:rect l="0" t="0" r="r" b="b"/>
                <a:pathLst>
                  <a:path w="762" h="980">
                    <a:moveTo>
                      <a:pt x="212" y="654"/>
                    </a:moveTo>
                    <a:lnTo>
                      <a:pt x="230" y="658"/>
                    </a:lnTo>
                    <a:lnTo>
                      <a:pt x="242" y="694"/>
                    </a:lnTo>
                    <a:lnTo>
                      <a:pt x="282" y="710"/>
                    </a:lnTo>
                    <a:lnTo>
                      <a:pt x="306" y="728"/>
                    </a:lnTo>
                    <a:lnTo>
                      <a:pt x="304" y="744"/>
                    </a:lnTo>
                    <a:lnTo>
                      <a:pt x="296" y="766"/>
                    </a:lnTo>
                    <a:lnTo>
                      <a:pt x="272" y="766"/>
                    </a:lnTo>
                    <a:lnTo>
                      <a:pt x="248" y="766"/>
                    </a:lnTo>
                    <a:lnTo>
                      <a:pt x="214" y="776"/>
                    </a:lnTo>
                    <a:lnTo>
                      <a:pt x="200" y="796"/>
                    </a:lnTo>
                    <a:lnTo>
                      <a:pt x="218" y="820"/>
                    </a:lnTo>
                    <a:lnTo>
                      <a:pt x="232" y="826"/>
                    </a:lnTo>
                    <a:lnTo>
                      <a:pt x="248" y="842"/>
                    </a:lnTo>
                    <a:lnTo>
                      <a:pt x="268" y="868"/>
                    </a:lnTo>
                    <a:lnTo>
                      <a:pt x="282" y="854"/>
                    </a:lnTo>
                    <a:lnTo>
                      <a:pt x="282" y="836"/>
                    </a:lnTo>
                    <a:lnTo>
                      <a:pt x="296" y="822"/>
                    </a:lnTo>
                    <a:lnTo>
                      <a:pt x="312" y="806"/>
                    </a:lnTo>
                    <a:lnTo>
                      <a:pt x="336" y="800"/>
                    </a:lnTo>
                    <a:lnTo>
                      <a:pt x="350" y="802"/>
                    </a:lnTo>
                    <a:lnTo>
                      <a:pt x="382" y="800"/>
                    </a:lnTo>
                    <a:lnTo>
                      <a:pt x="406" y="792"/>
                    </a:lnTo>
                    <a:lnTo>
                      <a:pt x="418" y="810"/>
                    </a:lnTo>
                    <a:lnTo>
                      <a:pt x="400" y="824"/>
                    </a:lnTo>
                    <a:lnTo>
                      <a:pt x="380" y="836"/>
                    </a:lnTo>
                    <a:lnTo>
                      <a:pt x="378" y="862"/>
                    </a:lnTo>
                    <a:lnTo>
                      <a:pt x="402" y="872"/>
                    </a:lnTo>
                    <a:lnTo>
                      <a:pt x="418" y="886"/>
                    </a:lnTo>
                    <a:lnTo>
                      <a:pt x="428" y="910"/>
                    </a:lnTo>
                    <a:lnTo>
                      <a:pt x="432" y="926"/>
                    </a:lnTo>
                    <a:lnTo>
                      <a:pt x="444" y="934"/>
                    </a:lnTo>
                    <a:lnTo>
                      <a:pt x="462" y="932"/>
                    </a:lnTo>
                    <a:lnTo>
                      <a:pt x="480" y="944"/>
                    </a:lnTo>
                    <a:lnTo>
                      <a:pt x="486" y="964"/>
                    </a:lnTo>
                    <a:lnTo>
                      <a:pt x="492" y="980"/>
                    </a:lnTo>
                    <a:lnTo>
                      <a:pt x="504" y="970"/>
                    </a:lnTo>
                    <a:lnTo>
                      <a:pt x="526" y="946"/>
                    </a:lnTo>
                    <a:lnTo>
                      <a:pt x="526" y="924"/>
                    </a:lnTo>
                    <a:lnTo>
                      <a:pt x="538" y="914"/>
                    </a:lnTo>
                    <a:lnTo>
                      <a:pt x="530" y="892"/>
                    </a:lnTo>
                    <a:lnTo>
                      <a:pt x="510" y="876"/>
                    </a:lnTo>
                    <a:lnTo>
                      <a:pt x="500" y="900"/>
                    </a:lnTo>
                    <a:lnTo>
                      <a:pt x="488" y="886"/>
                    </a:lnTo>
                    <a:lnTo>
                      <a:pt x="472" y="860"/>
                    </a:lnTo>
                    <a:lnTo>
                      <a:pt x="468" y="834"/>
                    </a:lnTo>
                    <a:lnTo>
                      <a:pt x="478" y="812"/>
                    </a:lnTo>
                    <a:lnTo>
                      <a:pt x="440" y="792"/>
                    </a:lnTo>
                    <a:lnTo>
                      <a:pt x="432" y="778"/>
                    </a:lnTo>
                    <a:lnTo>
                      <a:pt x="434" y="764"/>
                    </a:lnTo>
                    <a:lnTo>
                      <a:pt x="448" y="756"/>
                    </a:lnTo>
                    <a:lnTo>
                      <a:pt x="470" y="756"/>
                    </a:lnTo>
                    <a:lnTo>
                      <a:pt x="476" y="742"/>
                    </a:lnTo>
                    <a:lnTo>
                      <a:pt x="484" y="720"/>
                    </a:lnTo>
                    <a:lnTo>
                      <a:pt x="518" y="720"/>
                    </a:lnTo>
                    <a:lnTo>
                      <a:pt x="534" y="716"/>
                    </a:lnTo>
                    <a:lnTo>
                      <a:pt x="558" y="696"/>
                    </a:lnTo>
                    <a:lnTo>
                      <a:pt x="560" y="670"/>
                    </a:lnTo>
                    <a:lnTo>
                      <a:pt x="568" y="648"/>
                    </a:lnTo>
                    <a:lnTo>
                      <a:pt x="584" y="638"/>
                    </a:lnTo>
                    <a:lnTo>
                      <a:pt x="580" y="620"/>
                    </a:lnTo>
                    <a:lnTo>
                      <a:pt x="548" y="598"/>
                    </a:lnTo>
                    <a:lnTo>
                      <a:pt x="516" y="592"/>
                    </a:lnTo>
                    <a:lnTo>
                      <a:pt x="516" y="560"/>
                    </a:lnTo>
                    <a:lnTo>
                      <a:pt x="526" y="552"/>
                    </a:lnTo>
                    <a:lnTo>
                      <a:pt x="526" y="520"/>
                    </a:lnTo>
                    <a:lnTo>
                      <a:pt x="548" y="526"/>
                    </a:lnTo>
                    <a:lnTo>
                      <a:pt x="564" y="526"/>
                    </a:lnTo>
                    <a:lnTo>
                      <a:pt x="582" y="520"/>
                    </a:lnTo>
                    <a:lnTo>
                      <a:pt x="610" y="502"/>
                    </a:lnTo>
                    <a:lnTo>
                      <a:pt x="616" y="490"/>
                    </a:lnTo>
                    <a:lnTo>
                      <a:pt x="634" y="474"/>
                    </a:lnTo>
                    <a:lnTo>
                      <a:pt x="662" y="480"/>
                    </a:lnTo>
                    <a:lnTo>
                      <a:pt x="680" y="490"/>
                    </a:lnTo>
                    <a:lnTo>
                      <a:pt x="732" y="416"/>
                    </a:lnTo>
                    <a:lnTo>
                      <a:pt x="762" y="348"/>
                    </a:lnTo>
                    <a:lnTo>
                      <a:pt x="660" y="314"/>
                    </a:lnTo>
                    <a:lnTo>
                      <a:pt x="628" y="298"/>
                    </a:lnTo>
                    <a:lnTo>
                      <a:pt x="626" y="0"/>
                    </a:lnTo>
                    <a:lnTo>
                      <a:pt x="262" y="2"/>
                    </a:lnTo>
                    <a:lnTo>
                      <a:pt x="256" y="338"/>
                    </a:lnTo>
                    <a:lnTo>
                      <a:pt x="172" y="338"/>
                    </a:lnTo>
                    <a:lnTo>
                      <a:pt x="46" y="424"/>
                    </a:lnTo>
                    <a:lnTo>
                      <a:pt x="0" y="412"/>
                    </a:lnTo>
                    <a:lnTo>
                      <a:pt x="0" y="518"/>
                    </a:lnTo>
                    <a:lnTo>
                      <a:pt x="180" y="520"/>
                    </a:lnTo>
                    <a:lnTo>
                      <a:pt x="192" y="600"/>
                    </a:lnTo>
                    <a:lnTo>
                      <a:pt x="212" y="654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9" name="Cagayan Valley"/>
            <p:cNvGrpSpPr/>
            <p:nvPr/>
          </p:nvGrpSpPr>
          <p:grpSpPr>
            <a:xfrm>
              <a:off x="5139945" y="811186"/>
              <a:ext cx="608169" cy="1811818"/>
              <a:chOff x="4888275" y="811186"/>
              <a:chExt cx="608169" cy="1811818"/>
            </a:xfrm>
            <a:grpFill/>
          </p:grpSpPr>
          <p:sp>
            <p:nvSpPr>
              <p:cNvPr id="237" name="Quirino"/>
              <p:cNvSpPr>
                <a:spLocks/>
              </p:cNvSpPr>
              <p:nvPr/>
            </p:nvSpPr>
            <p:spPr bwMode="auto">
              <a:xfrm>
                <a:off x="5058312" y="2301707"/>
                <a:ext cx="272267" cy="276440"/>
              </a:xfrm>
              <a:custGeom>
                <a:avLst/>
                <a:gdLst/>
                <a:ahLst/>
                <a:cxnLst>
                  <a:cxn ang="0">
                    <a:pos x="183" y="795"/>
                  </a:cxn>
                  <a:cxn ang="0">
                    <a:pos x="0" y="639"/>
                  </a:cxn>
                  <a:cxn ang="0">
                    <a:pos x="3" y="525"/>
                  </a:cxn>
                  <a:cxn ang="0">
                    <a:pos x="15" y="471"/>
                  </a:cxn>
                  <a:cxn ang="0">
                    <a:pos x="6" y="411"/>
                  </a:cxn>
                  <a:cxn ang="0">
                    <a:pos x="75" y="351"/>
                  </a:cxn>
                  <a:cxn ang="0">
                    <a:pos x="159" y="288"/>
                  </a:cxn>
                  <a:cxn ang="0">
                    <a:pos x="159" y="234"/>
                  </a:cxn>
                  <a:cxn ang="0">
                    <a:pos x="120" y="195"/>
                  </a:cxn>
                  <a:cxn ang="0">
                    <a:pos x="132" y="153"/>
                  </a:cxn>
                  <a:cxn ang="0">
                    <a:pos x="144" y="111"/>
                  </a:cxn>
                  <a:cxn ang="0">
                    <a:pos x="138" y="72"/>
                  </a:cxn>
                  <a:cxn ang="0">
                    <a:pos x="138" y="33"/>
                  </a:cxn>
                  <a:cxn ang="0">
                    <a:pos x="156" y="0"/>
                  </a:cxn>
                  <a:cxn ang="0">
                    <a:pos x="207" y="6"/>
                  </a:cxn>
                  <a:cxn ang="0">
                    <a:pos x="243" y="3"/>
                  </a:cxn>
                  <a:cxn ang="0">
                    <a:pos x="285" y="21"/>
                  </a:cxn>
                  <a:cxn ang="0">
                    <a:pos x="330" y="60"/>
                  </a:cxn>
                  <a:cxn ang="0">
                    <a:pos x="396" y="141"/>
                  </a:cxn>
                  <a:cxn ang="0">
                    <a:pos x="513" y="264"/>
                  </a:cxn>
                  <a:cxn ang="0">
                    <a:pos x="597" y="216"/>
                  </a:cxn>
                  <a:cxn ang="0">
                    <a:pos x="738" y="168"/>
                  </a:cxn>
                  <a:cxn ang="0">
                    <a:pos x="783" y="138"/>
                  </a:cxn>
                  <a:cxn ang="0">
                    <a:pos x="735" y="213"/>
                  </a:cxn>
                  <a:cxn ang="0">
                    <a:pos x="687" y="291"/>
                  </a:cxn>
                  <a:cxn ang="0">
                    <a:pos x="621" y="411"/>
                  </a:cxn>
                  <a:cxn ang="0">
                    <a:pos x="183" y="795"/>
                  </a:cxn>
                </a:cxnLst>
                <a:rect l="0" t="0" r="r" b="b"/>
                <a:pathLst>
                  <a:path w="783" h="795">
                    <a:moveTo>
                      <a:pt x="183" y="795"/>
                    </a:moveTo>
                    <a:lnTo>
                      <a:pt x="0" y="639"/>
                    </a:lnTo>
                    <a:lnTo>
                      <a:pt x="3" y="525"/>
                    </a:lnTo>
                    <a:lnTo>
                      <a:pt x="15" y="471"/>
                    </a:lnTo>
                    <a:lnTo>
                      <a:pt x="6" y="411"/>
                    </a:lnTo>
                    <a:lnTo>
                      <a:pt x="75" y="351"/>
                    </a:lnTo>
                    <a:lnTo>
                      <a:pt x="159" y="288"/>
                    </a:lnTo>
                    <a:lnTo>
                      <a:pt x="159" y="234"/>
                    </a:lnTo>
                    <a:lnTo>
                      <a:pt x="120" y="195"/>
                    </a:lnTo>
                    <a:lnTo>
                      <a:pt x="132" y="153"/>
                    </a:lnTo>
                    <a:lnTo>
                      <a:pt x="144" y="111"/>
                    </a:lnTo>
                    <a:lnTo>
                      <a:pt x="138" y="72"/>
                    </a:lnTo>
                    <a:lnTo>
                      <a:pt x="138" y="33"/>
                    </a:lnTo>
                    <a:lnTo>
                      <a:pt x="156" y="0"/>
                    </a:lnTo>
                    <a:lnTo>
                      <a:pt x="207" y="6"/>
                    </a:lnTo>
                    <a:lnTo>
                      <a:pt x="243" y="3"/>
                    </a:lnTo>
                    <a:lnTo>
                      <a:pt x="285" y="21"/>
                    </a:lnTo>
                    <a:lnTo>
                      <a:pt x="330" y="60"/>
                    </a:lnTo>
                    <a:lnTo>
                      <a:pt x="396" y="141"/>
                    </a:lnTo>
                    <a:lnTo>
                      <a:pt x="513" y="264"/>
                    </a:lnTo>
                    <a:lnTo>
                      <a:pt x="597" y="216"/>
                    </a:lnTo>
                    <a:lnTo>
                      <a:pt x="738" y="168"/>
                    </a:lnTo>
                    <a:lnTo>
                      <a:pt x="783" y="138"/>
                    </a:lnTo>
                    <a:lnTo>
                      <a:pt x="735" y="213"/>
                    </a:lnTo>
                    <a:lnTo>
                      <a:pt x="687" y="291"/>
                    </a:lnTo>
                    <a:lnTo>
                      <a:pt x="621" y="411"/>
                    </a:lnTo>
                    <a:lnTo>
                      <a:pt x="183" y="795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238" name="Nueva Vizcaya"/>
              <p:cNvSpPr>
                <a:spLocks/>
              </p:cNvSpPr>
              <p:nvPr/>
            </p:nvSpPr>
            <p:spPr bwMode="auto">
              <a:xfrm>
                <a:off x="4888275" y="2265196"/>
                <a:ext cx="232627" cy="357808"/>
              </a:xfrm>
              <a:custGeom>
                <a:avLst/>
                <a:gdLst/>
                <a:ahLst/>
                <a:cxnLst>
                  <a:cxn ang="0">
                    <a:pos x="669" y="897"/>
                  </a:cxn>
                  <a:cxn ang="0">
                    <a:pos x="594" y="966"/>
                  </a:cxn>
                  <a:cxn ang="0">
                    <a:pos x="525" y="1029"/>
                  </a:cxn>
                  <a:cxn ang="0">
                    <a:pos x="435" y="849"/>
                  </a:cxn>
                  <a:cxn ang="0">
                    <a:pos x="435" y="750"/>
                  </a:cxn>
                  <a:cxn ang="0">
                    <a:pos x="384" y="687"/>
                  </a:cxn>
                  <a:cxn ang="0">
                    <a:pos x="306" y="666"/>
                  </a:cxn>
                  <a:cxn ang="0">
                    <a:pos x="255" y="642"/>
                  </a:cxn>
                  <a:cxn ang="0">
                    <a:pos x="177" y="648"/>
                  </a:cxn>
                  <a:cxn ang="0">
                    <a:pos x="129" y="690"/>
                  </a:cxn>
                  <a:cxn ang="0">
                    <a:pos x="102" y="633"/>
                  </a:cxn>
                  <a:cxn ang="0">
                    <a:pos x="99" y="603"/>
                  </a:cxn>
                  <a:cxn ang="0">
                    <a:pos x="72" y="588"/>
                  </a:cxn>
                  <a:cxn ang="0">
                    <a:pos x="24" y="576"/>
                  </a:cxn>
                  <a:cxn ang="0">
                    <a:pos x="0" y="561"/>
                  </a:cxn>
                  <a:cxn ang="0">
                    <a:pos x="21" y="495"/>
                  </a:cxn>
                  <a:cxn ang="0">
                    <a:pos x="30" y="462"/>
                  </a:cxn>
                  <a:cxn ang="0">
                    <a:pos x="75" y="441"/>
                  </a:cxn>
                  <a:cxn ang="0">
                    <a:pos x="102" y="402"/>
                  </a:cxn>
                  <a:cxn ang="0">
                    <a:pos x="108" y="366"/>
                  </a:cxn>
                  <a:cxn ang="0">
                    <a:pos x="138" y="339"/>
                  </a:cxn>
                  <a:cxn ang="0">
                    <a:pos x="141" y="285"/>
                  </a:cxn>
                  <a:cxn ang="0">
                    <a:pos x="138" y="246"/>
                  </a:cxn>
                  <a:cxn ang="0">
                    <a:pos x="141" y="204"/>
                  </a:cxn>
                  <a:cxn ang="0">
                    <a:pos x="147" y="165"/>
                  </a:cxn>
                  <a:cxn ang="0">
                    <a:pos x="201" y="147"/>
                  </a:cxn>
                  <a:cxn ang="0">
                    <a:pos x="276" y="132"/>
                  </a:cxn>
                  <a:cxn ang="0">
                    <a:pos x="318" y="132"/>
                  </a:cxn>
                  <a:cxn ang="0">
                    <a:pos x="396" y="120"/>
                  </a:cxn>
                  <a:cxn ang="0">
                    <a:pos x="426" y="114"/>
                  </a:cxn>
                  <a:cxn ang="0">
                    <a:pos x="483" y="96"/>
                  </a:cxn>
                  <a:cxn ang="0">
                    <a:pos x="540" y="75"/>
                  </a:cxn>
                  <a:cxn ang="0">
                    <a:pos x="570" y="30"/>
                  </a:cxn>
                  <a:cxn ang="0">
                    <a:pos x="591" y="0"/>
                  </a:cxn>
                  <a:cxn ang="0">
                    <a:pos x="648" y="105"/>
                  </a:cxn>
                  <a:cxn ang="0">
                    <a:pos x="624" y="135"/>
                  </a:cxn>
                  <a:cxn ang="0">
                    <a:pos x="624" y="183"/>
                  </a:cxn>
                  <a:cxn ang="0">
                    <a:pos x="633" y="219"/>
                  </a:cxn>
                  <a:cxn ang="0">
                    <a:pos x="606" y="300"/>
                  </a:cxn>
                  <a:cxn ang="0">
                    <a:pos x="651" y="339"/>
                  </a:cxn>
                  <a:cxn ang="0">
                    <a:pos x="645" y="393"/>
                  </a:cxn>
                  <a:cxn ang="0">
                    <a:pos x="555" y="462"/>
                  </a:cxn>
                  <a:cxn ang="0">
                    <a:pos x="498" y="513"/>
                  </a:cxn>
                  <a:cxn ang="0">
                    <a:pos x="507" y="582"/>
                  </a:cxn>
                  <a:cxn ang="0">
                    <a:pos x="495" y="627"/>
                  </a:cxn>
                  <a:cxn ang="0">
                    <a:pos x="486" y="741"/>
                  </a:cxn>
                  <a:cxn ang="0">
                    <a:pos x="669" y="897"/>
                  </a:cxn>
                </a:cxnLst>
                <a:rect l="0" t="0" r="r" b="b"/>
                <a:pathLst>
                  <a:path w="669" h="1029">
                    <a:moveTo>
                      <a:pt x="669" y="897"/>
                    </a:moveTo>
                    <a:lnTo>
                      <a:pt x="594" y="966"/>
                    </a:lnTo>
                    <a:lnTo>
                      <a:pt x="525" y="1029"/>
                    </a:lnTo>
                    <a:lnTo>
                      <a:pt x="435" y="849"/>
                    </a:lnTo>
                    <a:lnTo>
                      <a:pt x="435" y="750"/>
                    </a:lnTo>
                    <a:lnTo>
                      <a:pt x="384" y="687"/>
                    </a:lnTo>
                    <a:lnTo>
                      <a:pt x="306" y="666"/>
                    </a:lnTo>
                    <a:lnTo>
                      <a:pt x="255" y="642"/>
                    </a:lnTo>
                    <a:lnTo>
                      <a:pt x="177" y="648"/>
                    </a:lnTo>
                    <a:lnTo>
                      <a:pt x="129" y="690"/>
                    </a:lnTo>
                    <a:lnTo>
                      <a:pt x="102" y="633"/>
                    </a:lnTo>
                    <a:lnTo>
                      <a:pt x="99" y="603"/>
                    </a:lnTo>
                    <a:lnTo>
                      <a:pt x="72" y="588"/>
                    </a:lnTo>
                    <a:lnTo>
                      <a:pt x="24" y="576"/>
                    </a:lnTo>
                    <a:lnTo>
                      <a:pt x="0" y="561"/>
                    </a:lnTo>
                    <a:lnTo>
                      <a:pt x="21" y="495"/>
                    </a:lnTo>
                    <a:lnTo>
                      <a:pt x="30" y="462"/>
                    </a:lnTo>
                    <a:lnTo>
                      <a:pt x="75" y="441"/>
                    </a:lnTo>
                    <a:lnTo>
                      <a:pt x="102" y="402"/>
                    </a:lnTo>
                    <a:lnTo>
                      <a:pt x="108" y="366"/>
                    </a:lnTo>
                    <a:lnTo>
                      <a:pt x="138" y="339"/>
                    </a:lnTo>
                    <a:lnTo>
                      <a:pt x="141" y="285"/>
                    </a:lnTo>
                    <a:lnTo>
                      <a:pt x="138" y="246"/>
                    </a:lnTo>
                    <a:lnTo>
                      <a:pt x="141" y="204"/>
                    </a:lnTo>
                    <a:lnTo>
                      <a:pt x="147" y="165"/>
                    </a:lnTo>
                    <a:lnTo>
                      <a:pt x="201" y="147"/>
                    </a:lnTo>
                    <a:lnTo>
                      <a:pt x="276" y="132"/>
                    </a:lnTo>
                    <a:lnTo>
                      <a:pt x="318" y="132"/>
                    </a:lnTo>
                    <a:lnTo>
                      <a:pt x="396" y="120"/>
                    </a:lnTo>
                    <a:lnTo>
                      <a:pt x="426" y="114"/>
                    </a:lnTo>
                    <a:lnTo>
                      <a:pt x="483" y="96"/>
                    </a:lnTo>
                    <a:lnTo>
                      <a:pt x="540" y="75"/>
                    </a:lnTo>
                    <a:lnTo>
                      <a:pt x="570" y="30"/>
                    </a:lnTo>
                    <a:lnTo>
                      <a:pt x="591" y="0"/>
                    </a:lnTo>
                    <a:lnTo>
                      <a:pt x="648" y="105"/>
                    </a:lnTo>
                    <a:lnTo>
                      <a:pt x="624" y="135"/>
                    </a:lnTo>
                    <a:lnTo>
                      <a:pt x="624" y="183"/>
                    </a:lnTo>
                    <a:lnTo>
                      <a:pt x="633" y="219"/>
                    </a:lnTo>
                    <a:lnTo>
                      <a:pt x="606" y="300"/>
                    </a:lnTo>
                    <a:lnTo>
                      <a:pt x="651" y="339"/>
                    </a:lnTo>
                    <a:lnTo>
                      <a:pt x="645" y="393"/>
                    </a:lnTo>
                    <a:lnTo>
                      <a:pt x="555" y="462"/>
                    </a:lnTo>
                    <a:lnTo>
                      <a:pt x="498" y="513"/>
                    </a:lnTo>
                    <a:lnTo>
                      <a:pt x="507" y="582"/>
                    </a:lnTo>
                    <a:lnTo>
                      <a:pt x="495" y="627"/>
                    </a:lnTo>
                    <a:lnTo>
                      <a:pt x="486" y="741"/>
                    </a:lnTo>
                    <a:lnTo>
                      <a:pt x="669" y="897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239" name="Isabela"/>
              <p:cNvSpPr>
                <a:spLocks/>
              </p:cNvSpPr>
              <p:nvPr/>
            </p:nvSpPr>
            <p:spPr bwMode="auto">
              <a:xfrm>
                <a:off x="5092737" y="1974152"/>
                <a:ext cx="403707" cy="419355"/>
              </a:xfrm>
              <a:custGeom>
                <a:avLst/>
                <a:gdLst/>
                <a:ahLst/>
                <a:cxnLst>
                  <a:cxn ang="0">
                    <a:pos x="933" y="1023"/>
                  </a:cxn>
                  <a:cxn ang="0">
                    <a:pos x="972" y="969"/>
                  </a:cxn>
                  <a:cxn ang="0">
                    <a:pos x="1005" y="858"/>
                  </a:cxn>
                  <a:cxn ang="0">
                    <a:pos x="1056" y="795"/>
                  </a:cxn>
                  <a:cxn ang="0">
                    <a:pos x="1077" y="729"/>
                  </a:cxn>
                  <a:cxn ang="0">
                    <a:pos x="1089" y="615"/>
                  </a:cxn>
                  <a:cxn ang="0">
                    <a:pos x="1104" y="561"/>
                  </a:cxn>
                  <a:cxn ang="0">
                    <a:pos x="1155" y="552"/>
                  </a:cxn>
                  <a:cxn ang="0">
                    <a:pos x="1161" y="453"/>
                  </a:cxn>
                  <a:cxn ang="0">
                    <a:pos x="1119" y="480"/>
                  </a:cxn>
                  <a:cxn ang="0">
                    <a:pos x="1053" y="468"/>
                  </a:cxn>
                  <a:cxn ang="0">
                    <a:pos x="1059" y="417"/>
                  </a:cxn>
                  <a:cxn ang="0">
                    <a:pos x="1056" y="354"/>
                  </a:cxn>
                  <a:cxn ang="0">
                    <a:pos x="1071" y="309"/>
                  </a:cxn>
                  <a:cxn ang="0">
                    <a:pos x="1023" y="300"/>
                  </a:cxn>
                  <a:cxn ang="0">
                    <a:pos x="1032" y="252"/>
                  </a:cxn>
                  <a:cxn ang="0">
                    <a:pos x="963" y="252"/>
                  </a:cxn>
                  <a:cxn ang="0">
                    <a:pos x="894" y="237"/>
                  </a:cxn>
                  <a:cxn ang="0">
                    <a:pos x="885" y="177"/>
                  </a:cxn>
                  <a:cxn ang="0">
                    <a:pos x="855" y="138"/>
                  </a:cxn>
                  <a:cxn ang="0">
                    <a:pos x="843" y="87"/>
                  </a:cxn>
                  <a:cxn ang="0">
                    <a:pos x="843" y="24"/>
                  </a:cxn>
                  <a:cxn ang="0">
                    <a:pos x="483" y="0"/>
                  </a:cxn>
                  <a:cxn ang="0">
                    <a:pos x="405" y="24"/>
                  </a:cxn>
                  <a:cxn ang="0">
                    <a:pos x="300" y="30"/>
                  </a:cxn>
                  <a:cxn ang="0">
                    <a:pos x="291" y="81"/>
                  </a:cxn>
                  <a:cxn ang="0">
                    <a:pos x="282" y="174"/>
                  </a:cxn>
                  <a:cxn ang="0">
                    <a:pos x="237" y="246"/>
                  </a:cxn>
                  <a:cxn ang="0">
                    <a:pos x="213" y="321"/>
                  </a:cxn>
                  <a:cxn ang="0">
                    <a:pos x="210" y="405"/>
                  </a:cxn>
                  <a:cxn ang="0">
                    <a:pos x="216" y="567"/>
                  </a:cxn>
                  <a:cxn ang="0">
                    <a:pos x="228" y="654"/>
                  </a:cxn>
                  <a:cxn ang="0">
                    <a:pos x="174" y="738"/>
                  </a:cxn>
                  <a:cxn ang="0">
                    <a:pos x="111" y="753"/>
                  </a:cxn>
                  <a:cxn ang="0">
                    <a:pos x="15" y="804"/>
                  </a:cxn>
                  <a:cxn ang="0">
                    <a:pos x="60" y="942"/>
                  </a:cxn>
                  <a:cxn ang="0">
                    <a:pos x="147" y="948"/>
                  </a:cxn>
                  <a:cxn ang="0">
                    <a:pos x="228" y="1002"/>
                  </a:cxn>
                  <a:cxn ang="0">
                    <a:pos x="411" y="1206"/>
                  </a:cxn>
                  <a:cxn ang="0">
                    <a:pos x="633" y="1110"/>
                  </a:cxn>
                  <a:cxn ang="0">
                    <a:pos x="774" y="1077"/>
                  </a:cxn>
                </a:cxnLst>
                <a:rect l="0" t="0" r="r" b="b"/>
                <a:pathLst>
                  <a:path w="1161" h="1206">
                    <a:moveTo>
                      <a:pt x="903" y="1083"/>
                    </a:moveTo>
                    <a:lnTo>
                      <a:pt x="933" y="1023"/>
                    </a:lnTo>
                    <a:lnTo>
                      <a:pt x="942" y="999"/>
                    </a:lnTo>
                    <a:lnTo>
                      <a:pt x="972" y="969"/>
                    </a:lnTo>
                    <a:lnTo>
                      <a:pt x="984" y="918"/>
                    </a:lnTo>
                    <a:lnTo>
                      <a:pt x="1005" y="858"/>
                    </a:lnTo>
                    <a:lnTo>
                      <a:pt x="1038" y="822"/>
                    </a:lnTo>
                    <a:lnTo>
                      <a:pt x="1056" y="795"/>
                    </a:lnTo>
                    <a:lnTo>
                      <a:pt x="1047" y="762"/>
                    </a:lnTo>
                    <a:lnTo>
                      <a:pt x="1077" y="729"/>
                    </a:lnTo>
                    <a:lnTo>
                      <a:pt x="1086" y="675"/>
                    </a:lnTo>
                    <a:lnTo>
                      <a:pt x="1089" y="615"/>
                    </a:lnTo>
                    <a:lnTo>
                      <a:pt x="1104" y="600"/>
                    </a:lnTo>
                    <a:lnTo>
                      <a:pt x="1104" y="561"/>
                    </a:lnTo>
                    <a:lnTo>
                      <a:pt x="1128" y="552"/>
                    </a:lnTo>
                    <a:lnTo>
                      <a:pt x="1155" y="552"/>
                    </a:lnTo>
                    <a:lnTo>
                      <a:pt x="1149" y="492"/>
                    </a:lnTo>
                    <a:lnTo>
                      <a:pt x="1161" y="453"/>
                    </a:lnTo>
                    <a:lnTo>
                      <a:pt x="1131" y="450"/>
                    </a:lnTo>
                    <a:lnTo>
                      <a:pt x="1119" y="480"/>
                    </a:lnTo>
                    <a:lnTo>
                      <a:pt x="1095" y="480"/>
                    </a:lnTo>
                    <a:lnTo>
                      <a:pt x="1053" y="468"/>
                    </a:lnTo>
                    <a:lnTo>
                      <a:pt x="1038" y="438"/>
                    </a:lnTo>
                    <a:lnTo>
                      <a:pt x="1059" y="417"/>
                    </a:lnTo>
                    <a:lnTo>
                      <a:pt x="1065" y="384"/>
                    </a:lnTo>
                    <a:lnTo>
                      <a:pt x="1056" y="354"/>
                    </a:lnTo>
                    <a:lnTo>
                      <a:pt x="1056" y="333"/>
                    </a:lnTo>
                    <a:lnTo>
                      <a:pt x="1071" y="309"/>
                    </a:lnTo>
                    <a:lnTo>
                      <a:pt x="1047" y="294"/>
                    </a:lnTo>
                    <a:lnTo>
                      <a:pt x="1023" y="300"/>
                    </a:lnTo>
                    <a:lnTo>
                      <a:pt x="1017" y="282"/>
                    </a:lnTo>
                    <a:lnTo>
                      <a:pt x="1032" y="252"/>
                    </a:lnTo>
                    <a:lnTo>
                      <a:pt x="1005" y="249"/>
                    </a:lnTo>
                    <a:lnTo>
                      <a:pt x="963" y="252"/>
                    </a:lnTo>
                    <a:lnTo>
                      <a:pt x="942" y="264"/>
                    </a:lnTo>
                    <a:lnTo>
                      <a:pt x="894" y="237"/>
                    </a:lnTo>
                    <a:lnTo>
                      <a:pt x="879" y="207"/>
                    </a:lnTo>
                    <a:lnTo>
                      <a:pt x="885" y="177"/>
                    </a:lnTo>
                    <a:lnTo>
                      <a:pt x="864" y="156"/>
                    </a:lnTo>
                    <a:lnTo>
                      <a:pt x="855" y="138"/>
                    </a:lnTo>
                    <a:lnTo>
                      <a:pt x="864" y="108"/>
                    </a:lnTo>
                    <a:lnTo>
                      <a:pt x="843" y="87"/>
                    </a:lnTo>
                    <a:lnTo>
                      <a:pt x="834" y="54"/>
                    </a:lnTo>
                    <a:lnTo>
                      <a:pt x="843" y="24"/>
                    </a:lnTo>
                    <a:lnTo>
                      <a:pt x="807" y="0"/>
                    </a:lnTo>
                    <a:lnTo>
                      <a:pt x="483" y="0"/>
                    </a:lnTo>
                    <a:lnTo>
                      <a:pt x="444" y="3"/>
                    </a:lnTo>
                    <a:lnTo>
                      <a:pt x="405" y="24"/>
                    </a:lnTo>
                    <a:lnTo>
                      <a:pt x="321" y="21"/>
                    </a:lnTo>
                    <a:lnTo>
                      <a:pt x="300" y="30"/>
                    </a:lnTo>
                    <a:lnTo>
                      <a:pt x="306" y="63"/>
                    </a:lnTo>
                    <a:lnTo>
                      <a:pt x="291" y="81"/>
                    </a:lnTo>
                    <a:lnTo>
                      <a:pt x="282" y="138"/>
                    </a:lnTo>
                    <a:lnTo>
                      <a:pt x="282" y="174"/>
                    </a:lnTo>
                    <a:lnTo>
                      <a:pt x="261" y="195"/>
                    </a:lnTo>
                    <a:lnTo>
                      <a:pt x="237" y="246"/>
                    </a:lnTo>
                    <a:lnTo>
                      <a:pt x="216" y="279"/>
                    </a:lnTo>
                    <a:lnTo>
                      <a:pt x="213" y="321"/>
                    </a:lnTo>
                    <a:lnTo>
                      <a:pt x="219" y="363"/>
                    </a:lnTo>
                    <a:lnTo>
                      <a:pt x="210" y="405"/>
                    </a:lnTo>
                    <a:lnTo>
                      <a:pt x="210" y="510"/>
                    </a:lnTo>
                    <a:lnTo>
                      <a:pt x="216" y="567"/>
                    </a:lnTo>
                    <a:lnTo>
                      <a:pt x="237" y="606"/>
                    </a:lnTo>
                    <a:lnTo>
                      <a:pt x="228" y="654"/>
                    </a:lnTo>
                    <a:lnTo>
                      <a:pt x="192" y="708"/>
                    </a:lnTo>
                    <a:lnTo>
                      <a:pt x="174" y="738"/>
                    </a:lnTo>
                    <a:lnTo>
                      <a:pt x="162" y="762"/>
                    </a:lnTo>
                    <a:lnTo>
                      <a:pt x="111" y="753"/>
                    </a:lnTo>
                    <a:lnTo>
                      <a:pt x="72" y="774"/>
                    </a:lnTo>
                    <a:lnTo>
                      <a:pt x="15" y="804"/>
                    </a:lnTo>
                    <a:lnTo>
                      <a:pt x="0" y="834"/>
                    </a:lnTo>
                    <a:lnTo>
                      <a:pt x="60" y="942"/>
                    </a:lnTo>
                    <a:lnTo>
                      <a:pt x="105" y="951"/>
                    </a:lnTo>
                    <a:lnTo>
                      <a:pt x="147" y="948"/>
                    </a:lnTo>
                    <a:lnTo>
                      <a:pt x="186" y="963"/>
                    </a:lnTo>
                    <a:lnTo>
                      <a:pt x="228" y="1002"/>
                    </a:lnTo>
                    <a:lnTo>
                      <a:pt x="291" y="1077"/>
                    </a:lnTo>
                    <a:lnTo>
                      <a:pt x="411" y="1206"/>
                    </a:lnTo>
                    <a:lnTo>
                      <a:pt x="495" y="1161"/>
                    </a:lnTo>
                    <a:lnTo>
                      <a:pt x="633" y="1110"/>
                    </a:lnTo>
                    <a:lnTo>
                      <a:pt x="687" y="1080"/>
                    </a:lnTo>
                    <a:lnTo>
                      <a:pt x="774" y="1077"/>
                    </a:lnTo>
                    <a:lnTo>
                      <a:pt x="903" y="1083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240" name="Cagayan"/>
              <p:cNvGrpSpPr/>
              <p:nvPr/>
            </p:nvGrpSpPr>
            <p:grpSpPr>
              <a:xfrm>
                <a:off x="4961297" y="1267925"/>
                <a:ext cx="473600" cy="716657"/>
                <a:chOff x="4292430" y="1267925"/>
                <a:chExt cx="473600" cy="716657"/>
              </a:xfrm>
              <a:grpFill/>
            </p:grpSpPr>
            <p:sp>
              <p:nvSpPr>
                <p:cNvPr id="247" name="Freeform 5"/>
                <p:cNvSpPr>
                  <a:spLocks/>
                </p:cNvSpPr>
                <p:nvPr/>
              </p:nvSpPr>
              <p:spPr bwMode="auto">
                <a:xfrm>
                  <a:off x="4690921" y="1615301"/>
                  <a:ext cx="15648" cy="28166"/>
                </a:xfrm>
                <a:custGeom>
                  <a:avLst/>
                  <a:gdLst/>
                  <a:ahLst/>
                  <a:cxnLst>
                    <a:cxn ang="0">
                      <a:pos x="0" y="81"/>
                    </a:cxn>
                    <a:cxn ang="0">
                      <a:pos x="0" y="36"/>
                    </a:cxn>
                    <a:cxn ang="0">
                      <a:pos x="9" y="9"/>
                    </a:cxn>
                    <a:cxn ang="0">
                      <a:pos x="36" y="0"/>
                    </a:cxn>
                    <a:cxn ang="0">
                      <a:pos x="45" y="30"/>
                    </a:cxn>
                    <a:cxn ang="0">
                      <a:pos x="18" y="69"/>
                    </a:cxn>
                    <a:cxn ang="0">
                      <a:pos x="0" y="81"/>
                    </a:cxn>
                  </a:cxnLst>
                  <a:rect l="0" t="0" r="r" b="b"/>
                  <a:pathLst>
                    <a:path w="45" h="81">
                      <a:moveTo>
                        <a:pt x="0" y="81"/>
                      </a:moveTo>
                      <a:lnTo>
                        <a:pt x="0" y="36"/>
                      </a:lnTo>
                      <a:lnTo>
                        <a:pt x="9" y="9"/>
                      </a:lnTo>
                      <a:lnTo>
                        <a:pt x="36" y="0"/>
                      </a:lnTo>
                      <a:lnTo>
                        <a:pt x="45" y="30"/>
                      </a:lnTo>
                      <a:lnTo>
                        <a:pt x="18" y="69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48" name="Freeform 4"/>
                <p:cNvSpPr>
                  <a:spLocks/>
                </p:cNvSpPr>
                <p:nvPr/>
              </p:nvSpPr>
              <p:spPr bwMode="auto">
                <a:xfrm>
                  <a:off x="4292430" y="1596523"/>
                  <a:ext cx="473600" cy="388059"/>
                </a:xfrm>
                <a:custGeom>
                  <a:avLst/>
                  <a:gdLst/>
                  <a:ahLst/>
                  <a:cxnLst>
                    <a:cxn ang="0">
                      <a:pos x="867" y="1089"/>
                    </a:cxn>
                    <a:cxn ang="0">
                      <a:pos x="783" y="1110"/>
                    </a:cxn>
                    <a:cxn ang="0">
                      <a:pos x="708" y="1110"/>
                    </a:cxn>
                    <a:cxn ang="0">
                      <a:pos x="585" y="1053"/>
                    </a:cxn>
                    <a:cxn ang="0">
                      <a:pos x="468" y="954"/>
                    </a:cxn>
                    <a:cxn ang="0">
                      <a:pos x="372" y="864"/>
                    </a:cxn>
                    <a:cxn ang="0">
                      <a:pos x="411" y="723"/>
                    </a:cxn>
                    <a:cxn ang="0">
                      <a:pos x="525" y="459"/>
                    </a:cxn>
                    <a:cxn ang="0">
                      <a:pos x="153" y="162"/>
                    </a:cxn>
                    <a:cxn ang="0">
                      <a:pos x="69" y="150"/>
                    </a:cxn>
                    <a:cxn ang="0">
                      <a:pos x="0" y="183"/>
                    </a:cxn>
                    <a:cxn ang="0">
                      <a:pos x="72" y="21"/>
                    </a:cxn>
                    <a:cxn ang="0">
                      <a:pos x="171" y="0"/>
                    </a:cxn>
                    <a:cxn ang="0">
                      <a:pos x="348" y="114"/>
                    </a:cxn>
                    <a:cxn ang="0">
                      <a:pos x="462" y="219"/>
                    </a:cxn>
                    <a:cxn ang="0">
                      <a:pos x="609" y="264"/>
                    </a:cxn>
                    <a:cxn ang="0">
                      <a:pos x="696" y="294"/>
                    </a:cxn>
                    <a:cxn ang="0">
                      <a:pos x="903" y="408"/>
                    </a:cxn>
                    <a:cxn ang="0">
                      <a:pos x="1029" y="381"/>
                    </a:cxn>
                    <a:cxn ang="0">
                      <a:pos x="1140" y="258"/>
                    </a:cxn>
                    <a:cxn ang="0">
                      <a:pos x="1188" y="171"/>
                    </a:cxn>
                    <a:cxn ang="0">
                      <a:pos x="1206" y="117"/>
                    </a:cxn>
                    <a:cxn ang="0">
                      <a:pos x="1269" y="123"/>
                    </a:cxn>
                    <a:cxn ang="0">
                      <a:pos x="1266" y="207"/>
                    </a:cxn>
                    <a:cxn ang="0">
                      <a:pos x="1362" y="354"/>
                    </a:cxn>
                    <a:cxn ang="0">
                      <a:pos x="1254" y="501"/>
                    </a:cxn>
                    <a:cxn ang="0">
                      <a:pos x="1224" y="615"/>
                    </a:cxn>
                    <a:cxn ang="0">
                      <a:pos x="1227" y="705"/>
                    </a:cxn>
                    <a:cxn ang="0">
                      <a:pos x="1170" y="843"/>
                    </a:cxn>
                    <a:cxn ang="0">
                      <a:pos x="1170" y="933"/>
                    </a:cxn>
                    <a:cxn ang="0">
                      <a:pos x="1191" y="990"/>
                    </a:cxn>
                    <a:cxn ang="0">
                      <a:pos x="1194" y="1086"/>
                    </a:cxn>
                  </a:cxnLst>
                  <a:rect l="0" t="0" r="r" b="b"/>
                  <a:pathLst>
                    <a:path w="1362" h="1116">
                      <a:moveTo>
                        <a:pt x="1194" y="1086"/>
                      </a:moveTo>
                      <a:lnTo>
                        <a:pt x="867" y="1089"/>
                      </a:lnTo>
                      <a:lnTo>
                        <a:pt x="822" y="1092"/>
                      </a:lnTo>
                      <a:lnTo>
                        <a:pt x="783" y="1110"/>
                      </a:lnTo>
                      <a:lnTo>
                        <a:pt x="735" y="1110"/>
                      </a:lnTo>
                      <a:lnTo>
                        <a:pt x="708" y="1110"/>
                      </a:lnTo>
                      <a:lnTo>
                        <a:pt x="675" y="1116"/>
                      </a:lnTo>
                      <a:lnTo>
                        <a:pt x="585" y="1053"/>
                      </a:lnTo>
                      <a:lnTo>
                        <a:pt x="504" y="1005"/>
                      </a:lnTo>
                      <a:lnTo>
                        <a:pt x="468" y="954"/>
                      </a:lnTo>
                      <a:lnTo>
                        <a:pt x="426" y="861"/>
                      </a:lnTo>
                      <a:lnTo>
                        <a:pt x="372" y="864"/>
                      </a:lnTo>
                      <a:lnTo>
                        <a:pt x="357" y="828"/>
                      </a:lnTo>
                      <a:lnTo>
                        <a:pt x="411" y="723"/>
                      </a:lnTo>
                      <a:lnTo>
                        <a:pt x="513" y="546"/>
                      </a:lnTo>
                      <a:lnTo>
                        <a:pt x="525" y="459"/>
                      </a:lnTo>
                      <a:lnTo>
                        <a:pt x="486" y="351"/>
                      </a:lnTo>
                      <a:lnTo>
                        <a:pt x="153" y="162"/>
                      </a:lnTo>
                      <a:lnTo>
                        <a:pt x="111" y="117"/>
                      </a:lnTo>
                      <a:lnTo>
                        <a:pt x="69" y="150"/>
                      </a:lnTo>
                      <a:lnTo>
                        <a:pt x="54" y="183"/>
                      </a:lnTo>
                      <a:lnTo>
                        <a:pt x="0" y="183"/>
                      </a:lnTo>
                      <a:lnTo>
                        <a:pt x="12" y="69"/>
                      </a:lnTo>
                      <a:lnTo>
                        <a:pt x="72" y="21"/>
                      </a:lnTo>
                      <a:lnTo>
                        <a:pt x="138" y="18"/>
                      </a:lnTo>
                      <a:lnTo>
                        <a:pt x="171" y="0"/>
                      </a:lnTo>
                      <a:lnTo>
                        <a:pt x="249" y="6"/>
                      </a:lnTo>
                      <a:lnTo>
                        <a:pt x="348" y="114"/>
                      </a:lnTo>
                      <a:lnTo>
                        <a:pt x="450" y="174"/>
                      </a:lnTo>
                      <a:lnTo>
                        <a:pt x="462" y="219"/>
                      </a:lnTo>
                      <a:lnTo>
                        <a:pt x="498" y="204"/>
                      </a:lnTo>
                      <a:lnTo>
                        <a:pt x="609" y="264"/>
                      </a:lnTo>
                      <a:lnTo>
                        <a:pt x="660" y="297"/>
                      </a:lnTo>
                      <a:lnTo>
                        <a:pt x="696" y="294"/>
                      </a:lnTo>
                      <a:lnTo>
                        <a:pt x="810" y="351"/>
                      </a:lnTo>
                      <a:lnTo>
                        <a:pt x="903" y="408"/>
                      </a:lnTo>
                      <a:lnTo>
                        <a:pt x="978" y="378"/>
                      </a:lnTo>
                      <a:lnTo>
                        <a:pt x="1029" y="381"/>
                      </a:lnTo>
                      <a:lnTo>
                        <a:pt x="1086" y="336"/>
                      </a:lnTo>
                      <a:lnTo>
                        <a:pt x="1140" y="258"/>
                      </a:lnTo>
                      <a:lnTo>
                        <a:pt x="1149" y="204"/>
                      </a:lnTo>
                      <a:lnTo>
                        <a:pt x="1188" y="171"/>
                      </a:lnTo>
                      <a:lnTo>
                        <a:pt x="1179" y="138"/>
                      </a:lnTo>
                      <a:lnTo>
                        <a:pt x="1206" y="117"/>
                      </a:lnTo>
                      <a:lnTo>
                        <a:pt x="1239" y="132"/>
                      </a:lnTo>
                      <a:lnTo>
                        <a:pt x="1269" y="123"/>
                      </a:lnTo>
                      <a:lnTo>
                        <a:pt x="1272" y="150"/>
                      </a:lnTo>
                      <a:lnTo>
                        <a:pt x="1266" y="207"/>
                      </a:lnTo>
                      <a:lnTo>
                        <a:pt x="1326" y="240"/>
                      </a:lnTo>
                      <a:lnTo>
                        <a:pt x="1362" y="354"/>
                      </a:lnTo>
                      <a:lnTo>
                        <a:pt x="1320" y="447"/>
                      </a:lnTo>
                      <a:lnTo>
                        <a:pt x="1254" y="501"/>
                      </a:lnTo>
                      <a:lnTo>
                        <a:pt x="1200" y="579"/>
                      </a:lnTo>
                      <a:lnTo>
                        <a:pt x="1224" y="615"/>
                      </a:lnTo>
                      <a:lnTo>
                        <a:pt x="1224" y="663"/>
                      </a:lnTo>
                      <a:lnTo>
                        <a:pt x="1227" y="705"/>
                      </a:lnTo>
                      <a:lnTo>
                        <a:pt x="1185" y="759"/>
                      </a:lnTo>
                      <a:lnTo>
                        <a:pt x="1170" y="843"/>
                      </a:lnTo>
                      <a:lnTo>
                        <a:pt x="1158" y="876"/>
                      </a:lnTo>
                      <a:lnTo>
                        <a:pt x="1170" y="933"/>
                      </a:lnTo>
                      <a:lnTo>
                        <a:pt x="1170" y="966"/>
                      </a:lnTo>
                      <a:lnTo>
                        <a:pt x="1191" y="990"/>
                      </a:lnTo>
                      <a:lnTo>
                        <a:pt x="1188" y="1041"/>
                      </a:lnTo>
                      <a:lnTo>
                        <a:pt x="1194" y="108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49" name="Freeform 6"/>
                <p:cNvSpPr>
                  <a:spLocks/>
                </p:cNvSpPr>
                <p:nvPr/>
              </p:nvSpPr>
              <p:spPr bwMode="auto">
                <a:xfrm>
                  <a:off x="4593906" y="1467170"/>
                  <a:ext cx="53202" cy="66763"/>
                </a:xfrm>
                <a:custGeom>
                  <a:avLst/>
                  <a:gdLst/>
                  <a:ahLst/>
                  <a:cxnLst>
                    <a:cxn ang="0">
                      <a:pos x="33" y="177"/>
                    </a:cxn>
                    <a:cxn ang="0">
                      <a:pos x="0" y="192"/>
                    </a:cxn>
                    <a:cxn ang="0">
                      <a:pos x="0" y="159"/>
                    </a:cxn>
                    <a:cxn ang="0">
                      <a:pos x="3" y="138"/>
                    </a:cxn>
                    <a:cxn ang="0">
                      <a:pos x="27" y="126"/>
                    </a:cxn>
                    <a:cxn ang="0">
                      <a:pos x="33" y="108"/>
                    </a:cxn>
                    <a:cxn ang="0">
                      <a:pos x="12" y="75"/>
                    </a:cxn>
                    <a:cxn ang="0">
                      <a:pos x="27" y="54"/>
                    </a:cxn>
                    <a:cxn ang="0">
                      <a:pos x="36" y="24"/>
                    </a:cxn>
                    <a:cxn ang="0">
                      <a:pos x="72" y="3"/>
                    </a:cxn>
                    <a:cxn ang="0">
                      <a:pos x="108" y="0"/>
                    </a:cxn>
                    <a:cxn ang="0">
                      <a:pos x="129" y="30"/>
                    </a:cxn>
                    <a:cxn ang="0">
                      <a:pos x="150" y="33"/>
                    </a:cxn>
                    <a:cxn ang="0">
                      <a:pos x="153" y="57"/>
                    </a:cxn>
                    <a:cxn ang="0">
                      <a:pos x="120" y="75"/>
                    </a:cxn>
                    <a:cxn ang="0">
                      <a:pos x="105" y="117"/>
                    </a:cxn>
                    <a:cxn ang="0">
                      <a:pos x="75" y="123"/>
                    </a:cxn>
                    <a:cxn ang="0">
                      <a:pos x="57" y="156"/>
                    </a:cxn>
                    <a:cxn ang="0">
                      <a:pos x="33" y="177"/>
                    </a:cxn>
                  </a:cxnLst>
                  <a:rect l="0" t="0" r="r" b="b"/>
                  <a:pathLst>
                    <a:path w="153" h="192">
                      <a:moveTo>
                        <a:pt x="33" y="177"/>
                      </a:moveTo>
                      <a:lnTo>
                        <a:pt x="0" y="192"/>
                      </a:lnTo>
                      <a:lnTo>
                        <a:pt x="0" y="159"/>
                      </a:lnTo>
                      <a:lnTo>
                        <a:pt x="3" y="138"/>
                      </a:lnTo>
                      <a:lnTo>
                        <a:pt x="27" y="126"/>
                      </a:lnTo>
                      <a:lnTo>
                        <a:pt x="33" y="108"/>
                      </a:lnTo>
                      <a:lnTo>
                        <a:pt x="12" y="75"/>
                      </a:lnTo>
                      <a:lnTo>
                        <a:pt x="27" y="54"/>
                      </a:lnTo>
                      <a:lnTo>
                        <a:pt x="36" y="24"/>
                      </a:lnTo>
                      <a:lnTo>
                        <a:pt x="72" y="3"/>
                      </a:lnTo>
                      <a:lnTo>
                        <a:pt x="108" y="0"/>
                      </a:lnTo>
                      <a:lnTo>
                        <a:pt x="129" y="30"/>
                      </a:lnTo>
                      <a:lnTo>
                        <a:pt x="150" y="33"/>
                      </a:lnTo>
                      <a:lnTo>
                        <a:pt x="153" y="57"/>
                      </a:lnTo>
                      <a:lnTo>
                        <a:pt x="120" y="75"/>
                      </a:lnTo>
                      <a:lnTo>
                        <a:pt x="105" y="117"/>
                      </a:lnTo>
                      <a:lnTo>
                        <a:pt x="75" y="123"/>
                      </a:lnTo>
                      <a:lnTo>
                        <a:pt x="57" y="156"/>
                      </a:lnTo>
                      <a:lnTo>
                        <a:pt x="33" y="177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50" name="Freeform 7"/>
                <p:cNvSpPr>
                  <a:spLocks/>
                </p:cNvSpPr>
                <p:nvPr/>
              </p:nvSpPr>
              <p:spPr bwMode="auto">
                <a:xfrm>
                  <a:off x="4400920" y="1499509"/>
                  <a:ext cx="73022" cy="26079"/>
                </a:xfrm>
                <a:custGeom>
                  <a:avLst/>
                  <a:gdLst/>
                  <a:ahLst/>
                  <a:cxnLst>
                    <a:cxn ang="0">
                      <a:pos x="210" y="27"/>
                    </a:cxn>
                    <a:cxn ang="0">
                      <a:pos x="165" y="54"/>
                    </a:cxn>
                    <a:cxn ang="0">
                      <a:pos x="126" y="54"/>
                    </a:cxn>
                    <a:cxn ang="0">
                      <a:pos x="102" y="66"/>
                    </a:cxn>
                    <a:cxn ang="0">
                      <a:pos x="63" y="72"/>
                    </a:cxn>
                    <a:cxn ang="0">
                      <a:pos x="24" y="75"/>
                    </a:cxn>
                    <a:cxn ang="0">
                      <a:pos x="12" y="57"/>
                    </a:cxn>
                    <a:cxn ang="0">
                      <a:pos x="0" y="33"/>
                    </a:cxn>
                    <a:cxn ang="0">
                      <a:pos x="18" y="27"/>
                    </a:cxn>
                    <a:cxn ang="0">
                      <a:pos x="57" y="39"/>
                    </a:cxn>
                    <a:cxn ang="0">
                      <a:pos x="90" y="21"/>
                    </a:cxn>
                    <a:cxn ang="0">
                      <a:pos x="108" y="0"/>
                    </a:cxn>
                    <a:cxn ang="0">
                      <a:pos x="144" y="15"/>
                    </a:cxn>
                    <a:cxn ang="0">
                      <a:pos x="162" y="27"/>
                    </a:cxn>
                    <a:cxn ang="0">
                      <a:pos x="204" y="6"/>
                    </a:cxn>
                    <a:cxn ang="0">
                      <a:pos x="210" y="27"/>
                    </a:cxn>
                  </a:cxnLst>
                  <a:rect l="0" t="0" r="r" b="b"/>
                  <a:pathLst>
                    <a:path w="210" h="75">
                      <a:moveTo>
                        <a:pt x="210" y="27"/>
                      </a:moveTo>
                      <a:lnTo>
                        <a:pt x="165" y="54"/>
                      </a:lnTo>
                      <a:lnTo>
                        <a:pt x="126" y="54"/>
                      </a:lnTo>
                      <a:lnTo>
                        <a:pt x="102" y="66"/>
                      </a:lnTo>
                      <a:lnTo>
                        <a:pt x="63" y="72"/>
                      </a:lnTo>
                      <a:lnTo>
                        <a:pt x="24" y="75"/>
                      </a:lnTo>
                      <a:lnTo>
                        <a:pt x="12" y="57"/>
                      </a:lnTo>
                      <a:lnTo>
                        <a:pt x="0" y="33"/>
                      </a:lnTo>
                      <a:lnTo>
                        <a:pt x="18" y="27"/>
                      </a:lnTo>
                      <a:lnTo>
                        <a:pt x="57" y="39"/>
                      </a:lnTo>
                      <a:lnTo>
                        <a:pt x="90" y="21"/>
                      </a:lnTo>
                      <a:lnTo>
                        <a:pt x="108" y="0"/>
                      </a:lnTo>
                      <a:lnTo>
                        <a:pt x="144" y="15"/>
                      </a:lnTo>
                      <a:lnTo>
                        <a:pt x="162" y="27"/>
                      </a:lnTo>
                      <a:lnTo>
                        <a:pt x="204" y="6"/>
                      </a:lnTo>
                      <a:lnTo>
                        <a:pt x="210" y="27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51" name="Freeform 8"/>
                <p:cNvSpPr>
                  <a:spLocks/>
                </p:cNvSpPr>
                <p:nvPr/>
              </p:nvSpPr>
              <p:spPr bwMode="auto">
                <a:xfrm>
                  <a:off x="4615813" y="1267925"/>
                  <a:ext cx="29209" cy="31295"/>
                </a:xfrm>
                <a:custGeom>
                  <a:avLst/>
                  <a:gdLst/>
                  <a:ahLst/>
                  <a:cxnLst>
                    <a:cxn ang="0">
                      <a:pos x="60" y="90"/>
                    </a:cxn>
                    <a:cxn ang="0">
                      <a:pos x="24" y="69"/>
                    </a:cxn>
                    <a:cxn ang="0">
                      <a:pos x="0" y="30"/>
                    </a:cxn>
                    <a:cxn ang="0">
                      <a:pos x="0" y="6"/>
                    </a:cxn>
                    <a:cxn ang="0">
                      <a:pos x="21" y="9"/>
                    </a:cxn>
                    <a:cxn ang="0">
                      <a:pos x="39" y="18"/>
                    </a:cxn>
                    <a:cxn ang="0">
                      <a:pos x="63" y="0"/>
                    </a:cxn>
                    <a:cxn ang="0">
                      <a:pos x="81" y="18"/>
                    </a:cxn>
                    <a:cxn ang="0">
                      <a:pos x="84" y="57"/>
                    </a:cxn>
                    <a:cxn ang="0">
                      <a:pos x="60" y="90"/>
                    </a:cxn>
                  </a:cxnLst>
                  <a:rect l="0" t="0" r="r" b="b"/>
                  <a:pathLst>
                    <a:path w="84" h="90">
                      <a:moveTo>
                        <a:pt x="60" y="90"/>
                      </a:moveTo>
                      <a:lnTo>
                        <a:pt x="24" y="69"/>
                      </a:lnTo>
                      <a:lnTo>
                        <a:pt x="0" y="30"/>
                      </a:lnTo>
                      <a:lnTo>
                        <a:pt x="0" y="6"/>
                      </a:lnTo>
                      <a:lnTo>
                        <a:pt x="21" y="9"/>
                      </a:lnTo>
                      <a:lnTo>
                        <a:pt x="39" y="18"/>
                      </a:lnTo>
                      <a:lnTo>
                        <a:pt x="63" y="0"/>
                      </a:lnTo>
                      <a:lnTo>
                        <a:pt x="81" y="18"/>
                      </a:lnTo>
                      <a:lnTo>
                        <a:pt x="84" y="57"/>
                      </a:lnTo>
                      <a:lnTo>
                        <a:pt x="60" y="9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52" name="Freeform 9"/>
                <p:cNvSpPr>
                  <a:spLocks/>
                </p:cNvSpPr>
                <p:nvPr/>
              </p:nvSpPr>
              <p:spPr bwMode="auto">
                <a:xfrm>
                  <a:off x="4439517" y="1326342"/>
                  <a:ext cx="50072" cy="42770"/>
                </a:xfrm>
                <a:custGeom>
                  <a:avLst/>
                  <a:gdLst/>
                  <a:ahLst/>
                  <a:cxnLst>
                    <a:cxn ang="0">
                      <a:pos x="39" y="123"/>
                    </a:cxn>
                    <a:cxn ang="0">
                      <a:pos x="12" y="108"/>
                    </a:cxn>
                    <a:cxn ang="0">
                      <a:pos x="0" y="75"/>
                    </a:cxn>
                    <a:cxn ang="0">
                      <a:pos x="12" y="39"/>
                    </a:cxn>
                    <a:cxn ang="0">
                      <a:pos x="18" y="9"/>
                    </a:cxn>
                    <a:cxn ang="0">
                      <a:pos x="45" y="0"/>
                    </a:cxn>
                    <a:cxn ang="0">
                      <a:pos x="75" y="12"/>
                    </a:cxn>
                    <a:cxn ang="0">
                      <a:pos x="99" y="33"/>
                    </a:cxn>
                    <a:cxn ang="0">
                      <a:pos x="129" y="36"/>
                    </a:cxn>
                    <a:cxn ang="0">
                      <a:pos x="144" y="72"/>
                    </a:cxn>
                    <a:cxn ang="0">
                      <a:pos x="108" y="105"/>
                    </a:cxn>
                    <a:cxn ang="0">
                      <a:pos x="75" y="114"/>
                    </a:cxn>
                    <a:cxn ang="0">
                      <a:pos x="39" y="123"/>
                    </a:cxn>
                  </a:cxnLst>
                  <a:rect l="0" t="0" r="r" b="b"/>
                  <a:pathLst>
                    <a:path w="144" h="123">
                      <a:moveTo>
                        <a:pt x="39" y="123"/>
                      </a:moveTo>
                      <a:lnTo>
                        <a:pt x="12" y="108"/>
                      </a:lnTo>
                      <a:lnTo>
                        <a:pt x="0" y="75"/>
                      </a:lnTo>
                      <a:lnTo>
                        <a:pt x="12" y="39"/>
                      </a:lnTo>
                      <a:lnTo>
                        <a:pt x="18" y="9"/>
                      </a:lnTo>
                      <a:lnTo>
                        <a:pt x="45" y="0"/>
                      </a:lnTo>
                      <a:lnTo>
                        <a:pt x="75" y="12"/>
                      </a:lnTo>
                      <a:lnTo>
                        <a:pt x="99" y="33"/>
                      </a:lnTo>
                      <a:lnTo>
                        <a:pt x="129" y="36"/>
                      </a:lnTo>
                      <a:lnTo>
                        <a:pt x="144" y="72"/>
                      </a:lnTo>
                      <a:lnTo>
                        <a:pt x="108" y="105"/>
                      </a:lnTo>
                      <a:lnTo>
                        <a:pt x="75" y="114"/>
                      </a:lnTo>
                      <a:lnTo>
                        <a:pt x="39" y="123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53" name="Freeform 10"/>
                <p:cNvSpPr>
                  <a:spLocks/>
                </p:cNvSpPr>
                <p:nvPr/>
              </p:nvSpPr>
              <p:spPr bwMode="auto">
                <a:xfrm>
                  <a:off x="4369625" y="1407710"/>
                  <a:ext cx="19821" cy="45899"/>
                </a:xfrm>
                <a:custGeom>
                  <a:avLst/>
                  <a:gdLst/>
                  <a:ahLst/>
                  <a:cxnLst>
                    <a:cxn ang="0">
                      <a:pos x="30" y="132"/>
                    </a:cxn>
                    <a:cxn ang="0">
                      <a:pos x="0" y="90"/>
                    </a:cxn>
                    <a:cxn ang="0">
                      <a:pos x="18" y="36"/>
                    </a:cxn>
                    <a:cxn ang="0">
                      <a:pos x="18" y="0"/>
                    </a:cxn>
                    <a:cxn ang="0">
                      <a:pos x="51" y="0"/>
                    </a:cxn>
                    <a:cxn ang="0">
                      <a:pos x="51" y="48"/>
                    </a:cxn>
                    <a:cxn ang="0">
                      <a:pos x="57" y="78"/>
                    </a:cxn>
                    <a:cxn ang="0">
                      <a:pos x="30" y="132"/>
                    </a:cxn>
                  </a:cxnLst>
                  <a:rect l="0" t="0" r="r" b="b"/>
                  <a:pathLst>
                    <a:path w="57" h="132">
                      <a:moveTo>
                        <a:pt x="30" y="132"/>
                      </a:moveTo>
                      <a:lnTo>
                        <a:pt x="0" y="90"/>
                      </a:lnTo>
                      <a:lnTo>
                        <a:pt x="18" y="36"/>
                      </a:lnTo>
                      <a:lnTo>
                        <a:pt x="18" y="0"/>
                      </a:lnTo>
                      <a:lnTo>
                        <a:pt x="51" y="0"/>
                      </a:lnTo>
                      <a:lnTo>
                        <a:pt x="51" y="48"/>
                      </a:lnTo>
                      <a:lnTo>
                        <a:pt x="57" y="78"/>
                      </a:lnTo>
                      <a:lnTo>
                        <a:pt x="30" y="13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241" name="Batanes"/>
              <p:cNvGrpSpPr/>
              <p:nvPr/>
            </p:nvGrpSpPr>
            <p:grpSpPr>
              <a:xfrm>
                <a:off x="5267555" y="811186"/>
                <a:ext cx="68652" cy="214852"/>
                <a:chOff x="4598688" y="811186"/>
                <a:chExt cx="68652" cy="214852"/>
              </a:xfrm>
              <a:grpFill/>
            </p:grpSpPr>
            <p:sp>
              <p:nvSpPr>
                <p:cNvPr id="242" name="Freeform 447"/>
                <p:cNvSpPr>
                  <a:spLocks/>
                </p:cNvSpPr>
                <p:nvPr/>
              </p:nvSpPr>
              <p:spPr bwMode="auto">
                <a:xfrm>
                  <a:off x="4631787" y="811186"/>
                  <a:ext cx="20841" cy="19958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0" y="6"/>
                    </a:cxn>
                    <a:cxn ang="0">
                      <a:pos x="5" y="17"/>
                    </a:cxn>
                    <a:cxn ang="0">
                      <a:pos x="17" y="9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7" h="17">
                      <a:moveTo>
                        <a:pt x="8" y="0"/>
                      </a:moveTo>
                      <a:lnTo>
                        <a:pt x="0" y="6"/>
                      </a:lnTo>
                      <a:lnTo>
                        <a:pt x="5" y="17"/>
                      </a:lnTo>
                      <a:lnTo>
                        <a:pt x="17" y="9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43" name="Freeform 448"/>
                <p:cNvSpPr>
                  <a:spLocks/>
                </p:cNvSpPr>
                <p:nvPr/>
              </p:nvSpPr>
              <p:spPr bwMode="auto">
                <a:xfrm>
                  <a:off x="4624432" y="855800"/>
                  <a:ext cx="17163" cy="14089"/>
                </a:xfrm>
                <a:custGeom>
                  <a:avLst/>
                  <a:gdLst/>
                  <a:ahLst/>
                  <a:cxnLst>
                    <a:cxn ang="0">
                      <a:pos x="12" y="1"/>
                    </a:cxn>
                    <a:cxn ang="0">
                      <a:pos x="0" y="0"/>
                    </a:cxn>
                    <a:cxn ang="0">
                      <a:pos x="0" y="10"/>
                    </a:cxn>
                    <a:cxn ang="0">
                      <a:pos x="14" y="12"/>
                    </a:cxn>
                    <a:cxn ang="0">
                      <a:pos x="12" y="1"/>
                    </a:cxn>
                  </a:cxnLst>
                  <a:rect l="0" t="0" r="r" b="b"/>
                  <a:pathLst>
                    <a:path w="14" h="12">
                      <a:moveTo>
                        <a:pt x="12" y="1"/>
                      </a:move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14" y="12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44" name="Freeform 449"/>
                <p:cNvSpPr>
                  <a:spLocks/>
                </p:cNvSpPr>
                <p:nvPr/>
              </p:nvSpPr>
              <p:spPr bwMode="auto">
                <a:xfrm>
                  <a:off x="4598688" y="887500"/>
                  <a:ext cx="36777" cy="42266"/>
                </a:xfrm>
                <a:custGeom>
                  <a:avLst/>
                  <a:gdLst/>
                  <a:ahLst/>
                  <a:cxnLst>
                    <a:cxn ang="0">
                      <a:pos x="26" y="1"/>
                    </a:cxn>
                    <a:cxn ang="0">
                      <a:pos x="15" y="0"/>
                    </a:cxn>
                    <a:cxn ang="0">
                      <a:pos x="0" y="10"/>
                    </a:cxn>
                    <a:cxn ang="0">
                      <a:pos x="6" y="36"/>
                    </a:cxn>
                    <a:cxn ang="0">
                      <a:pos x="15" y="24"/>
                    </a:cxn>
                    <a:cxn ang="0">
                      <a:pos x="21" y="34"/>
                    </a:cxn>
                    <a:cxn ang="0">
                      <a:pos x="30" y="27"/>
                    </a:cxn>
                    <a:cxn ang="0">
                      <a:pos x="18" y="16"/>
                    </a:cxn>
                    <a:cxn ang="0">
                      <a:pos x="26" y="1"/>
                    </a:cxn>
                  </a:cxnLst>
                  <a:rect l="0" t="0" r="r" b="b"/>
                  <a:pathLst>
                    <a:path w="30" h="36">
                      <a:moveTo>
                        <a:pt x="26" y="1"/>
                      </a:moveTo>
                      <a:lnTo>
                        <a:pt x="15" y="0"/>
                      </a:lnTo>
                      <a:lnTo>
                        <a:pt x="0" y="10"/>
                      </a:lnTo>
                      <a:lnTo>
                        <a:pt x="6" y="36"/>
                      </a:lnTo>
                      <a:lnTo>
                        <a:pt x="15" y="24"/>
                      </a:lnTo>
                      <a:lnTo>
                        <a:pt x="21" y="34"/>
                      </a:lnTo>
                      <a:lnTo>
                        <a:pt x="30" y="27"/>
                      </a:lnTo>
                      <a:lnTo>
                        <a:pt x="18" y="16"/>
                      </a:lnTo>
                      <a:lnTo>
                        <a:pt x="26" y="1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45" name="Freeform 450"/>
                <p:cNvSpPr>
                  <a:spLocks/>
                </p:cNvSpPr>
                <p:nvPr/>
              </p:nvSpPr>
              <p:spPr bwMode="auto">
                <a:xfrm>
                  <a:off x="4626885" y="961465"/>
                  <a:ext cx="40455" cy="46963"/>
                </a:xfrm>
                <a:custGeom>
                  <a:avLst/>
                  <a:gdLst/>
                  <a:ahLst/>
                  <a:cxnLst>
                    <a:cxn ang="0">
                      <a:pos x="33" y="1"/>
                    </a:cxn>
                    <a:cxn ang="0">
                      <a:pos x="21" y="0"/>
                    </a:cxn>
                    <a:cxn ang="0">
                      <a:pos x="0" y="24"/>
                    </a:cxn>
                    <a:cxn ang="0">
                      <a:pos x="4" y="40"/>
                    </a:cxn>
                    <a:cxn ang="0">
                      <a:pos x="18" y="40"/>
                    </a:cxn>
                    <a:cxn ang="0">
                      <a:pos x="16" y="27"/>
                    </a:cxn>
                    <a:cxn ang="0">
                      <a:pos x="31" y="13"/>
                    </a:cxn>
                    <a:cxn ang="0">
                      <a:pos x="33" y="1"/>
                    </a:cxn>
                  </a:cxnLst>
                  <a:rect l="0" t="0" r="r" b="b"/>
                  <a:pathLst>
                    <a:path w="33" h="40">
                      <a:moveTo>
                        <a:pt x="33" y="1"/>
                      </a:moveTo>
                      <a:lnTo>
                        <a:pt x="21" y="0"/>
                      </a:lnTo>
                      <a:lnTo>
                        <a:pt x="0" y="24"/>
                      </a:lnTo>
                      <a:lnTo>
                        <a:pt x="4" y="40"/>
                      </a:lnTo>
                      <a:lnTo>
                        <a:pt x="18" y="40"/>
                      </a:lnTo>
                      <a:lnTo>
                        <a:pt x="16" y="27"/>
                      </a:lnTo>
                      <a:lnTo>
                        <a:pt x="31" y="13"/>
                      </a:lnTo>
                      <a:lnTo>
                        <a:pt x="33" y="1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46" name="Freeform 451"/>
                <p:cNvSpPr>
                  <a:spLocks/>
                </p:cNvSpPr>
                <p:nvPr/>
              </p:nvSpPr>
              <p:spPr bwMode="auto">
                <a:xfrm>
                  <a:off x="4602365" y="994339"/>
                  <a:ext cx="35552" cy="31699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0" y="9"/>
                    </a:cxn>
                    <a:cxn ang="0">
                      <a:pos x="18" y="27"/>
                    </a:cxn>
                    <a:cxn ang="0">
                      <a:pos x="29" y="20"/>
                    </a:cxn>
                    <a:cxn ang="0">
                      <a:pos x="23" y="11"/>
                    </a:cxn>
                    <a:cxn ang="0">
                      <a:pos x="9" y="0"/>
                    </a:cxn>
                  </a:cxnLst>
                  <a:rect l="0" t="0" r="r" b="b"/>
                  <a:pathLst>
                    <a:path w="29" h="27">
                      <a:moveTo>
                        <a:pt x="9" y="0"/>
                      </a:moveTo>
                      <a:lnTo>
                        <a:pt x="0" y="9"/>
                      </a:lnTo>
                      <a:lnTo>
                        <a:pt x="18" y="27"/>
                      </a:lnTo>
                      <a:lnTo>
                        <a:pt x="29" y="20"/>
                      </a:lnTo>
                      <a:lnTo>
                        <a:pt x="23" y="1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50" name="Western Visayas"/>
            <p:cNvGrpSpPr/>
            <p:nvPr/>
          </p:nvGrpSpPr>
          <p:grpSpPr>
            <a:xfrm>
              <a:off x="5348579" y="3898801"/>
              <a:ext cx="762211" cy="932595"/>
              <a:chOff x="5348579" y="3898801"/>
              <a:chExt cx="762211" cy="932595"/>
            </a:xfrm>
            <a:grpFill/>
          </p:grpSpPr>
          <p:sp>
            <p:nvSpPr>
              <p:cNvPr id="221" name="Negros Occidental"/>
              <p:cNvSpPr>
                <a:spLocks/>
              </p:cNvSpPr>
              <p:nvPr/>
            </p:nvSpPr>
            <p:spPr bwMode="auto">
              <a:xfrm>
                <a:off x="5701867" y="4291033"/>
                <a:ext cx="408923" cy="540363"/>
              </a:xfrm>
              <a:custGeom>
                <a:avLst/>
                <a:gdLst/>
                <a:ahLst/>
                <a:cxnLst>
                  <a:cxn ang="0">
                    <a:pos x="170" y="1518"/>
                  </a:cxn>
                  <a:cxn ang="0">
                    <a:pos x="122" y="1466"/>
                  </a:cxn>
                  <a:cxn ang="0">
                    <a:pos x="84" y="1410"/>
                  </a:cxn>
                  <a:cxn ang="0">
                    <a:pos x="78" y="1350"/>
                  </a:cxn>
                  <a:cxn ang="0">
                    <a:pos x="46" y="1330"/>
                  </a:cxn>
                  <a:cxn ang="0">
                    <a:pos x="16" y="1260"/>
                  </a:cxn>
                  <a:cxn ang="0">
                    <a:pos x="0" y="1180"/>
                  </a:cxn>
                  <a:cxn ang="0">
                    <a:pos x="34" y="1130"/>
                  </a:cxn>
                  <a:cxn ang="0">
                    <a:pos x="56" y="1080"/>
                  </a:cxn>
                  <a:cxn ang="0">
                    <a:pos x="72" y="1022"/>
                  </a:cxn>
                  <a:cxn ang="0">
                    <a:pos x="176" y="1022"/>
                  </a:cxn>
                  <a:cxn ang="0">
                    <a:pos x="262" y="1034"/>
                  </a:cxn>
                  <a:cxn ang="0">
                    <a:pos x="342" y="1000"/>
                  </a:cxn>
                  <a:cxn ang="0">
                    <a:pos x="372" y="954"/>
                  </a:cxn>
                  <a:cxn ang="0">
                    <a:pos x="420" y="944"/>
                  </a:cxn>
                  <a:cxn ang="0">
                    <a:pos x="466" y="922"/>
                  </a:cxn>
                  <a:cxn ang="0">
                    <a:pos x="482" y="854"/>
                  </a:cxn>
                  <a:cxn ang="0">
                    <a:pos x="450" y="804"/>
                  </a:cxn>
                  <a:cxn ang="0">
                    <a:pos x="466" y="708"/>
                  </a:cxn>
                  <a:cxn ang="0">
                    <a:pos x="472" y="644"/>
                  </a:cxn>
                  <a:cxn ang="0">
                    <a:pos x="460" y="574"/>
                  </a:cxn>
                  <a:cxn ang="0">
                    <a:pos x="430" y="526"/>
                  </a:cxn>
                  <a:cxn ang="0">
                    <a:pos x="436" y="490"/>
                  </a:cxn>
                  <a:cxn ang="0">
                    <a:pos x="488" y="454"/>
                  </a:cxn>
                  <a:cxn ang="0">
                    <a:pos x="524" y="400"/>
                  </a:cxn>
                  <a:cxn ang="0">
                    <a:pos x="540" y="356"/>
                  </a:cxn>
                  <a:cxn ang="0">
                    <a:pos x="580" y="286"/>
                  </a:cxn>
                  <a:cxn ang="0">
                    <a:pos x="592" y="222"/>
                  </a:cxn>
                  <a:cxn ang="0">
                    <a:pos x="568" y="156"/>
                  </a:cxn>
                  <a:cxn ang="0">
                    <a:pos x="570" y="106"/>
                  </a:cxn>
                  <a:cxn ang="0">
                    <a:pos x="618" y="94"/>
                  </a:cxn>
                  <a:cxn ang="0">
                    <a:pos x="658" y="82"/>
                  </a:cxn>
                  <a:cxn ang="0">
                    <a:pos x="694" y="76"/>
                  </a:cxn>
                  <a:cxn ang="0">
                    <a:pos x="742" y="28"/>
                  </a:cxn>
                  <a:cxn ang="0">
                    <a:pos x="800" y="0"/>
                  </a:cxn>
                  <a:cxn ang="0">
                    <a:pos x="850" y="16"/>
                  </a:cxn>
                  <a:cxn ang="0">
                    <a:pos x="886" y="32"/>
                  </a:cxn>
                  <a:cxn ang="0">
                    <a:pos x="950" y="46"/>
                  </a:cxn>
                  <a:cxn ang="0">
                    <a:pos x="1006" y="52"/>
                  </a:cxn>
                  <a:cxn ang="0">
                    <a:pos x="1064" y="80"/>
                  </a:cxn>
                  <a:cxn ang="0">
                    <a:pos x="1128" y="98"/>
                  </a:cxn>
                  <a:cxn ang="0">
                    <a:pos x="1140" y="148"/>
                  </a:cxn>
                  <a:cxn ang="0">
                    <a:pos x="1176" y="202"/>
                  </a:cxn>
                  <a:cxn ang="0">
                    <a:pos x="1158" y="258"/>
                  </a:cxn>
                  <a:cxn ang="0">
                    <a:pos x="1100" y="342"/>
                  </a:cxn>
                  <a:cxn ang="0">
                    <a:pos x="1096" y="408"/>
                  </a:cxn>
                  <a:cxn ang="0">
                    <a:pos x="1078" y="468"/>
                  </a:cxn>
                  <a:cxn ang="0">
                    <a:pos x="1040" y="538"/>
                  </a:cxn>
                  <a:cxn ang="0">
                    <a:pos x="958" y="612"/>
                  </a:cxn>
                  <a:cxn ang="0">
                    <a:pos x="838" y="582"/>
                  </a:cxn>
                  <a:cxn ang="0">
                    <a:pos x="748" y="574"/>
                  </a:cxn>
                  <a:cxn ang="0">
                    <a:pos x="758" y="652"/>
                  </a:cxn>
                  <a:cxn ang="0">
                    <a:pos x="750" y="750"/>
                  </a:cxn>
                  <a:cxn ang="0">
                    <a:pos x="610" y="1022"/>
                  </a:cxn>
                  <a:cxn ang="0">
                    <a:pos x="210" y="1554"/>
                  </a:cxn>
                </a:cxnLst>
                <a:rect l="0" t="0" r="r" b="b"/>
                <a:pathLst>
                  <a:path w="1176" h="1554">
                    <a:moveTo>
                      <a:pt x="190" y="1548"/>
                    </a:moveTo>
                    <a:lnTo>
                      <a:pt x="170" y="1518"/>
                    </a:lnTo>
                    <a:lnTo>
                      <a:pt x="146" y="1490"/>
                    </a:lnTo>
                    <a:lnTo>
                      <a:pt x="122" y="1466"/>
                    </a:lnTo>
                    <a:lnTo>
                      <a:pt x="102" y="1440"/>
                    </a:lnTo>
                    <a:lnTo>
                      <a:pt x="84" y="1410"/>
                    </a:lnTo>
                    <a:lnTo>
                      <a:pt x="78" y="1378"/>
                    </a:lnTo>
                    <a:lnTo>
                      <a:pt x="78" y="1350"/>
                    </a:lnTo>
                    <a:lnTo>
                      <a:pt x="72" y="1332"/>
                    </a:lnTo>
                    <a:lnTo>
                      <a:pt x="46" y="1330"/>
                    </a:lnTo>
                    <a:lnTo>
                      <a:pt x="16" y="1314"/>
                    </a:lnTo>
                    <a:lnTo>
                      <a:pt x="16" y="1260"/>
                    </a:lnTo>
                    <a:lnTo>
                      <a:pt x="8" y="1206"/>
                    </a:lnTo>
                    <a:lnTo>
                      <a:pt x="0" y="1180"/>
                    </a:lnTo>
                    <a:lnTo>
                      <a:pt x="4" y="1146"/>
                    </a:lnTo>
                    <a:lnTo>
                      <a:pt x="34" y="1130"/>
                    </a:lnTo>
                    <a:lnTo>
                      <a:pt x="62" y="1112"/>
                    </a:lnTo>
                    <a:lnTo>
                      <a:pt x="56" y="1080"/>
                    </a:lnTo>
                    <a:lnTo>
                      <a:pt x="66" y="1044"/>
                    </a:lnTo>
                    <a:lnTo>
                      <a:pt x="72" y="1022"/>
                    </a:lnTo>
                    <a:lnTo>
                      <a:pt x="110" y="1014"/>
                    </a:lnTo>
                    <a:lnTo>
                      <a:pt x="176" y="1022"/>
                    </a:lnTo>
                    <a:lnTo>
                      <a:pt x="222" y="1030"/>
                    </a:lnTo>
                    <a:lnTo>
                      <a:pt x="262" y="1034"/>
                    </a:lnTo>
                    <a:lnTo>
                      <a:pt x="314" y="1014"/>
                    </a:lnTo>
                    <a:lnTo>
                      <a:pt x="342" y="1000"/>
                    </a:lnTo>
                    <a:lnTo>
                      <a:pt x="362" y="982"/>
                    </a:lnTo>
                    <a:lnTo>
                      <a:pt x="372" y="954"/>
                    </a:lnTo>
                    <a:lnTo>
                      <a:pt x="378" y="936"/>
                    </a:lnTo>
                    <a:lnTo>
                      <a:pt x="420" y="944"/>
                    </a:lnTo>
                    <a:lnTo>
                      <a:pt x="440" y="946"/>
                    </a:lnTo>
                    <a:lnTo>
                      <a:pt x="466" y="922"/>
                    </a:lnTo>
                    <a:lnTo>
                      <a:pt x="484" y="892"/>
                    </a:lnTo>
                    <a:lnTo>
                      <a:pt x="482" y="854"/>
                    </a:lnTo>
                    <a:lnTo>
                      <a:pt x="462" y="832"/>
                    </a:lnTo>
                    <a:lnTo>
                      <a:pt x="450" y="804"/>
                    </a:lnTo>
                    <a:lnTo>
                      <a:pt x="456" y="754"/>
                    </a:lnTo>
                    <a:lnTo>
                      <a:pt x="466" y="708"/>
                    </a:lnTo>
                    <a:lnTo>
                      <a:pt x="472" y="676"/>
                    </a:lnTo>
                    <a:lnTo>
                      <a:pt x="472" y="644"/>
                    </a:lnTo>
                    <a:lnTo>
                      <a:pt x="472" y="616"/>
                    </a:lnTo>
                    <a:lnTo>
                      <a:pt x="460" y="574"/>
                    </a:lnTo>
                    <a:lnTo>
                      <a:pt x="444" y="546"/>
                    </a:lnTo>
                    <a:lnTo>
                      <a:pt x="430" y="526"/>
                    </a:lnTo>
                    <a:lnTo>
                      <a:pt x="416" y="500"/>
                    </a:lnTo>
                    <a:lnTo>
                      <a:pt x="436" y="490"/>
                    </a:lnTo>
                    <a:lnTo>
                      <a:pt x="462" y="478"/>
                    </a:lnTo>
                    <a:lnTo>
                      <a:pt x="488" y="454"/>
                    </a:lnTo>
                    <a:lnTo>
                      <a:pt x="502" y="426"/>
                    </a:lnTo>
                    <a:lnTo>
                      <a:pt x="524" y="400"/>
                    </a:lnTo>
                    <a:lnTo>
                      <a:pt x="536" y="390"/>
                    </a:lnTo>
                    <a:lnTo>
                      <a:pt x="540" y="356"/>
                    </a:lnTo>
                    <a:lnTo>
                      <a:pt x="554" y="318"/>
                    </a:lnTo>
                    <a:lnTo>
                      <a:pt x="580" y="286"/>
                    </a:lnTo>
                    <a:lnTo>
                      <a:pt x="592" y="252"/>
                    </a:lnTo>
                    <a:lnTo>
                      <a:pt x="592" y="222"/>
                    </a:lnTo>
                    <a:lnTo>
                      <a:pt x="586" y="198"/>
                    </a:lnTo>
                    <a:lnTo>
                      <a:pt x="568" y="156"/>
                    </a:lnTo>
                    <a:lnTo>
                      <a:pt x="566" y="134"/>
                    </a:lnTo>
                    <a:lnTo>
                      <a:pt x="570" y="106"/>
                    </a:lnTo>
                    <a:lnTo>
                      <a:pt x="592" y="94"/>
                    </a:lnTo>
                    <a:lnTo>
                      <a:pt x="618" y="94"/>
                    </a:lnTo>
                    <a:lnTo>
                      <a:pt x="630" y="82"/>
                    </a:lnTo>
                    <a:lnTo>
                      <a:pt x="658" y="82"/>
                    </a:lnTo>
                    <a:lnTo>
                      <a:pt x="676" y="88"/>
                    </a:lnTo>
                    <a:lnTo>
                      <a:pt x="694" y="76"/>
                    </a:lnTo>
                    <a:lnTo>
                      <a:pt x="708" y="50"/>
                    </a:lnTo>
                    <a:lnTo>
                      <a:pt x="742" y="28"/>
                    </a:lnTo>
                    <a:lnTo>
                      <a:pt x="776" y="8"/>
                    </a:lnTo>
                    <a:lnTo>
                      <a:pt x="800" y="0"/>
                    </a:lnTo>
                    <a:lnTo>
                      <a:pt x="824" y="12"/>
                    </a:lnTo>
                    <a:lnTo>
                      <a:pt x="850" y="16"/>
                    </a:lnTo>
                    <a:lnTo>
                      <a:pt x="868" y="28"/>
                    </a:lnTo>
                    <a:lnTo>
                      <a:pt x="886" y="32"/>
                    </a:lnTo>
                    <a:lnTo>
                      <a:pt x="916" y="46"/>
                    </a:lnTo>
                    <a:lnTo>
                      <a:pt x="950" y="46"/>
                    </a:lnTo>
                    <a:lnTo>
                      <a:pt x="966" y="46"/>
                    </a:lnTo>
                    <a:lnTo>
                      <a:pt x="1006" y="52"/>
                    </a:lnTo>
                    <a:lnTo>
                      <a:pt x="1042" y="60"/>
                    </a:lnTo>
                    <a:lnTo>
                      <a:pt x="1064" y="80"/>
                    </a:lnTo>
                    <a:lnTo>
                      <a:pt x="1106" y="84"/>
                    </a:lnTo>
                    <a:lnTo>
                      <a:pt x="1128" y="98"/>
                    </a:lnTo>
                    <a:lnTo>
                      <a:pt x="1138" y="130"/>
                    </a:lnTo>
                    <a:lnTo>
                      <a:pt x="1140" y="148"/>
                    </a:lnTo>
                    <a:lnTo>
                      <a:pt x="1162" y="168"/>
                    </a:lnTo>
                    <a:lnTo>
                      <a:pt x="1176" y="202"/>
                    </a:lnTo>
                    <a:lnTo>
                      <a:pt x="1174" y="228"/>
                    </a:lnTo>
                    <a:lnTo>
                      <a:pt x="1158" y="258"/>
                    </a:lnTo>
                    <a:lnTo>
                      <a:pt x="1118" y="304"/>
                    </a:lnTo>
                    <a:lnTo>
                      <a:pt x="1100" y="342"/>
                    </a:lnTo>
                    <a:lnTo>
                      <a:pt x="1098" y="372"/>
                    </a:lnTo>
                    <a:lnTo>
                      <a:pt x="1096" y="408"/>
                    </a:lnTo>
                    <a:lnTo>
                      <a:pt x="1098" y="440"/>
                    </a:lnTo>
                    <a:lnTo>
                      <a:pt x="1078" y="468"/>
                    </a:lnTo>
                    <a:lnTo>
                      <a:pt x="1072" y="502"/>
                    </a:lnTo>
                    <a:lnTo>
                      <a:pt x="1040" y="538"/>
                    </a:lnTo>
                    <a:lnTo>
                      <a:pt x="994" y="578"/>
                    </a:lnTo>
                    <a:lnTo>
                      <a:pt x="958" y="612"/>
                    </a:lnTo>
                    <a:lnTo>
                      <a:pt x="890" y="598"/>
                    </a:lnTo>
                    <a:lnTo>
                      <a:pt x="838" y="582"/>
                    </a:lnTo>
                    <a:lnTo>
                      <a:pt x="774" y="576"/>
                    </a:lnTo>
                    <a:lnTo>
                      <a:pt x="748" y="574"/>
                    </a:lnTo>
                    <a:lnTo>
                      <a:pt x="744" y="594"/>
                    </a:lnTo>
                    <a:lnTo>
                      <a:pt x="758" y="652"/>
                    </a:lnTo>
                    <a:lnTo>
                      <a:pt x="764" y="698"/>
                    </a:lnTo>
                    <a:lnTo>
                      <a:pt x="750" y="750"/>
                    </a:lnTo>
                    <a:lnTo>
                      <a:pt x="618" y="966"/>
                    </a:lnTo>
                    <a:lnTo>
                      <a:pt x="610" y="1022"/>
                    </a:lnTo>
                    <a:lnTo>
                      <a:pt x="574" y="1084"/>
                    </a:lnTo>
                    <a:lnTo>
                      <a:pt x="210" y="1554"/>
                    </a:lnTo>
                    <a:lnTo>
                      <a:pt x="190" y="1548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222" name="Aklan"/>
              <p:cNvSpPr>
                <a:spLocks/>
              </p:cNvSpPr>
              <p:nvPr/>
            </p:nvSpPr>
            <p:spPr bwMode="auto">
              <a:xfrm>
                <a:off x="5521051" y="3937746"/>
                <a:ext cx="249666" cy="258011"/>
              </a:xfrm>
              <a:custGeom>
                <a:avLst/>
                <a:gdLst/>
                <a:ahLst/>
                <a:cxnLst>
                  <a:cxn ang="0">
                    <a:pos x="296" y="716"/>
                  </a:cxn>
                  <a:cxn ang="0">
                    <a:pos x="294" y="678"/>
                  </a:cxn>
                  <a:cxn ang="0">
                    <a:pos x="288" y="646"/>
                  </a:cxn>
                  <a:cxn ang="0">
                    <a:pos x="304" y="612"/>
                  </a:cxn>
                  <a:cxn ang="0">
                    <a:pos x="292" y="558"/>
                  </a:cxn>
                  <a:cxn ang="0">
                    <a:pos x="276" y="520"/>
                  </a:cxn>
                  <a:cxn ang="0">
                    <a:pos x="276" y="474"/>
                  </a:cxn>
                  <a:cxn ang="0">
                    <a:pos x="262" y="438"/>
                  </a:cxn>
                  <a:cxn ang="0">
                    <a:pos x="278" y="378"/>
                  </a:cxn>
                  <a:cxn ang="0">
                    <a:pos x="294" y="334"/>
                  </a:cxn>
                  <a:cxn ang="0">
                    <a:pos x="312" y="288"/>
                  </a:cxn>
                  <a:cxn ang="0">
                    <a:pos x="250" y="256"/>
                  </a:cxn>
                  <a:cxn ang="0">
                    <a:pos x="172" y="206"/>
                  </a:cxn>
                  <a:cxn ang="0">
                    <a:pos x="130" y="190"/>
                  </a:cxn>
                  <a:cxn ang="0">
                    <a:pos x="64" y="196"/>
                  </a:cxn>
                  <a:cxn ang="0">
                    <a:pos x="0" y="252"/>
                  </a:cxn>
                  <a:cxn ang="0">
                    <a:pos x="2" y="212"/>
                  </a:cxn>
                  <a:cxn ang="0">
                    <a:pos x="24" y="174"/>
                  </a:cxn>
                  <a:cxn ang="0">
                    <a:pos x="26" y="146"/>
                  </a:cxn>
                  <a:cxn ang="0">
                    <a:pos x="30" y="102"/>
                  </a:cxn>
                  <a:cxn ang="0">
                    <a:pos x="68" y="98"/>
                  </a:cxn>
                  <a:cxn ang="0">
                    <a:pos x="92" y="92"/>
                  </a:cxn>
                  <a:cxn ang="0">
                    <a:pos x="72" y="54"/>
                  </a:cxn>
                  <a:cxn ang="0">
                    <a:pos x="50" y="26"/>
                  </a:cxn>
                  <a:cxn ang="0">
                    <a:pos x="40" y="8"/>
                  </a:cxn>
                  <a:cxn ang="0">
                    <a:pos x="70" y="8"/>
                  </a:cxn>
                  <a:cxn ang="0">
                    <a:pos x="76" y="40"/>
                  </a:cxn>
                  <a:cxn ang="0">
                    <a:pos x="106" y="66"/>
                  </a:cxn>
                  <a:cxn ang="0">
                    <a:pos x="124" y="94"/>
                  </a:cxn>
                  <a:cxn ang="0">
                    <a:pos x="152" y="122"/>
                  </a:cxn>
                  <a:cxn ang="0">
                    <a:pos x="182" y="134"/>
                  </a:cxn>
                  <a:cxn ang="0">
                    <a:pos x="212" y="170"/>
                  </a:cxn>
                  <a:cxn ang="0">
                    <a:pos x="262" y="172"/>
                  </a:cxn>
                  <a:cxn ang="0">
                    <a:pos x="302" y="172"/>
                  </a:cxn>
                  <a:cxn ang="0">
                    <a:pos x="330" y="172"/>
                  </a:cxn>
                  <a:cxn ang="0">
                    <a:pos x="346" y="194"/>
                  </a:cxn>
                  <a:cxn ang="0">
                    <a:pos x="376" y="206"/>
                  </a:cxn>
                  <a:cxn ang="0">
                    <a:pos x="400" y="216"/>
                  </a:cxn>
                  <a:cxn ang="0">
                    <a:pos x="434" y="248"/>
                  </a:cxn>
                  <a:cxn ang="0">
                    <a:pos x="510" y="296"/>
                  </a:cxn>
                  <a:cxn ang="0">
                    <a:pos x="548" y="402"/>
                  </a:cxn>
                  <a:cxn ang="0">
                    <a:pos x="580" y="448"/>
                  </a:cxn>
                  <a:cxn ang="0">
                    <a:pos x="642" y="456"/>
                  </a:cxn>
                  <a:cxn ang="0">
                    <a:pos x="668" y="426"/>
                  </a:cxn>
                  <a:cxn ang="0">
                    <a:pos x="692" y="446"/>
                  </a:cxn>
                  <a:cxn ang="0">
                    <a:pos x="718" y="492"/>
                  </a:cxn>
                  <a:cxn ang="0">
                    <a:pos x="664" y="520"/>
                  </a:cxn>
                  <a:cxn ang="0">
                    <a:pos x="608" y="538"/>
                  </a:cxn>
                  <a:cxn ang="0">
                    <a:pos x="554" y="558"/>
                  </a:cxn>
                  <a:cxn ang="0">
                    <a:pos x="522" y="598"/>
                  </a:cxn>
                  <a:cxn ang="0">
                    <a:pos x="476" y="660"/>
                  </a:cxn>
                  <a:cxn ang="0">
                    <a:pos x="298" y="742"/>
                  </a:cxn>
                </a:cxnLst>
                <a:rect l="0" t="0" r="r" b="b"/>
                <a:pathLst>
                  <a:path w="718" h="742">
                    <a:moveTo>
                      <a:pt x="298" y="742"/>
                    </a:moveTo>
                    <a:lnTo>
                      <a:pt x="296" y="716"/>
                    </a:lnTo>
                    <a:lnTo>
                      <a:pt x="296" y="694"/>
                    </a:lnTo>
                    <a:lnTo>
                      <a:pt x="294" y="678"/>
                    </a:lnTo>
                    <a:lnTo>
                      <a:pt x="278" y="664"/>
                    </a:lnTo>
                    <a:lnTo>
                      <a:pt x="288" y="646"/>
                    </a:lnTo>
                    <a:lnTo>
                      <a:pt x="304" y="632"/>
                    </a:lnTo>
                    <a:lnTo>
                      <a:pt x="304" y="612"/>
                    </a:lnTo>
                    <a:lnTo>
                      <a:pt x="300" y="584"/>
                    </a:lnTo>
                    <a:lnTo>
                      <a:pt x="292" y="558"/>
                    </a:lnTo>
                    <a:lnTo>
                      <a:pt x="286" y="536"/>
                    </a:lnTo>
                    <a:lnTo>
                      <a:pt x="276" y="520"/>
                    </a:lnTo>
                    <a:lnTo>
                      <a:pt x="276" y="494"/>
                    </a:lnTo>
                    <a:lnTo>
                      <a:pt x="276" y="474"/>
                    </a:lnTo>
                    <a:lnTo>
                      <a:pt x="262" y="460"/>
                    </a:lnTo>
                    <a:lnTo>
                      <a:pt x="262" y="438"/>
                    </a:lnTo>
                    <a:lnTo>
                      <a:pt x="284" y="404"/>
                    </a:lnTo>
                    <a:lnTo>
                      <a:pt x="278" y="378"/>
                    </a:lnTo>
                    <a:lnTo>
                      <a:pt x="286" y="358"/>
                    </a:lnTo>
                    <a:lnTo>
                      <a:pt x="294" y="334"/>
                    </a:lnTo>
                    <a:lnTo>
                      <a:pt x="312" y="312"/>
                    </a:lnTo>
                    <a:lnTo>
                      <a:pt x="312" y="288"/>
                    </a:lnTo>
                    <a:lnTo>
                      <a:pt x="296" y="272"/>
                    </a:lnTo>
                    <a:lnTo>
                      <a:pt x="250" y="256"/>
                    </a:lnTo>
                    <a:lnTo>
                      <a:pt x="220" y="234"/>
                    </a:lnTo>
                    <a:lnTo>
                      <a:pt x="172" y="206"/>
                    </a:lnTo>
                    <a:lnTo>
                      <a:pt x="154" y="206"/>
                    </a:lnTo>
                    <a:lnTo>
                      <a:pt x="130" y="190"/>
                    </a:lnTo>
                    <a:lnTo>
                      <a:pt x="94" y="180"/>
                    </a:lnTo>
                    <a:lnTo>
                      <a:pt x="64" y="196"/>
                    </a:lnTo>
                    <a:lnTo>
                      <a:pt x="42" y="210"/>
                    </a:lnTo>
                    <a:lnTo>
                      <a:pt x="0" y="252"/>
                    </a:lnTo>
                    <a:lnTo>
                      <a:pt x="0" y="230"/>
                    </a:lnTo>
                    <a:lnTo>
                      <a:pt x="2" y="212"/>
                    </a:lnTo>
                    <a:lnTo>
                      <a:pt x="14" y="194"/>
                    </a:lnTo>
                    <a:lnTo>
                      <a:pt x="24" y="174"/>
                    </a:lnTo>
                    <a:lnTo>
                      <a:pt x="30" y="162"/>
                    </a:lnTo>
                    <a:lnTo>
                      <a:pt x="26" y="146"/>
                    </a:lnTo>
                    <a:lnTo>
                      <a:pt x="24" y="112"/>
                    </a:lnTo>
                    <a:lnTo>
                      <a:pt x="30" y="102"/>
                    </a:lnTo>
                    <a:lnTo>
                      <a:pt x="52" y="106"/>
                    </a:lnTo>
                    <a:lnTo>
                      <a:pt x="68" y="98"/>
                    </a:lnTo>
                    <a:lnTo>
                      <a:pt x="84" y="104"/>
                    </a:lnTo>
                    <a:lnTo>
                      <a:pt x="92" y="92"/>
                    </a:lnTo>
                    <a:lnTo>
                      <a:pt x="86" y="68"/>
                    </a:lnTo>
                    <a:lnTo>
                      <a:pt x="72" y="54"/>
                    </a:lnTo>
                    <a:lnTo>
                      <a:pt x="56" y="42"/>
                    </a:lnTo>
                    <a:lnTo>
                      <a:pt x="50" y="26"/>
                    </a:lnTo>
                    <a:lnTo>
                      <a:pt x="34" y="18"/>
                    </a:lnTo>
                    <a:lnTo>
                      <a:pt x="40" y="8"/>
                    </a:lnTo>
                    <a:lnTo>
                      <a:pt x="52" y="0"/>
                    </a:lnTo>
                    <a:lnTo>
                      <a:pt x="70" y="8"/>
                    </a:lnTo>
                    <a:lnTo>
                      <a:pt x="74" y="22"/>
                    </a:lnTo>
                    <a:lnTo>
                      <a:pt x="76" y="40"/>
                    </a:lnTo>
                    <a:lnTo>
                      <a:pt x="90" y="64"/>
                    </a:lnTo>
                    <a:lnTo>
                      <a:pt x="106" y="66"/>
                    </a:lnTo>
                    <a:lnTo>
                      <a:pt x="120" y="80"/>
                    </a:lnTo>
                    <a:lnTo>
                      <a:pt x="124" y="94"/>
                    </a:lnTo>
                    <a:lnTo>
                      <a:pt x="142" y="96"/>
                    </a:lnTo>
                    <a:lnTo>
                      <a:pt x="152" y="122"/>
                    </a:lnTo>
                    <a:lnTo>
                      <a:pt x="166" y="138"/>
                    </a:lnTo>
                    <a:lnTo>
                      <a:pt x="182" y="134"/>
                    </a:lnTo>
                    <a:lnTo>
                      <a:pt x="196" y="148"/>
                    </a:lnTo>
                    <a:lnTo>
                      <a:pt x="212" y="170"/>
                    </a:lnTo>
                    <a:lnTo>
                      <a:pt x="234" y="176"/>
                    </a:lnTo>
                    <a:lnTo>
                      <a:pt x="262" y="172"/>
                    </a:lnTo>
                    <a:lnTo>
                      <a:pt x="284" y="176"/>
                    </a:lnTo>
                    <a:lnTo>
                      <a:pt x="302" y="172"/>
                    </a:lnTo>
                    <a:lnTo>
                      <a:pt x="312" y="186"/>
                    </a:lnTo>
                    <a:lnTo>
                      <a:pt x="330" y="172"/>
                    </a:lnTo>
                    <a:lnTo>
                      <a:pt x="346" y="178"/>
                    </a:lnTo>
                    <a:lnTo>
                      <a:pt x="346" y="194"/>
                    </a:lnTo>
                    <a:lnTo>
                      <a:pt x="360" y="212"/>
                    </a:lnTo>
                    <a:lnTo>
                      <a:pt x="376" y="206"/>
                    </a:lnTo>
                    <a:lnTo>
                      <a:pt x="394" y="202"/>
                    </a:lnTo>
                    <a:lnTo>
                      <a:pt x="400" y="216"/>
                    </a:lnTo>
                    <a:lnTo>
                      <a:pt x="410" y="238"/>
                    </a:lnTo>
                    <a:lnTo>
                      <a:pt x="434" y="248"/>
                    </a:lnTo>
                    <a:lnTo>
                      <a:pt x="478" y="268"/>
                    </a:lnTo>
                    <a:lnTo>
                      <a:pt x="510" y="296"/>
                    </a:lnTo>
                    <a:lnTo>
                      <a:pt x="524" y="340"/>
                    </a:lnTo>
                    <a:lnTo>
                      <a:pt x="548" y="402"/>
                    </a:lnTo>
                    <a:lnTo>
                      <a:pt x="560" y="420"/>
                    </a:lnTo>
                    <a:lnTo>
                      <a:pt x="580" y="448"/>
                    </a:lnTo>
                    <a:lnTo>
                      <a:pt x="608" y="470"/>
                    </a:lnTo>
                    <a:lnTo>
                      <a:pt x="642" y="456"/>
                    </a:lnTo>
                    <a:lnTo>
                      <a:pt x="650" y="436"/>
                    </a:lnTo>
                    <a:lnTo>
                      <a:pt x="668" y="426"/>
                    </a:lnTo>
                    <a:lnTo>
                      <a:pt x="676" y="440"/>
                    </a:lnTo>
                    <a:lnTo>
                      <a:pt x="692" y="446"/>
                    </a:lnTo>
                    <a:lnTo>
                      <a:pt x="708" y="460"/>
                    </a:lnTo>
                    <a:lnTo>
                      <a:pt x="718" y="492"/>
                    </a:lnTo>
                    <a:lnTo>
                      <a:pt x="682" y="498"/>
                    </a:lnTo>
                    <a:lnTo>
                      <a:pt x="664" y="520"/>
                    </a:lnTo>
                    <a:lnTo>
                      <a:pt x="644" y="526"/>
                    </a:lnTo>
                    <a:lnTo>
                      <a:pt x="608" y="538"/>
                    </a:lnTo>
                    <a:lnTo>
                      <a:pt x="582" y="552"/>
                    </a:lnTo>
                    <a:lnTo>
                      <a:pt x="554" y="558"/>
                    </a:lnTo>
                    <a:lnTo>
                      <a:pt x="536" y="576"/>
                    </a:lnTo>
                    <a:lnTo>
                      <a:pt x="522" y="598"/>
                    </a:lnTo>
                    <a:lnTo>
                      <a:pt x="506" y="632"/>
                    </a:lnTo>
                    <a:lnTo>
                      <a:pt x="476" y="660"/>
                    </a:lnTo>
                    <a:lnTo>
                      <a:pt x="326" y="736"/>
                    </a:lnTo>
                    <a:lnTo>
                      <a:pt x="298" y="742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223" name="Capiz"/>
              <p:cNvGrpSpPr/>
              <p:nvPr/>
            </p:nvGrpSpPr>
            <p:grpSpPr>
              <a:xfrm>
                <a:off x="5624672" y="4077531"/>
                <a:ext cx="349115" cy="161344"/>
                <a:chOff x="4704135" y="4077531"/>
                <a:chExt cx="349115" cy="161344"/>
              </a:xfrm>
              <a:grpFill/>
            </p:grpSpPr>
            <p:sp>
              <p:nvSpPr>
                <p:cNvPr id="235" name="Freeform 78"/>
                <p:cNvSpPr>
                  <a:spLocks/>
                </p:cNvSpPr>
                <p:nvPr/>
              </p:nvSpPr>
              <p:spPr bwMode="auto">
                <a:xfrm>
                  <a:off x="4704135" y="4077531"/>
                  <a:ext cx="328251" cy="161344"/>
                </a:xfrm>
                <a:custGeom>
                  <a:avLst/>
                  <a:gdLst/>
                  <a:ahLst/>
                  <a:cxnLst>
                    <a:cxn ang="0">
                      <a:pos x="926" y="98"/>
                    </a:cxn>
                    <a:cxn ang="0">
                      <a:pos x="882" y="174"/>
                    </a:cxn>
                    <a:cxn ang="0">
                      <a:pos x="832" y="242"/>
                    </a:cxn>
                    <a:cxn ang="0">
                      <a:pos x="776" y="264"/>
                    </a:cxn>
                    <a:cxn ang="0">
                      <a:pos x="732" y="308"/>
                    </a:cxn>
                    <a:cxn ang="0">
                      <a:pos x="696" y="354"/>
                    </a:cxn>
                    <a:cxn ang="0">
                      <a:pos x="664" y="368"/>
                    </a:cxn>
                    <a:cxn ang="0">
                      <a:pos x="644" y="416"/>
                    </a:cxn>
                    <a:cxn ang="0">
                      <a:pos x="604" y="432"/>
                    </a:cxn>
                    <a:cxn ang="0">
                      <a:pos x="540" y="404"/>
                    </a:cxn>
                    <a:cxn ang="0">
                      <a:pos x="482" y="406"/>
                    </a:cxn>
                    <a:cxn ang="0">
                      <a:pos x="438" y="398"/>
                    </a:cxn>
                    <a:cxn ang="0">
                      <a:pos x="378" y="436"/>
                    </a:cxn>
                    <a:cxn ang="0">
                      <a:pos x="328" y="456"/>
                    </a:cxn>
                    <a:cxn ang="0">
                      <a:pos x="268" y="444"/>
                    </a:cxn>
                    <a:cxn ang="0">
                      <a:pos x="198" y="430"/>
                    </a:cxn>
                    <a:cxn ang="0">
                      <a:pos x="148" y="404"/>
                    </a:cxn>
                    <a:cxn ang="0">
                      <a:pos x="114" y="408"/>
                    </a:cxn>
                    <a:cxn ang="0">
                      <a:pos x="80" y="454"/>
                    </a:cxn>
                    <a:cxn ang="0">
                      <a:pos x="44" y="446"/>
                    </a:cxn>
                    <a:cxn ang="0">
                      <a:pos x="8" y="404"/>
                    </a:cxn>
                    <a:cxn ang="0">
                      <a:pos x="4" y="370"/>
                    </a:cxn>
                    <a:cxn ang="0">
                      <a:pos x="20" y="336"/>
                    </a:cxn>
                    <a:cxn ang="0">
                      <a:pos x="208" y="228"/>
                    </a:cxn>
                    <a:cxn ang="0">
                      <a:pos x="238" y="174"/>
                    </a:cxn>
                    <a:cxn ang="0">
                      <a:pos x="286" y="148"/>
                    </a:cxn>
                    <a:cxn ang="0">
                      <a:pos x="364" y="116"/>
                    </a:cxn>
                    <a:cxn ang="0">
                      <a:pos x="420" y="88"/>
                    </a:cxn>
                    <a:cxn ang="0">
                      <a:pos x="446" y="104"/>
                    </a:cxn>
                    <a:cxn ang="0">
                      <a:pos x="494" y="94"/>
                    </a:cxn>
                    <a:cxn ang="0">
                      <a:pos x="480" y="48"/>
                    </a:cxn>
                    <a:cxn ang="0">
                      <a:pos x="500" y="50"/>
                    </a:cxn>
                    <a:cxn ang="0">
                      <a:pos x="534" y="70"/>
                    </a:cxn>
                    <a:cxn ang="0">
                      <a:pos x="552" y="36"/>
                    </a:cxn>
                    <a:cxn ang="0">
                      <a:pos x="544" y="6"/>
                    </a:cxn>
                    <a:cxn ang="0">
                      <a:pos x="576" y="6"/>
                    </a:cxn>
                    <a:cxn ang="0">
                      <a:pos x="616" y="0"/>
                    </a:cxn>
                    <a:cxn ang="0">
                      <a:pos x="642" y="24"/>
                    </a:cxn>
                    <a:cxn ang="0">
                      <a:pos x="684" y="50"/>
                    </a:cxn>
                    <a:cxn ang="0">
                      <a:pos x="700" y="84"/>
                    </a:cxn>
                    <a:cxn ang="0">
                      <a:pos x="748" y="68"/>
                    </a:cxn>
                    <a:cxn ang="0">
                      <a:pos x="748" y="96"/>
                    </a:cxn>
                    <a:cxn ang="0">
                      <a:pos x="706" y="116"/>
                    </a:cxn>
                    <a:cxn ang="0">
                      <a:pos x="672" y="142"/>
                    </a:cxn>
                    <a:cxn ang="0">
                      <a:pos x="668" y="182"/>
                    </a:cxn>
                    <a:cxn ang="0">
                      <a:pos x="704" y="164"/>
                    </a:cxn>
                    <a:cxn ang="0">
                      <a:pos x="718" y="176"/>
                    </a:cxn>
                    <a:cxn ang="0">
                      <a:pos x="738" y="192"/>
                    </a:cxn>
                    <a:cxn ang="0">
                      <a:pos x="742" y="154"/>
                    </a:cxn>
                    <a:cxn ang="0">
                      <a:pos x="754" y="132"/>
                    </a:cxn>
                    <a:cxn ang="0">
                      <a:pos x="800" y="150"/>
                    </a:cxn>
                    <a:cxn ang="0">
                      <a:pos x="850" y="116"/>
                    </a:cxn>
                    <a:cxn ang="0">
                      <a:pos x="892" y="78"/>
                    </a:cxn>
                    <a:cxn ang="0">
                      <a:pos x="926" y="66"/>
                    </a:cxn>
                  </a:cxnLst>
                  <a:rect l="0" t="0" r="r" b="b"/>
                  <a:pathLst>
                    <a:path w="944" h="464">
                      <a:moveTo>
                        <a:pt x="944" y="66"/>
                      </a:moveTo>
                      <a:lnTo>
                        <a:pt x="926" y="98"/>
                      </a:lnTo>
                      <a:lnTo>
                        <a:pt x="902" y="138"/>
                      </a:lnTo>
                      <a:lnTo>
                        <a:pt x="882" y="174"/>
                      </a:lnTo>
                      <a:lnTo>
                        <a:pt x="860" y="224"/>
                      </a:lnTo>
                      <a:lnTo>
                        <a:pt x="832" y="242"/>
                      </a:lnTo>
                      <a:lnTo>
                        <a:pt x="804" y="246"/>
                      </a:lnTo>
                      <a:lnTo>
                        <a:pt x="776" y="264"/>
                      </a:lnTo>
                      <a:lnTo>
                        <a:pt x="754" y="274"/>
                      </a:lnTo>
                      <a:lnTo>
                        <a:pt x="732" y="308"/>
                      </a:lnTo>
                      <a:lnTo>
                        <a:pt x="716" y="338"/>
                      </a:lnTo>
                      <a:lnTo>
                        <a:pt x="696" y="354"/>
                      </a:lnTo>
                      <a:lnTo>
                        <a:pt x="678" y="354"/>
                      </a:lnTo>
                      <a:lnTo>
                        <a:pt x="664" y="368"/>
                      </a:lnTo>
                      <a:lnTo>
                        <a:pt x="662" y="398"/>
                      </a:lnTo>
                      <a:lnTo>
                        <a:pt x="644" y="416"/>
                      </a:lnTo>
                      <a:lnTo>
                        <a:pt x="626" y="432"/>
                      </a:lnTo>
                      <a:lnTo>
                        <a:pt x="604" y="432"/>
                      </a:lnTo>
                      <a:lnTo>
                        <a:pt x="576" y="414"/>
                      </a:lnTo>
                      <a:lnTo>
                        <a:pt x="540" y="404"/>
                      </a:lnTo>
                      <a:lnTo>
                        <a:pt x="512" y="404"/>
                      </a:lnTo>
                      <a:lnTo>
                        <a:pt x="482" y="406"/>
                      </a:lnTo>
                      <a:lnTo>
                        <a:pt x="462" y="390"/>
                      </a:lnTo>
                      <a:lnTo>
                        <a:pt x="438" y="398"/>
                      </a:lnTo>
                      <a:lnTo>
                        <a:pt x="402" y="414"/>
                      </a:lnTo>
                      <a:lnTo>
                        <a:pt x="378" y="436"/>
                      </a:lnTo>
                      <a:lnTo>
                        <a:pt x="360" y="458"/>
                      </a:lnTo>
                      <a:lnTo>
                        <a:pt x="328" y="456"/>
                      </a:lnTo>
                      <a:lnTo>
                        <a:pt x="310" y="444"/>
                      </a:lnTo>
                      <a:lnTo>
                        <a:pt x="268" y="444"/>
                      </a:lnTo>
                      <a:lnTo>
                        <a:pt x="226" y="444"/>
                      </a:lnTo>
                      <a:lnTo>
                        <a:pt x="198" y="430"/>
                      </a:lnTo>
                      <a:lnTo>
                        <a:pt x="168" y="414"/>
                      </a:lnTo>
                      <a:lnTo>
                        <a:pt x="148" y="404"/>
                      </a:lnTo>
                      <a:lnTo>
                        <a:pt x="128" y="398"/>
                      </a:lnTo>
                      <a:lnTo>
                        <a:pt x="114" y="408"/>
                      </a:lnTo>
                      <a:lnTo>
                        <a:pt x="106" y="432"/>
                      </a:lnTo>
                      <a:lnTo>
                        <a:pt x="80" y="454"/>
                      </a:lnTo>
                      <a:lnTo>
                        <a:pt x="58" y="464"/>
                      </a:lnTo>
                      <a:lnTo>
                        <a:pt x="44" y="446"/>
                      </a:lnTo>
                      <a:lnTo>
                        <a:pt x="26" y="422"/>
                      </a:lnTo>
                      <a:lnTo>
                        <a:pt x="8" y="404"/>
                      </a:lnTo>
                      <a:lnTo>
                        <a:pt x="10" y="388"/>
                      </a:lnTo>
                      <a:lnTo>
                        <a:pt x="4" y="370"/>
                      </a:lnTo>
                      <a:lnTo>
                        <a:pt x="0" y="340"/>
                      </a:lnTo>
                      <a:lnTo>
                        <a:pt x="20" y="336"/>
                      </a:lnTo>
                      <a:lnTo>
                        <a:pt x="180" y="258"/>
                      </a:lnTo>
                      <a:lnTo>
                        <a:pt x="208" y="228"/>
                      </a:lnTo>
                      <a:lnTo>
                        <a:pt x="224" y="192"/>
                      </a:lnTo>
                      <a:lnTo>
                        <a:pt x="238" y="174"/>
                      </a:lnTo>
                      <a:lnTo>
                        <a:pt x="256" y="156"/>
                      </a:lnTo>
                      <a:lnTo>
                        <a:pt x="286" y="148"/>
                      </a:lnTo>
                      <a:lnTo>
                        <a:pt x="314" y="134"/>
                      </a:lnTo>
                      <a:lnTo>
                        <a:pt x="364" y="116"/>
                      </a:lnTo>
                      <a:lnTo>
                        <a:pt x="382" y="96"/>
                      </a:lnTo>
                      <a:lnTo>
                        <a:pt x="420" y="88"/>
                      </a:lnTo>
                      <a:lnTo>
                        <a:pt x="430" y="102"/>
                      </a:lnTo>
                      <a:lnTo>
                        <a:pt x="446" y="104"/>
                      </a:lnTo>
                      <a:lnTo>
                        <a:pt x="470" y="100"/>
                      </a:lnTo>
                      <a:lnTo>
                        <a:pt x="494" y="94"/>
                      </a:lnTo>
                      <a:lnTo>
                        <a:pt x="480" y="66"/>
                      </a:lnTo>
                      <a:lnTo>
                        <a:pt x="480" y="48"/>
                      </a:lnTo>
                      <a:lnTo>
                        <a:pt x="490" y="30"/>
                      </a:lnTo>
                      <a:lnTo>
                        <a:pt x="500" y="50"/>
                      </a:lnTo>
                      <a:lnTo>
                        <a:pt x="510" y="70"/>
                      </a:lnTo>
                      <a:lnTo>
                        <a:pt x="534" y="70"/>
                      </a:lnTo>
                      <a:lnTo>
                        <a:pt x="534" y="54"/>
                      </a:lnTo>
                      <a:lnTo>
                        <a:pt x="552" y="36"/>
                      </a:lnTo>
                      <a:lnTo>
                        <a:pt x="550" y="22"/>
                      </a:lnTo>
                      <a:lnTo>
                        <a:pt x="544" y="6"/>
                      </a:lnTo>
                      <a:lnTo>
                        <a:pt x="556" y="0"/>
                      </a:lnTo>
                      <a:lnTo>
                        <a:pt x="576" y="6"/>
                      </a:lnTo>
                      <a:lnTo>
                        <a:pt x="598" y="0"/>
                      </a:lnTo>
                      <a:lnTo>
                        <a:pt x="616" y="0"/>
                      </a:lnTo>
                      <a:lnTo>
                        <a:pt x="626" y="18"/>
                      </a:lnTo>
                      <a:lnTo>
                        <a:pt x="642" y="24"/>
                      </a:lnTo>
                      <a:lnTo>
                        <a:pt x="668" y="22"/>
                      </a:lnTo>
                      <a:lnTo>
                        <a:pt x="684" y="50"/>
                      </a:lnTo>
                      <a:lnTo>
                        <a:pt x="688" y="74"/>
                      </a:lnTo>
                      <a:lnTo>
                        <a:pt x="700" y="84"/>
                      </a:lnTo>
                      <a:lnTo>
                        <a:pt x="722" y="68"/>
                      </a:lnTo>
                      <a:lnTo>
                        <a:pt x="748" y="68"/>
                      </a:lnTo>
                      <a:lnTo>
                        <a:pt x="770" y="80"/>
                      </a:lnTo>
                      <a:lnTo>
                        <a:pt x="748" y="96"/>
                      </a:lnTo>
                      <a:lnTo>
                        <a:pt x="724" y="112"/>
                      </a:lnTo>
                      <a:lnTo>
                        <a:pt x="706" y="116"/>
                      </a:lnTo>
                      <a:lnTo>
                        <a:pt x="692" y="134"/>
                      </a:lnTo>
                      <a:lnTo>
                        <a:pt x="672" y="142"/>
                      </a:lnTo>
                      <a:lnTo>
                        <a:pt x="666" y="164"/>
                      </a:lnTo>
                      <a:lnTo>
                        <a:pt x="668" y="182"/>
                      </a:lnTo>
                      <a:lnTo>
                        <a:pt x="682" y="186"/>
                      </a:lnTo>
                      <a:lnTo>
                        <a:pt x="704" y="164"/>
                      </a:lnTo>
                      <a:lnTo>
                        <a:pt x="716" y="156"/>
                      </a:lnTo>
                      <a:lnTo>
                        <a:pt x="718" y="176"/>
                      </a:lnTo>
                      <a:lnTo>
                        <a:pt x="718" y="196"/>
                      </a:lnTo>
                      <a:lnTo>
                        <a:pt x="738" y="192"/>
                      </a:lnTo>
                      <a:lnTo>
                        <a:pt x="756" y="174"/>
                      </a:lnTo>
                      <a:lnTo>
                        <a:pt x="742" y="154"/>
                      </a:lnTo>
                      <a:lnTo>
                        <a:pt x="742" y="136"/>
                      </a:lnTo>
                      <a:lnTo>
                        <a:pt x="754" y="132"/>
                      </a:lnTo>
                      <a:lnTo>
                        <a:pt x="776" y="146"/>
                      </a:lnTo>
                      <a:lnTo>
                        <a:pt x="800" y="150"/>
                      </a:lnTo>
                      <a:lnTo>
                        <a:pt x="832" y="128"/>
                      </a:lnTo>
                      <a:lnTo>
                        <a:pt x="850" y="116"/>
                      </a:lnTo>
                      <a:lnTo>
                        <a:pt x="868" y="98"/>
                      </a:lnTo>
                      <a:lnTo>
                        <a:pt x="892" y="78"/>
                      </a:lnTo>
                      <a:lnTo>
                        <a:pt x="912" y="78"/>
                      </a:lnTo>
                      <a:lnTo>
                        <a:pt x="926" y="66"/>
                      </a:lnTo>
                      <a:lnTo>
                        <a:pt x="944" y="6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36" name="Freeform 81"/>
                <p:cNvSpPr>
                  <a:spLocks/>
                </p:cNvSpPr>
                <p:nvPr/>
              </p:nvSpPr>
              <p:spPr bwMode="auto">
                <a:xfrm>
                  <a:off x="5034473" y="4081704"/>
                  <a:ext cx="18777" cy="28514"/>
                </a:xfrm>
                <a:custGeom>
                  <a:avLst/>
                  <a:gdLst/>
                  <a:ahLst/>
                  <a:cxnLst>
                    <a:cxn ang="0">
                      <a:pos x="14" y="82"/>
                    </a:cxn>
                    <a:cxn ang="0">
                      <a:pos x="34" y="70"/>
                    </a:cxn>
                    <a:cxn ang="0">
                      <a:pos x="46" y="56"/>
                    </a:cxn>
                    <a:cxn ang="0">
                      <a:pos x="54" y="38"/>
                    </a:cxn>
                    <a:cxn ang="0">
                      <a:pos x="52" y="26"/>
                    </a:cxn>
                    <a:cxn ang="0">
                      <a:pos x="52" y="10"/>
                    </a:cxn>
                    <a:cxn ang="0">
                      <a:pos x="34" y="0"/>
                    </a:cxn>
                    <a:cxn ang="0">
                      <a:pos x="16" y="16"/>
                    </a:cxn>
                    <a:cxn ang="0">
                      <a:pos x="0" y="46"/>
                    </a:cxn>
                    <a:cxn ang="0">
                      <a:pos x="0" y="66"/>
                    </a:cxn>
                    <a:cxn ang="0">
                      <a:pos x="14" y="82"/>
                    </a:cxn>
                  </a:cxnLst>
                  <a:rect l="0" t="0" r="r" b="b"/>
                  <a:pathLst>
                    <a:path w="54" h="82">
                      <a:moveTo>
                        <a:pt x="14" y="82"/>
                      </a:moveTo>
                      <a:lnTo>
                        <a:pt x="34" y="70"/>
                      </a:lnTo>
                      <a:lnTo>
                        <a:pt x="46" y="56"/>
                      </a:lnTo>
                      <a:lnTo>
                        <a:pt x="54" y="38"/>
                      </a:lnTo>
                      <a:lnTo>
                        <a:pt x="52" y="26"/>
                      </a:lnTo>
                      <a:lnTo>
                        <a:pt x="52" y="10"/>
                      </a:lnTo>
                      <a:lnTo>
                        <a:pt x="34" y="0"/>
                      </a:lnTo>
                      <a:lnTo>
                        <a:pt x="16" y="16"/>
                      </a:lnTo>
                      <a:lnTo>
                        <a:pt x="0" y="46"/>
                      </a:lnTo>
                      <a:lnTo>
                        <a:pt x="0" y="66"/>
                      </a:lnTo>
                      <a:lnTo>
                        <a:pt x="14" y="8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224" name="Iloilo"/>
              <p:cNvGrpSpPr/>
              <p:nvPr/>
            </p:nvGrpSpPr>
            <p:grpSpPr>
              <a:xfrm>
                <a:off x="5573905" y="4101176"/>
                <a:ext cx="437089" cy="385278"/>
                <a:chOff x="5573905" y="4101176"/>
                <a:chExt cx="437089" cy="385278"/>
              </a:xfrm>
              <a:grpFill/>
            </p:grpSpPr>
            <p:sp>
              <p:nvSpPr>
                <p:cNvPr id="231" name="Iloilo"/>
                <p:cNvSpPr>
                  <a:spLocks/>
                </p:cNvSpPr>
                <p:nvPr/>
              </p:nvSpPr>
              <p:spPr bwMode="auto">
                <a:xfrm>
                  <a:off x="5573905" y="4101176"/>
                  <a:ext cx="395710" cy="385278"/>
                </a:xfrm>
                <a:custGeom>
                  <a:avLst/>
                  <a:gdLst/>
                  <a:ahLst/>
                  <a:cxnLst>
                    <a:cxn ang="0">
                      <a:pos x="68" y="1054"/>
                    </a:cxn>
                    <a:cxn ang="0">
                      <a:pos x="76" y="990"/>
                    </a:cxn>
                    <a:cxn ang="0">
                      <a:pos x="130" y="974"/>
                    </a:cxn>
                    <a:cxn ang="0">
                      <a:pos x="176" y="948"/>
                    </a:cxn>
                    <a:cxn ang="0">
                      <a:pos x="214" y="934"/>
                    </a:cxn>
                    <a:cxn ang="0">
                      <a:pos x="264" y="904"/>
                    </a:cxn>
                    <a:cxn ang="0">
                      <a:pos x="320" y="898"/>
                    </a:cxn>
                    <a:cxn ang="0">
                      <a:pos x="392" y="886"/>
                    </a:cxn>
                    <a:cxn ang="0">
                      <a:pos x="464" y="874"/>
                    </a:cxn>
                    <a:cxn ang="0">
                      <a:pos x="542" y="864"/>
                    </a:cxn>
                    <a:cxn ang="0">
                      <a:pos x="572" y="808"/>
                    </a:cxn>
                    <a:cxn ang="0">
                      <a:pos x="636" y="750"/>
                    </a:cxn>
                    <a:cxn ang="0">
                      <a:pos x="702" y="736"/>
                    </a:cxn>
                    <a:cxn ang="0">
                      <a:pos x="748" y="684"/>
                    </a:cxn>
                    <a:cxn ang="0">
                      <a:pos x="746" y="608"/>
                    </a:cxn>
                    <a:cxn ang="0">
                      <a:pos x="794" y="534"/>
                    </a:cxn>
                    <a:cxn ang="0">
                      <a:pos x="844" y="520"/>
                    </a:cxn>
                    <a:cxn ang="0">
                      <a:pos x="900" y="492"/>
                    </a:cxn>
                    <a:cxn ang="0">
                      <a:pos x="942" y="502"/>
                    </a:cxn>
                    <a:cxn ang="0">
                      <a:pos x="994" y="454"/>
                    </a:cxn>
                    <a:cxn ang="0">
                      <a:pos x="1010" y="400"/>
                    </a:cxn>
                    <a:cxn ang="0">
                      <a:pos x="1028" y="348"/>
                    </a:cxn>
                    <a:cxn ang="0">
                      <a:pos x="1074" y="396"/>
                    </a:cxn>
                    <a:cxn ang="0">
                      <a:pos x="1102" y="340"/>
                    </a:cxn>
                    <a:cxn ang="0">
                      <a:pos x="1072" y="278"/>
                    </a:cxn>
                    <a:cxn ang="0">
                      <a:pos x="1086" y="230"/>
                    </a:cxn>
                    <a:cxn ang="0">
                      <a:pos x="1120" y="204"/>
                    </a:cxn>
                    <a:cxn ang="0">
                      <a:pos x="1122" y="146"/>
                    </a:cxn>
                    <a:cxn ang="0">
                      <a:pos x="1120" y="104"/>
                    </a:cxn>
                    <a:cxn ang="0">
                      <a:pos x="1130" y="68"/>
                    </a:cxn>
                    <a:cxn ang="0">
                      <a:pos x="1092" y="34"/>
                    </a:cxn>
                    <a:cxn ang="0">
                      <a:pos x="1006" y="154"/>
                    </a:cxn>
                    <a:cxn ang="0">
                      <a:pos x="928" y="194"/>
                    </a:cxn>
                    <a:cxn ang="0">
                      <a:pos x="860" y="270"/>
                    </a:cxn>
                    <a:cxn ang="0">
                      <a:pos x="808" y="298"/>
                    </a:cxn>
                    <a:cxn ang="0">
                      <a:pos x="748" y="362"/>
                    </a:cxn>
                    <a:cxn ang="0">
                      <a:pos x="624" y="338"/>
                    </a:cxn>
                    <a:cxn ang="0">
                      <a:pos x="522" y="370"/>
                    </a:cxn>
                    <a:cxn ang="0">
                      <a:pos x="454" y="376"/>
                    </a:cxn>
                    <a:cxn ang="0">
                      <a:pos x="276" y="330"/>
                    </a:cxn>
                    <a:cxn ang="0">
                      <a:pos x="226" y="384"/>
                    </a:cxn>
                    <a:cxn ang="0">
                      <a:pos x="198" y="438"/>
                    </a:cxn>
                    <a:cxn ang="0">
                      <a:pos x="242" y="546"/>
                    </a:cxn>
                    <a:cxn ang="0">
                      <a:pos x="184" y="642"/>
                    </a:cxn>
                    <a:cxn ang="0">
                      <a:pos x="74" y="872"/>
                    </a:cxn>
                    <a:cxn ang="0">
                      <a:pos x="4" y="1034"/>
                    </a:cxn>
                    <a:cxn ang="0">
                      <a:pos x="28" y="1090"/>
                    </a:cxn>
                  </a:cxnLst>
                  <a:rect l="0" t="0" r="r" b="b"/>
                  <a:pathLst>
                    <a:path w="1138" h="1108">
                      <a:moveTo>
                        <a:pt x="28" y="1090"/>
                      </a:moveTo>
                      <a:lnTo>
                        <a:pt x="50" y="1066"/>
                      </a:lnTo>
                      <a:lnTo>
                        <a:pt x="68" y="1054"/>
                      </a:lnTo>
                      <a:lnTo>
                        <a:pt x="76" y="1034"/>
                      </a:lnTo>
                      <a:lnTo>
                        <a:pt x="76" y="1010"/>
                      </a:lnTo>
                      <a:lnTo>
                        <a:pt x="76" y="990"/>
                      </a:lnTo>
                      <a:lnTo>
                        <a:pt x="86" y="970"/>
                      </a:lnTo>
                      <a:lnTo>
                        <a:pt x="118" y="966"/>
                      </a:lnTo>
                      <a:lnTo>
                        <a:pt x="130" y="974"/>
                      </a:lnTo>
                      <a:lnTo>
                        <a:pt x="152" y="972"/>
                      </a:lnTo>
                      <a:lnTo>
                        <a:pt x="166" y="958"/>
                      </a:lnTo>
                      <a:lnTo>
                        <a:pt x="176" y="948"/>
                      </a:lnTo>
                      <a:lnTo>
                        <a:pt x="180" y="928"/>
                      </a:lnTo>
                      <a:lnTo>
                        <a:pt x="194" y="920"/>
                      </a:lnTo>
                      <a:lnTo>
                        <a:pt x="214" y="934"/>
                      </a:lnTo>
                      <a:lnTo>
                        <a:pt x="234" y="930"/>
                      </a:lnTo>
                      <a:lnTo>
                        <a:pt x="234" y="914"/>
                      </a:lnTo>
                      <a:lnTo>
                        <a:pt x="264" y="904"/>
                      </a:lnTo>
                      <a:lnTo>
                        <a:pt x="282" y="908"/>
                      </a:lnTo>
                      <a:lnTo>
                        <a:pt x="306" y="910"/>
                      </a:lnTo>
                      <a:lnTo>
                        <a:pt x="320" y="898"/>
                      </a:lnTo>
                      <a:lnTo>
                        <a:pt x="334" y="884"/>
                      </a:lnTo>
                      <a:lnTo>
                        <a:pt x="366" y="886"/>
                      </a:lnTo>
                      <a:lnTo>
                        <a:pt x="392" y="886"/>
                      </a:lnTo>
                      <a:lnTo>
                        <a:pt x="414" y="874"/>
                      </a:lnTo>
                      <a:lnTo>
                        <a:pt x="444" y="868"/>
                      </a:lnTo>
                      <a:lnTo>
                        <a:pt x="464" y="874"/>
                      </a:lnTo>
                      <a:lnTo>
                        <a:pt x="474" y="886"/>
                      </a:lnTo>
                      <a:lnTo>
                        <a:pt x="512" y="882"/>
                      </a:lnTo>
                      <a:lnTo>
                        <a:pt x="542" y="864"/>
                      </a:lnTo>
                      <a:lnTo>
                        <a:pt x="566" y="850"/>
                      </a:lnTo>
                      <a:lnTo>
                        <a:pt x="566" y="824"/>
                      </a:lnTo>
                      <a:lnTo>
                        <a:pt x="572" y="808"/>
                      </a:lnTo>
                      <a:lnTo>
                        <a:pt x="590" y="796"/>
                      </a:lnTo>
                      <a:lnTo>
                        <a:pt x="606" y="776"/>
                      </a:lnTo>
                      <a:lnTo>
                        <a:pt x="636" y="750"/>
                      </a:lnTo>
                      <a:lnTo>
                        <a:pt x="666" y="744"/>
                      </a:lnTo>
                      <a:lnTo>
                        <a:pt x="686" y="756"/>
                      </a:lnTo>
                      <a:lnTo>
                        <a:pt x="702" y="736"/>
                      </a:lnTo>
                      <a:lnTo>
                        <a:pt x="720" y="726"/>
                      </a:lnTo>
                      <a:lnTo>
                        <a:pt x="732" y="706"/>
                      </a:lnTo>
                      <a:lnTo>
                        <a:pt x="748" y="684"/>
                      </a:lnTo>
                      <a:lnTo>
                        <a:pt x="746" y="666"/>
                      </a:lnTo>
                      <a:lnTo>
                        <a:pt x="740" y="630"/>
                      </a:lnTo>
                      <a:lnTo>
                        <a:pt x="746" y="608"/>
                      </a:lnTo>
                      <a:lnTo>
                        <a:pt x="754" y="568"/>
                      </a:lnTo>
                      <a:lnTo>
                        <a:pt x="786" y="544"/>
                      </a:lnTo>
                      <a:lnTo>
                        <a:pt x="794" y="534"/>
                      </a:lnTo>
                      <a:lnTo>
                        <a:pt x="822" y="548"/>
                      </a:lnTo>
                      <a:lnTo>
                        <a:pt x="842" y="544"/>
                      </a:lnTo>
                      <a:lnTo>
                        <a:pt x="844" y="520"/>
                      </a:lnTo>
                      <a:lnTo>
                        <a:pt x="852" y="508"/>
                      </a:lnTo>
                      <a:lnTo>
                        <a:pt x="898" y="508"/>
                      </a:lnTo>
                      <a:lnTo>
                        <a:pt x="900" y="492"/>
                      </a:lnTo>
                      <a:lnTo>
                        <a:pt x="914" y="474"/>
                      </a:lnTo>
                      <a:lnTo>
                        <a:pt x="930" y="490"/>
                      </a:lnTo>
                      <a:lnTo>
                        <a:pt x="942" y="502"/>
                      </a:lnTo>
                      <a:lnTo>
                        <a:pt x="944" y="478"/>
                      </a:lnTo>
                      <a:lnTo>
                        <a:pt x="958" y="466"/>
                      </a:lnTo>
                      <a:lnTo>
                        <a:pt x="994" y="454"/>
                      </a:lnTo>
                      <a:lnTo>
                        <a:pt x="994" y="430"/>
                      </a:lnTo>
                      <a:lnTo>
                        <a:pt x="994" y="408"/>
                      </a:lnTo>
                      <a:lnTo>
                        <a:pt x="1010" y="400"/>
                      </a:lnTo>
                      <a:lnTo>
                        <a:pt x="1008" y="384"/>
                      </a:lnTo>
                      <a:lnTo>
                        <a:pt x="1008" y="362"/>
                      </a:lnTo>
                      <a:lnTo>
                        <a:pt x="1028" y="348"/>
                      </a:lnTo>
                      <a:lnTo>
                        <a:pt x="1050" y="356"/>
                      </a:lnTo>
                      <a:lnTo>
                        <a:pt x="1054" y="378"/>
                      </a:lnTo>
                      <a:lnTo>
                        <a:pt x="1074" y="396"/>
                      </a:lnTo>
                      <a:lnTo>
                        <a:pt x="1094" y="384"/>
                      </a:lnTo>
                      <a:lnTo>
                        <a:pt x="1114" y="364"/>
                      </a:lnTo>
                      <a:lnTo>
                        <a:pt x="1102" y="340"/>
                      </a:lnTo>
                      <a:lnTo>
                        <a:pt x="1088" y="322"/>
                      </a:lnTo>
                      <a:lnTo>
                        <a:pt x="1072" y="302"/>
                      </a:lnTo>
                      <a:lnTo>
                        <a:pt x="1072" y="278"/>
                      </a:lnTo>
                      <a:lnTo>
                        <a:pt x="1084" y="264"/>
                      </a:lnTo>
                      <a:lnTo>
                        <a:pt x="1096" y="242"/>
                      </a:lnTo>
                      <a:lnTo>
                        <a:pt x="1086" y="230"/>
                      </a:lnTo>
                      <a:lnTo>
                        <a:pt x="1082" y="212"/>
                      </a:lnTo>
                      <a:lnTo>
                        <a:pt x="1094" y="202"/>
                      </a:lnTo>
                      <a:lnTo>
                        <a:pt x="1120" y="204"/>
                      </a:lnTo>
                      <a:lnTo>
                        <a:pt x="1128" y="178"/>
                      </a:lnTo>
                      <a:lnTo>
                        <a:pt x="1128" y="156"/>
                      </a:lnTo>
                      <a:lnTo>
                        <a:pt x="1122" y="146"/>
                      </a:lnTo>
                      <a:lnTo>
                        <a:pt x="1106" y="136"/>
                      </a:lnTo>
                      <a:lnTo>
                        <a:pt x="1108" y="116"/>
                      </a:lnTo>
                      <a:lnTo>
                        <a:pt x="1120" y="104"/>
                      </a:lnTo>
                      <a:lnTo>
                        <a:pt x="1136" y="98"/>
                      </a:lnTo>
                      <a:lnTo>
                        <a:pt x="1138" y="84"/>
                      </a:lnTo>
                      <a:lnTo>
                        <a:pt x="1130" y="68"/>
                      </a:lnTo>
                      <a:lnTo>
                        <a:pt x="1108" y="60"/>
                      </a:lnTo>
                      <a:lnTo>
                        <a:pt x="1098" y="48"/>
                      </a:lnTo>
                      <a:lnTo>
                        <a:pt x="1092" y="34"/>
                      </a:lnTo>
                      <a:lnTo>
                        <a:pt x="1086" y="0"/>
                      </a:lnTo>
                      <a:lnTo>
                        <a:pt x="1028" y="106"/>
                      </a:lnTo>
                      <a:lnTo>
                        <a:pt x="1006" y="154"/>
                      </a:lnTo>
                      <a:lnTo>
                        <a:pt x="976" y="176"/>
                      </a:lnTo>
                      <a:lnTo>
                        <a:pt x="950" y="176"/>
                      </a:lnTo>
                      <a:lnTo>
                        <a:pt x="928" y="194"/>
                      </a:lnTo>
                      <a:lnTo>
                        <a:pt x="898" y="204"/>
                      </a:lnTo>
                      <a:lnTo>
                        <a:pt x="876" y="240"/>
                      </a:lnTo>
                      <a:lnTo>
                        <a:pt x="860" y="270"/>
                      </a:lnTo>
                      <a:lnTo>
                        <a:pt x="840" y="286"/>
                      </a:lnTo>
                      <a:lnTo>
                        <a:pt x="822" y="286"/>
                      </a:lnTo>
                      <a:lnTo>
                        <a:pt x="808" y="298"/>
                      </a:lnTo>
                      <a:lnTo>
                        <a:pt x="806" y="328"/>
                      </a:lnTo>
                      <a:lnTo>
                        <a:pt x="772" y="364"/>
                      </a:lnTo>
                      <a:lnTo>
                        <a:pt x="748" y="362"/>
                      </a:lnTo>
                      <a:lnTo>
                        <a:pt x="722" y="346"/>
                      </a:lnTo>
                      <a:lnTo>
                        <a:pt x="682" y="336"/>
                      </a:lnTo>
                      <a:lnTo>
                        <a:pt x="624" y="338"/>
                      </a:lnTo>
                      <a:lnTo>
                        <a:pt x="610" y="322"/>
                      </a:lnTo>
                      <a:lnTo>
                        <a:pt x="546" y="344"/>
                      </a:lnTo>
                      <a:lnTo>
                        <a:pt x="522" y="370"/>
                      </a:lnTo>
                      <a:lnTo>
                        <a:pt x="504" y="390"/>
                      </a:lnTo>
                      <a:lnTo>
                        <a:pt x="474" y="388"/>
                      </a:lnTo>
                      <a:lnTo>
                        <a:pt x="454" y="376"/>
                      </a:lnTo>
                      <a:lnTo>
                        <a:pt x="372" y="376"/>
                      </a:lnTo>
                      <a:lnTo>
                        <a:pt x="294" y="336"/>
                      </a:lnTo>
                      <a:lnTo>
                        <a:pt x="276" y="330"/>
                      </a:lnTo>
                      <a:lnTo>
                        <a:pt x="258" y="338"/>
                      </a:lnTo>
                      <a:lnTo>
                        <a:pt x="256" y="360"/>
                      </a:lnTo>
                      <a:lnTo>
                        <a:pt x="226" y="384"/>
                      </a:lnTo>
                      <a:lnTo>
                        <a:pt x="200" y="396"/>
                      </a:lnTo>
                      <a:lnTo>
                        <a:pt x="206" y="418"/>
                      </a:lnTo>
                      <a:lnTo>
                        <a:pt x="198" y="438"/>
                      </a:lnTo>
                      <a:lnTo>
                        <a:pt x="218" y="462"/>
                      </a:lnTo>
                      <a:lnTo>
                        <a:pt x="222" y="506"/>
                      </a:lnTo>
                      <a:lnTo>
                        <a:pt x="242" y="546"/>
                      </a:lnTo>
                      <a:lnTo>
                        <a:pt x="236" y="620"/>
                      </a:lnTo>
                      <a:lnTo>
                        <a:pt x="214" y="638"/>
                      </a:lnTo>
                      <a:lnTo>
                        <a:pt x="184" y="642"/>
                      </a:lnTo>
                      <a:lnTo>
                        <a:pt x="166" y="678"/>
                      </a:lnTo>
                      <a:lnTo>
                        <a:pt x="118" y="812"/>
                      </a:lnTo>
                      <a:lnTo>
                        <a:pt x="74" y="872"/>
                      </a:lnTo>
                      <a:lnTo>
                        <a:pt x="58" y="890"/>
                      </a:lnTo>
                      <a:lnTo>
                        <a:pt x="18" y="968"/>
                      </a:lnTo>
                      <a:lnTo>
                        <a:pt x="4" y="1034"/>
                      </a:lnTo>
                      <a:lnTo>
                        <a:pt x="0" y="1072"/>
                      </a:lnTo>
                      <a:lnTo>
                        <a:pt x="14" y="1108"/>
                      </a:lnTo>
                      <a:lnTo>
                        <a:pt x="28" y="109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32" name="Freeform 82"/>
                <p:cNvSpPr>
                  <a:spLocks/>
                </p:cNvSpPr>
                <p:nvPr/>
              </p:nvSpPr>
              <p:spPr bwMode="auto">
                <a:xfrm>
                  <a:off x="5950837" y="4240961"/>
                  <a:ext cx="16690" cy="15995"/>
                </a:xfrm>
                <a:custGeom>
                  <a:avLst/>
                  <a:gdLst/>
                  <a:ahLst/>
                  <a:cxnLst>
                    <a:cxn ang="0">
                      <a:pos x="18" y="46"/>
                    </a:cxn>
                    <a:cxn ang="0">
                      <a:pos x="34" y="38"/>
                    </a:cxn>
                    <a:cxn ang="0">
                      <a:pos x="42" y="22"/>
                    </a:cxn>
                    <a:cxn ang="0">
                      <a:pos x="48" y="10"/>
                    </a:cxn>
                    <a:cxn ang="0">
                      <a:pos x="38" y="0"/>
                    </a:cxn>
                    <a:cxn ang="0">
                      <a:pos x="18" y="0"/>
                    </a:cxn>
                    <a:cxn ang="0">
                      <a:pos x="8" y="12"/>
                    </a:cxn>
                    <a:cxn ang="0">
                      <a:pos x="0" y="28"/>
                    </a:cxn>
                    <a:cxn ang="0">
                      <a:pos x="6" y="40"/>
                    </a:cxn>
                    <a:cxn ang="0">
                      <a:pos x="18" y="46"/>
                    </a:cxn>
                  </a:cxnLst>
                  <a:rect l="0" t="0" r="r" b="b"/>
                  <a:pathLst>
                    <a:path w="48" h="46">
                      <a:moveTo>
                        <a:pt x="18" y="46"/>
                      </a:moveTo>
                      <a:lnTo>
                        <a:pt x="34" y="38"/>
                      </a:lnTo>
                      <a:lnTo>
                        <a:pt x="42" y="22"/>
                      </a:lnTo>
                      <a:lnTo>
                        <a:pt x="48" y="10"/>
                      </a:lnTo>
                      <a:lnTo>
                        <a:pt x="38" y="0"/>
                      </a:lnTo>
                      <a:lnTo>
                        <a:pt x="18" y="0"/>
                      </a:lnTo>
                      <a:lnTo>
                        <a:pt x="8" y="12"/>
                      </a:lnTo>
                      <a:lnTo>
                        <a:pt x="0" y="28"/>
                      </a:lnTo>
                      <a:lnTo>
                        <a:pt x="6" y="40"/>
                      </a:lnTo>
                      <a:lnTo>
                        <a:pt x="18" y="4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33" name="Freeform 83"/>
                <p:cNvSpPr>
                  <a:spLocks/>
                </p:cNvSpPr>
                <p:nvPr/>
              </p:nvSpPr>
              <p:spPr bwMode="auto">
                <a:xfrm>
                  <a:off x="5984219" y="4114390"/>
                  <a:ext cx="13213" cy="11127"/>
                </a:xfrm>
                <a:custGeom>
                  <a:avLst/>
                  <a:gdLst/>
                  <a:ahLst/>
                  <a:cxnLst>
                    <a:cxn ang="0">
                      <a:pos x="18" y="46"/>
                    </a:cxn>
                    <a:cxn ang="0">
                      <a:pos x="34" y="38"/>
                    </a:cxn>
                    <a:cxn ang="0">
                      <a:pos x="42" y="22"/>
                    </a:cxn>
                    <a:cxn ang="0">
                      <a:pos x="48" y="10"/>
                    </a:cxn>
                    <a:cxn ang="0">
                      <a:pos x="38" y="0"/>
                    </a:cxn>
                    <a:cxn ang="0">
                      <a:pos x="18" y="0"/>
                    </a:cxn>
                    <a:cxn ang="0">
                      <a:pos x="8" y="12"/>
                    </a:cxn>
                    <a:cxn ang="0">
                      <a:pos x="0" y="28"/>
                    </a:cxn>
                    <a:cxn ang="0">
                      <a:pos x="6" y="40"/>
                    </a:cxn>
                    <a:cxn ang="0">
                      <a:pos x="18" y="46"/>
                    </a:cxn>
                  </a:cxnLst>
                  <a:rect l="0" t="0" r="r" b="b"/>
                  <a:pathLst>
                    <a:path w="48" h="46">
                      <a:moveTo>
                        <a:pt x="18" y="46"/>
                      </a:moveTo>
                      <a:lnTo>
                        <a:pt x="34" y="38"/>
                      </a:lnTo>
                      <a:lnTo>
                        <a:pt x="42" y="22"/>
                      </a:lnTo>
                      <a:lnTo>
                        <a:pt x="48" y="10"/>
                      </a:lnTo>
                      <a:lnTo>
                        <a:pt x="38" y="0"/>
                      </a:lnTo>
                      <a:lnTo>
                        <a:pt x="18" y="0"/>
                      </a:lnTo>
                      <a:lnTo>
                        <a:pt x="8" y="12"/>
                      </a:lnTo>
                      <a:lnTo>
                        <a:pt x="0" y="28"/>
                      </a:lnTo>
                      <a:lnTo>
                        <a:pt x="6" y="40"/>
                      </a:lnTo>
                      <a:lnTo>
                        <a:pt x="18" y="4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34" name="Freeform 84"/>
                <p:cNvSpPr>
                  <a:spLocks/>
                </p:cNvSpPr>
                <p:nvPr/>
              </p:nvSpPr>
              <p:spPr bwMode="auto">
                <a:xfrm>
                  <a:off x="5999519" y="4125517"/>
                  <a:ext cx="11475" cy="13909"/>
                </a:xfrm>
                <a:custGeom>
                  <a:avLst/>
                  <a:gdLst/>
                  <a:ahLst/>
                  <a:cxnLst>
                    <a:cxn ang="0">
                      <a:pos x="1" y="12"/>
                    </a:cxn>
                    <a:cxn ang="0">
                      <a:pos x="0" y="29"/>
                    </a:cxn>
                    <a:cxn ang="0">
                      <a:pos x="14" y="38"/>
                    </a:cxn>
                    <a:cxn ang="0">
                      <a:pos x="23" y="40"/>
                    </a:cxn>
                    <a:cxn ang="0">
                      <a:pos x="31" y="33"/>
                    </a:cxn>
                    <a:cxn ang="0">
                      <a:pos x="33" y="17"/>
                    </a:cxn>
                    <a:cxn ang="0">
                      <a:pos x="26" y="8"/>
                    </a:cxn>
                    <a:cxn ang="0">
                      <a:pos x="16" y="0"/>
                    </a:cxn>
                    <a:cxn ang="0">
                      <a:pos x="6" y="4"/>
                    </a:cxn>
                    <a:cxn ang="0">
                      <a:pos x="1" y="12"/>
                    </a:cxn>
                  </a:cxnLst>
                  <a:rect l="0" t="0" r="r" b="b"/>
                  <a:pathLst>
                    <a:path w="33" h="40">
                      <a:moveTo>
                        <a:pt x="1" y="12"/>
                      </a:moveTo>
                      <a:lnTo>
                        <a:pt x="0" y="29"/>
                      </a:lnTo>
                      <a:lnTo>
                        <a:pt x="14" y="38"/>
                      </a:lnTo>
                      <a:lnTo>
                        <a:pt x="23" y="40"/>
                      </a:lnTo>
                      <a:lnTo>
                        <a:pt x="31" y="33"/>
                      </a:lnTo>
                      <a:lnTo>
                        <a:pt x="33" y="17"/>
                      </a:lnTo>
                      <a:lnTo>
                        <a:pt x="26" y="8"/>
                      </a:lnTo>
                      <a:lnTo>
                        <a:pt x="16" y="0"/>
                      </a:lnTo>
                      <a:lnTo>
                        <a:pt x="6" y="4"/>
                      </a:lnTo>
                      <a:lnTo>
                        <a:pt x="1" y="1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225" name="Guimaras"/>
              <p:cNvSpPr>
                <a:spLocks/>
              </p:cNvSpPr>
              <p:nvPr/>
            </p:nvSpPr>
            <p:spPr bwMode="auto">
              <a:xfrm>
                <a:off x="5738726" y="4382833"/>
                <a:ext cx="82758" cy="117531"/>
              </a:xfrm>
              <a:custGeom>
                <a:avLst/>
                <a:gdLst/>
                <a:ahLst/>
                <a:cxnLst>
                  <a:cxn ang="0">
                    <a:pos x="130" y="306"/>
                  </a:cxn>
                  <a:cxn ang="0">
                    <a:pos x="152" y="280"/>
                  </a:cxn>
                  <a:cxn ang="0">
                    <a:pos x="176" y="260"/>
                  </a:cxn>
                  <a:cxn ang="0">
                    <a:pos x="188" y="240"/>
                  </a:cxn>
                  <a:cxn ang="0">
                    <a:pos x="188" y="218"/>
                  </a:cxn>
                  <a:cxn ang="0">
                    <a:pos x="190" y="188"/>
                  </a:cxn>
                  <a:cxn ang="0">
                    <a:pos x="214" y="164"/>
                  </a:cxn>
                  <a:cxn ang="0">
                    <a:pos x="238" y="138"/>
                  </a:cxn>
                  <a:cxn ang="0">
                    <a:pos x="226" y="106"/>
                  </a:cxn>
                  <a:cxn ang="0">
                    <a:pos x="218" y="82"/>
                  </a:cxn>
                  <a:cxn ang="0">
                    <a:pos x="230" y="62"/>
                  </a:cxn>
                  <a:cxn ang="0">
                    <a:pos x="228" y="34"/>
                  </a:cxn>
                  <a:cxn ang="0">
                    <a:pos x="198" y="24"/>
                  </a:cxn>
                  <a:cxn ang="0">
                    <a:pos x="182" y="0"/>
                  </a:cxn>
                  <a:cxn ang="0">
                    <a:pos x="150" y="18"/>
                  </a:cxn>
                  <a:cxn ang="0">
                    <a:pos x="134" y="32"/>
                  </a:cxn>
                  <a:cxn ang="0">
                    <a:pos x="140" y="58"/>
                  </a:cxn>
                  <a:cxn ang="0">
                    <a:pos x="124" y="74"/>
                  </a:cxn>
                  <a:cxn ang="0">
                    <a:pos x="84" y="98"/>
                  </a:cxn>
                  <a:cxn ang="0">
                    <a:pos x="70" y="122"/>
                  </a:cxn>
                  <a:cxn ang="0">
                    <a:pos x="52" y="152"/>
                  </a:cxn>
                  <a:cxn ang="0">
                    <a:pos x="40" y="182"/>
                  </a:cxn>
                  <a:cxn ang="0">
                    <a:pos x="60" y="190"/>
                  </a:cxn>
                  <a:cxn ang="0">
                    <a:pos x="62" y="206"/>
                  </a:cxn>
                  <a:cxn ang="0">
                    <a:pos x="40" y="220"/>
                  </a:cxn>
                  <a:cxn ang="0">
                    <a:pos x="16" y="232"/>
                  </a:cxn>
                  <a:cxn ang="0">
                    <a:pos x="0" y="264"/>
                  </a:cxn>
                  <a:cxn ang="0">
                    <a:pos x="20" y="278"/>
                  </a:cxn>
                  <a:cxn ang="0">
                    <a:pos x="32" y="306"/>
                  </a:cxn>
                  <a:cxn ang="0">
                    <a:pos x="44" y="338"/>
                  </a:cxn>
                  <a:cxn ang="0">
                    <a:pos x="68" y="320"/>
                  </a:cxn>
                  <a:cxn ang="0">
                    <a:pos x="94" y="302"/>
                  </a:cxn>
                  <a:cxn ang="0">
                    <a:pos x="112" y="302"/>
                  </a:cxn>
                  <a:cxn ang="0">
                    <a:pos x="130" y="306"/>
                  </a:cxn>
                </a:cxnLst>
                <a:rect l="0" t="0" r="r" b="b"/>
                <a:pathLst>
                  <a:path w="238" h="338">
                    <a:moveTo>
                      <a:pt x="130" y="306"/>
                    </a:moveTo>
                    <a:lnTo>
                      <a:pt x="152" y="280"/>
                    </a:lnTo>
                    <a:lnTo>
                      <a:pt x="176" y="260"/>
                    </a:lnTo>
                    <a:lnTo>
                      <a:pt x="188" y="240"/>
                    </a:lnTo>
                    <a:lnTo>
                      <a:pt x="188" y="218"/>
                    </a:lnTo>
                    <a:lnTo>
                      <a:pt x="190" y="188"/>
                    </a:lnTo>
                    <a:lnTo>
                      <a:pt x="214" y="164"/>
                    </a:lnTo>
                    <a:lnTo>
                      <a:pt x="238" y="138"/>
                    </a:lnTo>
                    <a:lnTo>
                      <a:pt x="226" y="106"/>
                    </a:lnTo>
                    <a:lnTo>
                      <a:pt x="218" y="82"/>
                    </a:lnTo>
                    <a:lnTo>
                      <a:pt x="230" y="62"/>
                    </a:lnTo>
                    <a:lnTo>
                      <a:pt x="228" y="34"/>
                    </a:lnTo>
                    <a:lnTo>
                      <a:pt x="198" y="24"/>
                    </a:lnTo>
                    <a:lnTo>
                      <a:pt x="182" y="0"/>
                    </a:lnTo>
                    <a:lnTo>
                      <a:pt x="150" y="18"/>
                    </a:lnTo>
                    <a:lnTo>
                      <a:pt x="134" y="32"/>
                    </a:lnTo>
                    <a:lnTo>
                      <a:pt x="140" y="58"/>
                    </a:lnTo>
                    <a:lnTo>
                      <a:pt x="124" y="74"/>
                    </a:lnTo>
                    <a:lnTo>
                      <a:pt x="84" y="98"/>
                    </a:lnTo>
                    <a:lnTo>
                      <a:pt x="70" y="122"/>
                    </a:lnTo>
                    <a:lnTo>
                      <a:pt x="52" y="152"/>
                    </a:lnTo>
                    <a:lnTo>
                      <a:pt x="40" y="182"/>
                    </a:lnTo>
                    <a:lnTo>
                      <a:pt x="60" y="190"/>
                    </a:lnTo>
                    <a:lnTo>
                      <a:pt x="62" y="206"/>
                    </a:lnTo>
                    <a:lnTo>
                      <a:pt x="40" y="220"/>
                    </a:lnTo>
                    <a:lnTo>
                      <a:pt x="16" y="232"/>
                    </a:lnTo>
                    <a:lnTo>
                      <a:pt x="0" y="264"/>
                    </a:lnTo>
                    <a:lnTo>
                      <a:pt x="20" y="278"/>
                    </a:lnTo>
                    <a:lnTo>
                      <a:pt x="32" y="306"/>
                    </a:lnTo>
                    <a:lnTo>
                      <a:pt x="44" y="338"/>
                    </a:lnTo>
                    <a:lnTo>
                      <a:pt x="68" y="320"/>
                    </a:lnTo>
                    <a:lnTo>
                      <a:pt x="94" y="302"/>
                    </a:lnTo>
                    <a:lnTo>
                      <a:pt x="112" y="302"/>
                    </a:lnTo>
                    <a:lnTo>
                      <a:pt x="130" y="306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226" name="Antique"/>
              <p:cNvGrpSpPr/>
              <p:nvPr/>
            </p:nvGrpSpPr>
            <p:grpSpPr>
              <a:xfrm>
                <a:off x="5348579" y="3898801"/>
                <a:ext cx="309475" cy="600172"/>
                <a:chOff x="4428042" y="3898801"/>
                <a:chExt cx="309475" cy="600172"/>
              </a:xfrm>
              <a:grpFill/>
            </p:grpSpPr>
            <p:sp>
              <p:nvSpPr>
                <p:cNvPr id="227" name="Freeform 79"/>
                <p:cNvSpPr>
                  <a:spLocks/>
                </p:cNvSpPr>
                <p:nvPr/>
              </p:nvSpPr>
              <p:spPr bwMode="auto">
                <a:xfrm>
                  <a:off x="4601209" y="4000337"/>
                  <a:ext cx="136308" cy="498636"/>
                </a:xfrm>
                <a:custGeom>
                  <a:avLst/>
                  <a:gdLst/>
                  <a:ahLst/>
                  <a:cxnLst>
                    <a:cxn ang="0">
                      <a:pos x="122" y="1422"/>
                    </a:cxn>
                    <a:cxn ang="0">
                      <a:pos x="78" y="1422"/>
                    </a:cxn>
                    <a:cxn ang="0">
                      <a:pos x="54" y="1368"/>
                    </a:cxn>
                    <a:cxn ang="0">
                      <a:pos x="96" y="1314"/>
                    </a:cxn>
                    <a:cxn ang="0">
                      <a:pos x="110" y="1250"/>
                    </a:cxn>
                    <a:cxn ang="0">
                      <a:pos x="118" y="1186"/>
                    </a:cxn>
                    <a:cxn ang="0">
                      <a:pos x="92" y="1140"/>
                    </a:cxn>
                    <a:cxn ang="0">
                      <a:pos x="80" y="1080"/>
                    </a:cxn>
                    <a:cxn ang="0">
                      <a:pos x="100" y="1014"/>
                    </a:cxn>
                    <a:cxn ang="0">
                      <a:pos x="118" y="936"/>
                    </a:cxn>
                    <a:cxn ang="0">
                      <a:pos x="174" y="826"/>
                    </a:cxn>
                    <a:cxn ang="0">
                      <a:pos x="178" y="754"/>
                    </a:cxn>
                    <a:cxn ang="0">
                      <a:pos x="164" y="700"/>
                    </a:cxn>
                    <a:cxn ang="0">
                      <a:pos x="184" y="636"/>
                    </a:cxn>
                    <a:cxn ang="0">
                      <a:pos x="196" y="586"/>
                    </a:cxn>
                    <a:cxn ang="0">
                      <a:pos x="164" y="542"/>
                    </a:cxn>
                    <a:cxn ang="0">
                      <a:pos x="184" y="502"/>
                    </a:cxn>
                    <a:cxn ang="0">
                      <a:pos x="198" y="464"/>
                    </a:cxn>
                    <a:cxn ang="0">
                      <a:pos x="184" y="426"/>
                    </a:cxn>
                    <a:cxn ang="0">
                      <a:pos x="190" y="362"/>
                    </a:cxn>
                    <a:cxn ang="0">
                      <a:pos x="226" y="306"/>
                    </a:cxn>
                    <a:cxn ang="0">
                      <a:pos x="238" y="234"/>
                    </a:cxn>
                    <a:cxn ang="0">
                      <a:pos x="232" y="120"/>
                    </a:cxn>
                    <a:cxn ang="0">
                      <a:pos x="174" y="122"/>
                    </a:cxn>
                    <a:cxn ang="0">
                      <a:pos x="116" y="86"/>
                    </a:cxn>
                    <a:cxn ang="0">
                      <a:pos x="86" y="68"/>
                    </a:cxn>
                    <a:cxn ang="0">
                      <a:pos x="28" y="60"/>
                    </a:cxn>
                    <a:cxn ang="0">
                      <a:pos x="90" y="0"/>
                    </a:cxn>
                    <a:cxn ang="0">
                      <a:pos x="172" y="28"/>
                    </a:cxn>
                    <a:cxn ang="0">
                      <a:pos x="294" y="90"/>
                    </a:cxn>
                    <a:cxn ang="0">
                      <a:pos x="294" y="154"/>
                    </a:cxn>
                    <a:cxn ang="0">
                      <a:pos x="260" y="258"/>
                    </a:cxn>
                    <a:cxn ang="0">
                      <a:pos x="274" y="344"/>
                    </a:cxn>
                    <a:cxn ang="0">
                      <a:pos x="300" y="454"/>
                    </a:cxn>
                    <a:cxn ang="0">
                      <a:pos x="292" y="498"/>
                    </a:cxn>
                    <a:cxn ang="0">
                      <a:pos x="306" y="612"/>
                    </a:cxn>
                    <a:cxn ang="0">
                      <a:pos x="352" y="688"/>
                    </a:cxn>
                    <a:cxn ang="0">
                      <a:pos x="368" y="754"/>
                    </a:cxn>
                    <a:cxn ang="0">
                      <a:pos x="388" y="910"/>
                    </a:cxn>
                    <a:cxn ang="0">
                      <a:pos x="316" y="968"/>
                    </a:cxn>
                    <a:cxn ang="0">
                      <a:pos x="238" y="1144"/>
                    </a:cxn>
                    <a:cxn ang="0">
                      <a:pos x="156" y="1316"/>
                    </a:cxn>
                  </a:cxnLst>
                  <a:rect l="0" t="0" r="r" b="b"/>
                  <a:pathLst>
                    <a:path w="392" h="1434">
                      <a:moveTo>
                        <a:pt x="164" y="1398"/>
                      </a:moveTo>
                      <a:lnTo>
                        <a:pt x="136" y="1404"/>
                      </a:lnTo>
                      <a:lnTo>
                        <a:pt x="122" y="1422"/>
                      </a:lnTo>
                      <a:lnTo>
                        <a:pt x="110" y="1434"/>
                      </a:lnTo>
                      <a:lnTo>
                        <a:pt x="86" y="1434"/>
                      </a:lnTo>
                      <a:lnTo>
                        <a:pt x="78" y="1422"/>
                      </a:lnTo>
                      <a:lnTo>
                        <a:pt x="62" y="1412"/>
                      </a:lnTo>
                      <a:lnTo>
                        <a:pt x="50" y="1392"/>
                      </a:lnTo>
                      <a:lnTo>
                        <a:pt x="54" y="1368"/>
                      </a:lnTo>
                      <a:lnTo>
                        <a:pt x="64" y="1344"/>
                      </a:lnTo>
                      <a:lnTo>
                        <a:pt x="80" y="1330"/>
                      </a:lnTo>
                      <a:lnTo>
                        <a:pt x="96" y="1314"/>
                      </a:lnTo>
                      <a:lnTo>
                        <a:pt x="102" y="1304"/>
                      </a:lnTo>
                      <a:lnTo>
                        <a:pt x="110" y="1270"/>
                      </a:lnTo>
                      <a:lnTo>
                        <a:pt x="110" y="1250"/>
                      </a:lnTo>
                      <a:lnTo>
                        <a:pt x="108" y="1234"/>
                      </a:lnTo>
                      <a:lnTo>
                        <a:pt x="116" y="1214"/>
                      </a:lnTo>
                      <a:lnTo>
                        <a:pt x="118" y="1186"/>
                      </a:lnTo>
                      <a:lnTo>
                        <a:pt x="118" y="1166"/>
                      </a:lnTo>
                      <a:lnTo>
                        <a:pt x="106" y="1150"/>
                      </a:lnTo>
                      <a:lnTo>
                        <a:pt x="92" y="1140"/>
                      </a:lnTo>
                      <a:lnTo>
                        <a:pt x="78" y="1124"/>
                      </a:lnTo>
                      <a:lnTo>
                        <a:pt x="66" y="1112"/>
                      </a:lnTo>
                      <a:lnTo>
                        <a:pt x="80" y="1080"/>
                      </a:lnTo>
                      <a:lnTo>
                        <a:pt x="88" y="1068"/>
                      </a:lnTo>
                      <a:lnTo>
                        <a:pt x="100" y="1040"/>
                      </a:lnTo>
                      <a:lnTo>
                        <a:pt x="100" y="1014"/>
                      </a:lnTo>
                      <a:lnTo>
                        <a:pt x="104" y="994"/>
                      </a:lnTo>
                      <a:lnTo>
                        <a:pt x="118" y="970"/>
                      </a:lnTo>
                      <a:lnTo>
                        <a:pt x="118" y="936"/>
                      </a:lnTo>
                      <a:lnTo>
                        <a:pt x="144" y="896"/>
                      </a:lnTo>
                      <a:lnTo>
                        <a:pt x="162" y="870"/>
                      </a:lnTo>
                      <a:lnTo>
                        <a:pt x="174" y="826"/>
                      </a:lnTo>
                      <a:lnTo>
                        <a:pt x="192" y="800"/>
                      </a:lnTo>
                      <a:lnTo>
                        <a:pt x="188" y="778"/>
                      </a:lnTo>
                      <a:lnTo>
                        <a:pt x="178" y="754"/>
                      </a:lnTo>
                      <a:lnTo>
                        <a:pt x="176" y="736"/>
                      </a:lnTo>
                      <a:lnTo>
                        <a:pt x="170" y="722"/>
                      </a:lnTo>
                      <a:lnTo>
                        <a:pt x="164" y="700"/>
                      </a:lnTo>
                      <a:lnTo>
                        <a:pt x="164" y="680"/>
                      </a:lnTo>
                      <a:lnTo>
                        <a:pt x="176" y="656"/>
                      </a:lnTo>
                      <a:lnTo>
                        <a:pt x="184" y="636"/>
                      </a:lnTo>
                      <a:lnTo>
                        <a:pt x="196" y="620"/>
                      </a:lnTo>
                      <a:lnTo>
                        <a:pt x="196" y="604"/>
                      </a:lnTo>
                      <a:lnTo>
                        <a:pt x="196" y="586"/>
                      </a:lnTo>
                      <a:lnTo>
                        <a:pt x="172" y="572"/>
                      </a:lnTo>
                      <a:lnTo>
                        <a:pt x="166" y="558"/>
                      </a:lnTo>
                      <a:lnTo>
                        <a:pt x="164" y="542"/>
                      </a:lnTo>
                      <a:lnTo>
                        <a:pt x="172" y="526"/>
                      </a:lnTo>
                      <a:lnTo>
                        <a:pt x="174" y="508"/>
                      </a:lnTo>
                      <a:lnTo>
                        <a:pt x="184" y="502"/>
                      </a:lnTo>
                      <a:lnTo>
                        <a:pt x="198" y="494"/>
                      </a:lnTo>
                      <a:lnTo>
                        <a:pt x="212" y="480"/>
                      </a:lnTo>
                      <a:lnTo>
                        <a:pt x="198" y="464"/>
                      </a:lnTo>
                      <a:lnTo>
                        <a:pt x="186" y="454"/>
                      </a:lnTo>
                      <a:lnTo>
                        <a:pt x="184" y="442"/>
                      </a:lnTo>
                      <a:lnTo>
                        <a:pt x="184" y="426"/>
                      </a:lnTo>
                      <a:lnTo>
                        <a:pt x="198" y="408"/>
                      </a:lnTo>
                      <a:lnTo>
                        <a:pt x="190" y="384"/>
                      </a:lnTo>
                      <a:lnTo>
                        <a:pt x="190" y="362"/>
                      </a:lnTo>
                      <a:lnTo>
                        <a:pt x="206" y="342"/>
                      </a:lnTo>
                      <a:lnTo>
                        <a:pt x="222" y="326"/>
                      </a:lnTo>
                      <a:lnTo>
                        <a:pt x="226" y="306"/>
                      </a:lnTo>
                      <a:lnTo>
                        <a:pt x="220" y="284"/>
                      </a:lnTo>
                      <a:lnTo>
                        <a:pt x="220" y="258"/>
                      </a:lnTo>
                      <a:lnTo>
                        <a:pt x="238" y="234"/>
                      </a:lnTo>
                      <a:lnTo>
                        <a:pt x="246" y="208"/>
                      </a:lnTo>
                      <a:lnTo>
                        <a:pt x="242" y="148"/>
                      </a:lnTo>
                      <a:lnTo>
                        <a:pt x="232" y="120"/>
                      </a:lnTo>
                      <a:lnTo>
                        <a:pt x="208" y="104"/>
                      </a:lnTo>
                      <a:lnTo>
                        <a:pt x="184" y="114"/>
                      </a:lnTo>
                      <a:lnTo>
                        <a:pt x="174" y="122"/>
                      </a:lnTo>
                      <a:lnTo>
                        <a:pt x="156" y="118"/>
                      </a:lnTo>
                      <a:lnTo>
                        <a:pt x="138" y="102"/>
                      </a:lnTo>
                      <a:lnTo>
                        <a:pt x="116" y="86"/>
                      </a:lnTo>
                      <a:lnTo>
                        <a:pt x="98" y="88"/>
                      </a:lnTo>
                      <a:lnTo>
                        <a:pt x="86" y="84"/>
                      </a:lnTo>
                      <a:lnTo>
                        <a:pt x="86" y="68"/>
                      </a:lnTo>
                      <a:lnTo>
                        <a:pt x="64" y="56"/>
                      </a:lnTo>
                      <a:lnTo>
                        <a:pt x="48" y="50"/>
                      </a:lnTo>
                      <a:lnTo>
                        <a:pt x="28" y="60"/>
                      </a:lnTo>
                      <a:lnTo>
                        <a:pt x="0" y="70"/>
                      </a:lnTo>
                      <a:lnTo>
                        <a:pt x="40" y="28"/>
                      </a:lnTo>
                      <a:lnTo>
                        <a:pt x="90" y="0"/>
                      </a:lnTo>
                      <a:lnTo>
                        <a:pt x="130" y="8"/>
                      </a:lnTo>
                      <a:lnTo>
                        <a:pt x="150" y="24"/>
                      </a:lnTo>
                      <a:lnTo>
                        <a:pt x="172" y="28"/>
                      </a:lnTo>
                      <a:lnTo>
                        <a:pt x="224" y="58"/>
                      </a:lnTo>
                      <a:lnTo>
                        <a:pt x="250" y="76"/>
                      </a:lnTo>
                      <a:lnTo>
                        <a:pt x="294" y="90"/>
                      </a:lnTo>
                      <a:lnTo>
                        <a:pt x="310" y="108"/>
                      </a:lnTo>
                      <a:lnTo>
                        <a:pt x="310" y="132"/>
                      </a:lnTo>
                      <a:lnTo>
                        <a:pt x="294" y="154"/>
                      </a:lnTo>
                      <a:lnTo>
                        <a:pt x="274" y="200"/>
                      </a:lnTo>
                      <a:lnTo>
                        <a:pt x="282" y="224"/>
                      </a:lnTo>
                      <a:lnTo>
                        <a:pt x="260" y="258"/>
                      </a:lnTo>
                      <a:lnTo>
                        <a:pt x="260" y="278"/>
                      </a:lnTo>
                      <a:lnTo>
                        <a:pt x="276" y="296"/>
                      </a:lnTo>
                      <a:lnTo>
                        <a:pt x="274" y="344"/>
                      </a:lnTo>
                      <a:lnTo>
                        <a:pt x="284" y="356"/>
                      </a:lnTo>
                      <a:lnTo>
                        <a:pt x="300" y="408"/>
                      </a:lnTo>
                      <a:lnTo>
                        <a:pt x="300" y="454"/>
                      </a:lnTo>
                      <a:lnTo>
                        <a:pt x="284" y="470"/>
                      </a:lnTo>
                      <a:lnTo>
                        <a:pt x="276" y="484"/>
                      </a:lnTo>
                      <a:lnTo>
                        <a:pt x="292" y="498"/>
                      </a:lnTo>
                      <a:lnTo>
                        <a:pt x="294" y="564"/>
                      </a:lnTo>
                      <a:lnTo>
                        <a:pt x="300" y="590"/>
                      </a:lnTo>
                      <a:lnTo>
                        <a:pt x="306" y="612"/>
                      </a:lnTo>
                      <a:lnTo>
                        <a:pt x="304" y="626"/>
                      </a:lnTo>
                      <a:lnTo>
                        <a:pt x="330" y="654"/>
                      </a:lnTo>
                      <a:lnTo>
                        <a:pt x="352" y="688"/>
                      </a:lnTo>
                      <a:lnTo>
                        <a:pt x="356" y="710"/>
                      </a:lnTo>
                      <a:lnTo>
                        <a:pt x="348" y="728"/>
                      </a:lnTo>
                      <a:lnTo>
                        <a:pt x="368" y="754"/>
                      </a:lnTo>
                      <a:lnTo>
                        <a:pt x="372" y="798"/>
                      </a:lnTo>
                      <a:lnTo>
                        <a:pt x="392" y="834"/>
                      </a:lnTo>
                      <a:lnTo>
                        <a:pt x="388" y="910"/>
                      </a:lnTo>
                      <a:lnTo>
                        <a:pt x="368" y="926"/>
                      </a:lnTo>
                      <a:lnTo>
                        <a:pt x="336" y="932"/>
                      </a:lnTo>
                      <a:lnTo>
                        <a:pt x="316" y="968"/>
                      </a:lnTo>
                      <a:lnTo>
                        <a:pt x="302" y="1006"/>
                      </a:lnTo>
                      <a:lnTo>
                        <a:pt x="266" y="1104"/>
                      </a:lnTo>
                      <a:lnTo>
                        <a:pt x="238" y="1144"/>
                      </a:lnTo>
                      <a:lnTo>
                        <a:pt x="208" y="1180"/>
                      </a:lnTo>
                      <a:lnTo>
                        <a:pt x="168" y="1260"/>
                      </a:lnTo>
                      <a:lnTo>
                        <a:pt x="156" y="1316"/>
                      </a:lnTo>
                      <a:lnTo>
                        <a:pt x="150" y="1358"/>
                      </a:lnTo>
                      <a:lnTo>
                        <a:pt x="164" y="139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28" name="Freeform 74"/>
                <p:cNvSpPr>
                  <a:spLocks/>
                </p:cNvSpPr>
                <p:nvPr/>
              </p:nvSpPr>
              <p:spPr bwMode="auto">
                <a:xfrm>
                  <a:off x="4448905" y="3980169"/>
                  <a:ext cx="40336" cy="22950"/>
                </a:xfrm>
                <a:custGeom>
                  <a:avLst/>
                  <a:gdLst/>
                  <a:ahLst/>
                  <a:cxnLst>
                    <a:cxn ang="0">
                      <a:pos x="114" y="54"/>
                    </a:cxn>
                    <a:cxn ang="0">
                      <a:pos x="80" y="54"/>
                    </a:cxn>
                    <a:cxn ang="0">
                      <a:pos x="64" y="54"/>
                    </a:cxn>
                    <a:cxn ang="0">
                      <a:pos x="56" y="44"/>
                    </a:cxn>
                    <a:cxn ang="0">
                      <a:pos x="32" y="50"/>
                    </a:cxn>
                    <a:cxn ang="0">
                      <a:pos x="12" y="66"/>
                    </a:cxn>
                    <a:cxn ang="0">
                      <a:pos x="0" y="58"/>
                    </a:cxn>
                    <a:cxn ang="0">
                      <a:pos x="0" y="42"/>
                    </a:cxn>
                    <a:cxn ang="0">
                      <a:pos x="6" y="26"/>
                    </a:cxn>
                    <a:cxn ang="0">
                      <a:pos x="26" y="18"/>
                    </a:cxn>
                    <a:cxn ang="0">
                      <a:pos x="40" y="4"/>
                    </a:cxn>
                    <a:cxn ang="0">
                      <a:pos x="52" y="0"/>
                    </a:cxn>
                    <a:cxn ang="0">
                      <a:pos x="72" y="6"/>
                    </a:cxn>
                    <a:cxn ang="0">
                      <a:pos x="82" y="20"/>
                    </a:cxn>
                    <a:cxn ang="0">
                      <a:pos x="100" y="16"/>
                    </a:cxn>
                    <a:cxn ang="0">
                      <a:pos x="114" y="20"/>
                    </a:cxn>
                    <a:cxn ang="0">
                      <a:pos x="116" y="34"/>
                    </a:cxn>
                    <a:cxn ang="0">
                      <a:pos x="114" y="54"/>
                    </a:cxn>
                  </a:cxnLst>
                  <a:rect l="0" t="0" r="r" b="b"/>
                  <a:pathLst>
                    <a:path w="116" h="66">
                      <a:moveTo>
                        <a:pt x="114" y="54"/>
                      </a:moveTo>
                      <a:lnTo>
                        <a:pt x="80" y="54"/>
                      </a:lnTo>
                      <a:lnTo>
                        <a:pt x="64" y="54"/>
                      </a:lnTo>
                      <a:lnTo>
                        <a:pt x="56" y="44"/>
                      </a:lnTo>
                      <a:lnTo>
                        <a:pt x="32" y="50"/>
                      </a:lnTo>
                      <a:lnTo>
                        <a:pt x="12" y="66"/>
                      </a:lnTo>
                      <a:lnTo>
                        <a:pt x="0" y="58"/>
                      </a:lnTo>
                      <a:lnTo>
                        <a:pt x="0" y="42"/>
                      </a:lnTo>
                      <a:lnTo>
                        <a:pt x="6" y="26"/>
                      </a:lnTo>
                      <a:lnTo>
                        <a:pt x="26" y="18"/>
                      </a:lnTo>
                      <a:lnTo>
                        <a:pt x="40" y="4"/>
                      </a:lnTo>
                      <a:lnTo>
                        <a:pt x="52" y="0"/>
                      </a:lnTo>
                      <a:lnTo>
                        <a:pt x="72" y="6"/>
                      </a:lnTo>
                      <a:lnTo>
                        <a:pt x="82" y="20"/>
                      </a:lnTo>
                      <a:lnTo>
                        <a:pt x="100" y="16"/>
                      </a:lnTo>
                      <a:lnTo>
                        <a:pt x="114" y="20"/>
                      </a:lnTo>
                      <a:lnTo>
                        <a:pt x="116" y="34"/>
                      </a:lnTo>
                      <a:lnTo>
                        <a:pt x="114" y="54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29" name="Freeform 75"/>
                <p:cNvSpPr>
                  <a:spLocks/>
                </p:cNvSpPr>
                <p:nvPr/>
              </p:nvSpPr>
              <p:spPr bwMode="auto">
                <a:xfrm>
                  <a:off x="4428042" y="3898801"/>
                  <a:ext cx="18777" cy="41032"/>
                </a:xfrm>
                <a:custGeom>
                  <a:avLst/>
                  <a:gdLst/>
                  <a:ahLst/>
                  <a:cxnLst>
                    <a:cxn ang="0">
                      <a:pos x="32" y="118"/>
                    </a:cxn>
                    <a:cxn ang="0">
                      <a:pos x="20" y="102"/>
                    </a:cxn>
                    <a:cxn ang="0">
                      <a:pos x="14" y="88"/>
                    </a:cxn>
                    <a:cxn ang="0">
                      <a:pos x="6" y="66"/>
                    </a:cxn>
                    <a:cxn ang="0">
                      <a:pos x="20" y="50"/>
                    </a:cxn>
                    <a:cxn ang="0">
                      <a:pos x="4" y="30"/>
                    </a:cxn>
                    <a:cxn ang="0">
                      <a:pos x="0" y="16"/>
                    </a:cxn>
                    <a:cxn ang="0">
                      <a:pos x="8" y="6"/>
                    </a:cxn>
                    <a:cxn ang="0">
                      <a:pos x="20" y="0"/>
                    </a:cxn>
                    <a:cxn ang="0">
                      <a:pos x="40" y="12"/>
                    </a:cxn>
                    <a:cxn ang="0">
                      <a:pos x="40" y="32"/>
                    </a:cxn>
                    <a:cxn ang="0">
                      <a:pos x="48" y="58"/>
                    </a:cxn>
                    <a:cxn ang="0">
                      <a:pos x="54" y="74"/>
                    </a:cxn>
                    <a:cxn ang="0">
                      <a:pos x="54" y="106"/>
                    </a:cxn>
                    <a:cxn ang="0">
                      <a:pos x="32" y="118"/>
                    </a:cxn>
                  </a:cxnLst>
                  <a:rect l="0" t="0" r="r" b="b"/>
                  <a:pathLst>
                    <a:path w="54" h="118">
                      <a:moveTo>
                        <a:pt x="32" y="118"/>
                      </a:moveTo>
                      <a:lnTo>
                        <a:pt x="20" y="102"/>
                      </a:lnTo>
                      <a:lnTo>
                        <a:pt x="14" y="88"/>
                      </a:lnTo>
                      <a:lnTo>
                        <a:pt x="6" y="66"/>
                      </a:lnTo>
                      <a:lnTo>
                        <a:pt x="20" y="50"/>
                      </a:lnTo>
                      <a:lnTo>
                        <a:pt x="4" y="30"/>
                      </a:lnTo>
                      <a:lnTo>
                        <a:pt x="0" y="16"/>
                      </a:lnTo>
                      <a:lnTo>
                        <a:pt x="8" y="6"/>
                      </a:lnTo>
                      <a:lnTo>
                        <a:pt x="20" y="0"/>
                      </a:lnTo>
                      <a:lnTo>
                        <a:pt x="40" y="12"/>
                      </a:lnTo>
                      <a:lnTo>
                        <a:pt x="40" y="32"/>
                      </a:lnTo>
                      <a:lnTo>
                        <a:pt x="48" y="58"/>
                      </a:lnTo>
                      <a:lnTo>
                        <a:pt x="54" y="74"/>
                      </a:lnTo>
                      <a:lnTo>
                        <a:pt x="54" y="106"/>
                      </a:lnTo>
                      <a:lnTo>
                        <a:pt x="32" y="118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30" name="Freeform 76"/>
                <p:cNvSpPr>
                  <a:spLocks/>
                </p:cNvSpPr>
                <p:nvPr/>
              </p:nvSpPr>
              <p:spPr bwMode="auto">
                <a:xfrm>
                  <a:off x="4494109" y="3954437"/>
                  <a:ext cx="16690" cy="21559"/>
                </a:xfrm>
                <a:custGeom>
                  <a:avLst/>
                  <a:gdLst/>
                  <a:ahLst/>
                  <a:cxnLst>
                    <a:cxn ang="0">
                      <a:pos x="18" y="62"/>
                    </a:cxn>
                    <a:cxn ang="0">
                      <a:pos x="4" y="50"/>
                    </a:cxn>
                    <a:cxn ang="0">
                      <a:pos x="8" y="38"/>
                    </a:cxn>
                    <a:cxn ang="0">
                      <a:pos x="4" y="26"/>
                    </a:cxn>
                    <a:cxn ang="0">
                      <a:pos x="0" y="8"/>
                    </a:cxn>
                    <a:cxn ang="0">
                      <a:pos x="28" y="0"/>
                    </a:cxn>
                    <a:cxn ang="0">
                      <a:pos x="38" y="14"/>
                    </a:cxn>
                    <a:cxn ang="0">
                      <a:pos x="48" y="26"/>
                    </a:cxn>
                    <a:cxn ang="0">
                      <a:pos x="44" y="48"/>
                    </a:cxn>
                    <a:cxn ang="0">
                      <a:pos x="32" y="60"/>
                    </a:cxn>
                    <a:cxn ang="0">
                      <a:pos x="18" y="62"/>
                    </a:cxn>
                  </a:cxnLst>
                  <a:rect l="0" t="0" r="r" b="b"/>
                  <a:pathLst>
                    <a:path w="48" h="62">
                      <a:moveTo>
                        <a:pt x="18" y="62"/>
                      </a:moveTo>
                      <a:lnTo>
                        <a:pt x="4" y="50"/>
                      </a:lnTo>
                      <a:lnTo>
                        <a:pt x="8" y="38"/>
                      </a:lnTo>
                      <a:lnTo>
                        <a:pt x="4" y="26"/>
                      </a:lnTo>
                      <a:lnTo>
                        <a:pt x="0" y="8"/>
                      </a:lnTo>
                      <a:lnTo>
                        <a:pt x="28" y="0"/>
                      </a:lnTo>
                      <a:lnTo>
                        <a:pt x="38" y="14"/>
                      </a:lnTo>
                      <a:lnTo>
                        <a:pt x="48" y="26"/>
                      </a:lnTo>
                      <a:lnTo>
                        <a:pt x="44" y="48"/>
                      </a:lnTo>
                      <a:lnTo>
                        <a:pt x="32" y="60"/>
                      </a:lnTo>
                      <a:lnTo>
                        <a:pt x="18" y="62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51" name="Northern Mindanao"/>
            <p:cNvGrpSpPr/>
            <p:nvPr/>
          </p:nvGrpSpPr>
          <p:grpSpPr>
            <a:xfrm>
              <a:off x="6097375" y="4896768"/>
              <a:ext cx="653226" cy="645375"/>
              <a:chOff x="5845705" y="4896768"/>
              <a:chExt cx="653226" cy="645375"/>
            </a:xfrm>
            <a:grpFill/>
          </p:grpSpPr>
          <p:sp>
            <p:nvSpPr>
              <p:cNvPr id="216" name="Bukid-Non"/>
              <p:cNvSpPr>
                <a:spLocks/>
              </p:cNvSpPr>
              <p:nvPr/>
            </p:nvSpPr>
            <p:spPr bwMode="auto">
              <a:xfrm>
                <a:off x="6192934" y="5129047"/>
                <a:ext cx="305997" cy="413096"/>
              </a:xfrm>
              <a:custGeom>
                <a:avLst/>
                <a:gdLst/>
                <a:ahLst/>
                <a:cxnLst>
                  <a:cxn ang="0">
                    <a:pos x="308" y="1014"/>
                  </a:cxn>
                  <a:cxn ang="0">
                    <a:pos x="330" y="1052"/>
                  </a:cxn>
                  <a:cxn ang="0">
                    <a:pos x="334" y="1094"/>
                  </a:cxn>
                  <a:cxn ang="0">
                    <a:pos x="342" y="1142"/>
                  </a:cxn>
                  <a:cxn ang="0">
                    <a:pos x="360" y="1188"/>
                  </a:cxn>
                  <a:cxn ang="0">
                    <a:pos x="430" y="1174"/>
                  </a:cxn>
                  <a:cxn ang="0">
                    <a:pos x="498" y="1176"/>
                  </a:cxn>
                  <a:cxn ang="0">
                    <a:pos x="558" y="1138"/>
                  </a:cxn>
                  <a:cxn ang="0">
                    <a:pos x="588" y="1100"/>
                  </a:cxn>
                  <a:cxn ang="0">
                    <a:pos x="598" y="1058"/>
                  </a:cxn>
                  <a:cxn ang="0">
                    <a:pos x="628" y="1020"/>
                  </a:cxn>
                  <a:cxn ang="0">
                    <a:pos x="684" y="990"/>
                  </a:cxn>
                  <a:cxn ang="0">
                    <a:pos x="720" y="990"/>
                  </a:cxn>
                  <a:cxn ang="0">
                    <a:pos x="766" y="980"/>
                  </a:cxn>
                  <a:cxn ang="0">
                    <a:pos x="776" y="934"/>
                  </a:cxn>
                  <a:cxn ang="0">
                    <a:pos x="826" y="914"/>
                  </a:cxn>
                  <a:cxn ang="0">
                    <a:pos x="862" y="886"/>
                  </a:cxn>
                  <a:cxn ang="0">
                    <a:pos x="878" y="822"/>
                  </a:cxn>
                  <a:cxn ang="0">
                    <a:pos x="878" y="754"/>
                  </a:cxn>
                  <a:cxn ang="0">
                    <a:pos x="872" y="692"/>
                  </a:cxn>
                  <a:cxn ang="0">
                    <a:pos x="854" y="590"/>
                  </a:cxn>
                  <a:cxn ang="0">
                    <a:pos x="832" y="524"/>
                  </a:cxn>
                  <a:cxn ang="0">
                    <a:pos x="822" y="444"/>
                  </a:cxn>
                  <a:cxn ang="0">
                    <a:pos x="812" y="364"/>
                  </a:cxn>
                  <a:cxn ang="0">
                    <a:pos x="798" y="302"/>
                  </a:cxn>
                  <a:cxn ang="0">
                    <a:pos x="738" y="220"/>
                  </a:cxn>
                  <a:cxn ang="0">
                    <a:pos x="700" y="172"/>
                  </a:cxn>
                  <a:cxn ang="0">
                    <a:pos x="696" y="102"/>
                  </a:cxn>
                  <a:cxn ang="0">
                    <a:pos x="696" y="0"/>
                  </a:cxn>
                  <a:cxn ang="0">
                    <a:pos x="306" y="40"/>
                  </a:cxn>
                  <a:cxn ang="0">
                    <a:pos x="208" y="148"/>
                  </a:cxn>
                  <a:cxn ang="0">
                    <a:pos x="74" y="186"/>
                  </a:cxn>
                  <a:cxn ang="0">
                    <a:pos x="56" y="266"/>
                  </a:cxn>
                  <a:cxn ang="0">
                    <a:pos x="0" y="326"/>
                  </a:cxn>
                  <a:cxn ang="0">
                    <a:pos x="32" y="376"/>
                  </a:cxn>
                  <a:cxn ang="0">
                    <a:pos x="46" y="484"/>
                  </a:cxn>
                  <a:cxn ang="0">
                    <a:pos x="72" y="610"/>
                  </a:cxn>
                  <a:cxn ang="0">
                    <a:pos x="126" y="664"/>
                  </a:cxn>
                  <a:cxn ang="0">
                    <a:pos x="74" y="678"/>
                  </a:cxn>
                  <a:cxn ang="0">
                    <a:pos x="102" y="728"/>
                  </a:cxn>
                  <a:cxn ang="0">
                    <a:pos x="140" y="782"/>
                  </a:cxn>
                  <a:cxn ang="0">
                    <a:pos x="190" y="866"/>
                  </a:cxn>
                  <a:cxn ang="0">
                    <a:pos x="224" y="938"/>
                  </a:cxn>
                  <a:cxn ang="0">
                    <a:pos x="282" y="984"/>
                  </a:cxn>
                </a:cxnLst>
                <a:rect l="0" t="0" r="r" b="b"/>
                <a:pathLst>
                  <a:path w="880" h="1188">
                    <a:moveTo>
                      <a:pt x="282" y="984"/>
                    </a:moveTo>
                    <a:lnTo>
                      <a:pt x="308" y="1014"/>
                    </a:lnTo>
                    <a:lnTo>
                      <a:pt x="322" y="1030"/>
                    </a:lnTo>
                    <a:lnTo>
                      <a:pt x="330" y="1052"/>
                    </a:lnTo>
                    <a:lnTo>
                      <a:pt x="336" y="1074"/>
                    </a:lnTo>
                    <a:lnTo>
                      <a:pt x="334" y="1094"/>
                    </a:lnTo>
                    <a:lnTo>
                      <a:pt x="352" y="1116"/>
                    </a:lnTo>
                    <a:lnTo>
                      <a:pt x="342" y="1142"/>
                    </a:lnTo>
                    <a:lnTo>
                      <a:pt x="342" y="1172"/>
                    </a:lnTo>
                    <a:lnTo>
                      <a:pt x="360" y="1188"/>
                    </a:lnTo>
                    <a:lnTo>
                      <a:pt x="398" y="1172"/>
                    </a:lnTo>
                    <a:lnTo>
                      <a:pt x="430" y="1174"/>
                    </a:lnTo>
                    <a:lnTo>
                      <a:pt x="474" y="1176"/>
                    </a:lnTo>
                    <a:lnTo>
                      <a:pt x="498" y="1176"/>
                    </a:lnTo>
                    <a:lnTo>
                      <a:pt x="536" y="1164"/>
                    </a:lnTo>
                    <a:lnTo>
                      <a:pt x="558" y="1138"/>
                    </a:lnTo>
                    <a:lnTo>
                      <a:pt x="580" y="1122"/>
                    </a:lnTo>
                    <a:lnTo>
                      <a:pt x="588" y="1100"/>
                    </a:lnTo>
                    <a:lnTo>
                      <a:pt x="596" y="1080"/>
                    </a:lnTo>
                    <a:lnTo>
                      <a:pt x="598" y="1058"/>
                    </a:lnTo>
                    <a:lnTo>
                      <a:pt x="610" y="1034"/>
                    </a:lnTo>
                    <a:lnTo>
                      <a:pt x="628" y="1020"/>
                    </a:lnTo>
                    <a:lnTo>
                      <a:pt x="658" y="1010"/>
                    </a:lnTo>
                    <a:lnTo>
                      <a:pt x="684" y="990"/>
                    </a:lnTo>
                    <a:lnTo>
                      <a:pt x="698" y="980"/>
                    </a:lnTo>
                    <a:lnTo>
                      <a:pt x="720" y="990"/>
                    </a:lnTo>
                    <a:lnTo>
                      <a:pt x="740" y="980"/>
                    </a:lnTo>
                    <a:lnTo>
                      <a:pt x="766" y="980"/>
                    </a:lnTo>
                    <a:lnTo>
                      <a:pt x="776" y="952"/>
                    </a:lnTo>
                    <a:lnTo>
                      <a:pt x="776" y="934"/>
                    </a:lnTo>
                    <a:lnTo>
                      <a:pt x="790" y="910"/>
                    </a:lnTo>
                    <a:lnTo>
                      <a:pt x="826" y="914"/>
                    </a:lnTo>
                    <a:lnTo>
                      <a:pt x="854" y="904"/>
                    </a:lnTo>
                    <a:lnTo>
                      <a:pt x="862" y="886"/>
                    </a:lnTo>
                    <a:lnTo>
                      <a:pt x="866" y="852"/>
                    </a:lnTo>
                    <a:lnTo>
                      <a:pt x="878" y="822"/>
                    </a:lnTo>
                    <a:lnTo>
                      <a:pt x="880" y="788"/>
                    </a:lnTo>
                    <a:lnTo>
                      <a:pt x="878" y="754"/>
                    </a:lnTo>
                    <a:lnTo>
                      <a:pt x="880" y="708"/>
                    </a:lnTo>
                    <a:lnTo>
                      <a:pt x="872" y="692"/>
                    </a:lnTo>
                    <a:lnTo>
                      <a:pt x="854" y="632"/>
                    </a:lnTo>
                    <a:lnTo>
                      <a:pt x="854" y="590"/>
                    </a:lnTo>
                    <a:lnTo>
                      <a:pt x="838" y="556"/>
                    </a:lnTo>
                    <a:lnTo>
                      <a:pt x="832" y="524"/>
                    </a:lnTo>
                    <a:lnTo>
                      <a:pt x="826" y="482"/>
                    </a:lnTo>
                    <a:lnTo>
                      <a:pt x="822" y="444"/>
                    </a:lnTo>
                    <a:lnTo>
                      <a:pt x="806" y="410"/>
                    </a:lnTo>
                    <a:lnTo>
                      <a:pt x="812" y="364"/>
                    </a:lnTo>
                    <a:lnTo>
                      <a:pt x="796" y="326"/>
                    </a:lnTo>
                    <a:lnTo>
                      <a:pt x="798" y="302"/>
                    </a:lnTo>
                    <a:lnTo>
                      <a:pt x="780" y="262"/>
                    </a:lnTo>
                    <a:lnTo>
                      <a:pt x="738" y="220"/>
                    </a:lnTo>
                    <a:lnTo>
                      <a:pt x="720" y="202"/>
                    </a:lnTo>
                    <a:lnTo>
                      <a:pt x="700" y="172"/>
                    </a:lnTo>
                    <a:lnTo>
                      <a:pt x="702" y="136"/>
                    </a:lnTo>
                    <a:lnTo>
                      <a:pt x="696" y="102"/>
                    </a:lnTo>
                    <a:lnTo>
                      <a:pt x="698" y="48"/>
                    </a:lnTo>
                    <a:lnTo>
                      <a:pt x="696" y="0"/>
                    </a:lnTo>
                    <a:lnTo>
                      <a:pt x="328" y="4"/>
                    </a:lnTo>
                    <a:lnTo>
                      <a:pt x="306" y="40"/>
                    </a:lnTo>
                    <a:lnTo>
                      <a:pt x="268" y="146"/>
                    </a:lnTo>
                    <a:lnTo>
                      <a:pt x="208" y="148"/>
                    </a:lnTo>
                    <a:lnTo>
                      <a:pt x="112" y="162"/>
                    </a:lnTo>
                    <a:lnTo>
                      <a:pt x="74" y="186"/>
                    </a:lnTo>
                    <a:lnTo>
                      <a:pt x="60" y="218"/>
                    </a:lnTo>
                    <a:lnTo>
                      <a:pt x="56" y="266"/>
                    </a:lnTo>
                    <a:lnTo>
                      <a:pt x="46" y="304"/>
                    </a:lnTo>
                    <a:lnTo>
                      <a:pt x="0" y="326"/>
                    </a:lnTo>
                    <a:lnTo>
                      <a:pt x="18" y="340"/>
                    </a:lnTo>
                    <a:lnTo>
                      <a:pt x="32" y="376"/>
                    </a:lnTo>
                    <a:lnTo>
                      <a:pt x="32" y="440"/>
                    </a:lnTo>
                    <a:lnTo>
                      <a:pt x="46" y="484"/>
                    </a:lnTo>
                    <a:lnTo>
                      <a:pt x="44" y="566"/>
                    </a:lnTo>
                    <a:lnTo>
                      <a:pt x="72" y="610"/>
                    </a:lnTo>
                    <a:lnTo>
                      <a:pt x="114" y="644"/>
                    </a:lnTo>
                    <a:lnTo>
                      <a:pt x="126" y="664"/>
                    </a:lnTo>
                    <a:lnTo>
                      <a:pt x="106" y="678"/>
                    </a:lnTo>
                    <a:lnTo>
                      <a:pt x="74" y="678"/>
                    </a:lnTo>
                    <a:lnTo>
                      <a:pt x="74" y="696"/>
                    </a:lnTo>
                    <a:lnTo>
                      <a:pt x="102" y="728"/>
                    </a:lnTo>
                    <a:lnTo>
                      <a:pt x="124" y="744"/>
                    </a:lnTo>
                    <a:lnTo>
                      <a:pt x="140" y="782"/>
                    </a:lnTo>
                    <a:lnTo>
                      <a:pt x="166" y="806"/>
                    </a:lnTo>
                    <a:lnTo>
                      <a:pt x="190" y="866"/>
                    </a:lnTo>
                    <a:lnTo>
                      <a:pt x="218" y="906"/>
                    </a:lnTo>
                    <a:lnTo>
                      <a:pt x="224" y="938"/>
                    </a:lnTo>
                    <a:lnTo>
                      <a:pt x="268" y="970"/>
                    </a:lnTo>
                    <a:lnTo>
                      <a:pt x="282" y="984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217" name="Camiguin"/>
              <p:cNvSpPr>
                <a:spLocks/>
              </p:cNvSpPr>
              <p:nvPr/>
            </p:nvSpPr>
            <p:spPr bwMode="auto">
              <a:xfrm>
                <a:off x="6220056" y="4896768"/>
                <a:ext cx="61199" cy="59113"/>
              </a:xfrm>
              <a:custGeom>
                <a:avLst/>
                <a:gdLst/>
                <a:ahLst/>
                <a:cxnLst>
                  <a:cxn ang="0">
                    <a:pos x="154" y="166"/>
                  </a:cxn>
                  <a:cxn ang="0">
                    <a:pos x="162" y="154"/>
                  </a:cxn>
                  <a:cxn ang="0">
                    <a:pos x="174" y="146"/>
                  </a:cxn>
                  <a:cxn ang="0">
                    <a:pos x="176" y="128"/>
                  </a:cxn>
                  <a:cxn ang="0">
                    <a:pos x="166" y="114"/>
                  </a:cxn>
                  <a:cxn ang="0">
                    <a:pos x="154" y="90"/>
                  </a:cxn>
                  <a:cxn ang="0">
                    <a:pos x="154" y="66"/>
                  </a:cxn>
                  <a:cxn ang="0">
                    <a:pos x="128" y="28"/>
                  </a:cxn>
                  <a:cxn ang="0">
                    <a:pos x="114" y="6"/>
                  </a:cxn>
                  <a:cxn ang="0">
                    <a:pos x="76" y="0"/>
                  </a:cxn>
                  <a:cxn ang="0">
                    <a:pos x="44" y="2"/>
                  </a:cxn>
                  <a:cxn ang="0">
                    <a:pos x="26" y="24"/>
                  </a:cxn>
                  <a:cxn ang="0">
                    <a:pos x="12" y="36"/>
                  </a:cxn>
                  <a:cxn ang="0">
                    <a:pos x="0" y="64"/>
                  </a:cxn>
                  <a:cxn ang="0">
                    <a:pos x="10" y="84"/>
                  </a:cxn>
                  <a:cxn ang="0">
                    <a:pos x="28" y="110"/>
                  </a:cxn>
                  <a:cxn ang="0">
                    <a:pos x="50" y="112"/>
                  </a:cxn>
                  <a:cxn ang="0">
                    <a:pos x="68" y="132"/>
                  </a:cxn>
                  <a:cxn ang="0">
                    <a:pos x="82" y="154"/>
                  </a:cxn>
                  <a:cxn ang="0">
                    <a:pos x="100" y="166"/>
                  </a:cxn>
                  <a:cxn ang="0">
                    <a:pos x="124" y="170"/>
                  </a:cxn>
                  <a:cxn ang="0">
                    <a:pos x="154" y="166"/>
                  </a:cxn>
                </a:cxnLst>
                <a:rect l="0" t="0" r="r" b="b"/>
                <a:pathLst>
                  <a:path w="176" h="170">
                    <a:moveTo>
                      <a:pt x="154" y="166"/>
                    </a:moveTo>
                    <a:lnTo>
                      <a:pt x="162" y="154"/>
                    </a:lnTo>
                    <a:lnTo>
                      <a:pt x="174" y="146"/>
                    </a:lnTo>
                    <a:lnTo>
                      <a:pt x="176" y="128"/>
                    </a:lnTo>
                    <a:lnTo>
                      <a:pt x="166" y="114"/>
                    </a:lnTo>
                    <a:lnTo>
                      <a:pt x="154" y="90"/>
                    </a:lnTo>
                    <a:lnTo>
                      <a:pt x="154" y="66"/>
                    </a:lnTo>
                    <a:lnTo>
                      <a:pt x="128" y="28"/>
                    </a:lnTo>
                    <a:lnTo>
                      <a:pt x="114" y="6"/>
                    </a:lnTo>
                    <a:lnTo>
                      <a:pt x="76" y="0"/>
                    </a:lnTo>
                    <a:lnTo>
                      <a:pt x="44" y="2"/>
                    </a:lnTo>
                    <a:lnTo>
                      <a:pt x="26" y="24"/>
                    </a:lnTo>
                    <a:lnTo>
                      <a:pt x="12" y="36"/>
                    </a:lnTo>
                    <a:lnTo>
                      <a:pt x="0" y="64"/>
                    </a:lnTo>
                    <a:lnTo>
                      <a:pt x="10" y="84"/>
                    </a:lnTo>
                    <a:lnTo>
                      <a:pt x="28" y="110"/>
                    </a:lnTo>
                    <a:lnTo>
                      <a:pt x="50" y="112"/>
                    </a:lnTo>
                    <a:lnTo>
                      <a:pt x="68" y="132"/>
                    </a:lnTo>
                    <a:lnTo>
                      <a:pt x="82" y="154"/>
                    </a:lnTo>
                    <a:lnTo>
                      <a:pt x="100" y="166"/>
                    </a:lnTo>
                    <a:lnTo>
                      <a:pt x="124" y="170"/>
                    </a:lnTo>
                    <a:lnTo>
                      <a:pt x="154" y="166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218" name="Misamis Oriental"/>
              <p:cNvSpPr>
                <a:spLocks/>
              </p:cNvSpPr>
              <p:nvPr/>
            </p:nvSpPr>
            <p:spPr bwMode="auto">
              <a:xfrm>
                <a:off x="6092093" y="4955185"/>
                <a:ext cx="349811" cy="287220"/>
              </a:xfrm>
              <a:custGeom>
                <a:avLst/>
                <a:gdLst/>
                <a:ahLst/>
                <a:cxnLst>
                  <a:cxn ang="0">
                    <a:pos x="944" y="50"/>
                  </a:cxn>
                  <a:cxn ang="0">
                    <a:pos x="994" y="214"/>
                  </a:cxn>
                  <a:cxn ang="0">
                    <a:pos x="980" y="426"/>
                  </a:cxn>
                  <a:cxn ang="0">
                    <a:pos x="988" y="502"/>
                  </a:cxn>
                  <a:cxn ang="0">
                    <a:pos x="596" y="542"/>
                  </a:cxn>
                  <a:cxn ang="0">
                    <a:pos x="560" y="646"/>
                  </a:cxn>
                  <a:cxn ang="0">
                    <a:pos x="402" y="664"/>
                  </a:cxn>
                  <a:cxn ang="0">
                    <a:pos x="350" y="718"/>
                  </a:cxn>
                  <a:cxn ang="0">
                    <a:pos x="336" y="804"/>
                  </a:cxn>
                  <a:cxn ang="0">
                    <a:pos x="250" y="758"/>
                  </a:cxn>
                  <a:cxn ang="0">
                    <a:pos x="0" y="740"/>
                  </a:cxn>
                  <a:cxn ang="0">
                    <a:pos x="26" y="702"/>
                  </a:cxn>
                  <a:cxn ang="0">
                    <a:pos x="36" y="634"/>
                  </a:cxn>
                  <a:cxn ang="0">
                    <a:pos x="56" y="574"/>
                  </a:cxn>
                  <a:cxn ang="0">
                    <a:pos x="86" y="544"/>
                  </a:cxn>
                  <a:cxn ang="0">
                    <a:pos x="136" y="492"/>
                  </a:cxn>
                  <a:cxn ang="0">
                    <a:pos x="184" y="480"/>
                  </a:cxn>
                  <a:cxn ang="0">
                    <a:pos x="236" y="500"/>
                  </a:cxn>
                  <a:cxn ang="0">
                    <a:pos x="272" y="526"/>
                  </a:cxn>
                  <a:cxn ang="0">
                    <a:pos x="338" y="546"/>
                  </a:cxn>
                  <a:cxn ang="0">
                    <a:pos x="394" y="580"/>
                  </a:cxn>
                  <a:cxn ang="0">
                    <a:pos x="430" y="618"/>
                  </a:cxn>
                  <a:cxn ang="0">
                    <a:pos x="480" y="592"/>
                  </a:cxn>
                  <a:cxn ang="0">
                    <a:pos x="520" y="546"/>
                  </a:cxn>
                  <a:cxn ang="0">
                    <a:pos x="516" y="486"/>
                  </a:cxn>
                  <a:cxn ang="0">
                    <a:pos x="524" y="432"/>
                  </a:cxn>
                  <a:cxn ang="0">
                    <a:pos x="506" y="368"/>
                  </a:cxn>
                  <a:cxn ang="0">
                    <a:pos x="544" y="284"/>
                  </a:cxn>
                  <a:cxn ang="0">
                    <a:pos x="542" y="188"/>
                  </a:cxn>
                  <a:cxn ang="0">
                    <a:pos x="524" y="118"/>
                  </a:cxn>
                  <a:cxn ang="0">
                    <a:pos x="610" y="80"/>
                  </a:cxn>
                  <a:cxn ang="0">
                    <a:pos x="676" y="100"/>
                  </a:cxn>
                  <a:cxn ang="0">
                    <a:pos x="742" y="154"/>
                  </a:cxn>
                  <a:cxn ang="0">
                    <a:pos x="788" y="206"/>
                  </a:cxn>
                  <a:cxn ang="0">
                    <a:pos x="820" y="264"/>
                  </a:cxn>
                  <a:cxn ang="0">
                    <a:pos x="892" y="228"/>
                  </a:cxn>
                  <a:cxn ang="0">
                    <a:pos x="930" y="150"/>
                  </a:cxn>
                  <a:cxn ang="0">
                    <a:pos x="908" y="86"/>
                  </a:cxn>
                  <a:cxn ang="0">
                    <a:pos x="924" y="54"/>
                  </a:cxn>
                  <a:cxn ang="0">
                    <a:pos x="928" y="6"/>
                  </a:cxn>
                </a:cxnLst>
                <a:rect l="0" t="0" r="r" b="b"/>
                <a:pathLst>
                  <a:path w="1006" h="826">
                    <a:moveTo>
                      <a:pt x="944" y="0"/>
                    </a:moveTo>
                    <a:lnTo>
                      <a:pt x="944" y="50"/>
                    </a:lnTo>
                    <a:lnTo>
                      <a:pt x="944" y="118"/>
                    </a:lnTo>
                    <a:lnTo>
                      <a:pt x="994" y="214"/>
                    </a:lnTo>
                    <a:lnTo>
                      <a:pt x="974" y="256"/>
                    </a:lnTo>
                    <a:lnTo>
                      <a:pt x="980" y="426"/>
                    </a:lnTo>
                    <a:lnTo>
                      <a:pt x="1006" y="442"/>
                    </a:lnTo>
                    <a:lnTo>
                      <a:pt x="988" y="502"/>
                    </a:lnTo>
                    <a:lnTo>
                      <a:pt x="616" y="506"/>
                    </a:lnTo>
                    <a:lnTo>
                      <a:pt x="596" y="542"/>
                    </a:lnTo>
                    <a:lnTo>
                      <a:pt x="566" y="626"/>
                    </a:lnTo>
                    <a:lnTo>
                      <a:pt x="560" y="646"/>
                    </a:lnTo>
                    <a:lnTo>
                      <a:pt x="492" y="650"/>
                    </a:lnTo>
                    <a:lnTo>
                      <a:pt x="402" y="664"/>
                    </a:lnTo>
                    <a:lnTo>
                      <a:pt x="366" y="688"/>
                    </a:lnTo>
                    <a:lnTo>
                      <a:pt x="350" y="718"/>
                    </a:lnTo>
                    <a:lnTo>
                      <a:pt x="346" y="768"/>
                    </a:lnTo>
                    <a:lnTo>
                      <a:pt x="336" y="804"/>
                    </a:lnTo>
                    <a:lnTo>
                      <a:pt x="288" y="826"/>
                    </a:lnTo>
                    <a:lnTo>
                      <a:pt x="250" y="758"/>
                    </a:lnTo>
                    <a:lnTo>
                      <a:pt x="222" y="744"/>
                    </a:lnTo>
                    <a:lnTo>
                      <a:pt x="0" y="740"/>
                    </a:lnTo>
                    <a:lnTo>
                      <a:pt x="2" y="716"/>
                    </a:lnTo>
                    <a:lnTo>
                      <a:pt x="26" y="702"/>
                    </a:lnTo>
                    <a:lnTo>
                      <a:pt x="30" y="660"/>
                    </a:lnTo>
                    <a:lnTo>
                      <a:pt x="36" y="634"/>
                    </a:lnTo>
                    <a:lnTo>
                      <a:pt x="52" y="598"/>
                    </a:lnTo>
                    <a:lnTo>
                      <a:pt x="56" y="574"/>
                    </a:lnTo>
                    <a:lnTo>
                      <a:pt x="68" y="542"/>
                    </a:lnTo>
                    <a:lnTo>
                      <a:pt x="86" y="544"/>
                    </a:lnTo>
                    <a:lnTo>
                      <a:pt x="112" y="520"/>
                    </a:lnTo>
                    <a:lnTo>
                      <a:pt x="136" y="492"/>
                    </a:lnTo>
                    <a:lnTo>
                      <a:pt x="156" y="496"/>
                    </a:lnTo>
                    <a:lnTo>
                      <a:pt x="184" y="480"/>
                    </a:lnTo>
                    <a:lnTo>
                      <a:pt x="212" y="482"/>
                    </a:lnTo>
                    <a:lnTo>
                      <a:pt x="236" y="500"/>
                    </a:lnTo>
                    <a:lnTo>
                      <a:pt x="252" y="516"/>
                    </a:lnTo>
                    <a:lnTo>
                      <a:pt x="272" y="526"/>
                    </a:lnTo>
                    <a:lnTo>
                      <a:pt x="304" y="526"/>
                    </a:lnTo>
                    <a:lnTo>
                      <a:pt x="338" y="546"/>
                    </a:lnTo>
                    <a:lnTo>
                      <a:pt x="348" y="576"/>
                    </a:lnTo>
                    <a:lnTo>
                      <a:pt x="394" y="580"/>
                    </a:lnTo>
                    <a:lnTo>
                      <a:pt x="414" y="600"/>
                    </a:lnTo>
                    <a:lnTo>
                      <a:pt x="430" y="618"/>
                    </a:lnTo>
                    <a:lnTo>
                      <a:pt x="460" y="618"/>
                    </a:lnTo>
                    <a:lnTo>
                      <a:pt x="480" y="592"/>
                    </a:lnTo>
                    <a:lnTo>
                      <a:pt x="516" y="580"/>
                    </a:lnTo>
                    <a:lnTo>
                      <a:pt x="520" y="546"/>
                    </a:lnTo>
                    <a:lnTo>
                      <a:pt x="506" y="514"/>
                    </a:lnTo>
                    <a:lnTo>
                      <a:pt x="516" y="486"/>
                    </a:lnTo>
                    <a:lnTo>
                      <a:pt x="508" y="472"/>
                    </a:lnTo>
                    <a:lnTo>
                      <a:pt x="524" y="432"/>
                    </a:lnTo>
                    <a:lnTo>
                      <a:pt x="504" y="414"/>
                    </a:lnTo>
                    <a:lnTo>
                      <a:pt x="506" y="368"/>
                    </a:lnTo>
                    <a:lnTo>
                      <a:pt x="536" y="322"/>
                    </a:lnTo>
                    <a:lnTo>
                      <a:pt x="544" y="284"/>
                    </a:lnTo>
                    <a:lnTo>
                      <a:pt x="558" y="248"/>
                    </a:lnTo>
                    <a:lnTo>
                      <a:pt x="542" y="188"/>
                    </a:lnTo>
                    <a:lnTo>
                      <a:pt x="526" y="158"/>
                    </a:lnTo>
                    <a:lnTo>
                      <a:pt x="524" y="118"/>
                    </a:lnTo>
                    <a:lnTo>
                      <a:pt x="578" y="90"/>
                    </a:lnTo>
                    <a:lnTo>
                      <a:pt x="610" y="80"/>
                    </a:lnTo>
                    <a:lnTo>
                      <a:pt x="634" y="82"/>
                    </a:lnTo>
                    <a:lnTo>
                      <a:pt x="676" y="100"/>
                    </a:lnTo>
                    <a:lnTo>
                      <a:pt x="714" y="126"/>
                    </a:lnTo>
                    <a:lnTo>
                      <a:pt x="742" y="154"/>
                    </a:lnTo>
                    <a:lnTo>
                      <a:pt x="770" y="172"/>
                    </a:lnTo>
                    <a:lnTo>
                      <a:pt x="788" y="206"/>
                    </a:lnTo>
                    <a:lnTo>
                      <a:pt x="806" y="244"/>
                    </a:lnTo>
                    <a:lnTo>
                      <a:pt x="820" y="264"/>
                    </a:lnTo>
                    <a:lnTo>
                      <a:pt x="868" y="260"/>
                    </a:lnTo>
                    <a:lnTo>
                      <a:pt x="892" y="228"/>
                    </a:lnTo>
                    <a:lnTo>
                      <a:pt x="926" y="194"/>
                    </a:lnTo>
                    <a:lnTo>
                      <a:pt x="930" y="150"/>
                    </a:lnTo>
                    <a:lnTo>
                      <a:pt x="920" y="118"/>
                    </a:lnTo>
                    <a:lnTo>
                      <a:pt x="908" y="86"/>
                    </a:lnTo>
                    <a:lnTo>
                      <a:pt x="902" y="64"/>
                    </a:lnTo>
                    <a:lnTo>
                      <a:pt x="924" y="54"/>
                    </a:lnTo>
                    <a:lnTo>
                      <a:pt x="916" y="24"/>
                    </a:lnTo>
                    <a:lnTo>
                      <a:pt x="928" y="6"/>
                    </a:lnTo>
                    <a:lnTo>
                      <a:pt x="944" y="0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219" name="Tawi-Tawi"/>
              <p:cNvSpPr>
                <a:spLocks/>
              </p:cNvSpPr>
              <p:nvPr/>
            </p:nvSpPr>
            <p:spPr bwMode="auto">
              <a:xfrm>
                <a:off x="5845705" y="5102352"/>
                <a:ext cx="116781" cy="235153"/>
              </a:xfrm>
              <a:custGeom>
                <a:avLst/>
                <a:gdLst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004 w 10000"/>
                  <a:gd name="connsiteY12" fmla="*/ 7697 h 10000"/>
                  <a:gd name="connsiteX13" fmla="*/ 1313 w 10000"/>
                  <a:gd name="connsiteY13" fmla="*/ 6950 h 10000"/>
                  <a:gd name="connsiteX14" fmla="*/ 714 w 10000"/>
                  <a:gd name="connsiteY14" fmla="*/ 6743 h 10000"/>
                  <a:gd name="connsiteX15" fmla="*/ 328 w 10000"/>
                  <a:gd name="connsiteY15" fmla="*/ 6639 h 10000"/>
                  <a:gd name="connsiteX16" fmla="*/ 0 w 10000"/>
                  <a:gd name="connsiteY16" fmla="*/ 6432 h 10000"/>
                  <a:gd name="connsiteX17" fmla="*/ 0 w 10000"/>
                  <a:gd name="connsiteY17" fmla="*/ 3361 h 10000"/>
                  <a:gd name="connsiteX18" fmla="*/ 58 w 10000"/>
                  <a:gd name="connsiteY18" fmla="*/ 622 h 10000"/>
                  <a:gd name="connsiteX19" fmla="*/ 193 w 10000"/>
                  <a:gd name="connsiteY19" fmla="*/ 685 h 10000"/>
                  <a:gd name="connsiteX20" fmla="*/ 367 w 10000"/>
                  <a:gd name="connsiteY20" fmla="*/ 664 h 10000"/>
                  <a:gd name="connsiteX21" fmla="*/ 463 w 10000"/>
                  <a:gd name="connsiteY21" fmla="*/ 415 h 10000"/>
                  <a:gd name="connsiteX22" fmla="*/ 386 w 10000"/>
                  <a:gd name="connsiteY22" fmla="*/ 228 h 10000"/>
                  <a:gd name="connsiteX23" fmla="*/ 541 w 10000"/>
                  <a:gd name="connsiteY23" fmla="*/ 0 h 10000"/>
                  <a:gd name="connsiteX24" fmla="*/ 811 w 10000"/>
                  <a:gd name="connsiteY24" fmla="*/ 145 h 10000"/>
                  <a:gd name="connsiteX25" fmla="*/ 907 w 10000"/>
                  <a:gd name="connsiteY25" fmla="*/ 332 h 10000"/>
                  <a:gd name="connsiteX26" fmla="*/ 1100 w 10000"/>
                  <a:gd name="connsiteY26" fmla="*/ 415 h 10000"/>
                  <a:gd name="connsiteX27" fmla="*/ 1236 w 10000"/>
                  <a:gd name="connsiteY27" fmla="*/ 311 h 10000"/>
                  <a:gd name="connsiteX28" fmla="*/ 1583 w 10000"/>
                  <a:gd name="connsiteY28" fmla="*/ 332 h 10000"/>
                  <a:gd name="connsiteX29" fmla="*/ 1815 w 10000"/>
                  <a:gd name="connsiteY29" fmla="*/ 519 h 10000"/>
                  <a:gd name="connsiteX30" fmla="*/ 2008 w 10000"/>
                  <a:gd name="connsiteY30" fmla="*/ 539 h 10000"/>
                  <a:gd name="connsiteX31" fmla="*/ 1988 w 10000"/>
                  <a:gd name="connsiteY31" fmla="*/ 768 h 10000"/>
                  <a:gd name="connsiteX32" fmla="*/ 1931 w 10000"/>
                  <a:gd name="connsiteY32" fmla="*/ 871 h 10000"/>
                  <a:gd name="connsiteX33" fmla="*/ 1969 w 10000"/>
                  <a:gd name="connsiteY33" fmla="*/ 1100 h 10000"/>
                  <a:gd name="connsiteX34" fmla="*/ 2239 w 10000"/>
                  <a:gd name="connsiteY34" fmla="*/ 1328 h 10000"/>
                  <a:gd name="connsiteX35" fmla="*/ 2490 w 10000"/>
                  <a:gd name="connsiteY35" fmla="*/ 1618 h 10000"/>
                  <a:gd name="connsiteX36" fmla="*/ 2587 w 10000"/>
                  <a:gd name="connsiteY36" fmla="*/ 1992 h 10000"/>
                  <a:gd name="connsiteX37" fmla="*/ 2761 w 10000"/>
                  <a:gd name="connsiteY37" fmla="*/ 2593 h 10000"/>
                  <a:gd name="connsiteX38" fmla="*/ 2915 w 10000"/>
                  <a:gd name="connsiteY38" fmla="*/ 3154 h 10000"/>
                  <a:gd name="connsiteX39" fmla="*/ 2819 w 10000"/>
                  <a:gd name="connsiteY39" fmla="*/ 3423 h 10000"/>
                  <a:gd name="connsiteX40" fmla="*/ 2973 w 10000"/>
                  <a:gd name="connsiteY40" fmla="*/ 3714 h 10000"/>
                  <a:gd name="connsiteX41" fmla="*/ 2896 w 10000"/>
                  <a:gd name="connsiteY41" fmla="*/ 4046 h 10000"/>
                  <a:gd name="connsiteX42" fmla="*/ 2992 w 10000"/>
                  <a:gd name="connsiteY42" fmla="*/ 4295 h 10000"/>
                  <a:gd name="connsiteX43" fmla="*/ 3069 w 10000"/>
                  <a:gd name="connsiteY43" fmla="*/ 4606 h 10000"/>
                  <a:gd name="connsiteX44" fmla="*/ 3205 w 10000"/>
                  <a:gd name="connsiteY44" fmla="*/ 4896 h 10000"/>
                  <a:gd name="connsiteX45" fmla="*/ 3147 w 10000"/>
                  <a:gd name="connsiteY45" fmla="*/ 5124 h 10000"/>
                  <a:gd name="connsiteX46" fmla="*/ 2896 w 10000"/>
                  <a:gd name="connsiteY46" fmla="*/ 5249 h 10000"/>
                  <a:gd name="connsiteX47" fmla="*/ 2722 w 10000"/>
                  <a:gd name="connsiteY47" fmla="*/ 5519 h 10000"/>
                  <a:gd name="connsiteX48" fmla="*/ 2587 w 10000"/>
                  <a:gd name="connsiteY48" fmla="*/ 5622 h 10000"/>
                  <a:gd name="connsiteX49" fmla="*/ 2278 w 10000"/>
                  <a:gd name="connsiteY49" fmla="*/ 5705 h 10000"/>
                  <a:gd name="connsiteX50" fmla="*/ 2181 w 10000"/>
                  <a:gd name="connsiteY50" fmla="*/ 5934 h 10000"/>
                  <a:gd name="connsiteX51" fmla="*/ 2046 w 10000"/>
                  <a:gd name="connsiteY51" fmla="*/ 6100 h 10000"/>
                  <a:gd name="connsiteX52" fmla="*/ 1757 w 10000"/>
                  <a:gd name="connsiteY52" fmla="*/ 6203 h 10000"/>
                  <a:gd name="connsiteX53" fmla="*/ 1564 w 10000"/>
                  <a:gd name="connsiteY53" fmla="*/ 6349 h 10000"/>
                  <a:gd name="connsiteX54" fmla="*/ 1332 w 10000"/>
                  <a:gd name="connsiteY54" fmla="*/ 6328 h 10000"/>
                  <a:gd name="connsiteX55" fmla="*/ 1100 w 10000"/>
                  <a:gd name="connsiteY55" fmla="*/ 6390 h 10000"/>
                  <a:gd name="connsiteX56" fmla="*/ 849 w 10000"/>
                  <a:gd name="connsiteY56" fmla="*/ 6577 h 10000"/>
                  <a:gd name="connsiteX57" fmla="*/ 521 w 10000"/>
                  <a:gd name="connsiteY57" fmla="*/ 6473 h 10000"/>
                  <a:gd name="connsiteX58" fmla="*/ 1062 w 10000"/>
                  <a:gd name="connsiteY58" fmla="*/ 6784 h 10000"/>
                  <a:gd name="connsiteX59" fmla="*/ 1293 w 10000"/>
                  <a:gd name="connsiteY59" fmla="*/ 6909 h 10000"/>
                  <a:gd name="connsiteX60" fmla="*/ 1564 w 10000"/>
                  <a:gd name="connsiteY60" fmla="*/ 6867 h 10000"/>
                  <a:gd name="connsiteX61" fmla="*/ 1776 w 10000"/>
                  <a:gd name="connsiteY61" fmla="*/ 6805 h 10000"/>
                  <a:gd name="connsiteX62" fmla="*/ 1988 w 10000"/>
                  <a:gd name="connsiteY62" fmla="*/ 6598 h 10000"/>
                  <a:gd name="connsiteX63" fmla="*/ 2239 w 10000"/>
                  <a:gd name="connsiteY63" fmla="*/ 6411 h 10000"/>
                  <a:gd name="connsiteX64" fmla="*/ 2278 w 10000"/>
                  <a:gd name="connsiteY64" fmla="*/ 6183 h 10000"/>
                  <a:gd name="connsiteX65" fmla="*/ 2568 w 10000"/>
                  <a:gd name="connsiteY65" fmla="*/ 5871 h 10000"/>
                  <a:gd name="connsiteX66" fmla="*/ 3050 w 10000"/>
                  <a:gd name="connsiteY66" fmla="*/ 5747 h 10000"/>
                  <a:gd name="connsiteX67" fmla="*/ 3224 w 10000"/>
                  <a:gd name="connsiteY67" fmla="*/ 5685 h 10000"/>
                  <a:gd name="connsiteX68" fmla="*/ 3475 w 10000"/>
                  <a:gd name="connsiteY68" fmla="*/ 5768 h 10000"/>
                  <a:gd name="connsiteX69" fmla="*/ 3514 w 10000"/>
                  <a:gd name="connsiteY69" fmla="*/ 5456 h 10000"/>
                  <a:gd name="connsiteX70" fmla="*/ 3591 w 10000"/>
                  <a:gd name="connsiteY70" fmla="*/ 5228 h 10000"/>
                  <a:gd name="connsiteX71" fmla="*/ 3745 w 10000"/>
                  <a:gd name="connsiteY71" fmla="*/ 5145 h 10000"/>
                  <a:gd name="connsiteX72" fmla="*/ 3938 w 10000"/>
                  <a:gd name="connsiteY72" fmla="*/ 5062 h 10000"/>
                  <a:gd name="connsiteX73" fmla="*/ 4151 w 10000"/>
                  <a:gd name="connsiteY73" fmla="*/ 5062 h 10000"/>
                  <a:gd name="connsiteX74" fmla="*/ 4286 w 10000"/>
                  <a:gd name="connsiteY74" fmla="*/ 5000 h 10000"/>
                  <a:gd name="connsiteX75" fmla="*/ 4653 w 10000"/>
                  <a:gd name="connsiteY75" fmla="*/ 4751 h 10000"/>
                  <a:gd name="connsiteX76" fmla="*/ 4903 w 10000"/>
                  <a:gd name="connsiteY76" fmla="*/ 4813 h 10000"/>
                  <a:gd name="connsiteX77" fmla="*/ 5058 w 10000"/>
                  <a:gd name="connsiteY77" fmla="*/ 4896 h 10000"/>
                  <a:gd name="connsiteX78" fmla="*/ 5405 w 10000"/>
                  <a:gd name="connsiteY78" fmla="*/ 4813 h 10000"/>
                  <a:gd name="connsiteX79" fmla="*/ 5869 w 10000"/>
                  <a:gd name="connsiteY79" fmla="*/ 4834 h 10000"/>
                  <a:gd name="connsiteX80" fmla="*/ 6062 w 10000"/>
                  <a:gd name="connsiteY80" fmla="*/ 4751 h 10000"/>
                  <a:gd name="connsiteX81" fmla="*/ 6313 w 10000"/>
                  <a:gd name="connsiteY81" fmla="*/ 4751 h 10000"/>
                  <a:gd name="connsiteX82" fmla="*/ 6564 w 10000"/>
                  <a:gd name="connsiteY82" fmla="*/ 4668 h 10000"/>
                  <a:gd name="connsiteX83" fmla="*/ 6680 w 10000"/>
                  <a:gd name="connsiteY83" fmla="*/ 4440 h 10000"/>
                  <a:gd name="connsiteX84" fmla="*/ 6795 w 10000"/>
                  <a:gd name="connsiteY84" fmla="*/ 4149 h 10000"/>
                  <a:gd name="connsiteX85" fmla="*/ 6737 w 10000"/>
                  <a:gd name="connsiteY85" fmla="*/ 3942 h 10000"/>
                  <a:gd name="connsiteX86" fmla="*/ 6718 w 10000"/>
                  <a:gd name="connsiteY86" fmla="*/ 3693 h 10000"/>
                  <a:gd name="connsiteX87" fmla="*/ 6718 w 10000"/>
                  <a:gd name="connsiteY87" fmla="*/ 3485 h 10000"/>
                  <a:gd name="connsiteX88" fmla="*/ 6795 w 10000"/>
                  <a:gd name="connsiteY88" fmla="*/ 3320 h 10000"/>
                  <a:gd name="connsiteX89" fmla="*/ 8861 w 10000"/>
                  <a:gd name="connsiteY89" fmla="*/ 3340 h 10000"/>
                  <a:gd name="connsiteX90" fmla="*/ 9170 w 10000"/>
                  <a:gd name="connsiteY90" fmla="*/ 3465 h 10000"/>
                  <a:gd name="connsiteX91" fmla="*/ 9537 w 10000"/>
                  <a:gd name="connsiteY91" fmla="*/ 4191 h 10000"/>
                  <a:gd name="connsiteX92" fmla="*/ 9730 w 10000"/>
                  <a:gd name="connsiteY92" fmla="*/ 4336 h 10000"/>
                  <a:gd name="connsiteX93" fmla="*/ 9865 w 10000"/>
                  <a:gd name="connsiteY93" fmla="*/ 4751 h 10000"/>
                  <a:gd name="connsiteX94" fmla="*/ 9865 w 10000"/>
                  <a:gd name="connsiteY94" fmla="*/ 5062 h 10000"/>
                  <a:gd name="connsiteX95" fmla="*/ 9884 w 10000"/>
                  <a:gd name="connsiteY95" fmla="*/ 5373 h 10000"/>
                  <a:gd name="connsiteX96" fmla="*/ 10000 w 10000"/>
                  <a:gd name="connsiteY96" fmla="*/ 5871 h 10000"/>
                  <a:gd name="connsiteX97" fmla="*/ 9981 w 10000"/>
                  <a:gd name="connsiteY97" fmla="*/ 6349 h 10000"/>
                  <a:gd name="connsiteX98" fmla="*/ 10000 w 10000"/>
                  <a:gd name="connsiteY98" fmla="*/ 6722 h 10000"/>
                  <a:gd name="connsiteX99" fmla="*/ 9402 w 10000"/>
                  <a:gd name="connsiteY99" fmla="*/ 6328 h 10000"/>
                  <a:gd name="connsiteX100" fmla="*/ 8958 w 10000"/>
                  <a:gd name="connsiteY100" fmla="*/ 6183 h 10000"/>
                  <a:gd name="connsiteX101" fmla="*/ 8533 w 10000"/>
                  <a:gd name="connsiteY101" fmla="*/ 5871 h 10000"/>
                  <a:gd name="connsiteX102" fmla="*/ 8108 w 10000"/>
                  <a:gd name="connsiteY102" fmla="*/ 5705 h 10000"/>
                  <a:gd name="connsiteX103" fmla="*/ 7934 w 10000"/>
                  <a:gd name="connsiteY103" fmla="*/ 5436 h 10000"/>
                  <a:gd name="connsiteX104" fmla="*/ 7857 w 10000"/>
                  <a:gd name="connsiteY104" fmla="*/ 5021 h 10000"/>
                  <a:gd name="connsiteX105" fmla="*/ 7587 w 10000"/>
                  <a:gd name="connsiteY105" fmla="*/ 4627 h 10000"/>
                  <a:gd name="connsiteX106" fmla="*/ 7278 w 10000"/>
                  <a:gd name="connsiteY106" fmla="*/ 4398 h 10000"/>
                  <a:gd name="connsiteX107" fmla="*/ 7181 w 10000"/>
                  <a:gd name="connsiteY107" fmla="*/ 4585 h 10000"/>
                  <a:gd name="connsiteX108" fmla="*/ 7181 w 10000"/>
                  <a:gd name="connsiteY108" fmla="*/ 4917 h 10000"/>
                  <a:gd name="connsiteX109" fmla="*/ 7239 w 10000"/>
                  <a:gd name="connsiteY109" fmla="*/ 5560 h 10000"/>
                  <a:gd name="connsiteX110" fmla="*/ 7239 w 10000"/>
                  <a:gd name="connsiteY110" fmla="*/ 5830 h 10000"/>
                  <a:gd name="connsiteX111" fmla="*/ 7124 w 10000"/>
                  <a:gd name="connsiteY111" fmla="*/ 6079 h 10000"/>
                  <a:gd name="connsiteX112" fmla="*/ 6680 w 10000"/>
                  <a:gd name="connsiteY112" fmla="*/ 6245 h 10000"/>
                  <a:gd name="connsiteX113" fmla="*/ 6409 w 10000"/>
                  <a:gd name="connsiteY113" fmla="*/ 6515 h 10000"/>
                  <a:gd name="connsiteX114" fmla="*/ 6197 w 10000"/>
                  <a:gd name="connsiteY114" fmla="*/ 6245 h 10000"/>
                  <a:gd name="connsiteX115" fmla="*/ 5907 w 10000"/>
                  <a:gd name="connsiteY115" fmla="*/ 6141 h 10000"/>
                  <a:gd name="connsiteX116" fmla="*/ 5869 w 10000"/>
                  <a:gd name="connsiteY116" fmla="*/ 6722 h 10000"/>
                  <a:gd name="connsiteX117" fmla="*/ 5753 w 10000"/>
                  <a:gd name="connsiteY117" fmla="*/ 6992 h 10000"/>
                  <a:gd name="connsiteX118" fmla="*/ 5753 w 10000"/>
                  <a:gd name="connsiteY118" fmla="*/ 7241 h 10000"/>
                  <a:gd name="connsiteX119" fmla="*/ 5521 w 10000"/>
                  <a:gd name="connsiteY119" fmla="*/ 7386 h 10000"/>
                  <a:gd name="connsiteX120" fmla="*/ 5309 w 10000"/>
                  <a:gd name="connsiteY120" fmla="*/ 7718 h 10000"/>
                  <a:gd name="connsiteX121" fmla="*/ 5000 w 10000"/>
                  <a:gd name="connsiteY121" fmla="*/ 8320 h 10000"/>
                  <a:gd name="connsiteX122" fmla="*/ 4788 w 10000"/>
                  <a:gd name="connsiteY122" fmla="*/ 8755 h 10000"/>
                  <a:gd name="connsiteX123" fmla="*/ 4459 w 10000"/>
                  <a:gd name="connsiteY123" fmla="*/ 9149 h 10000"/>
                  <a:gd name="connsiteX124" fmla="*/ 4363 w 10000"/>
                  <a:gd name="connsiteY124" fmla="*/ 9523 h 10000"/>
                  <a:gd name="connsiteX125" fmla="*/ 4170 w 10000"/>
                  <a:gd name="connsiteY125" fmla="*/ 9876 h 10000"/>
                  <a:gd name="connsiteX126" fmla="*/ 3764 w 10000"/>
                  <a:gd name="connsiteY126" fmla="*/ 9647 h 10000"/>
                  <a:gd name="connsiteX127" fmla="*/ 3398 w 10000"/>
                  <a:gd name="connsiteY127" fmla="*/ 9627 h 10000"/>
                  <a:gd name="connsiteX128" fmla="*/ 3108 w 10000"/>
                  <a:gd name="connsiteY128" fmla="*/ 9627 h 10000"/>
                  <a:gd name="connsiteX129" fmla="*/ 2973 w 10000"/>
                  <a:gd name="connsiteY129" fmla="*/ 9793 h 10000"/>
                  <a:gd name="connsiteX130" fmla="*/ 2992 w 10000"/>
                  <a:gd name="connsiteY130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313 w 10000"/>
                  <a:gd name="connsiteY12" fmla="*/ 6950 h 10000"/>
                  <a:gd name="connsiteX13" fmla="*/ 714 w 10000"/>
                  <a:gd name="connsiteY13" fmla="*/ 6743 h 10000"/>
                  <a:gd name="connsiteX14" fmla="*/ 328 w 10000"/>
                  <a:gd name="connsiteY14" fmla="*/ 6639 h 10000"/>
                  <a:gd name="connsiteX15" fmla="*/ 0 w 10000"/>
                  <a:gd name="connsiteY15" fmla="*/ 6432 h 10000"/>
                  <a:gd name="connsiteX16" fmla="*/ 0 w 10000"/>
                  <a:gd name="connsiteY16" fmla="*/ 3361 h 10000"/>
                  <a:gd name="connsiteX17" fmla="*/ 58 w 10000"/>
                  <a:gd name="connsiteY17" fmla="*/ 622 h 10000"/>
                  <a:gd name="connsiteX18" fmla="*/ 193 w 10000"/>
                  <a:gd name="connsiteY18" fmla="*/ 685 h 10000"/>
                  <a:gd name="connsiteX19" fmla="*/ 367 w 10000"/>
                  <a:gd name="connsiteY19" fmla="*/ 664 h 10000"/>
                  <a:gd name="connsiteX20" fmla="*/ 463 w 10000"/>
                  <a:gd name="connsiteY20" fmla="*/ 415 h 10000"/>
                  <a:gd name="connsiteX21" fmla="*/ 386 w 10000"/>
                  <a:gd name="connsiteY21" fmla="*/ 228 h 10000"/>
                  <a:gd name="connsiteX22" fmla="*/ 541 w 10000"/>
                  <a:gd name="connsiteY22" fmla="*/ 0 h 10000"/>
                  <a:gd name="connsiteX23" fmla="*/ 811 w 10000"/>
                  <a:gd name="connsiteY23" fmla="*/ 145 h 10000"/>
                  <a:gd name="connsiteX24" fmla="*/ 907 w 10000"/>
                  <a:gd name="connsiteY24" fmla="*/ 332 h 10000"/>
                  <a:gd name="connsiteX25" fmla="*/ 1100 w 10000"/>
                  <a:gd name="connsiteY25" fmla="*/ 415 h 10000"/>
                  <a:gd name="connsiteX26" fmla="*/ 1236 w 10000"/>
                  <a:gd name="connsiteY26" fmla="*/ 311 h 10000"/>
                  <a:gd name="connsiteX27" fmla="*/ 1583 w 10000"/>
                  <a:gd name="connsiteY27" fmla="*/ 332 h 10000"/>
                  <a:gd name="connsiteX28" fmla="*/ 1815 w 10000"/>
                  <a:gd name="connsiteY28" fmla="*/ 519 h 10000"/>
                  <a:gd name="connsiteX29" fmla="*/ 2008 w 10000"/>
                  <a:gd name="connsiteY29" fmla="*/ 539 h 10000"/>
                  <a:gd name="connsiteX30" fmla="*/ 1988 w 10000"/>
                  <a:gd name="connsiteY30" fmla="*/ 768 h 10000"/>
                  <a:gd name="connsiteX31" fmla="*/ 1931 w 10000"/>
                  <a:gd name="connsiteY31" fmla="*/ 871 h 10000"/>
                  <a:gd name="connsiteX32" fmla="*/ 1969 w 10000"/>
                  <a:gd name="connsiteY32" fmla="*/ 1100 h 10000"/>
                  <a:gd name="connsiteX33" fmla="*/ 2239 w 10000"/>
                  <a:gd name="connsiteY33" fmla="*/ 1328 h 10000"/>
                  <a:gd name="connsiteX34" fmla="*/ 2490 w 10000"/>
                  <a:gd name="connsiteY34" fmla="*/ 1618 h 10000"/>
                  <a:gd name="connsiteX35" fmla="*/ 2587 w 10000"/>
                  <a:gd name="connsiteY35" fmla="*/ 1992 h 10000"/>
                  <a:gd name="connsiteX36" fmla="*/ 2761 w 10000"/>
                  <a:gd name="connsiteY36" fmla="*/ 2593 h 10000"/>
                  <a:gd name="connsiteX37" fmla="*/ 2915 w 10000"/>
                  <a:gd name="connsiteY37" fmla="*/ 3154 h 10000"/>
                  <a:gd name="connsiteX38" fmla="*/ 2819 w 10000"/>
                  <a:gd name="connsiteY38" fmla="*/ 3423 h 10000"/>
                  <a:gd name="connsiteX39" fmla="*/ 2973 w 10000"/>
                  <a:gd name="connsiteY39" fmla="*/ 3714 h 10000"/>
                  <a:gd name="connsiteX40" fmla="*/ 2896 w 10000"/>
                  <a:gd name="connsiteY40" fmla="*/ 4046 h 10000"/>
                  <a:gd name="connsiteX41" fmla="*/ 2992 w 10000"/>
                  <a:gd name="connsiteY41" fmla="*/ 4295 h 10000"/>
                  <a:gd name="connsiteX42" fmla="*/ 3069 w 10000"/>
                  <a:gd name="connsiteY42" fmla="*/ 4606 h 10000"/>
                  <a:gd name="connsiteX43" fmla="*/ 3205 w 10000"/>
                  <a:gd name="connsiteY43" fmla="*/ 4896 h 10000"/>
                  <a:gd name="connsiteX44" fmla="*/ 3147 w 10000"/>
                  <a:gd name="connsiteY44" fmla="*/ 5124 h 10000"/>
                  <a:gd name="connsiteX45" fmla="*/ 2896 w 10000"/>
                  <a:gd name="connsiteY45" fmla="*/ 5249 h 10000"/>
                  <a:gd name="connsiteX46" fmla="*/ 2722 w 10000"/>
                  <a:gd name="connsiteY46" fmla="*/ 5519 h 10000"/>
                  <a:gd name="connsiteX47" fmla="*/ 2587 w 10000"/>
                  <a:gd name="connsiteY47" fmla="*/ 5622 h 10000"/>
                  <a:gd name="connsiteX48" fmla="*/ 2278 w 10000"/>
                  <a:gd name="connsiteY48" fmla="*/ 5705 h 10000"/>
                  <a:gd name="connsiteX49" fmla="*/ 2181 w 10000"/>
                  <a:gd name="connsiteY49" fmla="*/ 5934 h 10000"/>
                  <a:gd name="connsiteX50" fmla="*/ 2046 w 10000"/>
                  <a:gd name="connsiteY50" fmla="*/ 6100 h 10000"/>
                  <a:gd name="connsiteX51" fmla="*/ 1757 w 10000"/>
                  <a:gd name="connsiteY51" fmla="*/ 6203 h 10000"/>
                  <a:gd name="connsiteX52" fmla="*/ 1564 w 10000"/>
                  <a:gd name="connsiteY52" fmla="*/ 6349 h 10000"/>
                  <a:gd name="connsiteX53" fmla="*/ 1332 w 10000"/>
                  <a:gd name="connsiteY53" fmla="*/ 6328 h 10000"/>
                  <a:gd name="connsiteX54" fmla="*/ 1100 w 10000"/>
                  <a:gd name="connsiteY54" fmla="*/ 6390 h 10000"/>
                  <a:gd name="connsiteX55" fmla="*/ 849 w 10000"/>
                  <a:gd name="connsiteY55" fmla="*/ 6577 h 10000"/>
                  <a:gd name="connsiteX56" fmla="*/ 521 w 10000"/>
                  <a:gd name="connsiteY56" fmla="*/ 6473 h 10000"/>
                  <a:gd name="connsiteX57" fmla="*/ 1062 w 10000"/>
                  <a:gd name="connsiteY57" fmla="*/ 6784 h 10000"/>
                  <a:gd name="connsiteX58" fmla="*/ 1293 w 10000"/>
                  <a:gd name="connsiteY58" fmla="*/ 6909 h 10000"/>
                  <a:gd name="connsiteX59" fmla="*/ 1564 w 10000"/>
                  <a:gd name="connsiteY59" fmla="*/ 6867 h 10000"/>
                  <a:gd name="connsiteX60" fmla="*/ 1776 w 10000"/>
                  <a:gd name="connsiteY60" fmla="*/ 6805 h 10000"/>
                  <a:gd name="connsiteX61" fmla="*/ 1988 w 10000"/>
                  <a:gd name="connsiteY61" fmla="*/ 6598 h 10000"/>
                  <a:gd name="connsiteX62" fmla="*/ 2239 w 10000"/>
                  <a:gd name="connsiteY62" fmla="*/ 6411 h 10000"/>
                  <a:gd name="connsiteX63" fmla="*/ 2278 w 10000"/>
                  <a:gd name="connsiteY63" fmla="*/ 6183 h 10000"/>
                  <a:gd name="connsiteX64" fmla="*/ 2568 w 10000"/>
                  <a:gd name="connsiteY64" fmla="*/ 5871 h 10000"/>
                  <a:gd name="connsiteX65" fmla="*/ 3050 w 10000"/>
                  <a:gd name="connsiteY65" fmla="*/ 5747 h 10000"/>
                  <a:gd name="connsiteX66" fmla="*/ 3224 w 10000"/>
                  <a:gd name="connsiteY66" fmla="*/ 5685 h 10000"/>
                  <a:gd name="connsiteX67" fmla="*/ 3475 w 10000"/>
                  <a:gd name="connsiteY67" fmla="*/ 5768 h 10000"/>
                  <a:gd name="connsiteX68" fmla="*/ 3514 w 10000"/>
                  <a:gd name="connsiteY68" fmla="*/ 5456 h 10000"/>
                  <a:gd name="connsiteX69" fmla="*/ 3591 w 10000"/>
                  <a:gd name="connsiteY69" fmla="*/ 5228 h 10000"/>
                  <a:gd name="connsiteX70" fmla="*/ 3745 w 10000"/>
                  <a:gd name="connsiteY70" fmla="*/ 5145 h 10000"/>
                  <a:gd name="connsiteX71" fmla="*/ 3938 w 10000"/>
                  <a:gd name="connsiteY71" fmla="*/ 5062 h 10000"/>
                  <a:gd name="connsiteX72" fmla="*/ 4151 w 10000"/>
                  <a:gd name="connsiteY72" fmla="*/ 5062 h 10000"/>
                  <a:gd name="connsiteX73" fmla="*/ 4286 w 10000"/>
                  <a:gd name="connsiteY73" fmla="*/ 5000 h 10000"/>
                  <a:gd name="connsiteX74" fmla="*/ 4653 w 10000"/>
                  <a:gd name="connsiteY74" fmla="*/ 4751 h 10000"/>
                  <a:gd name="connsiteX75" fmla="*/ 4903 w 10000"/>
                  <a:gd name="connsiteY75" fmla="*/ 4813 h 10000"/>
                  <a:gd name="connsiteX76" fmla="*/ 5058 w 10000"/>
                  <a:gd name="connsiteY76" fmla="*/ 4896 h 10000"/>
                  <a:gd name="connsiteX77" fmla="*/ 5405 w 10000"/>
                  <a:gd name="connsiteY77" fmla="*/ 4813 h 10000"/>
                  <a:gd name="connsiteX78" fmla="*/ 5869 w 10000"/>
                  <a:gd name="connsiteY78" fmla="*/ 4834 h 10000"/>
                  <a:gd name="connsiteX79" fmla="*/ 6062 w 10000"/>
                  <a:gd name="connsiteY79" fmla="*/ 4751 h 10000"/>
                  <a:gd name="connsiteX80" fmla="*/ 6313 w 10000"/>
                  <a:gd name="connsiteY80" fmla="*/ 4751 h 10000"/>
                  <a:gd name="connsiteX81" fmla="*/ 6564 w 10000"/>
                  <a:gd name="connsiteY81" fmla="*/ 4668 h 10000"/>
                  <a:gd name="connsiteX82" fmla="*/ 6680 w 10000"/>
                  <a:gd name="connsiteY82" fmla="*/ 4440 h 10000"/>
                  <a:gd name="connsiteX83" fmla="*/ 6795 w 10000"/>
                  <a:gd name="connsiteY83" fmla="*/ 4149 h 10000"/>
                  <a:gd name="connsiteX84" fmla="*/ 6737 w 10000"/>
                  <a:gd name="connsiteY84" fmla="*/ 3942 h 10000"/>
                  <a:gd name="connsiteX85" fmla="*/ 6718 w 10000"/>
                  <a:gd name="connsiteY85" fmla="*/ 3693 h 10000"/>
                  <a:gd name="connsiteX86" fmla="*/ 6718 w 10000"/>
                  <a:gd name="connsiteY86" fmla="*/ 3485 h 10000"/>
                  <a:gd name="connsiteX87" fmla="*/ 6795 w 10000"/>
                  <a:gd name="connsiteY87" fmla="*/ 3320 h 10000"/>
                  <a:gd name="connsiteX88" fmla="*/ 8861 w 10000"/>
                  <a:gd name="connsiteY88" fmla="*/ 3340 h 10000"/>
                  <a:gd name="connsiteX89" fmla="*/ 9170 w 10000"/>
                  <a:gd name="connsiteY89" fmla="*/ 3465 h 10000"/>
                  <a:gd name="connsiteX90" fmla="*/ 9537 w 10000"/>
                  <a:gd name="connsiteY90" fmla="*/ 4191 h 10000"/>
                  <a:gd name="connsiteX91" fmla="*/ 9730 w 10000"/>
                  <a:gd name="connsiteY91" fmla="*/ 4336 h 10000"/>
                  <a:gd name="connsiteX92" fmla="*/ 9865 w 10000"/>
                  <a:gd name="connsiteY92" fmla="*/ 4751 h 10000"/>
                  <a:gd name="connsiteX93" fmla="*/ 9865 w 10000"/>
                  <a:gd name="connsiteY93" fmla="*/ 5062 h 10000"/>
                  <a:gd name="connsiteX94" fmla="*/ 9884 w 10000"/>
                  <a:gd name="connsiteY94" fmla="*/ 5373 h 10000"/>
                  <a:gd name="connsiteX95" fmla="*/ 10000 w 10000"/>
                  <a:gd name="connsiteY95" fmla="*/ 5871 h 10000"/>
                  <a:gd name="connsiteX96" fmla="*/ 9981 w 10000"/>
                  <a:gd name="connsiteY96" fmla="*/ 6349 h 10000"/>
                  <a:gd name="connsiteX97" fmla="*/ 10000 w 10000"/>
                  <a:gd name="connsiteY97" fmla="*/ 6722 h 10000"/>
                  <a:gd name="connsiteX98" fmla="*/ 9402 w 10000"/>
                  <a:gd name="connsiteY98" fmla="*/ 6328 h 10000"/>
                  <a:gd name="connsiteX99" fmla="*/ 8958 w 10000"/>
                  <a:gd name="connsiteY99" fmla="*/ 6183 h 10000"/>
                  <a:gd name="connsiteX100" fmla="*/ 8533 w 10000"/>
                  <a:gd name="connsiteY100" fmla="*/ 5871 h 10000"/>
                  <a:gd name="connsiteX101" fmla="*/ 8108 w 10000"/>
                  <a:gd name="connsiteY101" fmla="*/ 5705 h 10000"/>
                  <a:gd name="connsiteX102" fmla="*/ 7934 w 10000"/>
                  <a:gd name="connsiteY102" fmla="*/ 5436 h 10000"/>
                  <a:gd name="connsiteX103" fmla="*/ 7857 w 10000"/>
                  <a:gd name="connsiteY103" fmla="*/ 5021 h 10000"/>
                  <a:gd name="connsiteX104" fmla="*/ 7587 w 10000"/>
                  <a:gd name="connsiteY104" fmla="*/ 4627 h 10000"/>
                  <a:gd name="connsiteX105" fmla="*/ 7278 w 10000"/>
                  <a:gd name="connsiteY105" fmla="*/ 4398 h 10000"/>
                  <a:gd name="connsiteX106" fmla="*/ 7181 w 10000"/>
                  <a:gd name="connsiteY106" fmla="*/ 4585 h 10000"/>
                  <a:gd name="connsiteX107" fmla="*/ 7181 w 10000"/>
                  <a:gd name="connsiteY107" fmla="*/ 4917 h 10000"/>
                  <a:gd name="connsiteX108" fmla="*/ 7239 w 10000"/>
                  <a:gd name="connsiteY108" fmla="*/ 5560 h 10000"/>
                  <a:gd name="connsiteX109" fmla="*/ 7239 w 10000"/>
                  <a:gd name="connsiteY109" fmla="*/ 5830 h 10000"/>
                  <a:gd name="connsiteX110" fmla="*/ 7124 w 10000"/>
                  <a:gd name="connsiteY110" fmla="*/ 6079 h 10000"/>
                  <a:gd name="connsiteX111" fmla="*/ 6680 w 10000"/>
                  <a:gd name="connsiteY111" fmla="*/ 6245 h 10000"/>
                  <a:gd name="connsiteX112" fmla="*/ 6409 w 10000"/>
                  <a:gd name="connsiteY112" fmla="*/ 6515 h 10000"/>
                  <a:gd name="connsiteX113" fmla="*/ 6197 w 10000"/>
                  <a:gd name="connsiteY113" fmla="*/ 6245 h 10000"/>
                  <a:gd name="connsiteX114" fmla="*/ 5907 w 10000"/>
                  <a:gd name="connsiteY114" fmla="*/ 6141 h 10000"/>
                  <a:gd name="connsiteX115" fmla="*/ 5869 w 10000"/>
                  <a:gd name="connsiteY115" fmla="*/ 6722 h 10000"/>
                  <a:gd name="connsiteX116" fmla="*/ 5753 w 10000"/>
                  <a:gd name="connsiteY116" fmla="*/ 6992 h 10000"/>
                  <a:gd name="connsiteX117" fmla="*/ 5753 w 10000"/>
                  <a:gd name="connsiteY117" fmla="*/ 7241 h 10000"/>
                  <a:gd name="connsiteX118" fmla="*/ 5521 w 10000"/>
                  <a:gd name="connsiteY118" fmla="*/ 7386 h 10000"/>
                  <a:gd name="connsiteX119" fmla="*/ 5309 w 10000"/>
                  <a:gd name="connsiteY119" fmla="*/ 7718 h 10000"/>
                  <a:gd name="connsiteX120" fmla="*/ 5000 w 10000"/>
                  <a:gd name="connsiteY120" fmla="*/ 8320 h 10000"/>
                  <a:gd name="connsiteX121" fmla="*/ 4788 w 10000"/>
                  <a:gd name="connsiteY121" fmla="*/ 8755 h 10000"/>
                  <a:gd name="connsiteX122" fmla="*/ 4459 w 10000"/>
                  <a:gd name="connsiteY122" fmla="*/ 9149 h 10000"/>
                  <a:gd name="connsiteX123" fmla="*/ 4363 w 10000"/>
                  <a:gd name="connsiteY123" fmla="*/ 9523 h 10000"/>
                  <a:gd name="connsiteX124" fmla="*/ 4170 w 10000"/>
                  <a:gd name="connsiteY124" fmla="*/ 9876 h 10000"/>
                  <a:gd name="connsiteX125" fmla="*/ 3764 w 10000"/>
                  <a:gd name="connsiteY125" fmla="*/ 9647 h 10000"/>
                  <a:gd name="connsiteX126" fmla="*/ 3398 w 10000"/>
                  <a:gd name="connsiteY126" fmla="*/ 9627 h 10000"/>
                  <a:gd name="connsiteX127" fmla="*/ 3108 w 10000"/>
                  <a:gd name="connsiteY127" fmla="*/ 9627 h 10000"/>
                  <a:gd name="connsiteX128" fmla="*/ 2973 w 10000"/>
                  <a:gd name="connsiteY128" fmla="*/ 9793 h 10000"/>
                  <a:gd name="connsiteX129" fmla="*/ 2992 w 10000"/>
                  <a:gd name="connsiteY129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1313 w 10000"/>
                  <a:gd name="connsiteY11" fmla="*/ 6950 h 10000"/>
                  <a:gd name="connsiteX12" fmla="*/ 714 w 10000"/>
                  <a:gd name="connsiteY12" fmla="*/ 6743 h 10000"/>
                  <a:gd name="connsiteX13" fmla="*/ 328 w 10000"/>
                  <a:gd name="connsiteY13" fmla="*/ 6639 h 10000"/>
                  <a:gd name="connsiteX14" fmla="*/ 0 w 10000"/>
                  <a:gd name="connsiteY14" fmla="*/ 6432 h 10000"/>
                  <a:gd name="connsiteX15" fmla="*/ 0 w 10000"/>
                  <a:gd name="connsiteY15" fmla="*/ 3361 h 10000"/>
                  <a:gd name="connsiteX16" fmla="*/ 58 w 10000"/>
                  <a:gd name="connsiteY16" fmla="*/ 622 h 10000"/>
                  <a:gd name="connsiteX17" fmla="*/ 193 w 10000"/>
                  <a:gd name="connsiteY17" fmla="*/ 685 h 10000"/>
                  <a:gd name="connsiteX18" fmla="*/ 367 w 10000"/>
                  <a:gd name="connsiteY18" fmla="*/ 664 h 10000"/>
                  <a:gd name="connsiteX19" fmla="*/ 463 w 10000"/>
                  <a:gd name="connsiteY19" fmla="*/ 415 h 10000"/>
                  <a:gd name="connsiteX20" fmla="*/ 386 w 10000"/>
                  <a:gd name="connsiteY20" fmla="*/ 228 h 10000"/>
                  <a:gd name="connsiteX21" fmla="*/ 541 w 10000"/>
                  <a:gd name="connsiteY21" fmla="*/ 0 h 10000"/>
                  <a:gd name="connsiteX22" fmla="*/ 811 w 10000"/>
                  <a:gd name="connsiteY22" fmla="*/ 145 h 10000"/>
                  <a:gd name="connsiteX23" fmla="*/ 907 w 10000"/>
                  <a:gd name="connsiteY23" fmla="*/ 332 h 10000"/>
                  <a:gd name="connsiteX24" fmla="*/ 1100 w 10000"/>
                  <a:gd name="connsiteY24" fmla="*/ 415 h 10000"/>
                  <a:gd name="connsiteX25" fmla="*/ 1236 w 10000"/>
                  <a:gd name="connsiteY25" fmla="*/ 311 h 10000"/>
                  <a:gd name="connsiteX26" fmla="*/ 1583 w 10000"/>
                  <a:gd name="connsiteY26" fmla="*/ 332 h 10000"/>
                  <a:gd name="connsiteX27" fmla="*/ 1815 w 10000"/>
                  <a:gd name="connsiteY27" fmla="*/ 519 h 10000"/>
                  <a:gd name="connsiteX28" fmla="*/ 2008 w 10000"/>
                  <a:gd name="connsiteY28" fmla="*/ 539 h 10000"/>
                  <a:gd name="connsiteX29" fmla="*/ 1988 w 10000"/>
                  <a:gd name="connsiteY29" fmla="*/ 768 h 10000"/>
                  <a:gd name="connsiteX30" fmla="*/ 1931 w 10000"/>
                  <a:gd name="connsiteY30" fmla="*/ 871 h 10000"/>
                  <a:gd name="connsiteX31" fmla="*/ 1969 w 10000"/>
                  <a:gd name="connsiteY31" fmla="*/ 1100 h 10000"/>
                  <a:gd name="connsiteX32" fmla="*/ 2239 w 10000"/>
                  <a:gd name="connsiteY32" fmla="*/ 1328 h 10000"/>
                  <a:gd name="connsiteX33" fmla="*/ 2490 w 10000"/>
                  <a:gd name="connsiteY33" fmla="*/ 1618 h 10000"/>
                  <a:gd name="connsiteX34" fmla="*/ 2587 w 10000"/>
                  <a:gd name="connsiteY34" fmla="*/ 1992 h 10000"/>
                  <a:gd name="connsiteX35" fmla="*/ 2761 w 10000"/>
                  <a:gd name="connsiteY35" fmla="*/ 2593 h 10000"/>
                  <a:gd name="connsiteX36" fmla="*/ 2915 w 10000"/>
                  <a:gd name="connsiteY36" fmla="*/ 3154 h 10000"/>
                  <a:gd name="connsiteX37" fmla="*/ 2819 w 10000"/>
                  <a:gd name="connsiteY37" fmla="*/ 3423 h 10000"/>
                  <a:gd name="connsiteX38" fmla="*/ 2973 w 10000"/>
                  <a:gd name="connsiteY38" fmla="*/ 3714 h 10000"/>
                  <a:gd name="connsiteX39" fmla="*/ 2896 w 10000"/>
                  <a:gd name="connsiteY39" fmla="*/ 4046 h 10000"/>
                  <a:gd name="connsiteX40" fmla="*/ 2992 w 10000"/>
                  <a:gd name="connsiteY40" fmla="*/ 4295 h 10000"/>
                  <a:gd name="connsiteX41" fmla="*/ 3069 w 10000"/>
                  <a:gd name="connsiteY41" fmla="*/ 4606 h 10000"/>
                  <a:gd name="connsiteX42" fmla="*/ 3205 w 10000"/>
                  <a:gd name="connsiteY42" fmla="*/ 4896 h 10000"/>
                  <a:gd name="connsiteX43" fmla="*/ 3147 w 10000"/>
                  <a:gd name="connsiteY43" fmla="*/ 5124 h 10000"/>
                  <a:gd name="connsiteX44" fmla="*/ 2896 w 10000"/>
                  <a:gd name="connsiteY44" fmla="*/ 5249 h 10000"/>
                  <a:gd name="connsiteX45" fmla="*/ 2722 w 10000"/>
                  <a:gd name="connsiteY45" fmla="*/ 5519 h 10000"/>
                  <a:gd name="connsiteX46" fmla="*/ 2587 w 10000"/>
                  <a:gd name="connsiteY46" fmla="*/ 5622 h 10000"/>
                  <a:gd name="connsiteX47" fmla="*/ 2278 w 10000"/>
                  <a:gd name="connsiteY47" fmla="*/ 5705 h 10000"/>
                  <a:gd name="connsiteX48" fmla="*/ 2181 w 10000"/>
                  <a:gd name="connsiteY48" fmla="*/ 5934 h 10000"/>
                  <a:gd name="connsiteX49" fmla="*/ 2046 w 10000"/>
                  <a:gd name="connsiteY49" fmla="*/ 6100 h 10000"/>
                  <a:gd name="connsiteX50" fmla="*/ 1757 w 10000"/>
                  <a:gd name="connsiteY50" fmla="*/ 6203 h 10000"/>
                  <a:gd name="connsiteX51" fmla="*/ 1564 w 10000"/>
                  <a:gd name="connsiteY51" fmla="*/ 6349 h 10000"/>
                  <a:gd name="connsiteX52" fmla="*/ 1332 w 10000"/>
                  <a:gd name="connsiteY52" fmla="*/ 6328 h 10000"/>
                  <a:gd name="connsiteX53" fmla="*/ 1100 w 10000"/>
                  <a:gd name="connsiteY53" fmla="*/ 6390 h 10000"/>
                  <a:gd name="connsiteX54" fmla="*/ 849 w 10000"/>
                  <a:gd name="connsiteY54" fmla="*/ 6577 h 10000"/>
                  <a:gd name="connsiteX55" fmla="*/ 521 w 10000"/>
                  <a:gd name="connsiteY55" fmla="*/ 6473 h 10000"/>
                  <a:gd name="connsiteX56" fmla="*/ 1062 w 10000"/>
                  <a:gd name="connsiteY56" fmla="*/ 6784 h 10000"/>
                  <a:gd name="connsiteX57" fmla="*/ 1293 w 10000"/>
                  <a:gd name="connsiteY57" fmla="*/ 6909 h 10000"/>
                  <a:gd name="connsiteX58" fmla="*/ 1564 w 10000"/>
                  <a:gd name="connsiteY58" fmla="*/ 6867 h 10000"/>
                  <a:gd name="connsiteX59" fmla="*/ 1776 w 10000"/>
                  <a:gd name="connsiteY59" fmla="*/ 6805 h 10000"/>
                  <a:gd name="connsiteX60" fmla="*/ 1988 w 10000"/>
                  <a:gd name="connsiteY60" fmla="*/ 6598 h 10000"/>
                  <a:gd name="connsiteX61" fmla="*/ 2239 w 10000"/>
                  <a:gd name="connsiteY61" fmla="*/ 6411 h 10000"/>
                  <a:gd name="connsiteX62" fmla="*/ 2278 w 10000"/>
                  <a:gd name="connsiteY62" fmla="*/ 6183 h 10000"/>
                  <a:gd name="connsiteX63" fmla="*/ 2568 w 10000"/>
                  <a:gd name="connsiteY63" fmla="*/ 5871 h 10000"/>
                  <a:gd name="connsiteX64" fmla="*/ 3050 w 10000"/>
                  <a:gd name="connsiteY64" fmla="*/ 5747 h 10000"/>
                  <a:gd name="connsiteX65" fmla="*/ 3224 w 10000"/>
                  <a:gd name="connsiteY65" fmla="*/ 5685 h 10000"/>
                  <a:gd name="connsiteX66" fmla="*/ 3475 w 10000"/>
                  <a:gd name="connsiteY66" fmla="*/ 5768 h 10000"/>
                  <a:gd name="connsiteX67" fmla="*/ 3514 w 10000"/>
                  <a:gd name="connsiteY67" fmla="*/ 5456 h 10000"/>
                  <a:gd name="connsiteX68" fmla="*/ 3591 w 10000"/>
                  <a:gd name="connsiteY68" fmla="*/ 5228 h 10000"/>
                  <a:gd name="connsiteX69" fmla="*/ 3745 w 10000"/>
                  <a:gd name="connsiteY69" fmla="*/ 5145 h 10000"/>
                  <a:gd name="connsiteX70" fmla="*/ 3938 w 10000"/>
                  <a:gd name="connsiteY70" fmla="*/ 5062 h 10000"/>
                  <a:gd name="connsiteX71" fmla="*/ 4151 w 10000"/>
                  <a:gd name="connsiteY71" fmla="*/ 5062 h 10000"/>
                  <a:gd name="connsiteX72" fmla="*/ 4286 w 10000"/>
                  <a:gd name="connsiteY72" fmla="*/ 5000 h 10000"/>
                  <a:gd name="connsiteX73" fmla="*/ 4653 w 10000"/>
                  <a:gd name="connsiteY73" fmla="*/ 4751 h 10000"/>
                  <a:gd name="connsiteX74" fmla="*/ 4903 w 10000"/>
                  <a:gd name="connsiteY74" fmla="*/ 4813 h 10000"/>
                  <a:gd name="connsiteX75" fmla="*/ 5058 w 10000"/>
                  <a:gd name="connsiteY75" fmla="*/ 4896 h 10000"/>
                  <a:gd name="connsiteX76" fmla="*/ 5405 w 10000"/>
                  <a:gd name="connsiteY76" fmla="*/ 4813 h 10000"/>
                  <a:gd name="connsiteX77" fmla="*/ 5869 w 10000"/>
                  <a:gd name="connsiteY77" fmla="*/ 4834 h 10000"/>
                  <a:gd name="connsiteX78" fmla="*/ 6062 w 10000"/>
                  <a:gd name="connsiteY78" fmla="*/ 4751 h 10000"/>
                  <a:gd name="connsiteX79" fmla="*/ 6313 w 10000"/>
                  <a:gd name="connsiteY79" fmla="*/ 4751 h 10000"/>
                  <a:gd name="connsiteX80" fmla="*/ 6564 w 10000"/>
                  <a:gd name="connsiteY80" fmla="*/ 4668 h 10000"/>
                  <a:gd name="connsiteX81" fmla="*/ 6680 w 10000"/>
                  <a:gd name="connsiteY81" fmla="*/ 4440 h 10000"/>
                  <a:gd name="connsiteX82" fmla="*/ 6795 w 10000"/>
                  <a:gd name="connsiteY82" fmla="*/ 4149 h 10000"/>
                  <a:gd name="connsiteX83" fmla="*/ 6737 w 10000"/>
                  <a:gd name="connsiteY83" fmla="*/ 3942 h 10000"/>
                  <a:gd name="connsiteX84" fmla="*/ 6718 w 10000"/>
                  <a:gd name="connsiteY84" fmla="*/ 3693 h 10000"/>
                  <a:gd name="connsiteX85" fmla="*/ 6718 w 10000"/>
                  <a:gd name="connsiteY85" fmla="*/ 3485 h 10000"/>
                  <a:gd name="connsiteX86" fmla="*/ 6795 w 10000"/>
                  <a:gd name="connsiteY86" fmla="*/ 3320 h 10000"/>
                  <a:gd name="connsiteX87" fmla="*/ 8861 w 10000"/>
                  <a:gd name="connsiteY87" fmla="*/ 3340 h 10000"/>
                  <a:gd name="connsiteX88" fmla="*/ 9170 w 10000"/>
                  <a:gd name="connsiteY88" fmla="*/ 3465 h 10000"/>
                  <a:gd name="connsiteX89" fmla="*/ 9537 w 10000"/>
                  <a:gd name="connsiteY89" fmla="*/ 4191 h 10000"/>
                  <a:gd name="connsiteX90" fmla="*/ 9730 w 10000"/>
                  <a:gd name="connsiteY90" fmla="*/ 4336 h 10000"/>
                  <a:gd name="connsiteX91" fmla="*/ 9865 w 10000"/>
                  <a:gd name="connsiteY91" fmla="*/ 4751 h 10000"/>
                  <a:gd name="connsiteX92" fmla="*/ 9865 w 10000"/>
                  <a:gd name="connsiteY92" fmla="*/ 5062 h 10000"/>
                  <a:gd name="connsiteX93" fmla="*/ 9884 w 10000"/>
                  <a:gd name="connsiteY93" fmla="*/ 5373 h 10000"/>
                  <a:gd name="connsiteX94" fmla="*/ 10000 w 10000"/>
                  <a:gd name="connsiteY94" fmla="*/ 5871 h 10000"/>
                  <a:gd name="connsiteX95" fmla="*/ 9981 w 10000"/>
                  <a:gd name="connsiteY95" fmla="*/ 6349 h 10000"/>
                  <a:gd name="connsiteX96" fmla="*/ 10000 w 10000"/>
                  <a:gd name="connsiteY96" fmla="*/ 6722 h 10000"/>
                  <a:gd name="connsiteX97" fmla="*/ 9402 w 10000"/>
                  <a:gd name="connsiteY97" fmla="*/ 6328 h 10000"/>
                  <a:gd name="connsiteX98" fmla="*/ 8958 w 10000"/>
                  <a:gd name="connsiteY98" fmla="*/ 6183 h 10000"/>
                  <a:gd name="connsiteX99" fmla="*/ 8533 w 10000"/>
                  <a:gd name="connsiteY99" fmla="*/ 5871 h 10000"/>
                  <a:gd name="connsiteX100" fmla="*/ 8108 w 10000"/>
                  <a:gd name="connsiteY100" fmla="*/ 5705 h 10000"/>
                  <a:gd name="connsiteX101" fmla="*/ 7934 w 10000"/>
                  <a:gd name="connsiteY101" fmla="*/ 5436 h 10000"/>
                  <a:gd name="connsiteX102" fmla="*/ 7857 w 10000"/>
                  <a:gd name="connsiteY102" fmla="*/ 5021 h 10000"/>
                  <a:gd name="connsiteX103" fmla="*/ 7587 w 10000"/>
                  <a:gd name="connsiteY103" fmla="*/ 4627 h 10000"/>
                  <a:gd name="connsiteX104" fmla="*/ 7278 w 10000"/>
                  <a:gd name="connsiteY104" fmla="*/ 4398 h 10000"/>
                  <a:gd name="connsiteX105" fmla="*/ 7181 w 10000"/>
                  <a:gd name="connsiteY105" fmla="*/ 4585 h 10000"/>
                  <a:gd name="connsiteX106" fmla="*/ 7181 w 10000"/>
                  <a:gd name="connsiteY106" fmla="*/ 4917 h 10000"/>
                  <a:gd name="connsiteX107" fmla="*/ 7239 w 10000"/>
                  <a:gd name="connsiteY107" fmla="*/ 5560 h 10000"/>
                  <a:gd name="connsiteX108" fmla="*/ 7239 w 10000"/>
                  <a:gd name="connsiteY108" fmla="*/ 5830 h 10000"/>
                  <a:gd name="connsiteX109" fmla="*/ 7124 w 10000"/>
                  <a:gd name="connsiteY109" fmla="*/ 6079 h 10000"/>
                  <a:gd name="connsiteX110" fmla="*/ 6680 w 10000"/>
                  <a:gd name="connsiteY110" fmla="*/ 6245 h 10000"/>
                  <a:gd name="connsiteX111" fmla="*/ 6409 w 10000"/>
                  <a:gd name="connsiteY111" fmla="*/ 6515 h 10000"/>
                  <a:gd name="connsiteX112" fmla="*/ 6197 w 10000"/>
                  <a:gd name="connsiteY112" fmla="*/ 6245 h 10000"/>
                  <a:gd name="connsiteX113" fmla="*/ 5907 w 10000"/>
                  <a:gd name="connsiteY113" fmla="*/ 6141 h 10000"/>
                  <a:gd name="connsiteX114" fmla="*/ 5869 w 10000"/>
                  <a:gd name="connsiteY114" fmla="*/ 6722 h 10000"/>
                  <a:gd name="connsiteX115" fmla="*/ 5753 w 10000"/>
                  <a:gd name="connsiteY115" fmla="*/ 6992 h 10000"/>
                  <a:gd name="connsiteX116" fmla="*/ 5753 w 10000"/>
                  <a:gd name="connsiteY116" fmla="*/ 7241 h 10000"/>
                  <a:gd name="connsiteX117" fmla="*/ 5521 w 10000"/>
                  <a:gd name="connsiteY117" fmla="*/ 7386 h 10000"/>
                  <a:gd name="connsiteX118" fmla="*/ 5309 w 10000"/>
                  <a:gd name="connsiteY118" fmla="*/ 7718 h 10000"/>
                  <a:gd name="connsiteX119" fmla="*/ 5000 w 10000"/>
                  <a:gd name="connsiteY119" fmla="*/ 8320 h 10000"/>
                  <a:gd name="connsiteX120" fmla="*/ 4788 w 10000"/>
                  <a:gd name="connsiteY120" fmla="*/ 8755 h 10000"/>
                  <a:gd name="connsiteX121" fmla="*/ 4459 w 10000"/>
                  <a:gd name="connsiteY121" fmla="*/ 9149 h 10000"/>
                  <a:gd name="connsiteX122" fmla="*/ 4363 w 10000"/>
                  <a:gd name="connsiteY122" fmla="*/ 9523 h 10000"/>
                  <a:gd name="connsiteX123" fmla="*/ 4170 w 10000"/>
                  <a:gd name="connsiteY123" fmla="*/ 9876 h 10000"/>
                  <a:gd name="connsiteX124" fmla="*/ 3764 w 10000"/>
                  <a:gd name="connsiteY124" fmla="*/ 9647 h 10000"/>
                  <a:gd name="connsiteX125" fmla="*/ 3398 w 10000"/>
                  <a:gd name="connsiteY125" fmla="*/ 9627 h 10000"/>
                  <a:gd name="connsiteX126" fmla="*/ 3108 w 10000"/>
                  <a:gd name="connsiteY126" fmla="*/ 9627 h 10000"/>
                  <a:gd name="connsiteX127" fmla="*/ 2973 w 10000"/>
                  <a:gd name="connsiteY127" fmla="*/ 9793 h 10000"/>
                  <a:gd name="connsiteX128" fmla="*/ 2992 w 10000"/>
                  <a:gd name="connsiteY128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1313 w 10000"/>
                  <a:gd name="connsiteY10" fmla="*/ 6950 h 10000"/>
                  <a:gd name="connsiteX11" fmla="*/ 714 w 10000"/>
                  <a:gd name="connsiteY11" fmla="*/ 6743 h 10000"/>
                  <a:gd name="connsiteX12" fmla="*/ 328 w 10000"/>
                  <a:gd name="connsiteY12" fmla="*/ 6639 h 10000"/>
                  <a:gd name="connsiteX13" fmla="*/ 0 w 10000"/>
                  <a:gd name="connsiteY13" fmla="*/ 6432 h 10000"/>
                  <a:gd name="connsiteX14" fmla="*/ 0 w 10000"/>
                  <a:gd name="connsiteY14" fmla="*/ 3361 h 10000"/>
                  <a:gd name="connsiteX15" fmla="*/ 58 w 10000"/>
                  <a:gd name="connsiteY15" fmla="*/ 622 h 10000"/>
                  <a:gd name="connsiteX16" fmla="*/ 193 w 10000"/>
                  <a:gd name="connsiteY16" fmla="*/ 685 h 10000"/>
                  <a:gd name="connsiteX17" fmla="*/ 367 w 10000"/>
                  <a:gd name="connsiteY17" fmla="*/ 664 h 10000"/>
                  <a:gd name="connsiteX18" fmla="*/ 463 w 10000"/>
                  <a:gd name="connsiteY18" fmla="*/ 415 h 10000"/>
                  <a:gd name="connsiteX19" fmla="*/ 386 w 10000"/>
                  <a:gd name="connsiteY19" fmla="*/ 228 h 10000"/>
                  <a:gd name="connsiteX20" fmla="*/ 541 w 10000"/>
                  <a:gd name="connsiteY20" fmla="*/ 0 h 10000"/>
                  <a:gd name="connsiteX21" fmla="*/ 811 w 10000"/>
                  <a:gd name="connsiteY21" fmla="*/ 145 h 10000"/>
                  <a:gd name="connsiteX22" fmla="*/ 907 w 10000"/>
                  <a:gd name="connsiteY22" fmla="*/ 332 h 10000"/>
                  <a:gd name="connsiteX23" fmla="*/ 1100 w 10000"/>
                  <a:gd name="connsiteY23" fmla="*/ 415 h 10000"/>
                  <a:gd name="connsiteX24" fmla="*/ 1236 w 10000"/>
                  <a:gd name="connsiteY24" fmla="*/ 311 h 10000"/>
                  <a:gd name="connsiteX25" fmla="*/ 1583 w 10000"/>
                  <a:gd name="connsiteY25" fmla="*/ 332 h 10000"/>
                  <a:gd name="connsiteX26" fmla="*/ 1815 w 10000"/>
                  <a:gd name="connsiteY26" fmla="*/ 519 h 10000"/>
                  <a:gd name="connsiteX27" fmla="*/ 2008 w 10000"/>
                  <a:gd name="connsiteY27" fmla="*/ 539 h 10000"/>
                  <a:gd name="connsiteX28" fmla="*/ 1988 w 10000"/>
                  <a:gd name="connsiteY28" fmla="*/ 768 h 10000"/>
                  <a:gd name="connsiteX29" fmla="*/ 1931 w 10000"/>
                  <a:gd name="connsiteY29" fmla="*/ 871 h 10000"/>
                  <a:gd name="connsiteX30" fmla="*/ 1969 w 10000"/>
                  <a:gd name="connsiteY30" fmla="*/ 1100 h 10000"/>
                  <a:gd name="connsiteX31" fmla="*/ 2239 w 10000"/>
                  <a:gd name="connsiteY31" fmla="*/ 1328 h 10000"/>
                  <a:gd name="connsiteX32" fmla="*/ 2490 w 10000"/>
                  <a:gd name="connsiteY32" fmla="*/ 1618 h 10000"/>
                  <a:gd name="connsiteX33" fmla="*/ 2587 w 10000"/>
                  <a:gd name="connsiteY33" fmla="*/ 1992 h 10000"/>
                  <a:gd name="connsiteX34" fmla="*/ 2761 w 10000"/>
                  <a:gd name="connsiteY34" fmla="*/ 2593 h 10000"/>
                  <a:gd name="connsiteX35" fmla="*/ 2915 w 10000"/>
                  <a:gd name="connsiteY35" fmla="*/ 3154 h 10000"/>
                  <a:gd name="connsiteX36" fmla="*/ 2819 w 10000"/>
                  <a:gd name="connsiteY36" fmla="*/ 3423 h 10000"/>
                  <a:gd name="connsiteX37" fmla="*/ 2973 w 10000"/>
                  <a:gd name="connsiteY37" fmla="*/ 3714 h 10000"/>
                  <a:gd name="connsiteX38" fmla="*/ 2896 w 10000"/>
                  <a:gd name="connsiteY38" fmla="*/ 4046 h 10000"/>
                  <a:gd name="connsiteX39" fmla="*/ 2992 w 10000"/>
                  <a:gd name="connsiteY39" fmla="*/ 4295 h 10000"/>
                  <a:gd name="connsiteX40" fmla="*/ 3069 w 10000"/>
                  <a:gd name="connsiteY40" fmla="*/ 4606 h 10000"/>
                  <a:gd name="connsiteX41" fmla="*/ 3205 w 10000"/>
                  <a:gd name="connsiteY41" fmla="*/ 4896 h 10000"/>
                  <a:gd name="connsiteX42" fmla="*/ 3147 w 10000"/>
                  <a:gd name="connsiteY42" fmla="*/ 5124 h 10000"/>
                  <a:gd name="connsiteX43" fmla="*/ 2896 w 10000"/>
                  <a:gd name="connsiteY43" fmla="*/ 5249 h 10000"/>
                  <a:gd name="connsiteX44" fmla="*/ 2722 w 10000"/>
                  <a:gd name="connsiteY44" fmla="*/ 5519 h 10000"/>
                  <a:gd name="connsiteX45" fmla="*/ 2587 w 10000"/>
                  <a:gd name="connsiteY45" fmla="*/ 5622 h 10000"/>
                  <a:gd name="connsiteX46" fmla="*/ 2278 w 10000"/>
                  <a:gd name="connsiteY46" fmla="*/ 5705 h 10000"/>
                  <a:gd name="connsiteX47" fmla="*/ 2181 w 10000"/>
                  <a:gd name="connsiteY47" fmla="*/ 5934 h 10000"/>
                  <a:gd name="connsiteX48" fmla="*/ 2046 w 10000"/>
                  <a:gd name="connsiteY48" fmla="*/ 6100 h 10000"/>
                  <a:gd name="connsiteX49" fmla="*/ 1757 w 10000"/>
                  <a:gd name="connsiteY49" fmla="*/ 6203 h 10000"/>
                  <a:gd name="connsiteX50" fmla="*/ 1564 w 10000"/>
                  <a:gd name="connsiteY50" fmla="*/ 6349 h 10000"/>
                  <a:gd name="connsiteX51" fmla="*/ 1332 w 10000"/>
                  <a:gd name="connsiteY51" fmla="*/ 6328 h 10000"/>
                  <a:gd name="connsiteX52" fmla="*/ 1100 w 10000"/>
                  <a:gd name="connsiteY52" fmla="*/ 6390 h 10000"/>
                  <a:gd name="connsiteX53" fmla="*/ 849 w 10000"/>
                  <a:gd name="connsiteY53" fmla="*/ 6577 h 10000"/>
                  <a:gd name="connsiteX54" fmla="*/ 521 w 10000"/>
                  <a:gd name="connsiteY54" fmla="*/ 6473 h 10000"/>
                  <a:gd name="connsiteX55" fmla="*/ 1062 w 10000"/>
                  <a:gd name="connsiteY55" fmla="*/ 6784 h 10000"/>
                  <a:gd name="connsiteX56" fmla="*/ 1293 w 10000"/>
                  <a:gd name="connsiteY56" fmla="*/ 6909 h 10000"/>
                  <a:gd name="connsiteX57" fmla="*/ 1564 w 10000"/>
                  <a:gd name="connsiteY57" fmla="*/ 6867 h 10000"/>
                  <a:gd name="connsiteX58" fmla="*/ 1776 w 10000"/>
                  <a:gd name="connsiteY58" fmla="*/ 6805 h 10000"/>
                  <a:gd name="connsiteX59" fmla="*/ 1988 w 10000"/>
                  <a:gd name="connsiteY59" fmla="*/ 6598 h 10000"/>
                  <a:gd name="connsiteX60" fmla="*/ 2239 w 10000"/>
                  <a:gd name="connsiteY60" fmla="*/ 6411 h 10000"/>
                  <a:gd name="connsiteX61" fmla="*/ 2278 w 10000"/>
                  <a:gd name="connsiteY61" fmla="*/ 6183 h 10000"/>
                  <a:gd name="connsiteX62" fmla="*/ 2568 w 10000"/>
                  <a:gd name="connsiteY62" fmla="*/ 5871 h 10000"/>
                  <a:gd name="connsiteX63" fmla="*/ 3050 w 10000"/>
                  <a:gd name="connsiteY63" fmla="*/ 5747 h 10000"/>
                  <a:gd name="connsiteX64" fmla="*/ 3224 w 10000"/>
                  <a:gd name="connsiteY64" fmla="*/ 5685 h 10000"/>
                  <a:gd name="connsiteX65" fmla="*/ 3475 w 10000"/>
                  <a:gd name="connsiteY65" fmla="*/ 5768 h 10000"/>
                  <a:gd name="connsiteX66" fmla="*/ 3514 w 10000"/>
                  <a:gd name="connsiteY66" fmla="*/ 5456 h 10000"/>
                  <a:gd name="connsiteX67" fmla="*/ 3591 w 10000"/>
                  <a:gd name="connsiteY67" fmla="*/ 5228 h 10000"/>
                  <a:gd name="connsiteX68" fmla="*/ 3745 w 10000"/>
                  <a:gd name="connsiteY68" fmla="*/ 5145 h 10000"/>
                  <a:gd name="connsiteX69" fmla="*/ 3938 w 10000"/>
                  <a:gd name="connsiteY69" fmla="*/ 5062 h 10000"/>
                  <a:gd name="connsiteX70" fmla="*/ 4151 w 10000"/>
                  <a:gd name="connsiteY70" fmla="*/ 5062 h 10000"/>
                  <a:gd name="connsiteX71" fmla="*/ 4286 w 10000"/>
                  <a:gd name="connsiteY71" fmla="*/ 5000 h 10000"/>
                  <a:gd name="connsiteX72" fmla="*/ 4653 w 10000"/>
                  <a:gd name="connsiteY72" fmla="*/ 4751 h 10000"/>
                  <a:gd name="connsiteX73" fmla="*/ 4903 w 10000"/>
                  <a:gd name="connsiteY73" fmla="*/ 4813 h 10000"/>
                  <a:gd name="connsiteX74" fmla="*/ 5058 w 10000"/>
                  <a:gd name="connsiteY74" fmla="*/ 4896 h 10000"/>
                  <a:gd name="connsiteX75" fmla="*/ 5405 w 10000"/>
                  <a:gd name="connsiteY75" fmla="*/ 4813 h 10000"/>
                  <a:gd name="connsiteX76" fmla="*/ 5869 w 10000"/>
                  <a:gd name="connsiteY76" fmla="*/ 4834 h 10000"/>
                  <a:gd name="connsiteX77" fmla="*/ 6062 w 10000"/>
                  <a:gd name="connsiteY77" fmla="*/ 4751 h 10000"/>
                  <a:gd name="connsiteX78" fmla="*/ 6313 w 10000"/>
                  <a:gd name="connsiteY78" fmla="*/ 4751 h 10000"/>
                  <a:gd name="connsiteX79" fmla="*/ 6564 w 10000"/>
                  <a:gd name="connsiteY79" fmla="*/ 4668 h 10000"/>
                  <a:gd name="connsiteX80" fmla="*/ 6680 w 10000"/>
                  <a:gd name="connsiteY80" fmla="*/ 4440 h 10000"/>
                  <a:gd name="connsiteX81" fmla="*/ 6795 w 10000"/>
                  <a:gd name="connsiteY81" fmla="*/ 4149 h 10000"/>
                  <a:gd name="connsiteX82" fmla="*/ 6737 w 10000"/>
                  <a:gd name="connsiteY82" fmla="*/ 3942 h 10000"/>
                  <a:gd name="connsiteX83" fmla="*/ 6718 w 10000"/>
                  <a:gd name="connsiteY83" fmla="*/ 3693 h 10000"/>
                  <a:gd name="connsiteX84" fmla="*/ 6718 w 10000"/>
                  <a:gd name="connsiteY84" fmla="*/ 3485 h 10000"/>
                  <a:gd name="connsiteX85" fmla="*/ 6795 w 10000"/>
                  <a:gd name="connsiteY85" fmla="*/ 3320 h 10000"/>
                  <a:gd name="connsiteX86" fmla="*/ 8861 w 10000"/>
                  <a:gd name="connsiteY86" fmla="*/ 3340 h 10000"/>
                  <a:gd name="connsiteX87" fmla="*/ 9170 w 10000"/>
                  <a:gd name="connsiteY87" fmla="*/ 3465 h 10000"/>
                  <a:gd name="connsiteX88" fmla="*/ 9537 w 10000"/>
                  <a:gd name="connsiteY88" fmla="*/ 4191 h 10000"/>
                  <a:gd name="connsiteX89" fmla="*/ 9730 w 10000"/>
                  <a:gd name="connsiteY89" fmla="*/ 4336 h 10000"/>
                  <a:gd name="connsiteX90" fmla="*/ 9865 w 10000"/>
                  <a:gd name="connsiteY90" fmla="*/ 4751 h 10000"/>
                  <a:gd name="connsiteX91" fmla="*/ 9865 w 10000"/>
                  <a:gd name="connsiteY91" fmla="*/ 5062 h 10000"/>
                  <a:gd name="connsiteX92" fmla="*/ 9884 w 10000"/>
                  <a:gd name="connsiteY92" fmla="*/ 5373 h 10000"/>
                  <a:gd name="connsiteX93" fmla="*/ 10000 w 10000"/>
                  <a:gd name="connsiteY93" fmla="*/ 5871 h 10000"/>
                  <a:gd name="connsiteX94" fmla="*/ 9981 w 10000"/>
                  <a:gd name="connsiteY94" fmla="*/ 6349 h 10000"/>
                  <a:gd name="connsiteX95" fmla="*/ 10000 w 10000"/>
                  <a:gd name="connsiteY95" fmla="*/ 6722 h 10000"/>
                  <a:gd name="connsiteX96" fmla="*/ 9402 w 10000"/>
                  <a:gd name="connsiteY96" fmla="*/ 6328 h 10000"/>
                  <a:gd name="connsiteX97" fmla="*/ 8958 w 10000"/>
                  <a:gd name="connsiteY97" fmla="*/ 6183 h 10000"/>
                  <a:gd name="connsiteX98" fmla="*/ 8533 w 10000"/>
                  <a:gd name="connsiteY98" fmla="*/ 5871 h 10000"/>
                  <a:gd name="connsiteX99" fmla="*/ 8108 w 10000"/>
                  <a:gd name="connsiteY99" fmla="*/ 5705 h 10000"/>
                  <a:gd name="connsiteX100" fmla="*/ 7934 w 10000"/>
                  <a:gd name="connsiteY100" fmla="*/ 5436 h 10000"/>
                  <a:gd name="connsiteX101" fmla="*/ 7857 w 10000"/>
                  <a:gd name="connsiteY101" fmla="*/ 5021 h 10000"/>
                  <a:gd name="connsiteX102" fmla="*/ 7587 w 10000"/>
                  <a:gd name="connsiteY102" fmla="*/ 4627 h 10000"/>
                  <a:gd name="connsiteX103" fmla="*/ 7278 w 10000"/>
                  <a:gd name="connsiteY103" fmla="*/ 4398 h 10000"/>
                  <a:gd name="connsiteX104" fmla="*/ 7181 w 10000"/>
                  <a:gd name="connsiteY104" fmla="*/ 4585 h 10000"/>
                  <a:gd name="connsiteX105" fmla="*/ 7181 w 10000"/>
                  <a:gd name="connsiteY105" fmla="*/ 4917 h 10000"/>
                  <a:gd name="connsiteX106" fmla="*/ 7239 w 10000"/>
                  <a:gd name="connsiteY106" fmla="*/ 5560 h 10000"/>
                  <a:gd name="connsiteX107" fmla="*/ 7239 w 10000"/>
                  <a:gd name="connsiteY107" fmla="*/ 5830 h 10000"/>
                  <a:gd name="connsiteX108" fmla="*/ 7124 w 10000"/>
                  <a:gd name="connsiteY108" fmla="*/ 6079 h 10000"/>
                  <a:gd name="connsiteX109" fmla="*/ 6680 w 10000"/>
                  <a:gd name="connsiteY109" fmla="*/ 6245 h 10000"/>
                  <a:gd name="connsiteX110" fmla="*/ 6409 w 10000"/>
                  <a:gd name="connsiteY110" fmla="*/ 6515 h 10000"/>
                  <a:gd name="connsiteX111" fmla="*/ 6197 w 10000"/>
                  <a:gd name="connsiteY111" fmla="*/ 6245 h 10000"/>
                  <a:gd name="connsiteX112" fmla="*/ 5907 w 10000"/>
                  <a:gd name="connsiteY112" fmla="*/ 6141 h 10000"/>
                  <a:gd name="connsiteX113" fmla="*/ 5869 w 10000"/>
                  <a:gd name="connsiteY113" fmla="*/ 6722 h 10000"/>
                  <a:gd name="connsiteX114" fmla="*/ 5753 w 10000"/>
                  <a:gd name="connsiteY114" fmla="*/ 6992 h 10000"/>
                  <a:gd name="connsiteX115" fmla="*/ 5753 w 10000"/>
                  <a:gd name="connsiteY115" fmla="*/ 7241 h 10000"/>
                  <a:gd name="connsiteX116" fmla="*/ 5521 w 10000"/>
                  <a:gd name="connsiteY116" fmla="*/ 7386 h 10000"/>
                  <a:gd name="connsiteX117" fmla="*/ 5309 w 10000"/>
                  <a:gd name="connsiteY117" fmla="*/ 7718 h 10000"/>
                  <a:gd name="connsiteX118" fmla="*/ 5000 w 10000"/>
                  <a:gd name="connsiteY118" fmla="*/ 8320 h 10000"/>
                  <a:gd name="connsiteX119" fmla="*/ 4788 w 10000"/>
                  <a:gd name="connsiteY119" fmla="*/ 8755 h 10000"/>
                  <a:gd name="connsiteX120" fmla="*/ 4459 w 10000"/>
                  <a:gd name="connsiteY120" fmla="*/ 9149 h 10000"/>
                  <a:gd name="connsiteX121" fmla="*/ 4363 w 10000"/>
                  <a:gd name="connsiteY121" fmla="*/ 9523 h 10000"/>
                  <a:gd name="connsiteX122" fmla="*/ 4170 w 10000"/>
                  <a:gd name="connsiteY122" fmla="*/ 9876 h 10000"/>
                  <a:gd name="connsiteX123" fmla="*/ 3764 w 10000"/>
                  <a:gd name="connsiteY123" fmla="*/ 9647 h 10000"/>
                  <a:gd name="connsiteX124" fmla="*/ 3398 w 10000"/>
                  <a:gd name="connsiteY124" fmla="*/ 9627 h 10000"/>
                  <a:gd name="connsiteX125" fmla="*/ 3108 w 10000"/>
                  <a:gd name="connsiteY125" fmla="*/ 9627 h 10000"/>
                  <a:gd name="connsiteX126" fmla="*/ 2973 w 10000"/>
                  <a:gd name="connsiteY126" fmla="*/ 9793 h 10000"/>
                  <a:gd name="connsiteX127" fmla="*/ 2992 w 10000"/>
                  <a:gd name="connsiteY127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1313 w 10000"/>
                  <a:gd name="connsiteY9" fmla="*/ 6950 h 10000"/>
                  <a:gd name="connsiteX10" fmla="*/ 714 w 10000"/>
                  <a:gd name="connsiteY10" fmla="*/ 6743 h 10000"/>
                  <a:gd name="connsiteX11" fmla="*/ 328 w 10000"/>
                  <a:gd name="connsiteY11" fmla="*/ 6639 h 10000"/>
                  <a:gd name="connsiteX12" fmla="*/ 0 w 10000"/>
                  <a:gd name="connsiteY12" fmla="*/ 6432 h 10000"/>
                  <a:gd name="connsiteX13" fmla="*/ 0 w 10000"/>
                  <a:gd name="connsiteY13" fmla="*/ 3361 h 10000"/>
                  <a:gd name="connsiteX14" fmla="*/ 58 w 10000"/>
                  <a:gd name="connsiteY14" fmla="*/ 622 h 10000"/>
                  <a:gd name="connsiteX15" fmla="*/ 193 w 10000"/>
                  <a:gd name="connsiteY15" fmla="*/ 685 h 10000"/>
                  <a:gd name="connsiteX16" fmla="*/ 367 w 10000"/>
                  <a:gd name="connsiteY16" fmla="*/ 664 h 10000"/>
                  <a:gd name="connsiteX17" fmla="*/ 463 w 10000"/>
                  <a:gd name="connsiteY17" fmla="*/ 415 h 10000"/>
                  <a:gd name="connsiteX18" fmla="*/ 386 w 10000"/>
                  <a:gd name="connsiteY18" fmla="*/ 228 h 10000"/>
                  <a:gd name="connsiteX19" fmla="*/ 541 w 10000"/>
                  <a:gd name="connsiteY19" fmla="*/ 0 h 10000"/>
                  <a:gd name="connsiteX20" fmla="*/ 811 w 10000"/>
                  <a:gd name="connsiteY20" fmla="*/ 145 h 10000"/>
                  <a:gd name="connsiteX21" fmla="*/ 907 w 10000"/>
                  <a:gd name="connsiteY21" fmla="*/ 332 h 10000"/>
                  <a:gd name="connsiteX22" fmla="*/ 1100 w 10000"/>
                  <a:gd name="connsiteY22" fmla="*/ 415 h 10000"/>
                  <a:gd name="connsiteX23" fmla="*/ 1236 w 10000"/>
                  <a:gd name="connsiteY23" fmla="*/ 311 h 10000"/>
                  <a:gd name="connsiteX24" fmla="*/ 1583 w 10000"/>
                  <a:gd name="connsiteY24" fmla="*/ 332 h 10000"/>
                  <a:gd name="connsiteX25" fmla="*/ 1815 w 10000"/>
                  <a:gd name="connsiteY25" fmla="*/ 519 h 10000"/>
                  <a:gd name="connsiteX26" fmla="*/ 2008 w 10000"/>
                  <a:gd name="connsiteY26" fmla="*/ 539 h 10000"/>
                  <a:gd name="connsiteX27" fmla="*/ 1988 w 10000"/>
                  <a:gd name="connsiteY27" fmla="*/ 768 h 10000"/>
                  <a:gd name="connsiteX28" fmla="*/ 1931 w 10000"/>
                  <a:gd name="connsiteY28" fmla="*/ 871 h 10000"/>
                  <a:gd name="connsiteX29" fmla="*/ 1969 w 10000"/>
                  <a:gd name="connsiteY29" fmla="*/ 1100 h 10000"/>
                  <a:gd name="connsiteX30" fmla="*/ 2239 w 10000"/>
                  <a:gd name="connsiteY30" fmla="*/ 1328 h 10000"/>
                  <a:gd name="connsiteX31" fmla="*/ 2490 w 10000"/>
                  <a:gd name="connsiteY31" fmla="*/ 1618 h 10000"/>
                  <a:gd name="connsiteX32" fmla="*/ 2587 w 10000"/>
                  <a:gd name="connsiteY32" fmla="*/ 1992 h 10000"/>
                  <a:gd name="connsiteX33" fmla="*/ 2761 w 10000"/>
                  <a:gd name="connsiteY33" fmla="*/ 2593 h 10000"/>
                  <a:gd name="connsiteX34" fmla="*/ 2915 w 10000"/>
                  <a:gd name="connsiteY34" fmla="*/ 3154 h 10000"/>
                  <a:gd name="connsiteX35" fmla="*/ 2819 w 10000"/>
                  <a:gd name="connsiteY35" fmla="*/ 3423 h 10000"/>
                  <a:gd name="connsiteX36" fmla="*/ 2973 w 10000"/>
                  <a:gd name="connsiteY36" fmla="*/ 3714 h 10000"/>
                  <a:gd name="connsiteX37" fmla="*/ 2896 w 10000"/>
                  <a:gd name="connsiteY37" fmla="*/ 4046 h 10000"/>
                  <a:gd name="connsiteX38" fmla="*/ 2992 w 10000"/>
                  <a:gd name="connsiteY38" fmla="*/ 4295 h 10000"/>
                  <a:gd name="connsiteX39" fmla="*/ 3069 w 10000"/>
                  <a:gd name="connsiteY39" fmla="*/ 4606 h 10000"/>
                  <a:gd name="connsiteX40" fmla="*/ 3205 w 10000"/>
                  <a:gd name="connsiteY40" fmla="*/ 4896 h 10000"/>
                  <a:gd name="connsiteX41" fmla="*/ 3147 w 10000"/>
                  <a:gd name="connsiteY41" fmla="*/ 5124 h 10000"/>
                  <a:gd name="connsiteX42" fmla="*/ 2896 w 10000"/>
                  <a:gd name="connsiteY42" fmla="*/ 5249 h 10000"/>
                  <a:gd name="connsiteX43" fmla="*/ 2722 w 10000"/>
                  <a:gd name="connsiteY43" fmla="*/ 5519 h 10000"/>
                  <a:gd name="connsiteX44" fmla="*/ 2587 w 10000"/>
                  <a:gd name="connsiteY44" fmla="*/ 5622 h 10000"/>
                  <a:gd name="connsiteX45" fmla="*/ 2278 w 10000"/>
                  <a:gd name="connsiteY45" fmla="*/ 5705 h 10000"/>
                  <a:gd name="connsiteX46" fmla="*/ 2181 w 10000"/>
                  <a:gd name="connsiteY46" fmla="*/ 5934 h 10000"/>
                  <a:gd name="connsiteX47" fmla="*/ 2046 w 10000"/>
                  <a:gd name="connsiteY47" fmla="*/ 6100 h 10000"/>
                  <a:gd name="connsiteX48" fmla="*/ 1757 w 10000"/>
                  <a:gd name="connsiteY48" fmla="*/ 6203 h 10000"/>
                  <a:gd name="connsiteX49" fmla="*/ 1564 w 10000"/>
                  <a:gd name="connsiteY49" fmla="*/ 6349 h 10000"/>
                  <a:gd name="connsiteX50" fmla="*/ 1332 w 10000"/>
                  <a:gd name="connsiteY50" fmla="*/ 6328 h 10000"/>
                  <a:gd name="connsiteX51" fmla="*/ 1100 w 10000"/>
                  <a:gd name="connsiteY51" fmla="*/ 6390 h 10000"/>
                  <a:gd name="connsiteX52" fmla="*/ 849 w 10000"/>
                  <a:gd name="connsiteY52" fmla="*/ 6577 h 10000"/>
                  <a:gd name="connsiteX53" fmla="*/ 521 w 10000"/>
                  <a:gd name="connsiteY53" fmla="*/ 6473 h 10000"/>
                  <a:gd name="connsiteX54" fmla="*/ 1062 w 10000"/>
                  <a:gd name="connsiteY54" fmla="*/ 6784 h 10000"/>
                  <a:gd name="connsiteX55" fmla="*/ 1293 w 10000"/>
                  <a:gd name="connsiteY55" fmla="*/ 6909 h 10000"/>
                  <a:gd name="connsiteX56" fmla="*/ 1564 w 10000"/>
                  <a:gd name="connsiteY56" fmla="*/ 6867 h 10000"/>
                  <a:gd name="connsiteX57" fmla="*/ 1776 w 10000"/>
                  <a:gd name="connsiteY57" fmla="*/ 6805 h 10000"/>
                  <a:gd name="connsiteX58" fmla="*/ 1988 w 10000"/>
                  <a:gd name="connsiteY58" fmla="*/ 6598 h 10000"/>
                  <a:gd name="connsiteX59" fmla="*/ 2239 w 10000"/>
                  <a:gd name="connsiteY59" fmla="*/ 6411 h 10000"/>
                  <a:gd name="connsiteX60" fmla="*/ 2278 w 10000"/>
                  <a:gd name="connsiteY60" fmla="*/ 6183 h 10000"/>
                  <a:gd name="connsiteX61" fmla="*/ 2568 w 10000"/>
                  <a:gd name="connsiteY61" fmla="*/ 5871 h 10000"/>
                  <a:gd name="connsiteX62" fmla="*/ 3050 w 10000"/>
                  <a:gd name="connsiteY62" fmla="*/ 5747 h 10000"/>
                  <a:gd name="connsiteX63" fmla="*/ 3224 w 10000"/>
                  <a:gd name="connsiteY63" fmla="*/ 5685 h 10000"/>
                  <a:gd name="connsiteX64" fmla="*/ 3475 w 10000"/>
                  <a:gd name="connsiteY64" fmla="*/ 5768 h 10000"/>
                  <a:gd name="connsiteX65" fmla="*/ 3514 w 10000"/>
                  <a:gd name="connsiteY65" fmla="*/ 5456 h 10000"/>
                  <a:gd name="connsiteX66" fmla="*/ 3591 w 10000"/>
                  <a:gd name="connsiteY66" fmla="*/ 5228 h 10000"/>
                  <a:gd name="connsiteX67" fmla="*/ 3745 w 10000"/>
                  <a:gd name="connsiteY67" fmla="*/ 5145 h 10000"/>
                  <a:gd name="connsiteX68" fmla="*/ 3938 w 10000"/>
                  <a:gd name="connsiteY68" fmla="*/ 5062 h 10000"/>
                  <a:gd name="connsiteX69" fmla="*/ 4151 w 10000"/>
                  <a:gd name="connsiteY69" fmla="*/ 5062 h 10000"/>
                  <a:gd name="connsiteX70" fmla="*/ 4286 w 10000"/>
                  <a:gd name="connsiteY70" fmla="*/ 5000 h 10000"/>
                  <a:gd name="connsiteX71" fmla="*/ 4653 w 10000"/>
                  <a:gd name="connsiteY71" fmla="*/ 4751 h 10000"/>
                  <a:gd name="connsiteX72" fmla="*/ 4903 w 10000"/>
                  <a:gd name="connsiteY72" fmla="*/ 4813 h 10000"/>
                  <a:gd name="connsiteX73" fmla="*/ 5058 w 10000"/>
                  <a:gd name="connsiteY73" fmla="*/ 4896 h 10000"/>
                  <a:gd name="connsiteX74" fmla="*/ 5405 w 10000"/>
                  <a:gd name="connsiteY74" fmla="*/ 4813 h 10000"/>
                  <a:gd name="connsiteX75" fmla="*/ 5869 w 10000"/>
                  <a:gd name="connsiteY75" fmla="*/ 4834 h 10000"/>
                  <a:gd name="connsiteX76" fmla="*/ 6062 w 10000"/>
                  <a:gd name="connsiteY76" fmla="*/ 4751 h 10000"/>
                  <a:gd name="connsiteX77" fmla="*/ 6313 w 10000"/>
                  <a:gd name="connsiteY77" fmla="*/ 4751 h 10000"/>
                  <a:gd name="connsiteX78" fmla="*/ 6564 w 10000"/>
                  <a:gd name="connsiteY78" fmla="*/ 4668 h 10000"/>
                  <a:gd name="connsiteX79" fmla="*/ 6680 w 10000"/>
                  <a:gd name="connsiteY79" fmla="*/ 4440 h 10000"/>
                  <a:gd name="connsiteX80" fmla="*/ 6795 w 10000"/>
                  <a:gd name="connsiteY80" fmla="*/ 4149 h 10000"/>
                  <a:gd name="connsiteX81" fmla="*/ 6737 w 10000"/>
                  <a:gd name="connsiteY81" fmla="*/ 3942 h 10000"/>
                  <a:gd name="connsiteX82" fmla="*/ 6718 w 10000"/>
                  <a:gd name="connsiteY82" fmla="*/ 3693 h 10000"/>
                  <a:gd name="connsiteX83" fmla="*/ 6718 w 10000"/>
                  <a:gd name="connsiteY83" fmla="*/ 3485 h 10000"/>
                  <a:gd name="connsiteX84" fmla="*/ 6795 w 10000"/>
                  <a:gd name="connsiteY84" fmla="*/ 3320 h 10000"/>
                  <a:gd name="connsiteX85" fmla="*/ 8861 w 10000"/>
                  <a:gd name="connsiteY85" fmla="*/ 3340 h 10000"/>
                  <a:gd name="connsiteX86" fmla="*/ 9170 w 10000"/>
                  <a:gd name="connsiteY86" fmla="*/ 3465 h 10000"/>
                  <a:gd name="connsiteX87" fmla="*/ 9537 w 10000"/>
                  <a:gd name="connsiteY87" fmla="*/ 4191 h 10000"/>
                  <a:gd name="connsiteX88" fmla="*/ 9730 w 10000"/>
                  <a:gd name="connsiteY88" fmla="*/ 4336 h 10000"/>
                  <a:gd name="connsiteX89" fmla="*/ 9865 w 10000"/>
                  <a:gd name="connsiteY89" fmla="*/ 4751 h 10000"/>
                  <a:gd name="connsiteX90" fmla="*/ 9865 w 10000"/>
                  <a:gd name="connsiteY90" fmla="*/ 5062 h 10000"/>
                  <a:gd name="connsiteX91" fmla="*/ 9884 w 10000"/>
                  <a:gd name="connsiteY91" fmla="*/ 5373 h 10000"/>
                  <a:gd name="connsiteX92" fmla="*/ 10000 w 10000"/>
                  <a:gd name="connsiteY92" fmla="*/ 5871 h 10000"/>
                  <a:gd name="connsiteX93" fmla="*/ 9981 w 10000"/>
                  <a:gd name="connsiteY93" fmla="*/ 6349 h 10000"/>
                  <a:gd name="connsiteX94" fmla="*/ 10000 w 10000"/>
                  <a:gd name="connsiteY94" fmla="*/ 6722 h 10000"/>
                  <a:gd name="connsiteX95" fmla="*/ 9402 w 10000"/>
                  <a:gd name="connsiteY95" fmla="*/ 6328 h 10000"/>
                  <a:gd name="connsiteX96" fmla="*/ 8958 w 10000"/>
                  <a:gd name="connsiteY96" fmla="*/ 6183 h 10000"/>
                  <a:gd name="connsiteX97" fmla="*/ 8533 w 10000"/>
                  <a:gd name="connsiteY97" fmla="*/ 5871 h 10000"/>
                  <a:gd name="connsiteX98" fmla="*/ 8108 w 10000"/>
                  <a:gd name="connsiteY98" fmla="*/ 5705 h 10000"/>
                  <a:gd name="connsiteX99" fmla="*/ 7934 w 10000"/>
                  <a:gd name="connsiteY99" fmla="*/ 5436 h 10000"/>
                  <a:gd name="connsiteX100" fmla="*/ 7857 w 10000"/>
                  <a:gd name="connsiteY100" fmla="*/ 5021 h 10000"/>
                  <a:gd name="connsiteX101" fmla="*/ 7587 w 10000"/>
                  <a:gd name="connsiteY101" fmla="*/ 4627 h 10000"/>
                  <a:gd name="connsiteX102" fmla="*/ 7278 w 10000"/>
                  <a:gd name="connsiteY102" fmla="*/ 4398 h 10000"/>
                  <a:gd name="connsiteX103" fmla="*/ 7181 w 10000"/>
                  <a:gd name="connsiteY103" fmla="*/ 4585 h 10000"/>
                  <a:gd name="connsiteX104" fmla="*/ 7181 w 10000"/>
                  <a:gd name="connsiteY104" fmla="*/ 4917 h 10000"/>
                  <a:gd name="connsiteX105" fmla="*/ 7239 w 10000"/>
                  <a:gd name="connsiteY105" fmla="*/ 5560 h 10000"/>
                  <a:gd name="connsiteX106" fmla="*/ 7239 w 10000"/>
                  <a:gd name="connsiteY106" fmla="*/ 5830 h 10000"/>
                  <a:gd name="connsiteX107" fmla="*/ 7124 w 10000"/>
                  <a:gd name="connsiteY107" fmla="*/ 6079 h 10000"/>
                  <a:gd name="connsiteX108" fmla="*/ 6680 w 10000"/>
                  <a:gd name="connsiteY108" fmla="*/ 6245 h 10000"/>
                  <a:gd name="connsiteX109" fmla="*/ 6409 w 10000"/>
                  <a:gd name="connsiteY109" fmla="*/ 6515 h 10000"/>
                  <a:gd name="connsiteX110" fmla="*/ 6197 w 10000"/>
                  <a:gd name="connsiteY110" fmla="*/ 6245 h 10000"/>
                  <a:gd name="connsiteX111" fmla="*/ 5907 w 10000"/>
                  <a:gd name="connsiteY111" fmla="*/ 6141 h 10000"/>
                  <a:gd name="connsiteX112" fmla="*/ 5869 w 10000"/>
                  <a:gd name="connsiteY112" fmla="*/ 6722 h 10000"/>
                  <a:gd name="connsiteX113" fmla="*/ 5753 w 10000"/>
                  <a:gd name="connsiteY113" fmla="*/ 6992 h 10000"/>
                  <a:gd name="connsiteX114" fmla="*/ 5753 w 10000"/>
                  <a:gd name="connsiteY114" fmla="*/ 7241 h 10000"/>
                  <a:gd name="connsiteX115" fmla="*/ 5521 w 10000"/>
                  <a:gd name="connsiteY115" fmla="*/ 7386 h 10000"/>
                  <a:gd name="connsiteX116" fmla="*/ 5309 w 10000"/>
                  <a:gd name="connsiteY116" fmla="*/ 7718 h 10000"/>
                  <a:gd name="connsiteX117" fmla="*/ 5000 w 10000"/>
                  <a:gd name="connsiteY117" fmla="*/ 8320 h 10000"/>
                  <a:gd name="connsiteX118" fmla="*/ 4788 w 10000"/>
                  <a:gd name="connsiteY118" fmla="*/ 8755 h 10000"/>
                  <a:gd name="connsiteX119" fmla="*/ 4459 w 10000"/>
                  <a:gd name="connsiteY119" fmla="*/ 9149 h 10000"/>
                  <a:gd name="connsiteX120" fmla="*/ 4363 w 10000"/>
                  <a:gd name="connsiteY120" fmla="*/ 9523 h 10000"/>
                  <a:gd name="connsiteX121" fmla="*/ 4170 w 10000"/>
                  <a:gd name="connsiteY121" fmla="*/ 9876 h 10000"/>
                  <a:gd name="connsiteX122" fmla="*/ 3764 w 10000"/>
                  <a:gd name="connsiteY122" fmla="*/ 9647 h 10000"/>
                  <a:gd name="connsiteX123" fmla="*/ 3398 w 10000"/>
                  <a:gd name="connsiteY123" fmla="*/ 9627 h 10000"/>
                  <a:gd name="connsiteX124" fmla="*/ 3108 w 10000"/>
                  <a:gd name="connsiteY124" fmla="*/ 9627 h 10000"/>
                  <a:gd name="connsiteX125" fmla="*/ 2973 w 10000"/>
                  <a:gd name="connsiteY125" fmla="*/ 9793 h 10000"/>
                  <a:gd name="connsiteX126" fmla="*/ 2992 w 10000"/>
                  <a:gd name="connsiteY126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313 w 10000"/>
                  <a:gd name="connsiteY8" fmla="*/ 6950 h 10000"/>
                  <a:gd name="connsiteX9" fmla="*/ 714 w 10000"/>
                  <a:gd name="connsiteY9" fmla="*/ 6743 h 10000"/>
                  <a:gd name="connsiteX10" fmla="*/ 328 w 10000"/>
                  <a:gd name="connsiteY10" fmla="*/ 6639 h 10000"/>
                  <a:gd name="connsiteX11" fmla="*/ 0 w 10000"/>
                  <a:gd name="connsiteY11" fmla="*/ 6432 h 10000"/>
                  <a:gd name="connsiteX12" fmla="*/ 0 w 10000"/>
                  <a:gd name="connsiteY12" fmla="*/ 3361 h 10000"/>
                  <a:gd name="connsiteX13" fmla="*/ 58 w 10000"/>
                  <a:gd name="connsiteY13" fmla="*/ 622 h 10000"/>
                  <a:gd name="connsiteX14" fmla="*/ 193 w 10000"/>
                  <a:gd name="connsiteY14" fmla="*/ 685 h 10000"/>
                  <a:gd name="connsiteX15" fmla="*/ 367 w 10000"/>
                  <a:gd name="connsiteY15" fmla="*/ 664 h 10000"/>
                  <a:gd name="connsiteX16" fmla="*/ 463 w 10000"/>
                  <a:gd name="connsiteY16" fmla="*/ 415 h 10000"/>
                  <a:gd name="connsiteX17" fmla="*/ 386 w 10000"/>
                  <a:gd name="connsiteY17" fmla="*/ 228 h 10000"/>
                  <a:gd name="connsiteX18" fmla="*/ 541 w 10000"/>
                  <a:gd name="connsiteY18" fmla="*/ 0 h 10000"/>
                  <a:gd name="connsiteX19" fmla="*/ 811 w 10000"/>
                  <a:gd name="connsiteY19" fmla="*/ 145 h 10000"/>
                  <a:gd name="connsiteX20" fmla="*/ 907 w 10000"/>
                  <a:gd name="connsiteY20" fmla="*/ 332 h 10000"/>
                  <a:gd name="connsiteX21" fmla="*/ 1100 w 10000"/>
                  <a:gd name="connsiteY21" fmla="*/ 415 h 10000"/>
                  <a:gd name="connsiteX22" fmla="*/ 1236 w 10000"/>
                  <a:gd name="connsiteY22" fmla="*/ 311 h 10000"/>
                  <a:gd name="connsiteX23" fmla="*/ 1583 w 10000"/>
                  <a:gd name="connsiteY23" fmla="*/ 332 h 10000"/>
                  <a:gd name="connsiteX24" fmla="*/ 1815 w 10000"/>
                  <a:gd name="connsiteY24" fmla="*/ 519 h 10000"/>
                  <a:gd name="connsiteX25" fmla="*/ 2008 w 10000"/>
                  <a:gd name="connsiteY25" fmla="*/ 539 h 10000"/>
                  <a:gd name="connsiteX26" fmla="*/ 1988 w 10000"/>
                  <a:gd name="connsiteY26" fmla="*/ 768 h 10000"/>
                  <a:gd name="connsiteX27" fmla="*/ 1931 w 10000"/>
                  <a:gd name="connsiteY27" fmla="*/ 871 h 10000"/>
                  <a:gd name="connsiteX28" fmla="*/ 1969 w 10000"/>
                  <a:gd name="connsiteY28" fmla="*/ 1100 h 10000"/>
                  <a:gd name="connsiteX29" fmla="*/ 2239 w 10000"/>
                  <a:gd name="connsiteY29" fmla="*/ 1328 h 10000"/>
                  <a:gd name="connsiteX30" fmla="*/ 2490 w 10000"/>
                  <a:gd name="connsiteY30" fmla="*/ 1618 h 10000"/>
                  <a:gd name="connsiteX31" fmla="*/ 2587 w 10000"/>
                  <a:gd name="connsiteY31" fmla="*/ 1992 h 10000"/>
                  <a:gd name="connsiteX32" fmla="*/ 2761 w 10000"/>
                  <a:gd name="connsiteY32" fmla="*/ 2593 h 10000"/>
                  <a:gd name="connsiteX33" fmla="*/ 2915 w 10000"/>
                  <a:gd name="connsiteY33" fmla="*/ 3154 h 10000"/>
                  <a:gd name="connsiteX34" fmla="*/ 2819 w 10000"/>
                  <a:gd name="connsiteY34" fmla="*/ 3423 h 10000"/>
                  <a:gd name="connsiteX35" fmla="*/ 2973 w 10000"/>
                  <a:gd name="connsiteY35" fmla="*/ 3714 h 10000"/>
                  <a:gd name="connsiteX36" fmla="*/ 2896 w 10000"/>
                  <a:gd name="connsiteY36" fmla="*/ 4046 h 10000"/>
                  <a:gd name="connsiteX37" fmla="*/ 2992 w 10000"/>
                  <a:gd name="connsiteY37" fmla="*/ 4295 h 10000"/>
                  <a:gd name="connsiteX38" fmla="*/ 3069 w 10000"/>
                  <a:gd name="connsiteY38" fmla="*/ 4606 h 10000"/>
                  <a:gd name="connsiteX39" fmla="*/ 3205 w 10000"/>
                  <a:gd name="connsiteY39" fmla="*/ 4896 h 10000"/>
                  <a:gd name="connsiteX40" fmla="*/ 3147 w 10000"/>
                  <a:gd name="connsiteY40" fmla="*/ 5124 h 10000"/>
                  <a:gd name="connsiteX41" fmla="*/ 2896 w 10000"/>
                  <a:gd name="connsiteY41" fmla="*/ 5249 h 10000"/>
                  <a:gd name="connsiteX42" fmla="*/ 2722 w 10000"/>
                  <a:gd name="connsiteY42" fmla="*/ 5519 h 10000"/>
                  <a:gd name="connsiteX43" fmla="*/ 2587 w 10000"/>
                  <a:gd name="connsiteY43" fmla="*/ 5622 h 10000"/>
                  <a:gd name="connsiteX44" fmla="*/ 2278 w 10000"/>
                  <a:gd name="connsiteY44" fmla="*/ 5705 h 10000"/>
                  <a:gd name="connsiteX45" fmla="*/ 2181 w 10000"/>
                  <a:gd name="connsiteY45" fmla="*/ 5934 h 10000"/>
                  <a:gd name="connsiteX46" fmla="*/ 2046 w 10000"/>
                  <a:gd name="connsiteY46" fmla="*/ 6100 h 10000"/>
                  <a:gd name="connsiteX47" fmla="*/ 1757 w 10000"/>
                  <a:gd name="connsiteY47" fmla="*/ 6203 h 10000"/>
                  <a:gd name="connsiteX48" fmla="*/ 1564 w 10000"/>
                  <a:gd name="connsiteY48" fmla="*/ 6349 h 10000"/>
                  <a:gd name="connsiteX49" fmla="*/ 1332 w 10000"/>
                  <a:gd name="connsiteY49" fmla="*/ 6328 h 10000"/>
                  <a:gd name="connsiteX50" fmla="*/ 1100 w 10000"/>
                  <a:gd name="connsiteY50" fmla="*/ 6390 h 10000"/>
                  <a:gd name="connsiteX51" fmla="*/ 849 w 10000"/>
                  <a:gd name="connsiteY51" fmla="*/ 6577 h 10000"/>
                  <a:gd name="connsiteX52" fmla="*/ 521 w 10000"/>
                  <a:gd name="connsiteY52" fmla="*/ 6473 h 10000"/>
                  <a:gd name="connsiteX53" fmla="*/ 1062 w 10000"/>
                  <a:gd name="connsiteY53" fmla="*/ 6784 h 10000"/>
                  <a:gd name="connsiteX54" fmla="*/ 1293 w 10000"/>
                  <a:gd name="connsiteY54" fmla="*/ 6909 h 10000"/>
                  <a:gd name="connsiteX55" fmla="*/ 1564 w 10000"/>
                  <a:gd name="connsiteY55" fmla="*/ 6867 h 10000"/>
                  <a:gd name="connsiteX56" fmla="*/ 1776 w 10000"/>
                  <a:gd name="connsiteY56" fmla="*/ 6805 h 10000"/>
                  <a:gd name="connsiteX57" fmla="*/ 1988 w 10000"/>
                  <a:gd name="connsiteY57" fmla="*/ 6598 h 10000"/>
                  <a:gd name="connsiteX58" fmla="*/ 2239 w 10000"/>
                  <a:gd name="connsiteY58" fmla="*/ 6411 h 10000"/>
                  <a:gd name="connsiteX59" fmla="*/ 2278 w 10000"/>
                  <a:gd name="connsiteY59" fmla="*/ 6183 h 10000"/>
                  <a:gd name="connsiteX60" fmla="*/ 2568 w 10000"/>
                  <a:gd name="connsiteY60" fmla="*/ 5871 h 10000"/>
                  <a:gd name="connsiteX61" fmla="*/ 3050 w 10000"/>
                  <a:gd name="connsiteY61" fmla="*/ 5747 h 10000"/>
                  <a:gd name="connsiteX62" fmla="*/ 3224 w 10000"/>
                  <a:gd name="connsiteY62" fmla="*/ 5685 h 10000"/>
                  <a:gd name="connsiteX63" fmla="*/ 3475 w 10000"/>
                  <a:gd name="connsiteY63" fmla="*/ 5768 h 10000"/>
                  <a:gd name="connsiteX64" fmla="*/ 3514 w 10000"/>
                  <a:gd name="connsiteY64" fmla="*/ 5456 h 10000"/>
                  <a:gd name="connsiteX65" fmla="*/ 3591 w 10000"/>
                  <a:gd name="connsiteY65" fmla="*/ 5228 h 10000"/>
                  <a:gd name="connsiteX66" fmla="*/ 3745 w 10000"/>
                  <a:gd name="connsiteY66" fmla="*/ 5145 h 10000"/>
                  <a:gd name="connsiteX67" fmla="*/ 3938 w 10000"/>
                  <a:gd name="connsiteY67" fmla="*/ 5062 h 10000"/>
                  <a:gd name="connsiteX68" fmla="*/ 4151 w 10000"/>
                  <a:gd name="connsiteY68" fmla="*/ 5062 h 10000"/>
                  <a:gd name="connsiteX69" fmla="*/ 4286 w 10000"/>
                  <a:gd name="connsiteY69" fmla="*/ 5000 h 10000"/>
                  <a:gd name="connsiteX70" fmla="*/ 4653 w 10000"/>
                  <a:gd name="connsiteY70" fmla="*/ 4751 h 10000"/>
                  <a:gd name="connsiteX71" fmla="*/ 4903 w 10000"/>
                  <a:gd name="connsiteY71" fmla="*/ 4813 h 10000"/>
                  <a:gd name="connsiteX72" fmla="*/ 5058 w 10000"/>
                  <a:gd name="connsiteY72" fmla="*/ 4896 h 10000"/>
                  <a:gd name="connsiteX73" fmla="*/ 5405 w 10000"/>
                  <a:gd name="connsiteY73" fmla="*/ 4813 h 10000"/>
                  <a:gd name="connsiteX74" fmla="*/ 5869 w 10000"/>
                  <a:gd name="connsiteY74" fmla="*/ 4834 h 10000"/>
                  <a:gd name="connsiteX75" fmla="*/ 6062 w 10000"/>
                  <a:gd name="connsiteY75" fmla="*/ 4751 h 10000"/>
                  <a:gd name="connsiteX76" fmla="*/ 6313 w 10000"/>
                  <a:gd name="connsiteY76" fmla="*/ 4751 h 10000"/>
                  <a:gd name="connsiteX77" fmla="*/ 6564 w 10000"/>
                  <a:gd name="connsiteY77" fmla="*/ 4668 h 10000"/>
                  <a:gd name="connsiteX78" fmla="*/ 6680 w 10000"/>
                  <a:gd name="connsiteY78" fmla="*/ 4440 h 10000"/>
                  <a:gd name="connsiteX79" fmla="*/ 6795 w 10000"/>
                  <a:gd name="connsiteY79" fmla="*/ 4149 h 10000"/>
                  <a:gd name="connsiteX80" fmla="*/ 6737 w 10000"/>
                  <a:gd name="connsiteY80" fmla="*/ 3942 h 10000"/>
                  <a:gd name="connsiteX81" fmla="*/ 6718 w 10000"/>
                  <a:gd name="connsiteY81" fmla="*/ 3693 h 10000"/>
                  <a:gd name="connsiteX82" fmla="*/ 6718 w 10000"/>
                  <a:gd name="connsiteY82" fmla="*/ 3485 h 10000"/>
                  <a:gd name="connsiteX83" fmla="*/ 6795 w 10000"/>
                  <a:gd name="connsiteY83" fmla="*/ 3320 h 10000"/>
                  <a:gd name="connsiteX84" fmla="*/ 8861 w 10000"/>
                  <a:gd name="connsiteY84" fmla="*/ 3340 h 10000"/>
                  <a:gd name="connsiteX85" fmla="*/ 9170 w 10000"/>
                  <a:gd name="connsiteY85" fmla="*/ 3465 h 10000"/>
                  <a:gd name="connsiteX86" fmla="*/ 9537 w 10000"/>
                  <a:gd name="connsiteY86" fmla="*/ 4191 h 10000"/>
                  <a:gd name="connsiteX87" fmla="*/ 9730 w 10000"/>
                  <a:gd name="connsiteY87" fmla="*/ 4336 h 10000"/>
                  <a:gd name="connsiteX88" fmla="*/ 9865 w 10000"/>
                  <a:gd name="connsiteY88" fmla="*/ 4751 h 10000"/>
                  <a:gd name="connsiteX89" fmla="*/ 9865 w 10000"/>
                  <a:gd name="connsiteY89" fmla="*/ 5062 h 10000"/>
                  <a:gd name="connsiteX90" fmla="*/ 9884 w 10000"/>
                  <a:gd name="connsiteY90" fmla="*/ 5373 h 10000"/>
                  <a:gd name="connsiteX91" fmla="*/ 10000 w 10000"/>
                  <a:gd name="connsiteY91" fmla="*/ 5871 h 10000"/>
                  <a:gd name="connsiteX92" fmla="*/ 9981 w 10000"/>
                  <a:gd name="connsiteY92" fmla="*/ 6349 h 10000"/>
                  <a:gd name="connsiteX93" fmla="*/ 10000 w 10000"/>
                  <a:gd name="connsiteY93" fmla="*/ 6722 h 10000"/>
                  <a:gd name="connsiteX94" fmla="*/ 9402 w 10000"/>
                  <a:gd name="connsiteY94" fmla="*/ 6328 h 10000"/>
                  <a:gd name="connsiteX95" fmla="*/ 8958 w 10000"/>
                  <a:gd name="connsiteY95" fmla="*/ 6183 h 10000"/>
                  <a:gd name="connsiteX96" fmla="*/ 8533 w 10000"/>
                  <a:gd name="connsiteY96" fmla="*/ 5871 h 10000"/>
                  <a:gd name="connsiteX97" fmla="*/ 8108 w 10000"/>
                  <a:gd name="connsiteY97" fmla="*/ 5705 h 10000"/>
                  <a:gd name="connsiteX98" fmla="*/ 7934 w 10000"/>
                  <a:gd name="connsiteY98" fmla="*/ 5436 h 10000"/>
                  <a:gd name="connsiteX99" fmla="*/ 7857 w 10000"/>
                  <a:gd name="connsiteY99" fmla="*/ 5021 h 10000"/>
                  <a:gd name="connsiteX100" fmla="*/ 7587 w 10000"/>
                  <a:gd name="connsiteY100" fmla="*/ 4627 h 10000"/>
                  <a:gd name="connsiteX101" fmla="*/ 7278 w 10000"/>
                  <a:gd name="connsiteY101" fmla="*/ 4398 h 10000"/>
                  <a:gd name="connsiteX102" fmla="*/ 7181 w 10000"/>
                  <a:gd name="connsiteY102" fmla="*/ 4585 h 10000"/>
                  <a:gd name="connsiteX103" fmla="*/ 7181 w 10000"/>
                  <a:gd name="connsiteY103" fmla="*/ 4917 h 10000"/>
                  <a:gd name="connsiteX104" fmla="*/ 7239 w 10000"/>
                  <a:gd name="connsiteY104" fmla="*/ 5560 h 10000"/>
                  <a:gd name="connsiteX105" fmla="*/ 7239 w 10000"/>
                  <a:gd name="connsiteY105" fmla="*/ 5830 h 10000"/>
                  <a:gd name="connsiteX106" fmla="*/ 7124 w 10000"/>
                  <a:gd name="connsiteY106" fmla="*/ 6079 h 10000"/>
                  <a:gd name="connsiteX107" fmla="*/ 6680 w 10000"/>
                  <a:gd name="connsiteY107" fmla="*/ 6245 h 10000"/>
                  <a:gd name="connsiteX108" fmla="*/ 6409 w 10000"/>
                  <a:gd name="connsiteY108" fmla="*/ 6515 h 10000"/>
                  <a:gd name="connsiteX109" fmla="*/ 6197 w 10000"/>
                  <a:gd name="connsiteY109" fmla="*/ 6245 h 10000"/>
                  <a:gd name="connsiteX110" fmla="*/ 5907 w 10000"/>
                  <a:gd name="connsiteY110" fmla="*/ 6141 h 10000"/>
                  <a:gd name="connsiteX111" fmla="*/ 5869 w 10000"/>
                  <a:gd name="connsiteY111" fmla="*/ 6722 h 10000"/>
                  <a:gd name="connsiteX112" fmla="*/ 5753 w 10000"/>
                  <a:gd name="connsiteY112" fmla="*/ 6992 h 10000"/>
                  <a:gd name="connsiteX113" fmla="*/ 5753 w 10000"/>
                  <a:gd name="connsiteY113" fmla="*/ 7241 h 10000"/>
                  <a:gd name="connsiteX114" fmla="*/ 5521 w 10000"/>
                  <a:gd name="connsiteY114" fmla="*/ 7386 h 10000"/>
                  <a:gd name="connsiteX115" fmla="*/ 5309 w 10000"/>
                  <a:gd name="connsiteY115" fmla="*/ 7718 h 10000"/>
                  <a:gd name="connsiteX116" fmla="*/ 5000 w 10000"/>
                  <a:gd name="connsiteY116" fmla="*/ 8320 h 10000"/>
                  <a:gd name="connsiteX117" fmla="*/ 4788 w 10000"/>
                  <a:gd name="connsiteY117" fmla="*/ 8755 h 10000"/>
                  <a:gd name="connsiteX118" fmla="*/ 4459 w 10000"/>
                  <a:gd name="connsiteY118" fmla="*/ 9149 h 10000"/>
                  <a:gd name="connsiteX119" fmla="*/ 4363 w 10000"/>
                  <a:gd name="connsiteY119" fmla="*/ 9523 h 10000"/>
                  <a:gd name="connsiteX120" fmla="*/ 4170 w 10000"/>
                  <a:gd name="connsiteY120" fmla="*/ 9876 h 10000"/>
                  <a:gd name="connsiteX121" fmla="*/ 3764 w 10000"/>
                  <a:gd name="connsiteY121" fmla="*/ 9647 h 10000"/>
                  <a:gd name="connsiteX122" fmla="*/ 3398 w 10000"/>
                  <a:gd name="connsiteY122" fmla="*/ 9627 h 10000"/>
                  <a:gd name="connsiteX123" fmla="*/ 3108 w 10000"/>
                  <a:gd name="connsiteY123" fmla="*/ 9627 h 10000"/>
                  <a:gd name="connsiteX124" fmla="*/ 2973 w 10000"/>
                  <a:gd name="connsiteY124" fmla="*/ 9793 h 10000"/>
                  <a:gd name="connsiteX125" fmla="*/ 2992 w 10000"/>
                  <a:gd name="connsiteY125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313 w 10000"/>
                  <a:gd name="connsiteY7" fmla="*/ 6950 h 10000"/>
                  <a:gd name="connsiteX8" fmla="*/ 714 w 10000"/>
                  <a:gd name="connsiteY8" fmla="*/ 6743 h 10000"/>
                  <a:gd name="connsiteX9" fmla="*/ 328 w 10000"/>
                  <a:gd name="connsiteY9" fmla="*/ 6639 h 10000"/>
                  <a:gd name="connsiteX10" fmla="*/ 0 w 10000"/>
                  <a:gd name="connsiteY10" fmla="*/ 6432 h 10000"/>
                  <a:gd name="connsiteX11" fmla="*/ 0 w 10000"/>
                  <a:gd name="connsiteY11" fmla="*/ 3361 h 10000"/>
                  <a:gd name="connsiteX12" fmla="*/ 58 w 10000"/>
                  <a:gd name="connsiteY12" fmla="*/ 622 h 10000"/>
                  <a:gd name="connsiteX13" fmla="*/ 193 w 10000"/>
                  <a:gd name="connsiteY13" fmla="*/ 685 h 10000"/>
                  <a:gd name="connsiteX14" fmla="*/ 367 w 10000"/>
                  <a:gd name="connsiteY14" fmla="*/ 664 h 10000"/>
                  <a:gd name="connsiteX15" fmla="*/ 463 w 10000"/>
                  <a:gd name="connsiteY15" fmla="*/ 415 h 10000"/>
                  <a:gd name="connsiteX16" fmla="*/ 386 w 10000"/>
                  <a:gd name="connsiteY16" fmla="*/ 228 h 10000"/>
                  <a:gd name="connsiteX17" fmla="*/ 541 w 10000"/>
                  <a:gd name="connsiteY17" fmla="*/ 0 h 10000"/>
                  <a:gd name="connsiteX18" fmla="*/ 811 w 10000"/>
                  <a:gd name="connsiteY18" fmla="*/ 145 h 10000"/>
                  <a:gd name="connsiteX19" fmla="*/ 907 w 10000"/>
                  <a:gd name="connsiteY19" fmla="*/ 332 h 10000"/>
                  <a:gd name="connsiteX20" fmla="*/ 1100 w 10000"/>
                  <a:gd name="connsiteY20" fmla="*/ 415 h 10000"/>
                  <a:gd name="connsiteX21" fmla="*/ 1236 w 10000"/>
                  <a:gd name="connsiteY21" fmla="*/ 311 h 10000"/>
                  <a:gd name="connsiteX22" fmla="*/ 1583 w 10000"/>
                  <a:gd name="connsiteY22" fmla="*/ 332 h 10000"/>
                  <a:gd name="connsiteX23" fmla="*/ 1815 w 10000"/>
                  <a:gd name="connsiteY23" fmla="*/ 519 h 10000"/>
                  <a:gd name="connsiteX24" fmla="*/ 2008 w 10000"/>
                  <a:gd name="connsiteY24" fmla="*/ 539 h 10000"/>
                  <a:gd name="connsiteX25" fmla="*/ 1988 w 10000"/>
                  <a:gd name="connsiteY25" fmla="*/ 768 h 10000"/>
                  <a:gd name="connsiteX26" fmla="*/ 1931 w 10000"/>
                  <a:gd name="connsiteY26" fmla="*/ 871 h 10000"/>
                  <a:gd name="connsiteX27" fmla="*/ 1969 w 10000"/>
                  <a:gd name="connsiteY27" fmla="*/ 1100 h 10000"/>
                  <a:gd name="connsiteX28" fmla="*/ 2239 w 10000"/>
                  <a:gd name="connsiteY28" fmla="*/ 1328 h 10000"/>
                  <a:gd name="connsiteX29" fmla="*/ 2490 w 10000"/>
                  <a:gd name="connsiteY29" fmla="*/ 1618 h 10000"/>
                  <a:gd name="connsiteX30" fmla="*/ 2587 w 10000"/>
                  <a:gd name="connsiteY30" fmla="*/ 1992 h 10000"/>
                  <a:gd name="connsiteX31" fmla="*/ 2761 w 10000"/>
                  <a:gd name="connsiteY31" fmla="*/ 2593 h 10000"/>
                  <a:gd name="connsiteX32" fmla="*/ 2915 w 10000"/>
                  <a:gd name="connsiteY32" fmla="*/ 3154 h 10000"/>
                  <a:gd name="connsiteX33" fmla="*/ 2819 w 10000"/>
                  <a:gd name="connsiteY33" fmla="*/ 3423 h 10000"/>
                  <a:gd name="connsiteX34" fmla="*/ 2973 w 10000"/>
                  <a:gd name="connsiteY34" fmla="*/ 3714 h 10000"/>
                  <a:gd name="connsiteX35" fmla="*/ 2896 w 10000"/>
                  <a:gd name="connsiteY35" fmla="*/ 4046 h 10000"/>
                  <a:gd name="connsiteX36" fmla="*/ 2992 w 10000"/>
                  <a:gd name="connsiteY36" fmla="*/ 4295 h 10000"/>
                  <a:gd name="connsiteX37" fmla="*/ 3069 w 10000"/>
                  <a:gd name="connsiteY37" fmla="*/ 4606 h 10000"/>
                  <a:gd name="connsiteX38" fmla="*/ 3205 w 10000"/>
                  <a:gd name="connsiteY38" fmla="*/ 4896 h 10000"/>
                  <a:gd name="connsiteX39" fmla="*/ 3147 w 10000"/>
                  <a:gd name="connsiteY39" fmla="*/ 5124 h 10000"/>
                  <a:gd name="connsiteX40" fmla="*/ 2896 w 10000"/>
                  <a:gd name="connsiteY40" fmla="*/ 5249 h 10000"/>
                  <a:gd name="connsiteX41" fmla="*/ 2722 w 10000"/>
                  <a:gd name="connsiteY41" fmla="*/ 5519 h 10000"/>
                  <a:gd name="connsiteX42" fmla="*/ 2587 w 10000"/>
                  <a:gd name="connsiteY42" fmla="*/ 5622 h 10000"/>
                  <a:gd name="connsiteX43" fmla="*/ 2278 w 10000"/>
                  <a:gd name="connsiteY43" fmla="*/ 5705 h 10000"/>
                  <a:gd name="connsiteX44" fmla="*/ 2181 w 10000"/>
                  <a:gd name="connsiteY44" fmla="*/ 5934 h 10000"/>
                  <a:gd name="connsiteX45" fmla="*/ 2046 w 10000"/>
                  <a:gd name="connsiteY45" fmla="*/ 6100 h 10000"/>
                  <a:gd name="connsiteX46" fmla="*/ 1757 w 10000"/>
                  <a:gd name="connsiteY46" fmla="*/ 6203 h 10000"/>
                  <a:gd name="connsiteX47" fmla="*/ 1564 w 10000"/>
                  <a:gd name="connsiteY47" fmla="*/ 6349 h 10000"/>
                  <a:gd name="connsiteX48" fmla="*/ 1332 w 10000"/>
                  <a:gd name="connsiteY48" fmla="*/ 6328 h 10000"/>
                  <a:gd name="connsiteX49" fmla="*/ 1100 w 10000"/>
                  <a:gd name="connsiteY49" fmla="*/ 6390 h 10000"/>
                  <a:gd name="connsiteX50" fmla="*/ 849 w 10000"/>
                  <a:gd name="connsiteY50" fmla="*/ 6577 h 10000"/>
                  <a:gd name="connsiteX51" fmla="*/ 521 w 10000"/>
                  <a:gd name="connsiteY51" fmla="*/ 6473 h 10000"/>
                  <a:gd name="connsiteX52" fmla="*/ 1062 w 10000"/>
                  <a:gd name="connsiteY52" fmla="*/ 6784 h 10000"/>
                  <a:gd name="connsiteX53" fmla="*/ 1293 w 10000"/>
                  <a:gd name="connsiteY53" fmla="*/ 6909 h 10000"/>
                  <a:gd name="connsiteX54" fmla="*/ 1564 w 10000"/>
                  <a:gd name="connsiteY54" fmla="*/ 6867 h 10000"/>
                  <a:gd name="connsiteX55" fmla="*/ 1776 w 10000"/>
                  <a:gd name="connsiteY55" fmla="*/ 6805 h 10000"/>
                  <a:gd name="connsiteX56" fmla="*/ 1988 w 10000"/>
                  <a:gd name="connsiteY56" fmla="*/ 6598 h 10000"/>
                  <a:gd name="connsiteX57" fmla="*/ 2239 w 10000"/>
                  <a:gd name="connsiteY57" fmla="*/ 6411 h 10000"/>
                  <a:gd name="connsiteX58" fmla="*/ 2278 w 10000"/>
                  <a:gd name="connsiteY58" fmla="*/ 6183 h 10000"/>
                  <a:gd name="connsiteX59" fmla="*/ 2568 w 10000"/>
                  <a:gd name="connsiteY59" fmla="*/ 5871 h 10000"/>
                  <a:gd name="connsiteX60" fmla="*/ 3050 w 10000"/>
                  <a:gd name="connsiteY60" fmla="*/ 5747 h 10000"/>
                  <a:gd name="connsiteX61" fmla="*/ 3224 w 10000"/>
                  <a:gd name="connsiteY61" fmla="*/ 5685 h 10000"/>
                  <a:gd name="connsiteX62" fmla="*/ 3475 w 10000"/>
                  <a:gd name="connsiteY62" fmla="*/ 5768 h 10000"/>
                  <a:gd name="connsiteX63" fmla="*/ 3514 w 10000"/>
                  <a:gd name="connsiteY63" fmla="*/ 5456 h 10000"/>
                  <a:gd name="connsiteX64" fmla="*/ 3591 w 10000"/>
                  <a:gd name="connsiteY64" fmla="*/ 5228 h 10000"/>
                  <a:gd name="connsiteX65" fmla="*/ 3745 w 10000"/>
                  <a:gd name="connsiteY65" fmla="*/ 5145 h 10000"/>
                  <a:gd name="connsiteX66" fmla="*/ 3938 w 10000"/>
                  <a:gd name="connsiteY66" fmla="*/ 5062 h 10000"/>
                  <a:gd name="connsiteX67" fmla="*/ 4151 w 10000"/>
                  <a:gd name="connsiteY67" fmla="*/ 5062 h 10000"/>
                  <a:gd name="connsiteX68" fmla="*/ 4286 w 10000"/>
                  <a:gd name="connsiteY68" fmla="*/ 5000 h 10000"/>
                  <a:gd name="connsiteX69" fmla="*/ 4653 w 10000"/>
                  <a:gd name="connsiteY69" fmla="*/ 4751 h 10000"/>
                  <a:gd name="connsiteX70" fmla="*/ 4903 w 10000"/>
                  <a:gd name="connsiteY70" fmla="*/ 4813 h 10000"/>
                  <a:gd name="connsiteX71" fmla="*/ 5058 w 10000"/>
                  <a:gd name="connsiteY71" fmla="*/ 4896 h 10000"/>
                  <a:gd name="connsiteX72" fmla="*/ 5405 w 10000"/>
                  <a:gd name="connsiteY72" fmla="*/ 4813 h 10000"/>
                  <a:gd name="connsiteX73" fmla="*/ 5869 w 10000"/>
                  <a:gd name="connsiteY73" fmla="*/ 4834 h 10000"/>
                  <a:gd name="connsiteX74" fmla="*/ 6062 w 10000"/>
                  <a:gd name="connsiteY74" fmla="*/ 4751 h 10000"/>
                  <a:gd name="connsiteX75" fmla="*/ 6313 w 10000"/>
                  <a:gd name="connsiteY75" fmla="*/ 4751 h 10000"/>
                  <a:gd name="connsiteX76" fmla="*/ 6564 w 10000"/>
                  <a:gd name="connsiteY76" fmla="*/ 4668 h 10000"/>
                  <a:gd name="connsiteX77" fmla="*/ 6680 w 10000"/>
                  <a:gd name="connsiteY77" fmla="*/ 4440 h 10000"/>
                  <a:gd name="connsiteX78" fmla="*/ 6795 w 10000"/>
                  <a:gd name="connsiteY78" fmla="*/ 4149 h 10000"/>
                  <a:gd name="connsiteX79" fmla="*/ 6737 w 10000"/>
                  <a:gd name="connsiteY79" fmla="*/ 3942 h 10000"/>
                  <a:gd name="connsiteX80" fmla="*/ 6718 w 10000"/>
                  <a:gd name="connsiteY80" fmla="*/ 3693 h 10000"/>
                  <a:gd name="connsiteX81" fmla="*/ 6718 w 10000"/>
                  <a:gd name="connsiteY81" fmla="*/ 3485 h 10000"/>
                  <a:gd name="connsiteX82" fmla="*/ 6795 w 10000"/>
                  <a:gd name="connsiteY82" fmla="*/ 3320 h 10000"/>
                  <a:gd name="connsiteX83" fmla="*/ 8861 w 10000"/>
                  <a:gd name="connsiteY83" fmla="*/ 3340 h 10000"/>
                  <a:gd name="connsiteX84" fmla="*/ 9170 w 10000"/>
                  <a:gd name="connsiteY84" fmla="*/ 3465 h 10000"/>
                  <a:gd name="connsiteX85" fmla="*/ 9537 w 10000"/>
                  <a:gd name="connsiteY85" fmla="*/ 4191 h 10000"/>
                  <a:gd name="connsiteX86" fmla="*/ 9730 w 10000"/>
                  <a:gd name="connsiteY86" fmla="*/ 4336 h 10000"/>
                  <a:gd name="connsiteX87" fmla="*/ 9865 w 10000"/>
                  <a:gd name="connsiteY87" fmla="*/ 4751 h 10000"/>
                  <a:gd name="connsiteX88" fmla="*/ 9865 w 10000"/>
                  <a:gd name="connsiteY88" fmla="*/ 5062 h 10000"/>
                  <a:gd name="connsiteX89" fmla="*/ 9884 w 10000"/>
                  <a:gd name="connsiteY89" fmla="*/ 5373 h 10000"/>
                  <a:gd name="connsiteX90" fmla="*/ 10000 w 10000"/>
                  <a:gd name="connsiteY90" fmla="*/ 5871 h 10000"/>
                  <a:gd name="connsiteX91" fmla="*/ 9981 w 10000"/>
                  <a:gd name="connsiteY91" fmla="*/ 6349 h 10000"/>
                  <a:gd name="connsiteX92" fmla="*/ 10000 w 10000"/>
                  <a:gd name="connsiteY92" fmla="*/ 6722 h 10000"/>
                  <a:gd name="connsiteX93" fmla="*/ 9402 w 10000"/>
                  <a:gd name="connsiteY93" fmla="*/ 6328 h 10000"/>
                  <a:gd name="connsiteX94" fmla="*/ 8958 w 10000"/>
                  <a:gd name="connsiteY94" fmla="*/ 6183 h 10000"/>
                  <a:gd name="connsiteX95" fmla="*/ 8533 w 10000"/>
                  <a:gd name="connsiteY95" fmla="*/ 5871 h 10000"/>
                  <a:gd name="connsiteX96" fmla="*/ 8108 w 10000"/>
                  <a:gd name="connsiteY96" fmla="*/ 5705 h 10000"/>
                  <a:gd name="connsiteX97" fmla="*/ 7934 w 10000"/>
                  <a:gd name="connsiteY97" fmla="*/ 5436 h 10000"/>
                  <a:gd name="connsiteX98" fmla="*/ 7857 w 10000"/>
                  <a:gd name="connsiteY98" fmla="*/ 5021 h 10000"/>
                  <a:gd name="connsiteX99" fmla="*/ 7587 w 10000"/>
                  <a:gd name="connsiteY99" fmla="*/ 4627 h 10000"/>
                  <a:gd name="connsiteX100" fmla="*/ 7278 w 10000"/>
                  <a:gd name="connsiteY100" fmla="*/ 4398 h 10000"/>
                  <a:gd name="connsiteX101" fmla="*/ 7181 w 10000"/>
                  <a:gd name="connsiteY101" fmla="*/ 4585 h 10000"/>
                  <a:gd name="connsiteX102" fmla="*/ 7181 w 10000"/>
                  <a:gd name="connsiteY102" fmla="*/ 4917 h 10000"/>
                  <a:gd name="connsiteX103" fmla="*/ 7239 w 10000"/>
                  <a:gd name="connsiteY103" fmla="*/ 5560 h 10000"/>
                  <a:gd name="connsiteX104" fmla="*/ 7239 w 10000"/>
                  <a:gd name="connsiteY104" fmla="*/ 5830 h 10000"/>
                  <a:gd name="connsiteX105" fmla="*/ 7124 w 10000"/>
                  <a:gd name="connsiteY105" fmla="*/ 6079 h 10000"/>
                  <a:gd name="connsiteX106" fmla="*/ 6680 w 10000"/>
                  <a:gd name="connsiteY106" fmla="*/ 6245 h 10000"/>
                  <a:gd name="connsiteX107" fmla="*/ 6409 w 10000"/>
                  <a:gd name="connsiteY107" fmla="*/ 6515 h 10000"/>
                  <a:gd name="connsiteX108" fmla="*/ 6197 w 10000"/>
                  <a:gd name="connsiteY108" fmla="*/ 6245 h 10000"/>
                  <a:gd name="connsiteX109" fmla="*/ 5907 w 10000"/>
                  <a:gd name="connsiteY109" fmla="*/ 6141 h 10000"/>
                  <a:gd name="connsiteX110" fmla="*/ 5869 w 10000"/>
                  <a:gd name="connsiteY110" fmla="*/ 6722 h 10000"/>
                  <a:gd name="connsiteX111" fmla="*/ 5753 w 10000"/>
                  <a:gd name="connsiteY111" fmla="*/ 6992 h 10000"/>
                  <a:gd name="connsiteX112" fmla="*/ 5753 w 10000"/>
                  <a:gd name="connsiteY112" fmla="*/ 7241 h 10000"/>
                  <a:gd name="connsiteX113" fmla="*/ 5521 w 10000"/>
                  <a:gd name="connsiteY113" fmla="*/ 7386 h 10000"/>
                  <a:gd name="connsiteX114" fmla="*/ 5309 w 10000"/>
                  <a:gd name="connsiteY114" fmla="*/ 7718 h 10000"/>
                  <a:gd name="connsiteX115" fmla="*/ 5000 w 10000"/>
                  <a:gd name="connsiteY115" fmla="*/ 8320 h 10000"/>
                  <a:gd name="connsiteX116" fmla="*/ 4788 w 10000"/>
                  <a:gd name="connsiteY116" fmla="*/ 8755 h 10000"/>
                  <a:gd name="connsiteX117" fmla="*/ 4459 w 10000"/>
                  <a:gd name="connsiteY117" fmla="*/ 9149 h 10000"/>
                  <a:gd name="connsiteX118" fmla="*/ 4363 w 10000"/>
                  <a:gd name="connsiteY118" fmla="*/ 9523 h 10000"/>
                  <a:gd name="connsiteX119" fmla="*/ 4170 w 10000"/>
                  <a:gd name="connsiteY119" fmla="*/ 9876 h 10000"/>
                  <a:gd name="connsiteX120" fmla="*/ 3764 w 10000"/>
                  <a:gd name="connsiteY120" fmla="*/ 9647 h 10000"/>
                  <a:gd name="connsiteX121" fmla="*/ 3398 w 10000"/>
                  <a:gd name="connsiteY121" fmla="*/ 9627 h 10000"/>
                  <a:gd name="connsiteX122" fmla="*/ 3108 w 10000"/>
                  <a:gd name="connsiteY122" fmla="*/ 9627 h 10000"/>
                  <a:gd name="connsiteX123" fmla="*/ 2973 w 10000"/>
                  <a:gd name="connsiteY123" fmla="*/ 9793 h 10000"/>
                  <a:gd name="connsiteX124" fmla="*/ 2992 w 10000"/>
                  <a:gd name="connsiteY124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313 w 10000"/>
                  <a:gd name="connsiteY6" fmla="*/ 6950 h 10000"/>
                  <a:gd name="connsiteX7" fmla="*/ 714 w 10000"/>
                  <a:gd name="connsiteY7" fmla="*/ 6743 h 10000"/>
                  <a:gd name="connsiteX8" fmla="*/ 328 w 10000"/>
                  <a:gd name="connsiteY8" fmla="*/ 6639 h 10000"/>
                  <a:gd name="connsiteX9" fmla="*/ 0 w 10000"/>
                  <a:gd name="connsiteY9" fmla="*/ 6432 h 10000"/>
                  <a:gd name="connsiteX10" fmla="*/ 0 w 10000"/>
                  <a:gd name="connsiteY10" fmla="*/ 3361 h 10000"/>
                  <a:gd name="connsiteX11" fmla="*/ 58 w 10000"/>
                  <a:gd name="connsiteY11" fmla="*/ 622 h 10000"/>
                  <a:gd name="connsiteX12" fmla="*/ 193 w 10000"/>
                  <a:gd name="connsiteY12" fmla="*/ 685 h 10000"/>
                  <a:gd name="connsiteX13" fmla="*/ 367 w 10000"/>
                  <a:gd name="connsiteY13" fmla="*/ 664 h 10000"/>
                  <a:gd name="connsiteX14" fmla="*/ 463 w 10000"/>
                  <a:gd name="connsiteY14" fmla="*/ 415 h 10000"/>
                  <a:gd name="connsiteX15" fmla="*/ 386 w 10000"/>
                  <a:gd name="connsiteY15" fmla="*/ 228 h 10000"/>
                  <a:gd name="connsiteX16" fmla="*/ 541 w 10000"/>
                  <a:gd name="connsiteY16" fmla="*/ 0 h 10000"/>
                  <a:gd name="connsiteX17" fmla="*/ 811 w 10000"/>
                  <a:gd name="connsiteY17" fmla="*/ 145 h 10000"/>
                  <a:gd name="connsiteX18" fmla="*/ 907 w 10000"/>
                  <a:gd name="connsiteY18" fmla="*/ 332 h 10000"/>
                  <a:gd name="connsiteX19" fmla="*/ 1100 w 10000"/>
                  <a:gd name="connsiteY19" fmla="*/ 415 h 10000"/>
                  <a:gd name="connsiteX20" fmla="*/ 1236 w 10000"/>
                  <a:gd name="connsiteY20" fmla="*/ 311 h 10000"/>
                  <a:gd name="connsiteX21" fmla="*/ 1583 w 10000"/>
                  <a:gd name="connsiteY21" fmla="*/ 332 h 10000"/>
                  <a:gd name="connsiteX22" fmla="*/ 1815 w 10000"/>
                  <a:gd name="connsiteY22" fmla="*/ 519 h 10000"/>
                  <a:gd name="connsiteX23" fmla="*/ 2008 w 10000"/>
                  <a:gd name="connsiteY23" fmla="*/ 539 h 10000"/>
                  <a:gd name="connsiteX24" fmla="*/ 1988 w 10000"/>
                  <a:gd name="connsiteY24" fmla="*/ 768 h 10000"/>
                  <a:gd name="connsiteX25" fmla="*/ 1931 w 10000"/>
                  <a:gd name="connsiteY25" fmla="*/ 871 h 10000"/>
                  <a:gd name="connsiteX26" fmla="*/ 1969 w 10000"/>
                  <a:gd name="connsiteY26" fmla="*/ 1100 h 10000"/>
                  <a:gd name="connsiteX27" fmla="*/ 2239 w 10000"/>
                  <a:gd name="connsiteY27" fmla="*/ 1328 h 10000"/>
                  <a:gd name="connsiteX28" fmla="*/ 2490 w 10000"/>
                  <a:gd name="connsiteY28" fmla="*/ 1618 h 10000"/>
                  <a:gd name="connsiteX29" fmla="*/ 2587 w 10000"/>
                  <a:gd name="connsiteY29" fmla="*/ 1992 h 10000"/>
                  <a:gd name="connsiteX30" fmla="*/ 2761 w 10000"/>
                  <a:gd name="connsiteY30" fmla="*/ 2593 h 10000"/>
                  <a:gd name="connsiteX31" fmla="*/ 2915 w 10000"/>
                  <a:gd name="connsiteY31" fmla="*/ 3154 h 10000"/>
                  <a:gd name="connsiteX32" fmla="*/ 2819 w 10000"/>
                  <a:gd name="connsiteY32" fmla="*/ 3423 h 10000"/>
                  <a:gd name="connsiteX33" fmla="*/ 2973 w 10000"/>
                  <a:gd name="connsiteY33" fmla="*/ 3714 h 10000"/>
                  <a:gd name="connsiteX34" fmla="*/ 2896 w 10000"/>
                  <a:gd name="connsiteY34" fmla="*/ 4046 h 10000"/>
                  <a:gd name="connsiteX35" fmla="*/ 2992 w 10000"/>
                  <a:gd name="connsiteY35" fmla="*/ 4295 h 10000"/>
                  <a:gd name="connsiteX36" fmla="*/ 3069 w 10000"/>
                  <a:gd name="connsiteY36" fmla="*/ 4606 h 10000"/>
                  <a:gd name="connsiteX37" fmla="*/ 3205 w 10000"/>
                  <a:gd name="connsiteY37" fmla="*/ 4896 h 10000"/>
                  <a:gd name="connsiteX38" fmla="*/ 3147 w 10000"/>
                  <a:gd name="connsiteY38" fmla="*/ 5124 h 10000"/>
                  <a:gd name="connsiteX39" fmla="*/ 2896 w 10000"/>
                  <a:gd name="connsiteY39" fmla="*/ 5249 h 10000"/>
                  <a:gd name="connsiteX40" fmla="*/ 2722 w 10000"/>
                  <a:gd name="connsiteY40" fmla="*/ 5519 h 10000"/>
                  <a:gd name="connsiteX41" fmla="*/ 2587 w 10000"/>
                  <a:gd name="connsiteY41" fmla="*/ 5622 h 10000"/>
                  <a:gd name="connsiteX42" fmla="*/ 2278 w 10000"/>
                  <a:gd name="connsiteY42" fmla="*/ 5705 h 10000"/>
                  <a:gd name="connsiteX43" fmla="*/ 2181 w 10000"/>
                  <a:gd name="connsiteY43" fmla="*/ 5934 h 10000"/>
                  <a:gd name="connsiteX44" fmla="*/ 2046 w 10000"/>
                  <a:gd name="connsiteY44" fmla="*/ 6100 h 10000"/>
                  <a:gd name="connsiteX45" fmla="*/ 1757 w 10000"/>
                  <a:gd name="connsiteY45" fmla="*/ 6203 h 10000"/>
                  <a:gd name="connsiteX46" fmla="*/ 1564 w 10000"/>
                  <a:gd name="connsiteY46" fmla="*/ 6349 h 10000"/>
                  <a:gd name="connsiteX47" fmla="*/ 1332 w 10000"/>
                  <a:gd name="connsiteY47" fmla="*/ 6328 h 10000"/>
                  <a:gd name="connsiteX48" fmla="*/ 1100 w 10000"/>
                  <a:gd name="connsiteY48" fmla="*/ 6390 h 10000"/>
                  <a:gd name="connsiteX49" fmla="*/ 849 w 10000"/>
                  <a:gd name="connsiteY49" fmla="*/ 6577 h 10000"/>
                  <a:gd name="connsiteX50" fmla="*/ 521 w 10000"/>
                  <a:gd name="connsiteY50" fmla="*/ 6473 h 10000"/>
                  <a:gd name="connsiteX51" fmla="*/ 1062 w 10000"/>
                  <a:gd name="connsiteY51" fmla="*/ 6784 h 10000"/>
                  <a:gd name="connsiteX52" fmla="*/ 1293 w 10000"/>
                  <a:gd name="connsiteY52" fmla="*/ 6909 h 10000"/>
                  <a:gd name="connsiteX53" fmla="*/ 1564 w 10000"/>
                  <a:gd name="connsiteY53" fmla="*/ 6867 h 10000"/>
                  <a:gd name="connsiteX54" fmla="*/ 1776 w 10000"/>
                  <a:gd name="connsiteY54" fmla="*/ 6805 h 10000"/>
                  <a:gd name="connsiteX55" fmla="*/ 1988 w 10000"/>
                  <a:gd name="connsiteY55" fmla="*/ 6598 h 10000"/>
                  <a:gd name="connsiteX56" fmla="*/ 2239 w 10000"/>
                  <a:gd name="connsiteY56" fmla="*/ 6411 h 10000"/>
                  <a:gd name="connsiteX57" fmla="*/ 2278 w 10000"/>
                  <a:gd name="connsiteY57" fmla="*/ 6183 h 10000"/>
                  <a:gd name="connsiteX58" fmla="*/ 2568 w 10000"/>
                  <a:gd name="connsiteY58" fmla="*/ 5871 h 10000"/>
                  <a:gd name="connsiteX59" fmla="*/ 3050 w 10000"/>
                  <a:gd name="connsiteY59" fmla="*/ 5747 h 10000"/>
                  <a:gd name="connsiteX60" fmla="*/ 3224 w 10000"/>
                  <a:gd name="connsiteY60" fmla="*/ 5685 h 10000"/>
                  <a:gd name="connsiteX61" fmla="*/ 3475 w 10000"/>
                  <a:gd name="connsiteY61" fmla="*/ 5768 h 10000"/>
                  <a:gd name="connsiteX62" fmla="*/ 3514 w 10000"/>
                  <a:gd name="connsiteY62" fmla="*/ 5456 h 10000"/>
                  <a:gd name="connsiteX63" fmla="*/ 3591 w 10000"/>
                  <a:gd name="connsiteY63" fmla="*/ 5228 h 10000"/>
                  <a:gd name="connsiteX64" fmla="*/ 3745 w 10000"/>
                  <a:gd name="connsiteY64" fmla="*/ 5145 h 10000"/>
                  <a:gd name="connsiteX65" fmla="*/ 3938 w 10000"/>
                  <a:gd name="connsiteY65" fmla="*/ 5062 h 10000"/>
                  <a:gd name="connsiteX66" fmla="*/ 4151 w 10000"/>
                  <a:gd name="connsiteY66" fmla="*/ 5062 h 10000"/>
                  <a:gd name="connsiteX67" fmla="*/ 4286 w 10000"/>
                  <a:gd name="connsiteY67" fmla="*/ 5000 h 10000"/>
                  <a:gd name="connsiteX68" fmla="*/ 4653 w 10000"/>
                  <a:gd name="connsiteY68" fmla="*/ 4751 h 10000"/>
                  <a:gd name="connsiteX69" fmla="*/ 4903 w 10000"/>
                  <a:gd name="connsiteY69" fmla="*/ 4813 h 10000"/>
                  <a:gd name="connsiteX70" fmla="*/ 5058 w 10000"/>
                  <a:gd name="connsiteY70" fmla="*/ 4896 h 10000"/>
                  <a:gd name="connsiteX71" fmla="*/ 5405 w 10000"/>
                  <a:gd name="connsiteY71" fmla="*/ 4813 h 10000"/>
                  <a:gd name="connsiteX72" fmla="*/ 5869 w 10000"/>
                  <a:gd name="connsiteY72" fmla="*/ 4834 h 10000"/>
                  <a:gd name="connsiteX73" fmla="*/ 6062 w 10000"/>
                  <a:gd name="connsiteY73" fmla="*/ 4751 h 10000"/>
                  <a:gd name="connsiteX74" fmla="*/ 6313 w 10000"/>
                  <a:gd name="connsiteY74" fmla="*/ 4751 h 10000"/>
                  <a:gd name="connsiteX75" fmla="*/ 6564 w 10000"/>
                  <a:gd name="connsiteY75" fmla="*/ 4668 h 10000"/>
                  <a:gd name="connsiteX76" fmla="*/ 6680 w 10000"/>
                  <a:gd name="connsiteY76" fmla="*/ 4440 h 10000"/>
                  <a:gd name="connsiteX77" fmla="*/ 6795 w 10000"/>
                  <a:gd name="connsiteY77" fmla="*/ 4149 h 10000"/>
                  <a:gd name="connsiteX78" fmla="*/ 6737 w 10000"/>
                  <a:gd name="connsiteY78" fmla="*/ 3942 h 10000"/>
                  <a:gd name="connsiteX79" fmla="*/ 6718 w 10000"/>
                  <a:gd name="connsiteY79" fmla="*/ 3693 h 10000"/>
                  <a:gd name="connsiteX80" fmla="*/ 6718 w 10000"/>
                  <a:gd name="connsiteY80" fmla="*/ 3485 h 10000"/>
                  <a:gd name="connsiteX81" fmla="*/ 6795 w 10000"/>
                  <a:gd name="connsiteY81" fmla="*/ 3320 h 10000"/>
                  <a:gd name="connsiteX82" fmla="*/ 8861 w 10000"/>
                  <a:gd name="connsiteY82" fmla="*/ 3340 h 10000"/>
                  <a:gd name="connsiteX83" fmla="*/ 9170 w 10000"/>
                  <a:gd name="connsiteY83" fmla="*/ 3465 h 10000"/>
                  <a:gd name="connsiteX84" fmla="*/ 9537 w 10000"/>
                  <a:gd name="connsiteY84" fmla="*/ 4191 h 10000"/>
                  <a:gd name="connsiteX85" fmla="*/ 9730 w 10000"/>
                  <a:gd name="connsiteY85" fmla="*/ 4336 h 10000"/>
                  <a:gd name="connsiteX86" fmla="*/ 9865 w 10000"/>
                  <a:gd name="connsiteY86" fmla="*/ 4751 h 10000"/>
                  <a:gd name="connsiteX87" fmla="*/ 9865 w 10000"/>
                  <a:gd name="connsiteY87" fmla="*/ 5062 h 10000"/>
                  <a:gd name="connsiteX88" fmla="*/ 9884 w 10000"/>
                  <a:gd name="connsiteY88" fmla="*/ 5373 h 10000"/>
                  <a:gd name="connsiteX89" fmla="*/ 10000 w 10000"/>
                  <a:gd name="connsiteY89" fmla="*/ 5871 h 10000"/>
                  <a:gd name="connsiteX90" fmla="*/ 9981 w 10000"/>
                  <a:gd name="connsiteY90" fmla="*/ 6349 h 10000"/>
                  <a:gd name="connsiteX91" fmla="*/ 10000 w 10000"/>
                  <a:gd name="connsiteY91" fmla="*/ 6722 h 10000"/>
                  <a:gd name="connsiteX92" fmla="*/ 9402 w 10000"/>
                  <a:gd name="connsiteY92" fmla="*/ 6328 h 10000"/>
                  <a:gd name="connsiteX93" fmla="*/ 8958 w 10000"/>
                  <a:gd name="connsiteY93" fmla="*/ 6183 h 10000"/>
                  <a:gd name="connsiteX94" fmla="*/ 8533 w 10000"/>
                  <a:gd name="connsiteY94" fmla="*/ 5871 h 10000"/>
                  <a:gd name="connsiteX95" fmla="*/ 8108 w 10000"/>
                  <a:gd name="connsiteY95" fmla="*/ 5705 h 10000"/>
                  <a:gd name="connsiteX96" fmla="*/ 7934 w 10000"/>
                  <a:gd name="connsiteY96" fmla="*/ 5436 h 10000"/>
                  <a:gd name="connsiteX97" fmla="*/ 7857 w 10000"/>
                  <a:gd name="connsiteY97" fmla="*/ 5021 h 10000"/>
                  <a:gd name="connsiteX98" fmla="*/ 7587 w 10000"/>
                  <a:gd name="connsiteY98" fmla="*/ 4627 h 10000"/>
                  <a:gd name="connsiteX99" fmla="*/ 7278 w 10000"/>
                  <a:gd name="connsiteY99" fmla="*/ 4398 h 10000"/>
                  <a:gd name="connsiteX100" fmla="*/ 7181 w 10000"/>
                  <a:gd name="connsiteY100" fmla="*/ 4585 h 10000"/>
                  <a:gd name="connsiteX101" fmla="*/ 7181 w 10000"/>
                  <a:gd name="connsiteY101" fmla="*/ 4917 h 10000"/>
                  <a:gd name="connsiteX102" fmla="*/ 7239 w 10000"/>
                  <a:gd name="connsiteY102" fmla="*/ 5560 h 10000"/>
                  <a:gd name="connsiteX103" fmla="*/ 7239 w 10000"/>
                  <a:gd name="connsiteY103" fmla="*/ 5830 h 10000"/>
                  <a:gd name="connsiteX104" fmla="*/ 7124 w 10000"/>
                  <a:gd name="connsiteY104" fmla="*/ 6079 h 10000"/>
                  <a:gd name="connsiteX105" fmla="*/ 6680 w 10000"/>
                  <a:gd name="connsiteY105" fmla="*/ 6245 h 10000"/>
                  <a:gd name="connsiteX106" fmla="*/ 6409 w 10000"/>
                  <a:gd name="connsiteY106" fmla="*/ 6515 h 10000"/>
                  <a:gd name="connsiteX107" fmla="*/ 6197 w 10000"/>
                  <a:gd name="connsiteY107" fmla="*/ 6245 h 10000"/>
                  <a:gd name="connsiteX108" fmla="*/ 5907 w 10000"/>
                  <a:gd name="connsiteY108" fmla="*/ 6141 h 10000"/>
                  <a:gd name="connsiteX109" fmla="*/ 5869 w 10000"/>
                  <a:gd name="connsiteY109" fmla="*/ 6722 h 10000"/>
                  <a:gd name="connsiteX110" fmla="*/ 5753 w 10000"/>
                  <a:gd name="connsiteY110" fmla="*/ 6992 h 10000"/>
                  <a:gd name="connsiteX111" fmla="*/ 5753 w 10000"/>
                  <a:gd name="connsiteY111" fmla="*/ 7241 h 10000"/>
                  <a:gd name="connsiteX112" fmla="*/ 5521 w 10000"/>
                  <a:gd name="connsiteY112" fmla="*/ 7386 h 10000"/>
                  <a:gd name="connsiteX113" fmla="*/ 5309 w 10000"/>
                  <a:gd name="connsiteY113" fmla="*/ 7718 h 10000"/>
                  <a:gd name="connsiteX114" fmla="*/ 5000 w 10000"/>
                  <a:gd name="connsiteY114" fmla="*/ 8320 h 10000"/>
                  <a:gd name="connsiteX115" fmla="*/ 4788 w 10000"/>
                  <a:gd name="connsiteY115" fmla="*/ 8755 h 10000"/>
                  <a:gd name="connsiteX116" fmla="*/ 4459 w 10000"/>
                  <a:gd name="connsiteY116" fmla="*/ 9149 h 10000"/>
                  <a:gd name="connsiteX117" fmla="*/ 4363 w 10000"/>
                  <a:gd name="connsiteY117" fmla="*/ 9523 h 10000"/>
                  <a:gd name="connsiteX118" fmla="*/ 4170 w 10000"/>
                  <a:gd name="connsiteY118" fmla="*/ 9876 h 10000"/>
                  <a:gd name="connsiteX119" fmla="*/ 3764 w 10000"/>
                  <a:gd name="connsiteY119" fmla="*/ 9647 h 10000"/>
                  <a:gd name="connsiteX120" fmla="*/ 3398 w 10000"/>
                  <a:gd name="connsiteY120" fmla="*/ 9627 h 10000"/>
                  <a:gd name="connsiteX121" fmla="*/ 3108 w 10000"/>
                  <a:gd name="connsiteY121" fmla="*/ 9627 h 10000"/>
                  <a:gd name="connsiteX122" fmla="*/ 2973 w 10000"/>
                  <a:gd name="connsiteY122" fmla="*/ 9793 h 10000"/>
                  <a:gd name="connsiteX123" fmla="*/ 2992 w 10000"/>
                  <a:gd name="connsiteY123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313 w 10000"/>
                  <a:gd name="connsiteY5" fmla="*/ 6950 h 10000"/>
                  <a:gd name="connsiteX6" fmla="*/ 714 w 10000"/>
                  <a:gd name="connsiteY6" fmla="*/ 6743 h 10000"/>
                  <a:gd name="connsiteX7" fmla="*/ 328 w 10000"/>
                  <a:gd name="connsiteY7" fmla="*/ 6639 h 10000"/>
                  <a:gd name="connsiteX8" fmla="*/ 0 w 10000"/>
                  <a:gd name="connsiteY8" fmla="*/ 6432 h 10000"/>
                  <a:gd name="connsiteX9" fmla="*/ 0 w 10000"/>
                  <a:gd name="connsiteY9" fmla="*/ 3361 h 10000"/>
                  <a:gd name="connsiteX10" fmla="*/ 58 w 10000"/>
                  <a:gd name="connsiteY10" fmla="*/ 622 h 10000"/>
                  <a:gd name="connsiteX11" fmla="*/ 193 w 10000"/>
                  <a:gd name="connsiteY11" fmla="*/ 685 h 10000"/>
                  <a:gd name="connsiteX12" fmla="*/ 367 w 10000"/>
                  <a:gd name="connsiteY12" fmla="*/ 664 h 10000"/>
                  <a:gd name="connsiteX13" fmla="*/ 463 w 10000"/>
                  <a:gd name="connsiteY13" fmla="*/ 415 h 10000"/>
                  <a:gd name="connsiteX14" fmla="*/ 386 w 10000"/>
                  <a:gd name="connsiteY14" fmla="*/ 228 h 10000"/>
                  <a:gd name="connsiteX15" fmla="*/ 541 w 10000"/>
                  <a:gd name="connsiteY15" fmla="*/ 0 h 10000"/>
                  <a:gd name="connsiteX16" fmla="*/ 811 w 10000"/>
                  <a:gd name="connsiteY16" fmla="*/ 145 h 10000"/>
                  <a:gd name="connsiteX17" fmla="*/ 907 w 10000"/>
                  <a:gd name="connsiteY17" fmla="*/ 332 h 10000"/>
                  <a:gd name="connsiteX18" fmla="*/ 1100 w 10000"/>
                  <a:gd name="connsiteY18" fmla="*/ 415 h 10000"/>
                  <a:gd name="connsiteX19" fmla="*/ 1236 w 10000"/>
                  <a:gd name="connsiteY19" fmla="*/ 311 h 10000"/>
                  <a:gd name="connsiteX20" fmla="*/ 1583 w 10000"/>
                  <a:gd name="connsiteY20" fmla="*/ 332 h 10000"/>
                  <a:gd name="connsiteX21" fmla="*/ 1815 w 10000"/>
                  <a:gd name="connsiteY21" fmla="*/ 519 h 10000"/>
                  <a:gd name="connsiteX22" fmla="*/ 2008 w 10000"/>
                  <a:gd name="connsiteY22" fmla="*/ 539 h 10000"/>
                  <a:gd name="connsiteX23" fmla="*/ 1988 w 10000"/>
                  <a:gd name="connsiteY23" fmla="*/ 768 h 10000"/>
                  <a:gd name="connsiteX24" fmla="*/ 1931 w 10000"/>
                  <a:gd name="connsiteY24" fmla="*/ 871 h 10000"/>
                  <a:gd name="connsiteX25" fmla="*/ 1969 w 10000"/>
                  <a:gd name="connsiteY25" fmla="*/ 1100 h 10000"/>
                  <a:gd name="connsiteX26" fmla="*/ 2239 w 10000"/>
                  <a:gd name="connsiteY26" fmla="*/ 1328 h 10000"/>
                  <a:gd name="connsiteX27" fmla="*/ 2490 w 10000"/>
                  <a:gd name="connsiteY27" fmla="*/ 1618 h 10000"/>
                  <a:gd name="connsiteX28" fmla="*/ 2587 w 10000"/>
                  <a:gd name="connsiteY28" fmla="*/ 1992 h 10000"/>
                  <a:gd name="connsiteX29" fmla="*/ 2761 w 10000"/>
                  <a:gd name="connsiteY29" fmla="*/ 2593 h 10000"/>
                  <a:gd name="connsiteX30" fmla="*/ 2915 w 10000"/>
                  <a:gd name="connsiteY30" fmla="*/ 3154 h 10000"/>
                  <a:gd name="connsiteX31" fmla="*/ 2819 w 10000"/>
                  <a:gd name="connsiteY31" fmla="*/ 3423 h 10000"/>
                  <a:gd name="connsiteX32" fmla="*/ 2973 w 10000"/>
                  <a:gd name="connsiteY32" fmla="*/ 3714 h 10000"/>
                  <a:gd name="connsiteX33" fmla="*/ 2896 w 10000"/>
                  <a:gd name="connsiteY33" fmla="*/ 4046 h 10000"/>
                  <a:gd name="connsiteX34" fmla="*/ 2992 w 10000"/>
                  <a:gd name="connsiteY34" fmla="*/ 4295 h 10000"/>
                  <a:gd name="connsiteX35" fmla="*/ 3069 w 10000"/>
                  <a:gd name="connsiteY35" fmla="*/ 4606 h 10000"/>
                  <a:gd name="connsiteX36" fmla="*/ 3205 w 10000"/>
                  <a:gd name="connsiteY36" fmla="*/ 4896 h 10000"/>
                  <a:gd name="connsiteX37" fmla="*/ 3147 w 10000"/>
                  <a:gd name="connsiteY37" fmla="*/ 5124 h 10000"/>
                  <a:gd name="connsiteX38" fmla="*/ 2896 w 10000"/>
                  <a:gd name="connsiteY38" fmla="*/ 5249 h 10000"/>
                  <a:gd name="connsiteX39" fmla="*/ 2722 w 10000"/>
                  <a:gd name="connsiteY39" fmla="*/ 5519 h 10000"/>
                  <a:gd name="connsiteX40" fmla="*/ 2587 w 10000"/>
                  <a:gd name="connsiteY40" fmla="*/ 5622 h 10000"/>
                  <a:gd name="connsiteX41" fmla="*/ 2278 w 10000"/>
                  <a:gd name="connsiteY41" fmla="*/ 5705 h 10000"/>
                  <a:gd name="connsiteX42" fmla="*/ 2181 w 10000"/>
                  <a:gd name="connsiteY42" fmla="*/ 5934 h 10000"/>
                  <a:gd name="connsiteX43" fmla="*/ 2046 w 10000"/>
                  <a:gd name="connsiteY43" fmla="*/ 6100 h 10000"/>
                  <a:gd name="connsiteX44" fmla="*/ 1757 w 10000"/>
                  <a:gd name="connsiteY44" fmla="*/ 6203 h 10000"/>
                  <a:gd name="connsiteX45" fmla="*/ 1564 w 10000"/>
                  <a:gd name="connsiteY45" fmla="*/ 6349 h 10000"/>
                  <a:gd name="connsiteX46" fmla="*/ 1332 w 10000"/>
                  <a:gd name="connsiteY46" fmla="*/ 6328 h 10000"/>
                  <a:gd name="connsiteX47" fmla="*/ 1100 w 10000"/>
                  <a:gd name="connsiteY47" fmla="*/ 6390 h 10000"/>
                  <a:gd name="connsiteX48" fmla="*/ 849 w 10000"/>
                  <a:gd name="connsiteY48" fmla="*/ 6577 h 10000"/>
                  <a:gd name="connsiteX49" fmla="*/ 521 w 10000"/>
                  <a:gd name="connsiteY49" fmla="*/ 6473 h 10000"/>
                  <a:gd name="connsiteX50" fmla="*/ 1062 w 10000"/>
                  <a:gd name="connsiteY50" fmla="*/ 6784 h 10000"/>
                  <a:gd name="connsiteX51" fmla="*/ 1293 w 10000"/>
                  <a:gd name="connsiteY51" fmla="*/ 6909 h 10000"/>
                  <a:gd name="connsiteX52" fmla="*/ 1564 w 10000"/>
                  <a:gd name="connsiteY52" fmla="*/ 6867 h 10000"/>
                  <a:gd name="connsiteX53" fmla="*/ 1776 w 10000"/>
                  <a:gd name="connsiteY53" fmla="*/ 6805 h 10000"/>
                  <a:gd name="connsiteX54" fmla="*/ 1988 w 10000"/>
                  <a:gd name="connsiteY54" fmla="*/ 6598 h 10000"/>
                  <a:gd name="connsiteX55" fmla="*/ 2239 w 10000"/>
                  <a:gd name="connsiteY55" fmla="*/ 6411 h 10000"/>
                  <a:gd name="connsiteX56" fmla="*/ 2278 w 10000"/>
                  <a:gd name="connsiteY56" fmla="*/ 6183 h 10000"/>
                  <a:gd name="connsiteX57" fmla="*/ 2568 w 10000"/>
                  <a:gd name="connsiteY57" fmla="*/ 5871 h 10000"/>
                  <a:gd name="connsiteX58" fmla="*/ 3050 w 10000"/>
                  <a:gd name="connsiteY58" fmla="*/ 5747 h 10000"/>
                  <a:gd name="connsiteX59" fmla="*/ 3224 w 10000"/>
                  <a:gd name="connsiteY59" fmla="*/ 5685 h 10000"/>
                  <a:gd name="connsiteX60" fmla="*/ 3475 w 10000"/>
                  <a:gd name="connsiteY60" fmla="*/ 5768 h 10000"/>
                  <a:gd name="connsiteX61" fmla="*/ 3514 w 10000"/>
                  <a:gd name="connsiteY61" fmla="*/ 5456 h 10000"/>
                  <a:gd name="connsiteX62" fmla="*/ 3591 w 10000"/>
                  <a:gd name="connsiteY62" fmla="*/ 5228 h 10000"/>
                  <a:gd name="connsiteX63" fmla="*/ 3745 w 10000"/>
                  <a:gd name="connsiteY63" fmla="*/ 5145 h 10000"/>
                  <a:gd name="connsiteX64" fmla="*/ 3938 w 10000"/>
                  <a:gd name="connsiteY64" fmla="*/ 5062 h 10000"/>
                  <a:gd name="connsiteX65" fmla="*/ 4151 w 10000"/>
                  <a:gd name="connsiteY65" fmla="*/ 5062 h 10000"/>
                  <a:gd name="connsiteX66" fmla="*/ 4286 w 10000"/>
                  <a:gd name="connsiteY66" fmla="*/ 5000 h 10000"/>
                  <a:gd name="connsiteX67" fmla="*/ 4653 w 10000"/>
                  <a:gd name="connsiteY67" fmla="*/ 4751 h 10000"/>
                  <a:gd name="connsiteX68" fmla="*/ 4903 w 10000"/>
                  <a:gd name="connsiteY68" fmla="*/ 4813 h 10000"/>
                  <a:gd name="connsiteX69" fmla="*/ 5058 w 10000"/>
                  <a:gd name="connsiteY69" fmla="*/ 4896 h 10000"/>
                  <a:gd name="connsiteX70" fmla="*/ 5405 w 10000"/>
                  <a:gd name="connsiteY70" fmla="*/ 4813 h 10000"/>
                  <a:gd name="connsiteX71" fmla="*/ 5869 w 10000"/>
                  <a:gd name="connsiteY71" fmla="*/ 4834 h 10000"/>
                  <a:gd name="connsiteX72" fmla="*/ 6062 w 10000"/>
                  <a:gd name="connsiteY72" fmla="*/ 4751 h 10000"/>
                  <a:gd name="connsiteX73" fmla="*/ 6313 w 10000"/>
                  <a:gd name="connsiteY73" fmla="*/ 4751 h 10000"/>
                  <a:gd name="connsiteX74" fmla="*/ 6564 w 10000"/>
                  <a:gd name="connsiteY74" fmla="*/ 4668 h 10000"/>
                  <a:gd name="connsiteX75" fmla="*/ 6680 w 10000"/>
                  <a:gd name="connsiteY75" fmla="*/ 4440 h 10000"/>
                  <a:gd name="connsiteX76" fmla="*/ 6795 w 10000"/>
                  <a:gd name="connsiteY76" fmla="*/ 4149 h 10000"/>
                  <a:gd name="connsiteX77" fmla="*/ 6737 w 10000"/>
                  <a:gd name="connsiteY77" fmla="*/ 3942 h 10000"/>
                  <a:gd name="connsiteX78" fmla="*/ 6718 w 10000"/>
                  <a:gd name="connsiteY78" fmla="*/ 3693 h 10000"/>
                  <a:gd name="connsiteX79" fmla="*/ 6718 w 10000"/>
                  <a:gd name="connsiteY79" fmla="*/ 3485 h 10000"/>
                  <a:gd name="connsiteX80" fmla="*/ 6795 w 10000"/>
                  <a:gd name="connsiteY80" fmla="*/ 3320 h 10000"/>
                  <a:gd name="connsiteX81" fmla="*/ 8861 w 10000"/>
                  <a:gd name="connsiteY81" fmla="*/ 3340 h 10000"/>
                  <a:gd name="connsiteX82" fmla="*/ 9170 w 10000"/>
                  <a:gd name="connsiteY82" fmla="*/ 3465 h 10000"/>
                  <a:gd name="connsiteX83" fmla="*/ 9537 w 10000"/>
                  <a:gd name="connsiteY83" fmla="*/ 4191 h 10000"/>
                  <a:gd name="connsiteX84" fmla="*/ 9730 w 10000"/>
                  <a:gd name="connsiteY84" fmla="*/ 4336 h 10000"/>
                  <a:gd name="connsiteX85" fmla="*/ 9865 w 10000"/>
                  <a:gd name="connsiteY85" fmla="*/ 4751 h 10000"/>
                  <a:gd name="connsiteX86" fmla="*/ 9865 w 10000"/>
                  <a:gd name="connsiteY86" fmla="*/ 5062 h 10000"/>
                  <a:gd name="connsiteX87" fmla="*/ 9884 w 10000"/>
                  <a:gd name="connsiteY87" fmla="*/ 5373 h 10000"/>
                  <a:gd name="connsiteX88" fmla="*/ 10000 w 10000"/>
                  <a:gd name="connsiteY88" fmla="*/ 5871 h 10000"/>
                  <a:gd name="connsiteX89" fmla="*/ 9981 w 10000"/>
                  <a:gd name="connsiteY89" fmla="*/ 6349 h 10000"/>
                  <a:gd name="connsiteX90" fmla="*/ 10000 w 10000"/>
                  <a:gd name="connsiteY90" fmla="*/ 6722 h 10000"/>
                  <a:gd name="connsiteX91" fmla="*/ 9402 w 10000"/>
                  <a:gd name="connsiteY91" fmla="*/ 6328 h 10000"/>
                  <a:gd name="connsiteX92" fmla="*/ 8958 w 10000"/>
                  <a:gd name="connsiteY92" fmla="*/ 6183 h 10000"/>
                  <a:gd name="connsiteX93" fmla="*/ 8533 w 10000"/>
                  <a:gd name="connsiteY93" fmla="*/ 5871 h 10000"/>
                  <a:gd name="connsiteX94" fmla="*/ 8108 w 10000"/>
                  <a:gd name="connsiteY94" fmla="*/ 5705 h 10000"/>
                  <a:gd name="connsiteX95" fmla="*/ 7934 w 10000"/>
                  <a:gd name="connsiteY95" fmla="*/ 5436 h 10000"/>
                  <a:gd name="connsiteX96" fmla="*/ 7857 w 10000"/>
                  <a:gd name="connsiteY96" fmla="*/ 5021 h 10000"/>
                  <a:gd name="connsiteX97" fmla="*/ 7587 w 10000"/>
                  <a:gd name="connsiteY97" fmla="*/ 4627 h 10000"/>
                  <a:gd name="connsiteX98" fmla="*/ 7278 w 10000"/>
                  <a:gd name="connsiteY98" fmla="*/ 4398 h 10000"/>
                  <a:gd name="connsiteX99" fmla="*/ 7181 w 10000"/>
                  <a:gd name="connsiteY99" fmla="*/ 4585 h 10000"/>
                  <a:gd name="connsiteX100" fmla="*/ 7181 w 10000"/>
                  <a:gd name="connsiteY100" fmla="*/ 4917 h 10000"/>
                  <a:gd name="connsiteX101" fmla="*/ 7239 w 10000"/>
                  <a:gd name="connsiteY101" fmla="*/ 5560 h 10000"/>
                  <a:gd name="connsiteX102" fmla="*/ 7239 w 10000"/>
                  <a:gd name="connsiteY102" fmla="*/ 5830 h 10000"/>
                  <a:gd name="connsiteX103" fmla="*/ 7124 w 10000"/>
                  <a:gd name="connsiteY103" fmla="*/ 6079 h 10000"/>
                  <a:gd name="connsiteX104" fmla="*/ 6680 w 10000"/>
                  <a:gd name="connsiteY104" fmla="*/ 6245 h 10000"/>
                  <a:gd name="connsiteX105" fmla="*/ 6409 w 10000"/>
                  <a:gd name="connsiteY105" fmla="*/ 6515 h 10000"/>
                  <a:gd name="connsiteX106" fmla="*/ 6197 w 10000"/>
                  <a:gd name="connsiteY106" fmla="*/ 6245 h 10000"/>
                  <a:gd name="connsiteX107" fmla="*/ 5907 w 10000"/>
                  <a:gd name="connsiteY107" fmla="*/ 6141 h 10000"/>
                  <a:gd name="connsiteX108" fmla="*/ 5869 w 10000"/>
                  <a:gd name="connsiteY108" fmla="*/ 6722 h 10000"/>
                  <a:gd name="connsiteX109" fmla="*/ 5753 w 10000"/>
                  <a:gd name="connsiteY109" fmla="*/ 6992 h 10000"/>
                  <a:gd name="connsiteX110" fmla="*/ 5753 w 10000"/>
                  <a:gd name="connsiteY110" fmla="*/ 7241 h 10000"/>
                  <a:gd name="connsiteX111" fmla="*/ 5521 w 10000"/>
                  <a:gd name="connsiteY111" fmla="*/ 7386 h 10000"/>
                  <a:gd name="connsiteX112" fmla="*/ 5309 w 10000"/>
                  <a:gd name="connsiteY112" fmla="*/ 7718 h 10000"/>
                  <a:gd name="connsiteX113" fmla="*/ 5000 w 10000"/>
                  <a:gd name="connsiteY113" fmla="*/ 8320 h 10000"/>
                  <a:gd name="connsiteX114" fmla="*/ 4788 w 10000"/>
                  <a:gd name="connsiteY114" fmla="*/ 8755 h 10000"/>
                  <a:gd name="connsiteX115" fmla="*/ 4459 w 10000"/>
                  <a:gd name="connsiteY115" fmla="*/ 9149 h 10000"/>
                  <a:gd name="connsiteX116" fmla="*/ 4363 w 10000"/>
                  <a:gd name="connsiteY116" fmla="*/ 9523 h 10000"/>
                  <a:gd name="connsiteX117" fmla="*/ 4170 w 10000"/>
                  <a:gd name="connsiteY117" fmla="*/ 9876 h 10000"/>
                  <a:gd name="connsiteX118" fmla="*/ 3764 w 10000"/>
                  <a:gd name="connsiteY118" fmla="*/ 9647 h 10000"/>
                  <a:gd name="connsiteX119" fmla="*/ 3398 w 10000"/>
                  <a:gd name="connsiteY119" fmla="*/ 9627 h 10000"/>
                  <a:gd name="connsiteX120" fmla="*/ 3108 w 10000"/>
                  <a:gd name="connsiteY120" fmla="*/ 9627 h 10000"/>
                  <a:gd name="connsiteX121" fmla="*/ 2973 w 10000"/>
                  <a:gd name="connsiteY121" fmla="*/ 9793 h 10000"/>
                  <a:gd name="connsiteX122" fmla="*/ 2992 w 10000"/>
                  <a:gd name="connsiteY122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313 w 10000"/>
                  <a:gd name="connsiteY4" fmla="*/ 6950 h 10000"/>
                  <a:gd name="connsiteX5" fmla="*/ 714 w 10000"/>
                  <a:gd name="connsiteY5" fmla="*/ 6743 h 10000"/>
                  <a:gd name="connsiteX6" fmla="*/ 328 w 10000"/>
                  <a:gd name="connsiteY6" fmla="*/ 6639 h 10000"/>
                  <a:gd name="connsiteX7" fmla="*/ 0 w 10000"/>
                  <a:gd name="connsiteY7" fmla="*/ 6432 h 10000"/>
                  <a:gd name="connsiteX8" fmla="*/ 0 w 10000"/>
                  <a:gd name="connsiteY8" fmla="*/ 3361 h 10000"/>
                  <a:gd name="connsiteX9" fmla="*/ 58 w 10000"/>
                  <a:gd name="connsiteY9" fmla="*/ 622 h 10000"/>
                  <a:gd name="connsiteX10" fmla="*/ 193 w 10000"/>
                  <a:gd name="connsiteY10" fmla="*/ 685 h 10000"/>
                  <a:gd name="connsiteX11" fmla="*/ 367 w 10000"/>
                  <a:gd name="connsiteY11" fmla="*/ 664 h 10000"/>
                  <a:gd name="connsiteX12" fmla="*/ 463 w 10000"/>
                  <a:gd name="connsiteY12" fmla="*/ 415 h 10000"/>
                  <a:gd name="connsiteX13" fmla="*/ 386 w 10000"/>
                  <a:gd name="connsiteY13" fmla="*/ 228 h 10000"/>
                  <a:gd name="connsiteX14" fmla="*/ 541 w 10000"/>
                  <a:gd name="connsiteY14" fmla="*/ 0 h 10000"/>
                  <a:gd name="connsiteX15" fmla="*/ 811 w 10000"/>
                  <a:gd name="connsiteY15" fmla="*/ 145 h 10000"/>
                  <a:gd name="connsiteX16" fmla="*/ 907 w 10000"/>
                  <a:gd name="connsiteY16" fmla="*/ 332 h 10000"/>
                  <a:gd name="connsiteX17" fmla="*/ 1100 w 10000"/>
                  <a:gd name="connsiteY17" fmla="*/ 415 h 10000"/>
                  <a:gd name="connsiteX18" fmla="*/ 1236 w 10000"/>
                  <a:gd name="connsiteY18" fmla="*/ 311 h 10000"/>
                  <a:gd name="connsiteX19" fmla="*/ 1583 w 10000"/>
                  <a:gd name="connsiteY19" fmla="*/ 332 h 10000"/>
                  <a:gd name="connsiteX20" fmla="*/ 1815 w 10000"/>
                  <a:gd name="connsiteY20" fmla="*/ 519 h 10000"/>
                  <a:gd name="connsiteX21" fmla="*/ 2008 w 10000"/>
                  <a:gd name="connsiteY21" fmla="*/ 539 h 10000"/>
                  <a:gd name="connsiteX22" fmla="*/ 1988 w 10000"/>
                  <a:gd name="connsiteY22" fmla="*/ 768 h 10000"/>
                  <a:gd name="connsiteX23" fmla="*/ 1931 w 10000"/>
                  <a:gd name="connsiteY23" fmla="*/ 871 h 10000"/>
                  <a:gd name="connsiteX24" fmla="*/ 1969 w 10000"/>
                  <a:gd name="connsiteY24" fmla="*/ 1100 h 10000"/>
                  <a:gd name="connsiteX25" fmla="*/ 2239 w 10000"/>
                  <a:gd name="connsiteY25" fmla="*/ 1328 h 10000"/>
                  <a:gd name="connsiteX26" fmla="*/ 2490 w 10000"/>
                  <a:gd name="connsiteY26" fmla="*/ 1618 h 10000"/>
                  <a:gd name="connsiteX27" fmla="*/ 2587 w 10000"/>
                  <a:gd name="connsiteY27" fmla="*/ 1992 h 10000"/>
                  <a:gd name="connsiteX28" fmla="*/ 2761 w 10000"/>
                  <a:gd name="connsiteY28" fmla="*/ 2593 h 10000"/>
                  <a:gd name="connsiteX29" fmla="*/ 2915 w 10000"/>
                  <a:gd name="connsiteY29" fmla="*/ 3154 h 10000"/>
                  <a:gd name="connsiteX30" fmla="*/ 2819 w 10000"/>
                  <a:gd name="connsiteY30" fmla="*/ 3423 h 10000"/>
                  <a:gd name="connsiteX31" fmla="*/ 2973 w 10000"/>
                  <a:gd name="connsiteY31" fmla="*/ 3714 h 10000"/>
                  <a:gd name="connsiteX32" fmla="*/ 2896 w 10000"/>
                  <a:gd name="connsiteY32" fmla="*/ 4046 h 10000"/>
                  <a:gd name="connsiteX33" fmla="*/ 2992 w 10000"/>
                  <a:gd name="connsiteY33" fmla="*/ 4295 h 10000"/>
                  <a:gd name="connsiteX34" fmla="*/ 3069 w 10000"/>
                  <a:gd name="connsiteY34" fmla="*/ 4606 h 10000"/>
                  <a:gd name="connsiteX35" fmla="*/ 3205 w 10000"/>
                  <a:gd name="connsiteY35" fmla="*/ 4896 h 10000"/>
                  <a:gd name="connsiteX36" fmla="*/ 3147 w 10000"/>
                  <a:gd name="connsiteY36" fmla="*/ 5124 h 10000"/>
                  <a:gd name="connsiteX37" fmla="*/ 2896 w 10000"/>
                  <a:gd name="connsiteY37" fmla="*/ 5249 h 10000"/>
                  <a:gd name="connsiteX38" fmla="*/ 2722 w 10000"/>
                  <a:gd name="connsiteY38" fmla="*/ 5519 h 10000"/>
                  <a:gd name="connsiteX39" fmla="*/ 2587 w 10000"/>
                  <a:gd name="connsiteY39" fmla="*/ 5622 h 10000"/>
                  <a:gd name="connsiteX40" fmla="*/ 2278 w 10000"/>
                  <a:gd name="connsiteY40" fmla="*/ 5705 h 10000"/>
                  <a:gd name="connsiteX41" fmla="*/ 2181 w 10000"/>
                  <a:gd name="connsiteY41" fmla="*/ 5934 h 10000"/>
                  <a:gd name="connsiteX42" fmla="*/ 2046 w 10000"/>
                  <a:gd name="connsiteY42" fmla="*/ 6100 h 10000"/>
                  <a:gd name="connsiteX43" fmla="*/ 1757 w 10000"/>
                  <a:gd name="connsiteY43" fmla="*/ 6203 h 10000"/>
                  <a:gd name="connsiteX44" fmla="*/ 1564 w 10000"/>
                  <a:gd name="connsiteY44" fmla="*/ 6349 h 10000"/>
                  <a:gd name="connsiteX45" fmla="*/ 1332 w 10000"/>
                  <a:gd name="connsiteY45" fmla="*/ 6328 h 10000"/>
                  <a:gd name="connsiteX46" fmla="*/ 1100 w 10000"/>
                  <a:gd name="connsiteY46" fmla="*/ 6390 h 10000"/>
                  <a:gd name="connsiteX47" fmla="*/ 849 w 10000"/>
                  <a:gd name="connsiteY47" fmla="*/ 6577 h 10000"/>
                  <a:gd name="connsiteX48" fmla="*/ 521 w 10000"/>
                  <a:gd name="connsiteY48" fmla="*/ 6473 h 10000"/>
                  <a:gd name="connsiteX49" fmla="*/ 1062 w 10000"/>
                  <a:gd name="connsiteY49" fmla="*/ 6784 h 10000"/>
                  <a:gd name="connsiteX50" fmla="*/ 1293 w 10000"/>
                  <a:gd name="connsiteY50" fmla="*/ 6909 h 10000"/>
                  <a:gd name="connsiteX51" fmla="*/ 1564 w 10000"/>
                  <a:gd name="connsiteY51" fmla="*/ 6867 h 10000"/>
                  <a:gd name="connsiteX52" fmla="*/ 1776 w 10000"/>
                  <a:gd name="connsiteY52" fmla="*/ 6805 h 10000"/>
                  <a:gd name="connsiteX53" fmla="*/ 1988 w 10000"/>
                  <a:gd name="connsiteY53" fmla="*/ 6598 h 10000"/>
                  <a:gd name="connsiteX54" fmla="*/ 2239 w 10000"/>
                  <a:gd name="connsiteY54" fmla="*/ 6411 h 10000"/>
                  <a:gd name="connsiteX55" fmla="*/ 2278 w 10000"/>
                  <a:gd name="connsiteY55" fmla="*/ 6183 h 10000"/>
                  <a:gd name="connsiteX56" fmla="*/ 2568 w 10000"/>
                  <a:gd name="connsiteY56" fmla="*/ 5871 h 10000"/>
                  <a:gd name="connsiteX57" fmla="*/ 3050 w 10000"/>
                  <a:gd name="connsiteY57" fmla="*/ 5747 h 10000"/>
                  <a:gd name="connsiteX58" fmla="*/ 3224 w 10000"/>
                  <a:gd name="connsiteY58" fmla="*/ 5685 h 10000"/>
                  <a:gd name="connsiteX59" fmla="*/ 3475 w 10000"/>
                  <a:gd name="connsiteY59" fmla="*/ 5768 h 10000"/>
                  <a:gd name="connsiteX60" fmla="*/ 3514 w 10000"/>
                  <a:gd name="connsiteY60" fmla="*/ 5456 h 10000"/>
                  <a:gd name="connsiteX61" fmla="*/ 3591 w 10000"/>
                  <a:gd name="connsiteY61" fmla="*/ 5228 h 10000"/>
                  <a:gd name="connsiteX62" fmla="*/ 3745 w 10000"/>
                  <a:gd name="connsiteY62" fmla="*/ 5145 h 10000"/>
                  <a:gd name="connsiteX63" fmla="*/ 3938 w 10000"/>
                  <a:gd name="connsiteY63" fmla="*/ 5062 h 10000"/>
                  <a:gd name="connsiteX64" fmla="*/ 4151 w 10000"/>
                  <a:gd name="connsiteY64" fmla="*/ 5062 h 10000"/>
                  <a:gd name="connsiteX65" fmla="*/ 4286 w 10000"/>
                  <a:gd name="connsiteY65" fmla="*/ 5000 h 10000"/>
                  <a:gd name="connsiteX66" fmla="*/ 4653 w 10000"/>
                  <a:gd name="connsiteY66" fmla="*/ 4751 h 10000"/>
                  <a:gd name="connsiteX67" fmla="*/ 4903 w 10000"/>
                  <a:gd name="connsiteY67" fmla="*/ 4813 h 10000"/>
                  <a:gd name="connsiteX68" fmla="*/ 5058 w 10000"/>
                  <a:gd name="connsiteY68" fmla="*/ 4896 h 10000"/>
                  <a:gd name="connsiteX69" fmla="*/ 5405 w 10000"/>
                  <a:gd name="connsiteY69" fmla="*/ 4813 h 10000"/>
                  <a:gd name="connsiteX70" fmla="*/ 5869 w 10000"/>
                  <a:gd name="connsiteY70" fmla="*/ 4834 h 10000"/>
                  <a:gd name="connsiteX71" fmla="*/ 6062 w 10000"/>
                  <a:gd name="connsiteY71" fmla="*/ 4751 h 10000"/>
                  <a:gd name="connsiteX72" fmla="*/ 6313 w 10000"/>
                  <a:gd name="connsiteY72" fmla="*/ 4751 h 10000"/>
                  <a:gd name="connsiteX73" fmla="*/ 6564 w 10000"/>
                  <a:gd name="connsiteY73" fmla="*/ 4668 h 10000"/>
                  <a:gd name="connsiteX74" fmla="*/ 6680 w 10000"/>
                  <a:gd name="connsiteY74" fmla="*/ 4440 h 10000"/>
                  <a:gd name="connsiteX75" fmla="*/ 6795 w 10000"/>
                  <a:gd name="connsiteY75" fmla="*/ 4149 h 10000"/>
                  <a:gd name="connsiteX76" fmla="*/ 6737 w 10000"/>
                  <a:gd name="connsiteY76" fmla="*/ 3942 h 10000"/>
                  <a:gd name="connsiteX77" fmla="*/ 6718 w 10000"/>
                  <a:gd name="connsiteY77" fmla="*/ 3693 h 10000"/>
                  <a:gd name="connsiteX78" fmla="*/ 6718 w 10000"/>
                  <a:gd name="connsiteY78" fmla="*/ 3485 h 10000"/>
                  <a:gd name="connsiteX79" fmla="*/ 6795 w 10000"/>
                  <a:gd name="connsiteY79" fmla="*/ 3320 h 10000"/>
                  <a:gd name="connsiteX80" fmla="*/ 8861 w 10000"/>
                  <a:gd name="connsiteY80" fmla="*/ 3340 h 10000"/>
                  <a:gd name="connsiteX81" fmla="*/ 9170 w 10000"/>
                  <a:gd name="connsiteY81" fmla="*/ 3465 h 10000"/>
                  <a:gd name="connsiteX82" fmla="*/ 9537 w 10000"/>
                  <a:gd name="connsiteY82" fmla="*/ 4191 h 10000"/>
                  <a:gd name="connsiteX83" fmla="*/ 9730 w 10000"/>
                  <a:gd name="connsiteY83" fmla="*/ 4336 h 10000"/>
                  <a:gd name="connsiteX84" fmla="*/ 9865 w 10000"/>
                  <a:gd name="connsiteY84" fmla="*/ 4751 h 10000"/>
                  <a:gd name="connsiteX85" fmla="*/ 9865 w 10000"/>
                  <a:gd name="connsiteY85" fmla="*/ 5062 h 10000"/>
                  <a:gd name="connsiteX86" fmla="*/ 9884 w 10000"/>
                  <a:gd name="connsiteY86" fmla="*/ 5373 h 10000"/>
                  <a:gd name="connsiteX87" fmla="*/ 10000 w 10000"/>
                  <a:gd name="connsiteY87" fmla="*/ 5871 h 10000"/>
                  <a:gd name="connsiteX88" fmla="*/ 9981 w 10000"/>
                  <a:gd name="connsiteY88" fmla="*/ 6349 h 10000"/>
                  <a:gd name="connsiteX89" fmla="*/ 10000 w 10000"/>
                  <a:gd name="connsiteY89" fmla="*/ 6722 h 10000"/>
                  <a:gd name="connsiteX90" fmla="*/ 9402 w 10000"/>
                  <a:gd name="connsiteY90" fmla="*/ 6328 h 10000"/>
                  <a:gd name="connsiteX91" fmla="*/ 8958 w 10000"/>
                  <a:gd name="connsiteY91" fmla="*/ 6183 h 10000"/>
                  <a:gd name="connsiteX92" fmla="*/ 8533 w 10000"/>
                  <a:gd name="connsiteY92" fmla="*/ 5871 h 10000"/>
                  <a:gd name="connsiteX93" fmla="*/ 8108 w 10000"/>
                  <a:gd name="connsiteY93" fmla="*/ 5705 h 10000"/>
                  <a:gd name="connsiteX94" fmla="*/ 7934 w 10000"/>
                  <a:gd name="connsiteY94" fmla="*/ 5436 h 10000"/>
                  <a:gd name="connsiteX95" fmla="*/ 7857 w 10000"/>
                  <a:gd name="connsiteY95" fmla="*/ 5021 h 10000"/>
                  <a:gd name="connsiteX96" fmla="*/ 7587 w 10000"/>
                  <a:gd name="connsiteY96" fmla="*/ 4627 h 10000"/>
                  <a:gd name="connsiteX97" fmla="*/ 7278 w 10000"/>
                  <a:gd name="connsiteY97" fmla="*/ 4398 h 10000"/>
                  <a:gd name="connsiteX98" fmla="*/ 7181 w 10000"/>
                  <a:gd name="connsiteY98" fmla="*/ 4585 h 10000"/>
                  <a:gd name="connsiteX99" fmla="*/ 7181 w 10000"/>
                  <a:gd name="connsiteY99" fmla="*/ 4917 h 10000"/>
                  <a:gd name="connsiteX100" fmla="*/ 7239 w 10000"/>
                  <a:gd name="connsiteY100" fmla="*/ 5560 h 10000"/>
                  <a:gd name="connsiteX101" fmla="*/ 7239 w 10000"/>
                  <a:gd name="connsiteY101" fmla="*/ 5830 h 10000"/>
                  <a:gd name="connsiteX102" fmla="*/ 7124 w 10000"/>
                  <a:gd name="connsiteY102" fmla="*/ 6079 h 10000"/>
                  <a:gd name="connsiteX103" fmla="*/ 6680 w 10000"/>
                  <a:gd name="connsiteY103" fmla="*/ 6245 h 10000"/>
                  <a:gd name="connsiteX104" fmla="*/ 6409 w 10000"/>
                  <a:gd name="connsiteY104" fmla="*/ 6515 h 10000"/>
                  <a:gd name="connsiteX105" fmla="*/ 6197 w 10000"/>
                  <a:gd name="connsiteY105" fmla="*/ 6245 h 10000"/>
                  <a:gd name="connsiteX106" fmla="*/ 5907 w 10000"/>
                  <a:gd name="connsiteY106" fmla="*/ 6141 h 10000"/>
                  <a:gd name="connsiteX107" fmla="*/ 5869 w 10000"/>
                  <a:gd name="connsiteY107" fmla="*/ 6722 h 10000"/>
                  <a:gd name="connsiteX108" fmla="*/ 5753 w 10000"/>
                  <a:gd name="connsiteY108" fmla="*/ 6992 h 10000"/>
                  <a:gd name="connsiteX109" fmla="*/ 5753 w 10000"/>
                  <a:gd name="connsiteY109" fmla="*/ 7241 h 10000"/>
                  <a:gd name="connsiteX110" fmla="*/ 5521 w 10000"/>
                  <a:gd name="connsiteY110" fmla="*/ 7386 h 10000"/>
                  <a:gd name="connsiteX111" fmla="*/ 5309 w 10000"/>
                  <a:gd name="connsiteY111" fmla="*/ 7718 h 10000"/>
                  <a:gd name="connsiteX112" fmla="*/ 5000 w 10000"/>
                  <a:gd name="connsiteY112" fmla="*/ 8320 h 10000"/>
                  <a:gd name="connsiteX113" fmla="*/ 4788 w 10000"/>
                  <a:gd name="connsiteY113" fmla="*/ 8755 h 10000"/>
                  <a:gd name="connsiteX114" fmla="*/ 4459 w 10000"/>
                  <a:gd name="connsiteY114" fmla="*/ 9149 h 10000"/>
                  <a:gd name="connsiteX115" fmla="*/ 4363 w 10000"/>
                  <a:gd name="connsiteY115" fmla="*/ 9523 h 10000"/>
                  <a:gd name="connsiteX116" fmla="*/ 4170 w 10000"/>
                  <a:gd name="connsiteY116" fmla="*/ 9876 h 10000"/>
                  <a:gd name="connsiteX117" fmla="*/ 3764 w 10000"/>
                  <a:gd name="connsiteY117" fmla="*/ 9647 h 10000"/>
                  <a:gd name="connsiteX118" fmla="*/ 3398 w 10000"/>
                  <a:gd name="connsiteY118" fmla="*/ 9627 h 10000"/>
                  <a:gd name="connsiteX119" fmla="*/ 3108 w 10000"/>
                  <a:gd name="connsiteY119" fmla="*/ 9627 h 10000"/>
                  <a:gd name="connsiteX120" fmla="*/ 2973 w 10000"/>
                  <a:gd name="connsiteY120" fmla="*/ 9793 h 10000"/>
                  <a:gd name="connsiteX121" fmla="*/ 2992 w 10000"/>
                  <a:gd name="connsiteY121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1313 w 10000"/>
                  <a:gd name="connsiteY3" fmla="*/ 6950 h 10000"/>
                  <a:gd name="connsiteX4" fmla="*/ 714 w 10000"/>
                  <a:gd name="connsiteY4" fmla="*/ 6743 h 10000"/>
                  <a:gd name="connsiteX5" fmla="*/ 328 w 10000"/>
                  <a:gd name="connsiteY5" fmla="*/ 6639 h 10000"/>
                  <a:gd name="connsiteX6" fmla="*/ 0 w 10000"/>
                  <a:gd name="connsiteY6" fmla="*/ 6432 h 10000"/>
                  <a:gd name="connsiteX7" fmla="*/ 0 w 10000"/>
                  <a:gd name="connsiteY7" fmla="*/ 3361 h 10000"/>
                  <a:gd name="connsiteX8" fmla="*/ 58 w 10000"/>
                  <a:gd name="connsiteY8" fmla="*/ 622 h 10000"/>
                  <a:gd name="connsiteX9" fmla="*/ 193 w 10000"/>
                  <a:gd name="connsiteY9" fmla="*/ 685 h 10000"/>
                  <a:gd name="connsiteX10" fmla="*/ 367 w 10000"/>
                  <a:gd name="connsiteY10" fmla="*/ 664 h 10000"/>
                  <a:gd name="connsiteX11" fmla="*/ 463 w 10000"/>
                  <a:gd name="connsiteY11" fmla="*/ 415 h 10000"/>
                  <a:gd name="connsiteX12" fmla="*/ 386 w 10000"/>
                  <a:gd name="connsiteY12" fmla="*/ 228 h 10000"/>
                  <a:gd name="connsiteX13" fmla="*/ 541 w 10000"/>
                  <a:gd name="connsiteY13" fmla="*/ 0 h 10000"/>
                  <a:gd name="connsiteX14" fmla="*/ 811 w 10000"/>
                  <a:gd name="connsiteY14" fmla="*/ 145 h 10000"/>
                  <a:gd name="connsiteX15" fmla="*/ 907 w 10000"/>
                  <a:gd name="connsiteY15" fmla="*/ 332 h 10000"/>
                  <a:gd name="connsiteX16" fmla="*/ 1100 w 10000"/>
                  <a:gd name="connsiteY16" fmla="*/ 415 h 10000"/>
                  <a:gd name="connsiteX17" fmla="*/ 1236 w 10000"/>
                  <a:gd name="connsiteY17" fmla="*/ 311 h 10000"/>
                  <a:gd name="connsiteX18" fmla="*/ 1583 w 10000"/>
                  <a:gd name="connsiteY18" fmla="*/ 332 h 10000"/>
                  <a:gd name="connsiteX19" fmla="*/ 1815 w 10000"/>
                  <a:gd name="connsiteY19" fmla="*/ 519 h 10000"/>
                  <a:gd name="connsiteX20" fmla="*/ 2008 w 10000"/>
                  <a:gd name="connsiteY20" fmla="*/ 539 h 10000"/>
                  <a:gd name="connsiteX21" fmla="*/ 1988 w 10000"/>
                  <a:gd name="connsiteY21" fmla="*/ 768 h 10000"/>
                  <a:gd name="connsiteX22" fmla="*/ 1931 w 10000"/>
                  <a:gd name="connsiteY22" fmla="*/ 871 h 10000"/>
                  <a:gd name="connsiteX23" fmla="*/ 1969 w 10000"/>
                  <a:gd name="connsiteY23" fmla="*/ 1100 h 10000"/>
                  <a:gd name="connsiteX24" fmla="*/ 2239 w 10000"/>
                  <a:gd name="connsiteY24" fmla="*/ 1328 h 10000"/>
                  <a:gd name="connsiteX25" fmla="*/ 2490 w 10000"/>
                  <a:gd name="connsiteY25" fmla="*/ 1618 h 10000"/>
                  <a:gd name="connsiteX26" fmla="*/ 2587 w 10000"/>
                  <a:gd name="connsiteY26" fmla="*/ 1992 h 10000"/>
                  <a:gd name="connsiteX27" fmla="*/ 2761 w 10000"/>
                  <a:gd name="connsiteY27" fmla="*/ 2593 h 10000"/>
                  <a:gd name="connsiteX28" fmla="*/ 2915 w 10000"/>
                  <a:gd name="connsiteY28" fmla="*/ 3154 h 10000"/>
                  <a:gd name="connsiteX29" fmla="*/ 2819 w 10000"/>
                  <a:gd name="connsiteY29" fmla="*/ 3423 h 10000"/>
                  <a:gd name="connsiteX30" fmla="*/ 2973 w 10000"/>
                  <a:gd name="connsiteY30" fmla="*/ 3714 h 10000"/>
                  <a:gd name="connsiteX31" fmla="*/ 2896 w 10000"/>
                  <a:gd name="connsiteY31" fmla="*/ 4046 h 10000"/>
                  <a:gd name="connsiteX32" fmla="*/ 2992 w 10000"/>
                  <a:gd name="connsiteY32" fmla="*/ 4295 h 10000"/>
                  <a:gd name="connsiteX33" fmla="*/ 3069 w 10000"/>
                  <a:gd name="connsiteY33" fmla="*/ 4606 h 10000"/>
                  <a:gd name="connsiteX34" fmla="*/ 3205 w 10000"/>
                  <a:gd name="connsiteY34" fmla="*/ 4896 h 10000"/>
                  <a:gd name="connsiteX35" fmla="*/ 3147 w 10000"/>
                  <a:gd name="connsiteY35" fmla="*/ 5124 h 10000"/>
                  <a:gd name="connsiteX36" fmla="*/ 2896 w 10000"/>
                  <a:gd name="connsiteY36" fmla="*/ 5249 h 10000"/>
                  <a:gd name="connsiteX37" fmla="*/ 2722 w 10000"/>
                  <a:gd name="connsiteY37" fmla="*/ 5519 h 10000"/>
                  <a:gd name="connsiteX38" fmla="*/ 2587 w 10000"/>
                  <a:gd name="connsiteY38" fmla="*/ 5622 h 10000"/>
                  <a:gd name="connsiteX39" fmla="*/ 2278 w 10000"/>
                  <a:gd name="connsiteY39" fmla="*/ 5705 h 10000"/>
                  <a:gd name="connsiteX40" fmla="*/ 2181 w 10000"/>
                  <a:gd name="connsiteY40" fmla="*/ 5934 h 10000"/>
                  <a:gd name="connsiteX41" fmla="*/ 2046 w 10000"/>
                  <a:gd name="connsiteY41" fmla="*/ 6100 h 10000"/>
                  <a:gd name="connsiteX42" fmla="*/ 1757 w 10000"/>
                  <a:gd name="connsiteY42" fmla="*/ 6203 h 10000"/>
                  <a:gd name="connsiteX43" fmla="*/ 1564 w 10000"/>
                  <a:gd name="connsiteY43" fmla="*/ 6349 h 10000"/>
                  <a:gd name="connsiteX44" fmla="*/ 1332 w 10000"/>
                  <a:gd name="connsiteY44" fmla="*/ 6328 h 10000"/>
                  <a:gd name="connsiteX45" fmla="*/ 1100 w 10000"/>
                  <a:gd name="connsiteY45" fmla="*/ 6390 h 10000"/>
                  <a:gd name="connsiteX46" fmla="*/ 849 w 10000"/>
                  <a:gd name="connsiteY46" fmla="*/ 6577 h 10000"/>
                  <a:gd name="connsiteX47" fmla="*/ 521 w 10000"/>
                  <a:gd name="connsiteY47" fmla="*/ 6473 h 10000"/>
                  <a:gd name="connsiteX48" fmla="*/ 1062 w 10000"/>
                  <a:gd name="connsiteY48" fmla="*/ 6784 h 10000"/>
                  <a:gd name="connsiteX49" fmla="*/ 1293 w 10000"/>
                  <a:gd name="connsiteY49" fmla="*/ 6909 h 10000"/>
                  <a:gd name="connsiteX50" fmla="*/ 1564 w 10000"/>
                  <a:gd name="connsiteY50" fmla="*/ 6867 h 10000"/>
                  <a:gd name="connsiteX51" fmla="*/ 1776 w 10000"/>
                  <a:gd name="connsiteY51" fmla="*/ 6805 h 10000"/>
                  <a:gd name="connsiteX52" fmla="*/ 1988 w 10000"/>
                  <a:gd name="connsiteY52" fmla="*/ 6598 h 10000"/>
                  <a:gd name="connsiteX53" fmla="*/ 2239 w 10000"/>
                  <a:gd name="connsiteY53" fmla="*/ 6411 h 10000"/>
                  <a:gd name="connsiteX54" fmla="*/ 2278 w 10000"/>
                  <a:gd name="connsiteY54" fmla="*/ 6183 h 10000"/>
                  <a:gd name="connsiteX55" fmla="*/ 2568 w 10000"/>
                  <a:gd name="connsiteY55" fmla="*/ 5871 h 10000"/>
                  <a:gd name="connsiteX56" fmla="*/ 3050 w 10000"/>
                  <a:gd name="connsiteY56" fmla="*/ 5747 h 10000"/>
                  <a:gd name="connsiteX57" fmla="*/ 3224 w 10000"/>
                  <a:gd name="connsiteY57" fmla="*/ 5685 h 10000"/>
                  <a:gd name="connsiteX58" fmla="*/ 3475 w 10000"/>
                  <a:gd name="connsiteY58" fmla="*/ 5768 h 10000"/>
                  <a:gd name="connsiteX59" fmla="*/ 3514 w 10000"/>
                  <a:gd name="connsiteY59" fmla="*/ 5456 h 10000"/>
                  <a:gd name="connsiteX60" fmla="*/ 3591 w 10000"/>
                  <a:gd name="connsiteY60" fmla="*/ 5228 h 10000"/>
                  <a:gd name="connsiteX61" fmla="*/ 3745 w 10000"/>
                  <a:gd name="connsiteY61" fmla="*/ 5145 h 10000"/>
                  <a:gd name="connsiteX62" fmla="*/ 3938 w 10000"/>
                  <a:gd name="connsiteY62" fmla="*/ 5062 h 10000"/>
                  <a:gd name="connsiteX63" fmla="*/ 4151 w 10000"/>
                  <a:gd name="connsiteY63" fmla="*/ 5062 h 10000"/>
                  <a:gd name="connsiteX64" fmla="*/ 4286 w 10000"/>
                  <a:gd name="connsiteY64" fmla="*/ 5000 h 10000"/>
                  <a:gd name="connsiteX65" fmla="*/ 4653 w 10000"/>
                  <a:gd name="connsiteY65" fmla="*/ 4751 h 10000"/>
                  <a:gd name="connsiteX66" fmla="*/ 4903 w 10000"/>
                  <a:gd name="connsiteY66" fmla="*/ 4813 h 10000"/>
                  <a:gd name="connsiteX67" fmla="*/ 5058 w 10000"/>
                  <a:gd name="connsiteY67" fmla="*/ 4896 h 10000"/>
                  <a:gd name="connsiteX68" fmla="*/ 5405 w 10000"/>
                  <a:gd name="connsiteY68" fmla="*/ 4813 h 10000"/>
                  <a:gd name="connsiteX69" fmla="*/ 5869 w 10000"/>
                  <a:gd name="connsiteY69" fmla="*/ 4834 h 10000"/>
                  <a:gd name="connsiteX70" fmla="*/ 6062 w 10000"/>
                  <a:gd name="connsiteY70" fmla="*/ 4751 h 10000"/>
                  <a:gd name="connsiteX71" fmla="*/ 6313 w 10000"/>
                  <a:gd name="connsiteY71" fmla="*/ 4751 h 10000"/>
                  <a:gd name="connsiteX72" fmla="*/ 6564 w 10000"/>
                  <a:gd name="connsiteY72" fmla="*/ 4668 h 10000"/>
                  <a:gd name="connsiteX73" fmla="*/ 6680 w 10000"/>
                  <a:gd name="connsiteY73" fmla="*/ 4440 h 10000"/>
                  <a:gd name="connsiteX74" fmla="*/ 6795 w 10000"/>
                  <a:gd name="connsiteY74" fmla="*/ 4149 h 10000"/>
                  <a:gd name="connsiteX75" fmla="*/ 6737 w 10000"/>
                  <a:gd name="connsiteY75" fmla="*/ 3942 h 10000"/>
                  <a:gd name="connsiteX76" fmla="*/ 6718 w 10000"/>
                  <a:gd name="connsiteY76" fmla="*/ 3693 h 10000"/>
                  <a:gd name="connsiteX77" fmla="*/ 6718 w 10000"/>
                  <a:gd name="connsiteY77" fmla="*/ 3485 h 10000"/>
                  <a:gd name="connsiteX78" fmla="*/ 6795 w 10000"/>
                  <a:gd name="connsiteY78" fmla="*/ 3320 h 10000"/>
                  <a:gd name="connsiteX79" fmla="*/ 8861 w 10000"/>
                  <a:gd name="connsiteY79" fmla="*/ 3340 h 10000"/>
                  <a:gd name="connsiteX80" fmla="*/ 9170 w 10000"/>
                  <a:gd name="connsiteY80" fmla="*/ 3465 h 10000"/>
                  <a:gd name="connsiteX81" fmla="*/ 9537 w 10000"/>
                  <a:gd name="connsiteY81" fmla="*/ 4191 h 10000"/>
                  <a:gd name="connsiteX82" fmla="*/ 9730 w 10000"/>
                  <a:gd name="connsiteY82" fmla="*/ 4336 h 10000"/>
                  <a:gd name="connsiteX83" fmla="*/ 9865 w 10000"/>
                  <a:gd name="connsiteY83" fmla="*/ 4751 h 10000"/>
                  <a:gd name="connsiteX84" fmla="*/ 9865 w 10000"/>
                  <a:gd name="connsiteY84" fmla="*/ 5062 h 10000"/>
                  <a:gd name="connsiteX85" fmla="*/ 9884 w 10000"/>
                  <a:gd name="connsiteY85" fmla="*/ 5373 h 10000"/>
                  <a:gd name="connsiteX86" fmla="*/ 10000 w 10000"/>
                  <a:gd name="connsiteY86" fmla="*/ 5871 h 10000"/>
                  <a:gd name="connsiteX87" fmla="*/ 9981 w 10000"/>
                  <a:gd name="connsiteY87" fmla="*/ 6349 h 10000"/>
                  <a:gd name="connsiteX88" fmla="*/ 10000 w 10000"/>
                  <a:gd name="connsiteY88" fmla="*/ 6722 h 10000"/>
                  <a:gd name="connsiteX89" fmla="*/ 9402 w 10000"/>
                  <a:gd name="connsiteY89" fmla="*/ 6328 h 10000"/>
                  <a:gd name="connsiteX90" fmla="*/ 8958 w 10000"/>
                  <a:gd name="connsiteY90" fmla="*/ 6183 h 10000"/>
                  <a:gd name="connsiteX91" fmla="*/ 8533 w 10000"/>
                  <a:gd name="connsiteY91" fmla="*/ 5871 h 10000"/>
                  <a:gd name="connsiteX92" fmla="*/ 8108 w 10000"/>
                  <a:gd name="connsiteY92" fmla="*/ 5705 h 10000"/>
                  <a:gd name="connsiteX93" fmla="*/ 7934 w 10000"/>
                  <a:gd name="connsiteY93" fmla="*/ 5436 h 10000"/>
                  <a:gd name="connsiteX94" fmla="*/ 7857 w 10000"/>
                  <a:gd name="connsiteY94" fmla="*/ 5021 h 10000"/>
                  <a:gd name="connsiteX95" fmla="*/ 7587 w 10000"/>
                  <a:gd name="connsiteY95" fmla="*/ 4627 h 10000"/>
                  <a:gd name="connsiteX96" fmla="*/ 7278 w 10000"/>
                  <a:gd name="connsiteY96" fmla="*/ 4398 h 10000"/>
                  <a:gd name="connsiteX97" fmla="*/ 7181 w 10000"/>
                  <a:gd name="connsiteY97" fmla="*/ 4585 h 10000"/>
                  <a:gd name="connsiteX98" fmla="*/ 7181 w 10000"/>
                  <a:gd name="connsiteY98" fmla="*/ 4917 h 10000"/>
                  <a:gd name="connsiteX99" fmla="*/ 7239 w 10000"/>
                  <a:gd name="connsiteY99" fmla="*/ 5560 h 10000"/>
                  <a:gd name="connsiteX100" fmla="*/ 7239 w 10000"/>
                  <a:gd name="connsiteY100" fmla="*/ 5830 h 10000"/>
                  <a:gd name="connsiteX101" fmla="*/ 7124 w 10000"/>
                  <a:gd name="connsiteY101" fmla="*/ 6079 h 10000"/>
                  <a:gd name="connsiteX102" fmla="*/ 6680 w 10000"/>
                  <a:gd name="connsiteY102" fmla="*/ 6245 h 10000"/>
                  <a:gd name="connsiteX103" fmla="*/ 6409 w 10000"/>
                  <a:gd name="connsiteY103" fmla="*/ 6515 h 10000"/>
                  <a:gd name="connsiteX104" fmla="*/ 6197 w 10000"/>
                  <a:gd name="connsiteY104" fmla="*/ 6245 h 10000"/>
                  <a:gd name="connsiteX105" fmla="*/ 5907 w 10000"/>
                  <a:gd name="connsiteY105" fmla="*/ 6141 h 10000"/>
                  <a:gd name="connsiteX106" fmla="*/ 5869 w 10000"/>
                  <a:gd name="connsiteY106" fmla="*/ 6722 h 10000"/>
                  <a:gd name="connsiteX107" fmla="*/ 5753 w 10000"/>
                  <a:gd name="connsiteY107" fmla="*/ 6992 h 10000"/>
                  <a:gd name="connsiteX108" fmla="*/ 5753 w 10000"/>
                  <a:gd name="connsiteY108" fmla="*/ 7241 h 10000"/>
                  <a:gd name="connsiteX109" fmla="*/ 5521 w 10000"/>
                  <a:gd name="connsiteY109" fmla="*/ 7386 h 10000"/>
                  <a:gd name="connsiteX110" fmla="*/ 5309 w 10000"/>
                  <a:gd name="connsiteY110" fmla="*/ 7718 h 10000"/>
                  <a:gd name="connsiteX111" fmla="*/ 5000 w 10000"/>
                  <a:gd name="connsiteY111" fmla="*/ 8320 h 10000"/>
                  <a:gd name="connsiteX112" fmla="*/ 4788 w 10000"/>
                  <a:gd name="connsiteY112" fmla="*/ 8755 h 10000"/>
                  <a:gd name="connsiteX113" fmla="*/ 4459 w 10000"/>
                  <a:gd name="connsiteY113" fmla="*/ 9149 h 10000"/>
                  <a:gd name="connsiteX114" fmla="*/ 4363 w 10000"/>
                  <a:gd name="connsiteY114" fmla="*/ 9523 h 10000"/>
                  <a:gd name="connsiteX115" fmla="*/ 4170 w 10000"/>
                  <a:gd name="connsiteY115" fmla="*/ 9876 h 10000"/>
                  <a:gd name="connsiteX116" fmla="*/ 3764 w 10000"/>
                  <a:gd name="connsiteY116" fmla="*/ 9647 h 10000"/>
                  <a:gd name="connsiteX117" fmla="*/ 3398 w 10000"/>
                  <a:gd name="connsiteY117" fmla="*/ 9627 h 10000"/>
                  <a:gd name="connsiteX118" fmla="*/ 3108 w 10000"/>
                  <a:gd name="connsiteY118" fmla="*/ 9627 h 10000"/>
                  <a:gd name="connsiteX119" fmla="*/ 2973 w 10000"/>
                  <a:gd name="connsiteY119" fmla="*/ 9793 h 10000"/>
                  <a:gd name="connsiteX120" fmla="*/ 2992 w 10000"/>
                  <a:gd name="connsiteY120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1313 w 10000"/>
                  <a:gd name="connsiteY2" fmla="*/ 6950 h 10000"/>
                  <a:gd name="connsiteX3" fmla="*/ 714 w 10000"/>
                  <a:gd name="connsiteY3" fmla="*/ 6743 h 10000"/>
                  <a:gd name="connsiteX4" fmla="*/ 328 w 10000"/>
                  <a:gd name="connsiteY4" fmla="*/ 6639 h 10000"/>
                  <a:gd name="connsiteX5" fmla="*/ 0 w 10000"/>
                  <a:gd name="connsiteY5" fmla="*/ 6432 h 10000"/>
                  <a:gd name="connsiteX6" fmla="*/ 0 w 10000"/>
                  <a:gd name="connsiteY6" fmla="*/ 3361 h 10000"/>
                  <a:gd name="connsiteX7" fmla="*/ 58 w 10000"/>
                  <a:gd name="connsiteY7" fmla="*/ 622 h 10000"/>
                  <a:gd name="connsiteX8" fmla="*/ 193 w 10000"/>
                  <a:gd name="connsiteY8" fmla="*/ 685 h 10000"/>
                  <a:gd name="connsiteX9" fmla="*/ 367 w 10000"/>
                  <a:gd name="connsiteY9" fmla="*/ 664 h 10000"/>
                  <a:gd name="connsiteX10" fmla="*/ 463 w 10000"/>
                  <a:gd name="connsiteY10" fmla="*/ 415 h 10000"/>
                  <a:gd name="connsiteX11" fmla="*/ 386 w 10000"/>
                  <a:gd name="connsiteY11" fmla="*/ 228 h 10000"/>
                  <a:gd name="connsiteX12" fmla="*/ 541 w 10000"/>
                  <a:gd name="connsiteY12" fmla="*/ 0 h 10000"/>
                  <a:gd name="connsiteX13" fmla="*/ 811 w 10000"/>
                  <a:gd name="connsiteY13" fmla="*/ 145 h 10000"/>
                  <a:gd name="connsiteX14" fmla="*/ 907 w 10000"/>
                  <a:gd name="connsiteY14" fmla="*/ 332 h 10000"/>
                  <a:gd name="connsiteX15" fmla="*/ 1100 w 10000"/>
                  <a:gd name="connsiteY15" fmla="*/ 415 h 10000"/>
                  <a:gd name="connsiteX16" fmla="*/ 1236 w 10000"/>
                  <a:gd name="connsiteY16" fmla="*/ 311 h 10000"/>
                  <a:gd name="connsiteX17" fmla="*/ 1583 w 10000"/>
                  <a:gd name="connsiteY17" fmla="*/ 332 h 10000"/>
                  <a:gd name="connsiteX18" fmla="*/ 1815 w 10000"/>
                  <a:gd name="connsiteY18" fmla="*/ 519 h 10000"/>
                  <a:gd name="connsiteX19" fmla="*/ 2008 w 10000"/>
                  <a:gd name="connsiteY19" fmla="*/ 539 h 10000"/>
                  <a:gd name="connsiteX20" fmla="*/ 1988 w 10000"/>
                  <a:gd name="connsiteY20" fmla="*/ 768 h 10000"/>
                  <a:gd name="connsiteX21" fmla="*/ 1931 w 10000"/>
                  <a:gd name="connsiteY21" fmla="*/ 871 h 10000"/>
                  <a:gd name="connsiteX22" fmla="*/ 1969 w 10000"/>
                  <a:gd name="connsiteY22" fmla="*/ 1100 h 10000"/>
                  <a:gd name="connsiteX23" fmla="*/ 2239 w 10000"/>
                  <a:gd name="connsiteY23" fmla="*/ 1328 h 10000"/>
                  <a:gd name="connsiteX24" fmla="*/ 2490 w 10000"/>
                  <a:gd name="connsiteY24" fmla="*/ 1618 h 10000"/>
                  <a:gd name="connsiteX25" fmla="*/ 2587 w 10000"/>
                  <a:gd name="connsiteY25" fmla="*/ 1992 h 10000"/>
                  <a:gd name="connsiteX26" fmla="*/ 2761 w 10000"/>
                  <a:gd name="connsiteY26" fmla="*/ 2593 h 10000"/>
                  <a:gd name="connsiteX27" fmla="*/ 2915 w 10000"/>
                  <a:gd name="connsiteY27" fmla="*/ 3154 h 10000"/>
                  <a:gd name="connsiteX28" fmla="*/ 2819 w 10000"/>
                  <a:gd name="connsiteY28" fmla="*/ 3423 h 10000"/>
                  <a:gd name="connsiteX29" fmla="*/ 2973 w 10000"/>
                  <a:gd name="connsiteY29" fmla="*/ 3714 h 10000"/>
                  <a:gd name="connsiteX30" fmla="*/ 2896 w 10000"/>
                  <a:gd name="connsiteY30" fmla="*/ 4046 h 10000"/>
                  <a:gd name="connsiteX31" fmla="*/ 2992 w 10000"/>
                  <a:gd name="connsiteY31" fmla="*/ 4295 h 10000"/>
                  <a:gd name="connsiteX32" fmla="*/ 3069 w 10000"/>
                  <a:gd name="connsiteY32" fmla="*/ 4606 h 10000"/>
                  <a:gd name="connsiteX33" fmla="*/ 3205 w 10000"/>
                  <a:gd name="connsiteY33" fmla="*/ 4896 h 10000"/>
                  <a:gd name="connsiteX34" fmla="*/ 3147 w 10000"/>
                  <a:gd name="connsiteY34" fmla="*/ 5124 h 10000"/>
                  <a:gd name="connsiteX35" fmla="*/ 2896 w 10000"/>
                  <a:gd name="connsiteY35" fmla="*/ 5249 h 10000"/>
                  <a:gd name="connsiteX36" fmla="*/ 2722 w 10000"/>
                  <a:gd name="connsiteY36" fmla="*/ 5519 h 10000"/>
                  <a:gd name="connsiteX37" fmla="*/ 2587 w 10000"/>
                  <a:gd name="connsiteY37" fmla="*/ 5622 h 10000"/>
                  <a:gd name="connsiteX38" fmla="*/ 2278 w 10000"/>
                  <a:gd name="connsiteY38" fmla="*/ 5705 h 10000"/>
                  <a:gd name="connsiteX39" fmla="*/ 2181 w 10000"/>
                  <a:gd name="connsiteY39" fmla="*/ 5934 h 10000"/>
                  <a:gd name="connsiteX40" fmla="*/ 2046 w 10000"/>
                  <a:gd name="connsiteY40" fmla="*/ 6100 h 10000"/>
                  <a:gd name="connsiteX41" fmla="*/ 1757 w 10000"/>
                  <a:gd name="connsiteY41" fmla="*/ 6203 h 10000"/>
                  <a:gd name="connsiteX42" fmla="*/ 1564 w 10000"/>
                  <a:gd name="connsiteY42" fmla="*/ 6349 h 10000"/>
                  <a:gd name="connsiteX43" fmla="*/ 1332 w 10000"/>
                  <a:gd name="connsiteY43" fmla="*/ 6328 h 10000"/>
                  <a:gd name="connsiteX44" fmla="*/ 1100 w 10000"/>
                  <a:gd name="connsiteY44" fmla="*/ 6390 h 10000"/>
                  <a:gd name="connsiteX45" fmla="*/ 849 w 10000"/>
                  <a:gd name="connsiteY45" fmla="*/ 6577 h 10000"/>
                  <a:gd name="connsiteX46" fmla="*/ 521 w 10000"/>
                  <a:gd name="connsiteY46" fmla="*/ 6473 h 10000"/>
                  <a:gd name="connsiteX47" fmla="*/ 1062 w 10000"/>
                  <a:gd name="connsiteY47" fmla="*/ 6784 h 10000"/>
                  <a:gd name="connsiteX48" fmla="*/ 1293 w 10000"/>
                  <a:gd name="connsiteY48" fmla="*/ 6909 h 10000"/>
                  <a:gd name="connsiteX49" fmla="*/ 1564 w 10000"/>
                  <a:gd name="connsiteY49" fmla="*/ 6867 h 10000"/>
                  <a:gd name="connsiteX50" fmla="*/ 1776 w 10000"/>
                  <a:gd name="connsiteY50" fmla="*/ 6805 h 10000"/>
                  <a:gd name="connsiteX51" fmla="*/ 1988 w 10000"/>
                  <a:gd name="connsiteY51" fmla="*/ 6598 h 10000"/>
                  <a:gd name="connsiteX52" fmla="*/ 2239 w 10000"/>
                  <a:gd name="connsiteY52" fmla="*/ 6411 h 10000"/>
                  <a:gd name="connsiteX53" fmla="*/ 2278 w 10000"/>
                  <a:gd name="connsiteY53" fmla="*/ 6183 h 10000"/>
                  <a:gd name="connsiteX54" fmla="*/ 2568 w 10000"/>
                  <a:gd name="connsiteY54" fmla="*/ 5871 h 10000"/>
                  <a:gd name="connsiteX55" fmla="*/ 3050 w 10000"/>
                  <a:gd name="connsiteY55" fmla="*/ 5747 h 10000"/>
                  <a:gd name="connsiteX56" fmla="*/ 3224 w 10000"/>
                  <a:gd name="connsiteY56" fmla="*/ 5685 h 10000"/>
                  <a:gd name="connsiteX57" fmla="*/ 3475 w 10000"/>
                  <a:gd name="connsiteY57" fmla="*/ 5768 h 10000"/>
                  <a:gd name="connsiteX58" fmla="*/ 3514 w 10000"/>
                  <a:gd name="connsiteY58" fmla="*/ 5456 h 10000"/>
                  <a:gd name="connsiteX59" fmla="*/ 3591 w 10000"/>
                  <a:gd name="connsiteY59" fmla="*/ 5228 h 10000"/>
                  <a:gd name="connsiteX60" fmla="*/ 3745 w 10000"/>
                  <a:gd name="connsiteY60" fmla="*/ 5145 h 10000"/>
                  <a:gd name="connsiteX61" fmla="*/ 3938 w 10000"/>
                  <a:gd name="connsiteY61" fmla="*/ 5062 h 10000"/>
                  <a:gd name="connsiteX62" fmla="*/ 4151 w 10000"/>
                  <a:gd name="connsiteY62" fmla="*/ 5062 h 10000"/>
                  <a:gd name="connsiteX63" fmla="*/ 4286 w 10000"/>
                  <a:gd name="connsiteY63" fmla="*/ 5000 h 10000"/>
                  <a:gd name="connsiteX64" fmla="*/ 4653 w 10000"/>
                  <a:gd name="connsiteY64" fmla="*/ 4751 h 10000"/>
                  <a:gd name="connsiteX65" fmla="*/ 4903 w 10000"/>
                  <a:gd name="connsiteY65" fmla="*/ 4813 h 10000"/>
                  <a:gd name="connsiteX66" fmla="*/ 5058 w 10000"/>
                  <a:gd name="connsiteY66" fmla="*/ 4896 h 10000"/>
                  <a:gd name="connsiteX67" fmla="*/ 5405 w 10000"/>
                  <a:gd name="connsiteY67" fmla="*/ 4813 h 10000"/>
                  <a:gd name="connsiteX68" fmla="*/ 5869 w 10000"/>
                  <a:gd name="connsiteY68" fmla="*/ 4834 h 10000"/>
                  <a:gd name="connsiteX69" fmla="*/ 6062 w 10000"/>
                  <a:gd name="connsiteY69" fmla="*/ 4751 h 10000"/>
                  <a:gd name="connsiteX70" fmla="*/ 6313 w 10000"/>
                  <a:gd name="connsiteY70" fmla="*/ 4751 h 10000"/>
                  <a:gd name="connsiteX71" fmla="*/ 6564 w 10000"/>
                  <a:gd name="connsiteY71" fmla="*/ 4668 h 10000"/>
                  <a:gd name="connsiteX72" fmla="*/ 6680 w 10000"/>
                  <a:gd name="connsiteY72" fmla="*/ 4440 h 10000"/>
                  <a:gd name="connsiteX73" fmla="*/ 6795 w 10000"/>
                  <a:gd name="connsiteY73" fmla="*/ 4149 h 10000"/>
                  <a:gd name="connsiteX74" fmla="*/ 6737 w 10000"/>
                  <a:gd name="connsiteY74" fmla="*/ 3942 h 10000"/>
                  <a:gd name="connsiteX75" fmla="*/ 6718 w 10000"/>
                  <a:gd name="connsiteY75" fmla="*/ 3693 h 10000"/>
                  <a:gd name="connsiteX76" fmla="*/ 6718 w 10000"/>
                  <a:gd name="connsiteY76" fmla="*/ 3485 h 10000"/>
                  <a:gd name="connsiteX77" fmla="*/ 6795 w 10000"/>
                  <a:gd name="connsiteY77" fmla="*/ 3320 h 10000"/>
                  <a:gd name="connsiteX78" fmla="*/ 8861 w 10000"/>
                  <a:gd name="connsiteY78" fmla="*/ 3340 h 10000"/>
                  <a:gd name="connsiteX79" fmla="*/ 9170 w 10000"/>
                  <a:gd name="connsiteY79" fmla="*/ 3465 h 10000"/>
                  <a:gd name="connsiteX80" fmla="*/ 9537 w 10000"/>
                  <a:gd name="connsiteY80" fmla="*/ 4191 h 10000"/>
                  <a:gd name="connsiteX81" fmla="*/ 9730 w 10000"/>
                  <a:gd name="connsiteY81" fmla="*/ 4336 h 10000"/>
                  <a:gd name="connsiteX82" fmla="*/ 9865 w 10000"/>
                  <a:gd name="connsiteY82" fmla="*/ 4751 h 10000"/>
                  <a:gd name="connsiteX83" fmla="*/ 9865 w 10000"/>
                  <a:gd name="connsiteY83" fmla="*/ 5062 h 10000"/>
                  <a:gd name="connsiteX84" fmla="*/ 9884 w 10000"/>
                  <a:gd name="connsiteY84" fmla="*/ 5373 h 10000"/>
                  <a:gd name="connsiteX85" fmla="*/ 10000 w 10000"/>
                  <a:gd name="connsiteY85" fmla="*/ 5871 h 10000"/>
                  <a:gd name="connsiteX86" fmla="*/ 9981 w 10000"/>
                  <a:gd name="connsiteY86" fmla="*/ 6349 h 10000"/>
                  <a:gd name="connsiteX87" fmla="*/ 10000 w 10000"/>
                  <a:gd name="connsiteY87" fmla="*/ 6722 h 10000"/>
                  <a:gd name="connsiteX88" fmla="*/ 9402 w 10000"/>
                  <a:gd name="connsiteY88" fmla="*/ 6328 h 10000"/>
                  <a:gd name="connsiteX89" fmla="*/ 8958 w 10000"/>
                  <a:gd name="connsiteY89" fmla="*/ 6183 h 10000"/>
                  <a:gd name="connsiteX90" fmla="*/ 8533 w 10000"/>
                  <a:gd name="connsiteY90" fmla="*/ 5871 h 10000"/>
                  <a:gd name="connsiteX91" fmla="*/ 8108 w 10000"/>
                  <a:gd name="connsiteY91" fmla="*/ 5705 h 10000"/>
                  <a:gd name="connsiteX92" fmla="*/ 7934 w 10000"/>
                  <a:gd name="connsiteY92" fmla="*/ 5436 h 10000"/>
                  <a:gd name="connsiteX93" fmla="*/ 7857 w 10000"/>
                  <a:gd name="connsiteY93" fmla="*/ 5021 h 10000"/>
                  <a:gd name="connsiteX94" fmla="*/ 7587 w 10000"/>
                  <a:gd name="connsiteY94" fmla="*/ 4627 h 10000"/>
                  <a:gd name="connsiteX95" fmla="*/ 7278 w 10000"/>
                  <a:gd name="connsiteY95" fmla="*/ 4398 h 10000"/>
                  <a:gd name="connsiteX96" fmla="*/ 7181 w 10000"/>
                  <a:gd name="connsiteY96" fmla="*/ 4585 h 10000"/>
                  <a:gd name="connsiteX97" fmla="*/ 7181 w 10000"/>
                  <a:gd name="connsiteY97" fmla="*/ 4917 h 10000"/>
                  <a:gd name="connsiteX98" fmla="*/ 7239 w 10000"/>
                  <a:gd name="connsiteY98" fmla="*/ 5560 h 10000"/>
                  <a:gd name="connsiteX99" fmla="*/ 7239 w 10000"/>
                  <a:gd name="connsiteY99" fmla="*/ 5830 h 10000"/>
                  <a:gd name="connsiteX100" fmla="*/ 7124 w 10000"/>
                  <a:gd name="connsiteY100" fmla="*/ 6079 h 10000"/>
                  <a:gd name="connsiteX101" fmla="*/ 6680 w 10000"/>
                  <a:gd name="connsiteY101" fmla="*/ 6245 h 10000"/>
                  <a:gd name="connsiteX102" fmla="*/ 6409 w 10000"/>
                  <a:gd name="connsiteY102" fmla="*/ 6515 h 10000"/>
                  <a:gd name="connsiteX103" fmla="*/ 6197 w 10000"/>
                  <a:gd name="connsiteY103" fmla="*/ 6245 h 10000"/>
                  <a:gd name="connsiteX104" fmla="*/ 5907 w 10000"/>
                  <a:gd name="connsiteY104" fmla="*/ 6141 h 10000"/>
                  <a:gd name="connsiteX105" fmla="*/ 5869 w 10000"/>
                  <a:gd name="connsiteY105" fmla="*/ 6722 h 10000"/>
                  <a:gd name="connsiteX106" fmla="*/ 5753 w 10000"/>
                  <a:gd name="connsiteY106" fmla="*/ 6992 h 10000"/>
                  <a:gd name="connsiteX107" fmla="*/ 5753 w 10000"/>
                  <a:gd name="connsiteY107" fmla="*/ 7241 h 10000"/>
                  <a:gd name="connsiteX108" fmla="*/ 5521 w 10000"/>
                  <a:gd name="connsiteY108" fmla="*/ 7386 h 10000"/>
                  <a:gd name="connsiteX109" fmla="*/ 5309 w 10000"/>
                  <a:gd name="connsiteY109" fmla="*/ 7718 h 10000"/>
                  <a:gd name="connsiteX110" fmla="*/ 5000 w 10000"/>
                  <a:gd name="connsiteY110" fmla="*/ 8320 h 10000"/>
                  <a:gd name="connsiteX111" fmla="*/ 4788 w 10000"/>
                  <a:gd name="connsiteY111" fmla="*/ 8755 h 10000"/>
                  <a:gd name="connsiteX112" fmla="*/ 4459 w 10000"/>
                  <a:gd name="connsiteY112" fmla="*/ 9149 h 10000"/>
                  <a:gd name="connsiteX113" fmla="*/ 4363 w 10000"/>
                  <a:gd name="connsiteY113" fmla="*/ 9523 h 10000"/>
                  <a:gd name="connsiteX114" fmla="*/ 4170 w 10000"/>
                  <a:gd name="connsiteY114" fmla="*/ 9876 h 10000"/>
                  <a:gd name="connsiteX115" fmla="*/ 3764 w 10000"/>
                  <a:gd name="connsiteY115" fmla="*/ 9647 h 10000"/>
                  <a:gd name="connsiteX116" fmla="*/ 3398 w 10000"/>
                  <a:gd name="connsiteY116" fmla="*/ 9627 h 10000"/>
                  <a:gd name="connsiteX117" fmla="*/ 3108 w 10000"/>
                  <a:gd name="connsiteY117" fmla="*/ 9627 h 10000"/>
                  <a:gd name="connsiteX118" fmla="*/ 2973 w 10000"/>
                  <a:gd name="connsiteY118" fmla="*/ 9793 h 10000"/>
                  <a:gd name="connsiteX119" fmla="*/ 2992 w 10000"/>
                  <a:gd name="connsiteY119" fmla="*/ 10000 h 10000"/>
                  <a:gd name="connsiteX0" fmla="*/ 2992 w 10000"/>
                  <a:gd name="connsiteY0" fmla="*/ 10000 h 10000"/>
                  <a:gd name="connsiteX1" fmla="*/ 1313 w 10000"/>
                  <a:gd name="connsiteY1" fmla="*/ 6950 h 10000"/>
                  <a:gd name="connsiteX2" fmla="*/ 714 w 10000"/>
                  <a:gd name="connsiteY2" fmla="*/ 6743 h 10000"/>
                  <a:gd name="connsiteX3" fmla="*/ 328 w 10000"/>
                  <a:gd name="connsiteY3" fmla="*/ 6639 h 10000"/>
                  <a:gd name="connsiteX4" fmla="*/ 0 w 10000"/>
                  <a:gd name="connsiteY4" fmla="*/ 6432 h 10000"/>
                  <a:gd name="connsiteX5" fmla="*/ 0 w 10000"/>
                  <a:gd name="connsiteY5" fmla="*/ 3361 h 10000"/>
                  <a:gd name="connsiteX6" fmla="*/ 58 w 10000"/>
                  <a:gd name="connsiteY6" fmla="*/ 622 h 10000"/>
                  <a:gd name="connsiteX7" fmla="*/ 193 w 10000"/>
                  <a:gd name="connsiteY7" fmla="*/ 685 h 10000"/>
                  <a:gd name="connsiteX8" fmla="*/ 367 w 10000"/>
                  <a:gd name="connsiteY8" fmla="*/ 664 h 10000"/>
                  <a:gd name="connsiteX9" fmla="*/ 463 w 10000"/>
                  <a:gd name="connsiteY9" fmla="*/ 415 h 10000"/>
                  <a:gd name="connsiteX10" fmla="*/ 386 w 10000"/>
                  <a:gd name="connsiteY10" fmla="*/ 228 h 10000"/>
                  <a:gd name="connsiteX11" fmla="*/ 541 w 10000"/>
                  <a:gd name="connsiteY11" fmla="*/ 0 h 10000"/>
                  <a:gd name="connsiteX12" fmla="*/ 811 w 10000"/>
                  <a:gd name="connsiteY12" fmla="*/ 145 h 10000"/>
                  <a:gd name="connsiteX13" fmla="*/ 907 w 10000"/>
                  <a:gd name="connsiteY13" fmla="*/ 332 h 10000"/>
                  <a:gd name="connsiteX14" fmla="*/ 1100 w 10000"/>
                  <a:gd name="connsiteY14" fmla="*/ 415 h 10000"/>
                  <a:gd name="connsiteX15" fmla="*/ 1236 w 10000"/>
                  <a:gd name="connsiteY15" fmla="*/ 311 h 10000"/>
                  <a:gd name="connsiteX16" fmla="*/ 1583 w 10000"/>
                  <a:gd name="connsiteY16" fmla="*/ 332 h 10000"/>
                  <a:gd name="connsiteX17" fmla="*/ 1815 w 10000"/>
                  <a:gd name="connsiteY17" fmla="*/ 519 h 10000"/>
                  <a:gd name="connsiteX18" fmla="*/ 2008 w 10000"/>
                  <a:gd name="connsiteY18" fmla="*/ 539 h 10000"/>
                  <a:gd name="connsiteX19" fmla="*/ 1988 w 10000"/>
                  <a:gd name="connsiteY19" fmla="*/ 768 h 10000"/>
                  <a:gd name="connsiteX20" fmla="*/ 1931 w 10000"/>
                  <a:gd name="connsiteY20" fmla="*/ 871 h 10000"/>
                  <a:gd name="connsiteX21" fmla="*/ 1969 w 10000"/>
                  <a:gd name="connsiteY21" fmla="*/ 1100 h 10000"/>
                  <a:gd name="connsiteX22" fmla="*/ 2239 w 10000"/>
                  <a:gd name="connsiteY22" fmla="*/ 1328 h 10000"/>
                  <a:gd name="connsiteX23" fmla="*/ 2490 w 10000"/>
                  <a:gd name="connsiteY23" fmla="*/ 1618 h 10000"/>
                  <a:gd name="connsiteX24" fmla="*/ 2587 w 10000"/>
                  <a:gd name="connsiteY24" fmla="*/ 1992 h 10000"/>
                  <a:gd name="connsiteX25" fmla="*/ 2761 w 10000"/>
                  <a:gd name="connsiteY25" fmla="*/ 2593 h 10000"/>
                  <a:gd name="connsiteX26" fmla="*/ 2915 w 10000"/>
                  <a:gd name="connsiteY26" fmla="*/ 3154 h 10000"/>
                  <a:gd name="connsiteX27" fmla="*/ 2819 w 10000"/>
                  <a:gd name="connsiteY27" fmla="*/ 3423 h 10000"/>
                  <a:gd name="connsiteX28" fmla="*/ 2973 w 10000"/>
                  <a:gd name="connsiteY28" fmla="*/ 3714 h 10000"/>
                  <a:gd name="connsiteX29" fmla="*/ 2896 w 10000"/>
                  <a:gd name="connsiteY29" fmla="*/ 4046 h 10000"/>
                  <a:gd name="connsiteX30" fmla="*/ 2992 w 10000"/>
                  <a:gd name="connsiteY30" fmla="*/ 4295 h 10000"/>
                  <a:gd name="connsiteX31" fmla="*/ 3069 w 10000"/>
                  <a:gd name="connsiteY31" fmla="*/ 4606 h 10000"/>
                  <a:gd name="connsiteX32" fmla="*/ 3205 w 10000"/>
                  <a:gd name="connsiteY32" fmla="*/ 4896 h 10000"/>
                  <a:gd name="connsiteX33" fmla="*/ 3147 w 10000"/>
                  <a:gd name="connsiteY33" fmla="*/ 5124 h 10000"/>
                  <a:gd name="connsiteX34" fmla="*/ 2896 w 10000"/>
                  <a:gd name="connsiteY34" fmla="*/ 5249 h 10000"/>
                  <a:gd name="connsiteX35" fmla="*/ 2722 w 10000"/>
                  <a:gd name="connsiteY35" fmla="*/ 5519 h 10000"/>
                  <a:gd name="connsiteX36" fmla="*/ 2587 w 10000"/>
                  <a:gd name="connsiteY36" fmla="*/ 5622 h 10000"/>
                  <a:gd name="connsiteX37" fmla="*/ 2278 w 10000"/>
                  <a:gd name="connsiteY37" fmla="*/ 5705 h 10000"/>
                  <a:gd name="connsiteX38" fmla="*/ 2181 w 10000"/>
                  <a:gd name="connsiteY38" fmla="*/ 5934 h 10000"/>
                  <a:gd name="connsiteX39" fmla="*/ 2046 w 10000"/>
                  <a:gd name="connsiteY39" fmla="*/ 6100 h 10000"/>
                  <a:gd name="connsiteX40" fmla="*/ 1757 w 10000"/>
                  <a:gd name="connsiteY40" fmla="*/ 6203 h 10000"/>
                  <a:gd name="connsiteX41" fmla="*/ 1564 w 10000"/>
                  <a:gd name="connsiteY41" fmla="*/ 6349 h 10000"/>
                  <a:gd name="connsiteX42" fmla="*/ 1332 w 10000"/>
                  <a:gd name="connsiteY42" fmla="*/ 6328 h 10000"/>
                  <a:gd name="connsiteX43" fmla="*/ 1100 w 10000"/>
                  <a:gd name="connsiteY43" fmla="*/ 6390 h 10000"/>
                  <a:gd name="connsiteX44" fmla="*/ 849 w 10000"/>
                  <a:gd name="connsiteY44" fmla="*/ 6577 h 10000"/>
                  <a:gd name="connsiteX45" fmla="*/ 521 w 10000"/>
                  <a:gd name="connsiteY45" fmla="*/ 6473 h 10000"/>
                  <a:gd name="connsiteX46" fmla="*/ 1062 w 10000"/>
                  <a:gd name="connsiteY46" fmla="*/ 6784 h 10000"/>
                  <a:gd name="connsiteX47" fmla="*/ 1293 w 10000"/>
                  <a:gd name="connsiteY47" fmla="*/ 6909 h 10000"/>
                  <a:gd name="connsiteX48" fmla="*/ 1564 w 10000"/>
                  <a:gd name="connsiteY48" fmla="*/ 6867 h 10000"/>
                  <a:gd name="connsiteX49" fmla="*/ 1776 w 10000"/>
                  <a:gd name="connsiteY49" fmla="*/ 6805 h 10000"/>
                  <a:gd name="connsiteX50" fmla="*/ 1988 w 10000"/>
                  <a:gd name="connsiteY50" fmla="*/ 6598 h 10000"/>
                  <a:gd name="connsiteX51" fmla="*/ 2239 w 10000"/>
                  <a:gd name="connsiteY51" fmla="*/ 6411 h 10000"/>
                  <a:gd name="connsiteX52" fmla="*/ 2278 w 10000"/>
                  <a:gd name="connsiteY52" fmla="*/ 6183 h 10000"/>
                  <a:gd name="connsiteX53" fmla="*/ 2568 w 10000"/>
                  <a:gd name="connsiteY53" fmla="*/ 5871 h 10000"/>
                  <a:gd name="connsiteX54" fmla="*/ 3050 w 10000"/>
                  <a:gd name="connsiteY54" fmla="*/ 5747 h 10000"/>
                  <a:gd name="connsiteX55" fmla="*/ 3224 w 10000"/>
                  <a:gd name="connsiteY55" fmla="*/ 5685 h 10000"/>
                  <a:gd name="connsiteX56" fmla="*/ 3475 w 10000"/>
                  <a:gd name="connsiteY56" fmla="*/ 5768 h 10000"/>
                  <a:gd name="connsiteX57" fmla="*/ 3514 w 10000"/>
                  <a:gd name="connsiteY57" fmla="*/ 5456 h 10000"/>
                  <a:gd name="connsiteX58" fmla="*/ 3591 w 10000"/>
                  <a:gd name="connsiteY58" fmla="*/ 5228 h 10000"/>
                  <a:gd name="connsiteX59" fmla="*/ 3745 w 10000"/>
                  <a:gd name="connsiteY59" fmla="*/ 5145 h 10000"/>
                  <a:gd name="connsiteX60" fmla="*/ 3938 w 10000"/>
                  <a:gd name="connsiteY60" fmla="*/ 5062 h 10000"/>
                  <a:gd name="connsiteX61" fmla="*/ 4151 w 10000"/>
                  <a:gd name="connsiteY61" fmla="*/ 5062 h 10000"/>
                  <a:gd name="connsiteX62" fmla="*/ 4286 w 10000"/>
                  <a:gd name="connsiteY62" fmla="*/ 5000 h 10000"/>
                  <a:gd name="connsiteX63" fmla="*/ 4653 w 10000"/>
                  <a:gd name="connsiteY63" fmla="*/ 4751 h 10000"/>
                  <a:gd name="connsiteX64" fmla="*/ 4903 w 10000"/>
                  <a:gd name="connsiteY64" fmla="*/ 4813 h 10000"/>
                  <a:gd name="connsiteX65" fmla="*/ 5058 w 10000"/>
                  <a:gd name="connsiteY65" fmla="*/ 4896 h 10000"/>
                  <a:gd name="connsiteX66" fmla="*/ 5405 w 10000"/>
                  <a:gd name="connsiteY66" fmla="*/ 4813 h 10000"/>
                  <a:gd name="connsiteX67" fmla="*/ 5869 w 10000"/>
                  <a:gd name="connsiteY67" fmla="*/ 4834 h 10000"/>
                  <a:gd name="connsiteX68" fmla="*/ 6062 w 10000"/>
                  <a:gd name="connsiteY68" fmla="*/ 4751 h 10000"/>
                  <a:gd name="connsiteX69" fmla="*/ 6313 w 10000"/>
                  <a:gd name="connsiteY69" fmla="*/ 4751 h 10000"/>
                  <a:gd name="connsiteX70" fmla="*/ 6564 w 10000"/>
                  <a:gd name="connsiteY70" fmla="*/ 4668 h 10000"/>
                  <a:gd name="connsiteX71" fmla="*/ 6680 w 10000"/>
                  <a:gd name="connsiteY71" fmla="*/ 4440 h 10000"/>
                  <a:gd name="connsiteX72" fmla="*/ 6795 w 10000"/>
                  <a:gd name="connsiteY72" fmla="*/ 4149 h 10000"/>
                  <a:gd name="connsiteX73" fmla="*/ 6737 w 10000"/>
                  <a:gd name="connsiteY73" fmla="*/ 3942 h 10000"/>
                  <a:gd name="connsiteX74" fmla="*/ 6718 w 10000"/>
                  <a:gd name="connsiteY74" fmla="*/ 3693 h 10000"/>
                  <a:gd name="connsiteX75" fmla="*/ 6718 w 10000"/>
                  <a:gd name="connsiteY75" fmla="*/ 3485 h 10000"/>
                  <a:gd name="connsiteX76" fmla="*/ 6795 w 10000"/>
                  <a:gd name="connsiteY76" fmla="*/ 3320 h 10000"/>
                  <a:gd name="connsiteX77" fmla="*/ 8861 w 10000"/>
                  <a:gd name="connsiteY77" fmla="*/ 3340 h 10000"/>
                  <a:gd name="connsiteX78" fmla="*/ 9170 w 10000"/>
                  <a:gd name="connsiteY78" fmla="*/ 3465 h 10000"/>
                  <a:gd name="connsiteX79" fmla="*/ 9537 w 10000"/>
                  <a:gd name="connsiteY79" fmla="*/ 4191 h 10000"/>
                  <a:gd name="connsiteX80" fmla="*/ 9730 w 10000"/>
                  <a:gd name="connsiteY80" fmla="*/ 4336 h 10000"/>
                  <a:gd name="connsiteX81" fmla="*/ 9865 w 10000"/>
                  <a:gd name="connsiteY81" fmla="*/ 4751 h 10000"/>
                  <a:gd name="connsiteX82" fmla="*/ 9865 w 10000"/>
                  <a:gd name="connsiteY82" fmla="*/ 5062 h 10000"/>
                  <a:gd name="connsiteX83" fmla="*/ 9884 w 10000"/>
                  <a:gd name="connsiteY83" fmla="*/ 5373 h 10000"/>
                  <a:gd name="connsiteX84" fmla="*/ 10000 w 10000"/>
                  <a:gd name="connsiteY84" fmla="*/ 5871 h 10000"/>
                  <a:gd name="connsiteX85" fmla="*/ 9981 w 10000"/>
                  <a:gd name="connsiteY85" fmla="*/ 6349 h 10000"/>
                  <a:gd name="connsiteX86" fmla="*/ 10000 w 10000"/>
                  <a:gd name="connsiteY86" fmla="*/ 6722 h 10000"/>
                  <a:gd name="connsiteX87" fmla="*/ 9402 w 10000"/>
                  <a:gd name="connsiteY87" fmla="*/ 6328 h 10000"/>
                  <a:gd name="connsiteX88" fmla="*/ 8958 w 10000"/>
                  <a:gd name="connsiteY88" fmla="*/ 6183 h 10000"/>
                  <a:gd name="connsiteX89" fmla="*/ 8533 w 10000"/>
                  <a:gd name="connsiteY89" fmla="*/ 5871 h 10000"/>
                  <a:gd name="connsiteX90" fmla="*/ 8108 w 10000"/>
                  <a:gd name="connsiteY90" fmla="*/ 5705 h 10000"/>
                  <a:gd name="connsiteX91" fmla="*/ 7934 w 10000"/>
                  <a:gd name="connsiteY91" fmla="*/ 5436 h 10000"/>
                  <a:gd name="connsiteX92" fmla="*/ 7857 w 10000"/>
                  <a:gd name="connsiteY92" fmla="*/ 5021 h 10000"/>
                  <a:gd name="connsiteX93" fmla="*/ 7587 w 10000"/>
                  <a:gd name="connsiteY93" fmla="*/ 4627 h 10000"/>
                  <a:gd name="connsiteX94" fmla="*/ 7278 w 10000"/>
                  <a:gd name="connsiteY94" fmla="*/ 4398 h 10000"/>
                  <a:gd name="connsiteX95" fmla="*/ 7181 w 10000"/>
                  <a:gd name="connsiteY95" fmla="*/ 4585 h 10000"/>
                  <a:gd name="connsiteX96" fmla="*/ 7181 w 10000"/>
                  <a:gd name="connsiteY96" fmla="*/ 4917 h 10000"/>
                  <a:gd name="connsiteX97" fmla="*/ 7239 w 10000"/>
                  <a:gd name="connsiteY97" fmla="*/ 5560 h 10000"/>
                  <a:gd name="connsiteX98" fmla="*/ 7239 w 10000"/>
                  <a:gd name="connsiteY98" fmla="*/ 5830 h 10000"/>
                  <a:gd name="connsiteX99" fmla="*/ 7124 w 10000"/>
                  <a:gd name="connsiteY99" fmla="*/ 6079 h 10000"/>
                  <a:gd name="connsiteX100" fmla="*/ 6680 w 10000"/>
                  <a:gd name="connsiteY100" fmla="*/ 6245 h 10000"/>
                  <a:gd name="connsiteX101" fmla="*/ 6409 w 10000"/>
                  <a:gd name="connsiteY101" fmla="*/ 6515 h 10000"/>
                  <a:gd name="connsiteX102" fmla="*/ 6197 w 10000"/>
                  <a:gd name="connsiteY102" fmla="*/ 6245 h 10000"/>
                  <a:gd name="connsiteX103" fmla="*/ 5907 w 10000"/>
                  <a:gd name="connsiteY103" fmla="*/ 6141 h 10000"/>
                  <a:gd name="connsiteX104" fmla="*/ 5869 w 10000"/>
                  <a:gd name="connsiteY104" fmla="*/ 6722 h 10000"/>
                  <a:gd name="connsiteX105" fmla="*/ 5753 w 10000"/>
                  <a:gd name="connsiteY105" fmla="*/ 6992 h 10000"/>
                  <a:gd name="connsiteX106" fmla="*/ 5753 w 10000"/>
                  <a:gd name="connsiteY106" fmla="*/ 7241 h 10000"/>
                  <a:gd name="connsiteX107" fmla="*/ 5521 w 10000"/>
                  <a:gd name="connsiteY107" fmla="*/ 7386 h 10000"/>
                  <a:gd name="connsiteX108" fmla="*/ 5309 w 10000"/>
                  <a:gd name="connsiteY108" fmla="*/ 7718 h 10000"/>
                  <a:gd name="connsiteX109" fmla="*/ 5000 w 10000"/>
                  <a:gd name="connsiteY109" fmla="*/ 8320 h 10000"/>
                  <a:gd name="connsiteX110" fmla="*/ 4788 w 10000"/>
                  <a:gd name="connsiteY110" fmla="*/ 8755 h 10000"/>
                  <a:gd name="connsiteX111" fmla="*/ 4459 w 10000"/>
                  <a:gd name="connsiteY111" fmla="*/ 9149 h 10000"/>
                  <a:gd name="connsiteX112" fmla="*/ 4363 w 10000"/>
                  <a:gd name="connsiteY112" fmla="*/ 9523 h 10000"/>
                  <a:gd name="connsiteX113" fmla="*/ 4170 w 10000"/>
                  <a:gd name="connsiteY113" fmla="*/ 9876 h 10000"/>
                  <a:gd name="connsiteX114" fmla="*/ 3764 w 10000"/>
                  <a:gd name="connsiteY114" fmla="*/ 9647 h 10000"/>
                  <a:gd name="connsiteX115" fmla="*/ 3398 w 10000"/>
                  <a:gd name="connsiteY115" fmla="*/ 9627 h 10000"/>
                  <a:gd name="connsiteX116" fmla="*/ 3108 w 10000"/>
                  <a:gd name="connsiteY116" fmla="*/ 9627 h 10000"/>
                  <a:gd name="connsiteX117" fmla="*/ 2973 w 10000"/>
                  <a:gd name="connsiteY117" fmla="*/ 9793 h 10000"/>
                  <a:gd name="connsiteX118" fmla="*/ 2992 w 10000"/>
                  <a:gd name="connsiteY118" fmla="*/ 10000 h 10000"/>
                  <a:gd name="connsiteX0" fmla="*/ 2973 w 10000"/>
                  <a:gd name="connsiteY0" fmla="*/ 9793 h 9876"/>
                  <a:gd name="connsiteX1" fmla="*/ 1313 w 10000"/>
                  <a:gd name="connsiteY1" fmla="*/ 6950 h 9876"/>
                  <a:gd name="connsiteX2" fmla="*/ 714 w 10000"/>
                  <a:gd name="connsiteY2" fmla="*/ 6743 h 9876"/>
                  <a:gd name="connsiteX3" fmla="*/ 328 w 10000"/>
                  <a:gd name="connsiteY3" fmla="*/ 6639 h 9876"/>
                  <a:gd name="connsiteX4" fmla="*/ 0 w 10000"/>
                  <a:gd name="connsiteY4" fmla="*/ 6432 h 9876"/>
                  <a:gd name="connsiteX5" fmla="*/ 0 w 10000"/>
                  <a:gd name="connsiteY5" fmla="*/ 3361 h 9876"/>
                  <a:gd name="connsiteX6" fmla="*/ 58 w 10000"/>
                  <a:gd name="connsiteY6" fmla="*/ 622 h 9876"/>
                  <a:gd name="connsiteX7" fmla="*/ 193 w 10000"/>
                  <a:gd name="connsiteY7" fmla="*/ 685 h 9876"/>
                  <a:gd name="connsiteX8" fmla="*/ 367 w 10000"/>
                  <a:gd name="connsiteY8" fmla="*/ 664 h 9876"/>
                  <a:gd name="connsiteX9" fmla="*/ 463 w 10000"/>
                  <a:gd name="connsiteY9" fmla="*/ 415 h 9876"/>
                  <a:gd name="connsiteX10" fmla="*/ 386 w 10000"/>
                  <a:gd name="connsiteY10" fmla="*/ 228 h 9876"/>
                  <a:gd name="connsiteX11" fmla="*/ 541 w 10000"/>
                  <a:gd name="connsiteY11" fmla="*/ 0 h 9876"/>
                  <a:gd name="connsiteX12" fmla="*/ 811 w 10000"/>
                  <a:gd name="connsiteY12" fmla="*/ 145 h 9876"/>
                  <a:gd name="connsiteX13" fmla="*/ 907 w 10000"/>
                  <a:gd name="connsiteY13" fmla="*/ 332 h 9876"/>
                  <a:gd name="connsiteX14" fmla="*/ 1100 w 10000"/>
                  <a:gd name="connsiteY14" fmla="*/ 415 h 9876"/>
                  <a:gd name="connsiteX15" fmla="*/ 1236 w 10000"/>
                  <a:gd name="connsiteY15" fmla="*/ 311 h 9876"/>
                  <a:gd name="connsiteX16" fmla="*/ 1583 w 10000"/>
                  <a:gd name="connsiteY16" fmla="*/ 332 h 9876"/>
                  <a:gd name="connsiteX17" fmla="*/ 1815 w 10000"/>
                  <a:gd name="connsiteY17" fmla="*/ 519 h 9876"/>
                  <a:gd name="connsiteX18" fmla="*/ 2008 w 10000"/>
                  <a:gd name="connsiteY18" fmla="*/ 539 h 9876"/>
                  <a:gd name="connsiteX19" fmla="*/ 1988 w 10000"/>
                  <a:gd name="connsiteY19" fmla="*/ 768 h 9876"/>
                  <a:gd name="connsiteX20" fmla="*/ 1931 w 10000"/>
                  <a:gd name="connsiteY20" fmla="*/ 871 h 9876"/>
                  <a:gd name="connsiteX21" fmla="*/ 1969 w 10000"/>
                  <a:gd name="connsiteY21" fmla="*/ 1100 h 9876"/>
                  <a:gd name="connsiteX22" fmla="*/ 2239 w 10000"/>
                  <a:gd name="connsiteY22" fmla="*/ 1328 h 9876"/>
                  <a:gd name="connsiteX23" fmla="*/ 2490 w 10000"/>
                  <a:gd name="connsiteY23" fmla="*/ 1618 h 9876"/>
                  <a:gd name="connsiteX24" fmla="*/ 2587 w 10000"/>
                  <a:gd name="connsiteY24" fmla="*/ 1992 h 9876"/>
                  <a:gd name="connsiteX25" fmla="*/ 2761 w 10000"/>
                  <a:gd name="connsiteY25" fmla="*/ 2593 h 9876"/>
                  <a:gd name="connsiteX26" fmla="*/ 2915 w 10000"/>
                  <a:gd name="connsiteY26" fmla="*/ 3154 h 9876"/>
                  <a:gd name="connsiteX27" fmla="*/ 2819 w 10000"/>
                  <a:gd name="connsiteY27" fmla="*/ 3423 h 9876"/>
                  <a:gd name="connsiteX28" fmla="*/ 2973 w 10000"/>
                  <a:gd name="connsiteY28" fmla="*/ 3714 h 9876"/>
                  <a:gd name="connsiteX29" fmla="*/ 2896 w 10000"/>
                  <a:gd name="connsiteY29" fmla="*/ 4046 h 9876"/>
                  <a:gd name="connsiteX30" fmla="*/ 2992 w 10000"/>
                  <a:gd name="connsiteY30" fmla="*/ 4295 h 9876"/>
                  <a:gd name="connsiteX31" fmla="*/ 3069 w 10000"/>
                  <a:gd name="connsiteY31" fmla="*/ 4606 h 9876"/>
                  <a:gd name="connsiteX32" fmla="*/ 3205 w 10000"/>
                  <a:gd name="connsiteY32" fmla="*/ 4896 h 9876"/>
                  <a:gd name="connsiteX33" fmla="*/ 3147 w 10000"/>
                  <a:gd name="connsiteY33" fmla="*/ 5124 h 9876"/>
                  <a:gd name="connsiteX34" fmla="*/ 2896 w 10000"/>
                  <a:gd name="connsiteY34" fmla="*/ 5249 h 9876"/>
                  <a:gd name="connsiteX35" fmla="*/ 2722 w 10000"/>
                  <a:gd name="connsiteY35" fmla="*/ 5519 h 9876"/>
                  <a:gd name="connsiteX36" fmla="*/ 2587 w 10000"/>
                  <a:gd name="connsiteY36" fmla="*/ 5622 h 9876"/>
                  <a:gd name="connsiteX37" fmla="*/ 2278 w 10000"/>
                  <a:gd name="connsiteY37" fmla="*/ 5705 h 9876"/>
                  <a:gd name="connsiteX38" fmla="*/ 2181 w 10000"/>
                  <a:gd name="connsiteY38" fmla="*/ 5934 h 9876"/>
                  <a:gd name="connsiteX39" fmla="*/ 2046 w 10000"/>
                  <a:gd name="connsiteY39" fmla="*/ 6100 h 9876"/>
                  <a:gd name="connsiteX40" fmla="*/ 1757 w 10000"/>
                  <a:gd name="connsiteY40" fmla="*/ 6203 h 9876"/>
                  <a:gd name="connsiteX41" fmla="*/ 1564 w 10000"/>
                  <a:gd name="connsiteY41" fmla="*/ 6349 h 9876"/>
                  <a:gd name="connsiteX42" fmla="*/ 1332 w 10000"/>
                  <a:gd name="connsiteY42" fmla="*/ 6328 h 9876"/>
                  <a:gd name="connsiteX43" fmla="*/ 1100 w 10000"/>
                  <a:gd name="connsiteY43" fmla="*/ 6390 h 9876"/>
                  <a:gd name="connsiteX44" fmla="*/ 849 w 10000"/>
                  <a:gd name="connsiteY44" fmla="*/ 6577 h 9876"/>
                  <a:gd name="connsiteX45" fmla="*/ 521 w 10000"/>
                  <a:gd name="connsiteY45" fmla="*/ 6473 h 9876"/>
                  <a:gd name="connsiteX46" fmla="*/ 1062 w 10000"/>
                  <a:gd name="connsiteY46" fmla="*/ 6784 h 9876"/>
                  <a:gd name="connsiteX47" fmla="*/ 1293 w 10000"/>
                  <a:gd name="connsiteY47" fmla="*/ 6909 h 9876"/>
                  <a:gd name="connsiteX48" fmla="*/ 1564 w 10000"/>
                  <a:gd name="connsiteY48" fmla="*/ 6867 h 9876"/>
                  <a:gd name="connsiteX49" fmla="*/ 1776 w 10000"/>
                  <a:gd name="connsiteY49" fmla="*/ 6805 h 9876"/>
                  <a:gd name="connsiteX50" fmla="*/ 1988 w 10000"/>
                  <a:gd name="connsiteY50" fmla="*/ 6598 h 9876"/>
                  <a:gd name="connsiteX51" fmla="*/ 2239 w 10000"/>
                  <a:gd name="connsiteY51" fmla="*/ 6411 h 9876"/>
                  <a:gd name="connsiteX52" fmla="*/ 2278 w 10000"/>
                  <a:gd name="connsiteY52" fmla="*/ 6183 h 9876"/>
                  <a:gd name="connsiteX53" fmla="*/ 2568 w 10000"/>
                  <a:gd name="connsiteY53" fmla="*/ 5871 h 9876"/>
                  <a:gd name="connsiteX54" fmla="*/ 3050 w 10000"/>
                  <a:gd name="connsiteY54" fmla="*/ 5747 h 9876"/>
                  <a:gd name="connsiteX55" fmla="*/ 3224 w 10000"/>
                  <a:gd name="connsiteY55" fmla="*/ 5685 h 9876"/>
                  <a:gd name="connsiteX56" fmla="*/ 3475 w 10000"/>
                  <a:gd name="connsiteY56" fmla="*/ 5768 h 9876"/>
                  <a:gd name="connsiteX57" fmla="*/ 3514 w 10000"/>
                  <a:gd name="connsiteY57" fmla="*/ 5456 h 9876"/>
                  <a:gd name="connsiteX58" fmla="*/ 3591 w 10000"/>
                  <a:gd name="connsiteY58" fmla="*/ 5228 h 9876"/>
                  <a:gd name="connsiteX59" fmla="*/ 3745 w 10000"/>
                  <a:gd name="connsiteY59" fmla="*/ 5145 h 9876"/>
                  <a:gd name="connsiteX60" fmla="*/ 3938 w 10000"/>
                  <a:gd name="connsiteY60" fmla="*/ 5062 h 9876"/>
                  <a:gd name="connsiteX61" fmla="*/ 4151 w 10000"/>
                  <a:gd name="connsiteY61" fmla="*/ 5062 h 9876"/>
                  <a:gd name="connsiteX62" fmla="*/ 4286 w 10000"/>
                  <a:gd name="connsiteY62" fmla="*/ 5000 h 9876"/>
                  <a:gd name="connsiteX63" fmla="*/ 4653 w 10000"/>
                  <a:gd name="connsiteY63" fmla="*/ 4751 h 9876"/>
                  <a:gd name="connsiteX64" fmla="*/ 4903 w 10000"/>
                  <a:gd name="connsiteY64" fmla="*/ 4813 h 9876"/>
                  <a:gd name="connsiteX65" fmla="*/ 5058 w 10000"/>
                  <a:gd name="connsiteY65" fmla="*/ 4896 h 9876"/>
                  <a:gd name="connsiteX66" fmla="*/ 5405 w 10000"/>
                  <a:gd name="connsiteY66" fmla="*/ 4813 h 9876"/>
                  <a:gd name="connsiteX67" fmla="*/ 5869 w 10000"/>
                  <a:gd name="connsiteY67" fmla="*/ 4834 h 9876"/>
                  <a:gd name="connsiteX68" fmla="*/ 6062 w 10000"/>
                  <a:gd name="connsiteY68" fmla="*/ 4751 h 9876"/>
                  <a:gd name="connsiteX69" fmla="*/ 6313 w 10000"/>
                  <a:gd name="connsiteY69" fmla="*/ 4751 h 9876"/>
                  <a:gd name="connsiteX70" fmla="*/ 6564 w 10000"/>
                  <a:gd name="connsiteY70" fmla="*/ 4668 h 9876"/>
                  <a:gd name="connsiteX71" fmla="*/ 6680 w 10000"/>
                  <a:gd name="connsiteY71" fmla="*/ 4440 h 9876"/>
                  <a:gd name="connsiteX72" fmla="*/ 6795 w 10000"/>
                  <a:gd name="connsiteY72" fmla="*/ 4149 h 9876"/>
                  <a:gd name="connsiteX73" fmla="*/ 6737 w 10000"/>
                  <a:gd name="connsiteY73" fmla="*/ 3942 h 9876"/>
                  <a:gd name="connsiteX74" fmla="*/ 6718 w 10000"/>
                  <a:gd name="connsiteY74" fmla="*/ 3693 h 9876"/>
                  <a:gd name="connsiteX75" fmla="*/ 6718 w 10000"/>
                  <a:gd name="connsiteY75" fmla="*/ 3485 h 9876"/>
                  <a:gd name="connsiteX76" fmla="*/ 6795 w 10000"/>
                  <a:gd name="connsiteY76" fmla="*/ 3320 h 9876"/>
                  <a:gd name="connsiteX77" fmla="*/ 8861 w 10000"/>
                  <a:gd name="connsiteY77" fmla="*/ 3340 h 9876"/>
                  <a:gd name="connsiteX78" fmla="*/ 9170 w 10000"/>
                  <a:gd name="connsiteY78" fmla="*/ 3465 h 9876"/>
                  <a:gd name="connsiteX79" fmla="*/ 9537 w 10000"/>
                  <a:gd name="connsiteY79" fmla="*/ 4191 h 9876"/>
                  <a:gd name="connsiteX80" fmla="*/ 9730 w 10000"/>
                  <a:gd name="connsiteY80" fmla="*/ 4336 h 9876"/>
                  <a:gd name="connsiteX81" fmla="*/ 9865 w 10000"/>
                  <a:gd name="connsiteY81" fmla="*/ 4751 h 9876"/>
                  <a:gd name="connsiteX82" fmla="*/ 9865 w 10000"/>
                  <a:gd name="connsiteY82" fmla="*/ 5062 h 9876"/>
                  <a:gd name="connsiteX83" fmla="*/ 9884 w 10000"/>
                  <a:gd name="connsiteY83" fmla="*/ 5373 h 9876"/>
                  <a:gd name="connsiteX84" fmla="*/ 10000 w 10000"/>
                  <a:gd name="connsiteY84" fmla="*/ 5871 h 9876"/>
                  <a:gd name="connsiteX85" fmla="*/ 9981 w 10000"/>
                  <a:gd name="connsiteY85" fmla="*/ 6349 h 9876"/>
                  <a:gd name="connsiteX86" fmla="*/ 10000 w 10000"/>
                  <a:gd name="connsiteY86" fmla="*/ 6722 h 9876"/>
                  <a:gd name="connsiteX87" fmla="*/ 9402 w 10000"/>
                  <a:gd name="connsiteY87" fmla="*/ 6328 h 9876"/>
                  <a:gd name="connsiteX88" fmla="*/ 8958 w 10000"/>
                  <a:gd name="connsiteY88" fmla="*/ 6183 h 9876"/>
                  <a:gd name="connsiteX89" fmla="*/ 8533 w 10000"/>
                  <a:gd name="connsiteY89" fmla="*/ 5871 h 9876"/>
                  <a:gd name="connsiteX90" fmla="*/ 8108 w 10000"/>
                  <a:gd name="connsiteY90" fmla="*/ 5705 h 9876"/>
                  <a:gd name="connsiteX91" fmla="*/ 7934 w 10000"/>
                  <a:gd name="connsiteY91" fmla="*/ 5436 h 9876"/>
                  <a:gd name="connsiteX92" fmla="*/ 7857 w 10000"/>
                  <a:gd name="connsiteY92" fmla="*/ 5021 h 9876"/>
                  <a:gd name="connsiteX93" fmla="*/ 7587 w 10000"/>
                  <a:gd name="connsiteY93" fmla="*/ 4627 h 9876"/>
                  <a:gd name="connsiteX94" fmla="*/ 7278 w 10000"/>
                  <a:gd name="connsiteY94" fmla="*/ 4398 h 9876"/>
                  <a:gd name="connsiteX95" fmla="*/ 7181 w 10000"/>
                  <a:gd name="connsiteY95" fmla="*/ 4585 h 9876"/>
                  <a:gd name="connsiteX96" fmla="*/ 7181 w 10000"/>
                  <a:gd name="connsiteY96" fmla="*/ 4917 h 9876"/>
                  <a:gd name="connsiteX97" fmla="*/ 7239 w 10000"/>
                  <a:gd name="connsiteY97" fmla="*/ 5560 h 9876"/>
                  <a:gd name="connsiteX98" fmla="*/ 7239 w 10000"/>
                  <a:gd name="connsiteY98" fmla="*/ 5830 h 9876"/>
                  <a:gd name="connsiteX99" fmla="*/ 7124 w 10000"/>
                  <a:gd name="connsiteY99" fmla="*/ 6079 h 9876"/>
                  <a:gd name="connsiteX100" fmla="*/ 6680 w 10000"/>
                  <a:gd name="connsiteY100" fmla="*/ 6245 h 9876"/>
                  <a:gd name="connsiteX101" fmla="*/ 6409 w 10000"/>
                  <a:gd name="connsiteY101" fmla="*/ 6515 h 9876"/>
                  <a:gd name="connsiteX102" fmla="*/ 6197 w 10000"/>
                  <a:gd name="connsiteY102" fmla="*/ 6245 h 9876"/>
                  <a:gd name="connsiteX103" fmla="*/ 5907 w 10000"/>
                  <a:gd name="connsiteY103" fmla="*/ 6141 h 9876"/>
                  <a:gd name="connsiteX104" fmla="*/ 5869 w 10000"/>
                  <a:gd name="connsiteY104" fmla="*/ 6722 h 9876"/>
                  <a:gd name="connsiteX105" fmla="*/ 5753 w 10000"/>
                  <a:gd name="connsiteY105" fmla="*/ 6992 h 9876"/>
                  <a:gd name="connsiteX106" fmla="*/ 5753 w 10000"/>
                  <a:gd name="connsiteY106" fmla="*/ 7241 h 9876"/>
                  <a:gd name="connsiteX107" fmla="*/ 5521 w 10000"/>
                  <a:gd name="connsiteY107" fmla="*/ 7386 h 9876"/>
                  <a:gd name="connsiteX108" fmla="*/ 5309 w 10000"/>
                  <a:gd name="connsiteY108" fmla="*/ 7718 h 9876"/>
                  <a:gd name="connsiteX109" fmla="*/ 5000 w 10000"/>
                  <a:gd name="connsiteY109" fmla="*/ 8320 h 9876"/>
                  <a:gd name="connsiteX110" fmla="*/ 4788 w 10000"/>
                  <a:gd name="connsiteY110" fmla="*/ 8755 h 9876"/>
                  <a:gd name="connsiteX111" fmla="*/ 4459 w 10000"/>
                  <a:gd name="connsiteY111" fmla="*/ 9149 h 9876"/>
                  <a:gd name="connsiteX112" fmla="*/ 4363 w 10000"/>
                  <a:gd name="connsiteY112" fmla="*/ 9523 h 9876"/>
                  <a:gd name="connsiteX113" fmla="*/ 4170 w 10000"/>
                  <a:gd name="connsiteY113" fmla="*/ 9876 h 9876"/>
                  <a:gd name="connsiteX114" fmla="*/ 3764 w 10000"/>
                  <a:gd name="connsiteY114" fmla="*/ 9647 h 9876"/>
                  <a:gd name="connsiteX115" fmla="*/ 3398 w 10000"/>
                  <a:gd name="connsiteY115" fmla="*/ 9627 h 9876"/>
                  <a:gd name="connsiteX116" fmla="*/ 3108 w 10000"/>
                  <a:gd name="connsiteY116" fmla="*/ 9627 h 9876"/>
                  <a:gd name="connsiteX117" fmla="*/ 2973 w 10000"/>
                  <a:gd name="connsiteY117" fmla="*/ 9793 h 9876"/>
                  <a:gd name="connsiteX0" fmla="*/ 3108 w 10000"/>
                  <a:gd name="connsiteY0" fmla="*/ 9748 h 10000"/>
                  <a:gd name="connsiteX1" fmla="*/ 1313 w 10000"/>
                  <a:gd name="connsiteY1" fmla="*/ 7037 h 10000"/>
                  <a:gd name="connsiteX2" fmla="*/ 714 w 10000"/>
                  <a:gd name="connsiteY2" fmla="*/ 6828 h 10000"/>
                  <a:gd name="connsiteX3" fmla="*/ 328 w 10000"/>
                  <a:gd name="connsiteY3" fmla="*/ 6722 h 10000"/>
                  <a:gd name="connsiteX4" fmla="*/ 0 w 10000"/>
                  <a:gd name="connsiteY4" fmla="*/ 6513 h 10000"/>
                  <a:gd name="connsiteX5" fmla="*/ 0 w 10000"/>
                  <a:gd name="connsiteY5" fmla="*/ 3403 h 10000"/>
                  <a:gd name="connsiteX6" fmla="*/ 58 w 10000"/>
                  <a:gd name="connsiteY6" fmla="*/ 630 h 10000"/>
                  <a:gd name="connsiteX7" fmla="*/ 193 w 10000"/>
                  <a:gd name="connsiteY7" fmla="*/ 694 h 10000"/>
                  <a:gd name="connsiteX8" fmla="*/ 367 w 10000"/>
                  <a:gd name="connsiteY8" fmla="*/ 672 h 10000"/>
                  <a:gd name="connsiteX9" fmla="*/ 463 w 10000"/>
                  <a:gd name="connsiteY9" fmla="*/ 420 h 10000"/>
                  <a:gd name="connsiteX10" fmla="*/ 386 w 10000"/>
                  <a:gd name="connsiteY10" fmla="*/ 231 h 10000"/>
                  <a:gd name="connsiteX11" fmla="*/ 541 w 10000"/>
                  <a:gd name="connsiteY11" fmla="*/ 0 h 10000"/>
                  <a:gd name="connsiteX12" fmla="*/ 811 w 10000"/>
                  <a:gd name="connsiteY12" fmla="*/ 147 h 10000"/>
                  <a:gd name="connsiteX13" fmla="*/ 907 w 10000"/>
                  <a:gd name="connsiteY13" fmla="*/ 336 h 10000"/>
                  <a:gd name="connsiteX14" fmla="*/ 1100 w 10000"/>
                  <a:gd name="connsiteY14" fmla="*/ 420 h 10000"/>
                  <a:gd name="connsiteX15" fmla="*/ 1236 w 10000"/>
                  <a:gd name="connsiteY15" fmla="*/ 315 h 10000"/>
                  <a:gd name="connsiteX16" fmla="*/ 1583 w 10000"/>
                  <a:gd name="connsiteY16" fmla="*/ 336 h 10000"/>
                  <a:gd name="connsiteX17" fmla="*/ 1815 w 10000"/>
                  <a:gd name="connsiteY17" fmla="*/ 526 h 10000"/>
                  <a:gd name="connsiteX18" fmla="*/ 2008 w 10000"/>
                  <a:gd name="connsiteY18" fmla="*/ 546 h 10000"/>
                  <a:gd name="connsiteX19" fmla="*/ 1988 w 10000"/>
                  <a:gd name="connsiteY19" fmla="*/ 778 h 10000"/>
                  <a:gd name="connsiteX20" fmla="*/ 1931 w 10000"/>
                  <a:gd name="connsiteY20" fmla="*/ 882 h 10000"/>
                  <a:gd name="connsiteX21" fmla="*/ 1969 w 10000"/>
                  <a:gd name="connsiteY21" fmla="*/ 1114 h 10000"/>
                  <a:gd name="connsiteX22" fmla="*/ 2239 w 10000"/>
                  <a:gd name="connsiteY22" fmla="*/ 1345 h 10000"/>
                  <a:gd name="connsiteX23" fmla="*/ 2490 w 10000"/>
                  <a:gd name="connsiteY23" fmla="*/ 1638 h 10000"/>
                  <a:gd name="connsiteX24" fmla="*/ 2587 w 10000"/>
                  <a:gd name="connsiteY24" fmla="*/ 2017 h 10000"/>
                  <a:gd name="connsiteX25" fmla="*/ 2761 w 10000"/>
                  <a:gd name="connsiteY25" fmla="*/ 2626 h 10000"/>
                  <a:gd name="connsiteX26" fmla="*/ 2915 w 10000"/>
                  <a:gd name="connsiteY26" fmla="*/ 3194 h 10000"/>
                  <a:gd name="connsiteX27" fmla="*/ 2819 w 10000"/>
                  <a:gd name="connsiteY27" fmla="*/ 3466 h 10000"/>
                  <a:gd name="connsiteX28" fmla="*/ 2973 w 10000"/>
                  <a:gd name="connsiteY28" fmla="*/ 3761 h 10000"/>
                  <a:gd name="connsiteX29" fmla="*/ 2896 w 10000"/>
                  <a:gd name="connsiteY29" fmla="*/ 4097 h 10000"/>
                  <a:gd name="connsiteX30" fmla="*/ 2992 w 10000"/>
                  <a:gd name="connsiteY30" fmla="*/ 4349 h 10000"/>
                  <a:gd name="connsiteX31" fmla="*/ 3069 w 10000"/>
                  <a:gd name="connsiteY31" fmla="*/ 4664 h 10000"/>
                  <a:gd name="connsiteX32" fmla="*/ 3205 w 10000"/>
                  <a:gd name="connsiteY32" fmla="*/ 4957 h 10000"/>
                  <a:gd name="connsiteX33" fmla="*/ 3147 w 10000"/>
                  <a:gd name="connsiteY33" fmla="*/ 5188 h 10000"/>
                  <a:gd name="connsiteX34" fmla="*/ 2896 w 10000"/>
                  <a:gd name="connsiteY34" fmla="*/ 5315 h 10000"/>
                  <a:gd name="connsiteX35" fmla="*/ 2722 w 10000"/>
                  <a:gd name="connsiteY35" fmla="*/ 5588 h 10000"/>
                  <a:gd name="connsiteX36" fmla="*/ 2587 w 10000"/>
                  <a:gd name="connsiteY36" fmla="*/ 5693 h 10000"/>
                  <a:gd name="connsiteX37" fmla="*/ 2278 w 10000"/>
                  <a:gd name="connsiteY37" fmla="*/ 5777 h 10000"/>
                  <a:gd name="connsiteX38" fmla="*/ 2181 w 10000"/>
                  <a:gd name="connsiteY38" fmla="*/ 6009 h 10000"/>
                  <a:gd name="connsiteX39" fmla="*/ 2046 w 10000"/>
                  <a:gd name="connsiteY39" fmla="*/ 6177 h 10000"/>
                  <a:gd name="connsiteX40" fmla="*/ 1757 w 10000"/>
                  <a:gd name="connsiteY40" fmla="*/ 6281 h 10000"/>
                  <a:gd name="connsiteX41" fmla="*/ 1564 w 10000"/>
                  <a:gd name="connsiteY41" fmla="*/ 6429 h 10000"/>
                  <a:gd name="connsiteX42" fmla="*/ 1332 w 10000"/>
                  <a:gd name="connsiteY42" fmla="*/ 6407 h 10000"/>
                  <a:gd name="connsiteX43" fmla="*/ 1100 w 10000"/>
                  <a:gd name="connsiteY43" fmla="*/ 6470 h 10000"/>
                  <a:gd name="connsiteX44" fmla="*/ 849 w 10000"/>
                  <a:gd name="connsiteY44" fmla="*/ 6660 h 10000"/>
                  <a:gd name="connsiteX45" fmla="*/ 521 w 10000"/>
                  <a:gd name="connsiteY45" fmla="*/ 6554 h 10000"/>
                  <a:gd name="connsiteX46" fmla="*/ 1062 w 10000"/>
                  <a:gd name="connsiteY46" fmla="*/ 6869 h 10000"/>
                  <a:gd name="connsiteX47" fmla="*/ 1293 w 10000"/>
                  <a:gd name="connsiteY47" fmla="*/ 6996 h 10000"/>
                  <a:gd name="connsiteX48" fmla="*/ 1564 w 10000"/>
                  <a:gd name="connsiteY48" fmla="*/ 6953 h 10000"/>
                  <a:gd name="connsiteX49" fmla="*/ 1776 w 10000"/>
                  <a:gd name="connsiteY49" fmla="*/ 6890 h 10000"/>
                  <a:gd name="connsiteX50" fmla="*/ 1988 w 10000"/>
                  <a:gd name="connsiteY50" fmla="*/ 6681 h 10000"/>
                  <a:gd name="connsiteX51" fmla="*/ 2239 w 10000"/>
                  <a:gd name="connsiteY51" fmla="*/ 6491 h 10000"/>
                  <a:gd name="connsiteX52" fmla="*/ 2278 w 10000"/>
                  <a:gd name="connsiteY52" fmla="*/ 6261 h 10000"/>
                  <a:gd name="connsiteX53" fmla="*/ 2568 w 10000"/>
                  <a:gd name="connsiteY53" fmla="*/ 5945 h 10000"/>
                  <a:gd name="connsiteX54" fmla="*/ 3050 w 10000"/>
                  <a:gd name="connsiteY54" fmla="*/ 5819 h 10000"/>
                  <a:gd name="connsiteX55" fmla="*/ 3224 w 10000"/>
                  <a:gd name="connsiteY55" fmla="*/ 5756 h 10000"/>
                  <a:gd name="connsiteX56" fmla="*/ 3475 w 10000"/>
                  <a:gd name="connsiteY56" fmla="*/ 5840 h 10000"/>
                  <a:gd name="connsiteX57" fmla="*/ 3514 w 10000"/>
                  <a:gd name="connsiteY57" fmla="*/ 5525 h 10000"/>
                  <a:gd name="connsiteX58" fmla="*/ 3591 w 10000"/>
                  <a:gd name="connsiteY58" fmla="*/ 5294 h 10000"/>
                  <a:gd name="connsiteX59" fmla="*/ 3745 w 10000"/>
                  <a:gd name="connsiteY59" fmla="*/ 5210 h 10000"/>
                  <a:gd name="connsiteX60" fmla="*/ 3938 w 10000"/>
                  <a:gd name="connsiteY60" fmla="*/ 5126 h 10000"/>
                  <a:gd name="connsiteX61" fmla="*/ 4151 w 10000"/>
                  <a:gd name="connsiteY61" fmla="*/ 5126 h 10000"/>
                  <a:gd name="connsiteX62" fmla="*/ 4286 w 10000"/>
                  <a:gd name="connsiteY62" fmla="*/ 5063 h 10000"/>
                  <a:gd name="connsiteX63" fmla="*/ 4653 w 10000"/>
                  <a:gd name="connsiteY63" fmla="*/ 4811 h 10000"/>
                  <a:gd name="connsiteX64" fmla="*/ 4903 w 10000"/>
                  <a:gd name="connsiteY64" fmla="*/ 4873 h 10000"/>
                  <a:gd name="connsiteX65" fmla="*/ 5058 w 10000"/>
                  <a:gd name="connsiteY65" fmla="*/ 4957 h 10000"/>
                  <a:gd name="connsiteX66" fmla="*/ 5405 w 10000"/>
                  <a:gd name="connsiteY66" fmla="*/ 4873 h 10000"/>
                  <a:gd name="connsiteX67" fmla="*/ 5869 w 10000"/>
                  <a:gd name="connsiteY67" fmla="*/ 4895 h 10000"/>
                  <a:gd name="connsiteX68" fmla="*/ 6062 w 10000"/>
                  <a:gd name="connsiteY68" fmla="*/ 4811 h 10000"/>
                  <a:gd name="connsiteX69" fmla="*/ 6313 w 10000"/>
                  <a:gd name="connsiteY69" fmla="*/ 4811 h 10000"/>
                  <a:gd name="connsiteX70" fmla="*/ 6564 w 10000"/>
                  <a:gd name="connsiteY70" fmla="*/ 4727 h 10000"/>
                  <a:gd name="connsiteX71" fmla="*/ 6680 w 10000"/>
                  <a:gd name="connsiteY71" fmla="*/ 4496 h 10000"/>
                  <a:gd name="connsiteX72" fmla="*/ 6795 w 10000"/>
                  <a:gd name="connsiteY72" fmla="*/ 4201 h 10000"/>
                  <a:gd name="connsiteX73" fmla="*/ 6737 w 10000"/>
                  <a:gd name="connsiteY73" fmla="*/ 3991 h 10000"/>
                  <a:gd name="connsiteX74" fmla="*/ 6718 w 10000"/>
                  <a:gd name="connsiteY74" fmla="*/ 3739 h 10000"/>
                  <a:gd name="connsiteX75" fmla="*/ 6718 w 10000"/>
                  <a:gd name="connsiteY75" fmla="*/ 3529 h 10000"/>
                  <a:gd name="connsiteX76" fmla="*/ 6795 w 10000"/>
                  <a:gd name="connsiteY76" fmla="*/ 3362 h 10000"/>
                  <a:gd name="connsiteX77" fmla="*/ 8861 w 10000"/>
                  <a:gd name="connsiteY77" fmla="*/ 3382 h 10000"/>
                  <a:gd name="connsiteX78" fmla="*/ 9170 w 10000"/>
                  <a:gd name="connsiteY78" fmla="*/ 3509 h 10000"/>
                  <a:gd name="connsiteX79" fmla="*/ 9537 w 10000"/>
                  <a:gd name="connsiteY79" fmla="*/ 4244 h 10000"/>
                  <a:gd name="connsiteX80" fmla="*/ 9730 w 10000"/>
                  <a:gd name="connsiteY80" fmla="*/ 4390 h 10000"/>
                  <a:gd name="connsiteX81" fmla="*/ 9865 w 10000"/>
                  <a:gd name="connsiteY81" fmla="*/ 4811 h 10000"/>
                  <a:gd name="connsiteX82" fmla="*/ 9865 w 10000"/>
                  <a:gd name="connsiteY82" fmla="*/ 5126 h 10000"/>
                  <a:gd name="connsiteX83" fmla="*/ 9884 w 10000"/>
                  <a:gd name="connsiteY83" fmla="*/ 5440 h 10000"/>
                  <a:gd name="connsiteX84" fmla="*/ 10000 w 10000"/>
                  <a:gd name="connsiteY84" fmla="*/ 5945 h 10000"/>
                  <a:gd name="connsiteX85" fmla="*/ 9981 w 10000"/>
                  <a:gd name="connsiteY85" fmla="*/ 6429 h 10000"/>
                  <a:gd name="connsiteX86" fmla="*/ 10000 w 10000"/>
                  <a:gd name="connsiteY86" fmla="*/ 6806 h 10000"/>
                  <a:gd name="connsiteX87" fmla="*/ 9402 w 10000"/>
                  <a:gd name="connsiteY87" fmla="*/ 6407 h 10000"/>
                  <a:gd name="connsiteX88" fmla="*/ 8958 w 10000"/>
                  <a:gd name="connsiteY88" fmla="*/ 6261 h 10000"/>
                  <a:gd name="connsiteX89" fmla="*/ 8533 w 10000"/>
                  <a:gd name="connsiteY89" fmla="*/ 5945 h 10000"/>
                  <a:gd name="connsiteX90" fmla="*/ 8108 w 10000"/>
                  <a:gd name="connsiteY90" fmla="*/ 5777 h 10000"/>
                  <a:gd name="connsiteX91" fmla="*/ 7934 w 10000"/>
                  <a:gd name="connsiteY91" fmla="*/ 5504 h 10000"/>
                  <a:gd name="connsiteX92" fmla="*/ 7857 w 10000"/>
                  <a:gd name="connsiteY92" fmla="*/ 5084 h 10000"/>
                  <a:gd name="connsiteX93" fmla="*/ 7587 w 10000"/>
                  <a:gd name="connsiteY93" fmla="*/ 4685 h 10000"/>
                  <a:gd name="connsiteX94" fmla="*/ 7278 w 10000"/>
                  <a:gd name="connsiteY94" fmla="*/ 4453 h 10000"/>
                  <a:gd name="connsiteX95" fmla="*/ 7181 w 10000"/>
                  <a:gd name="connsiteY95" fmla="*/ 4643 h 10000"/>
                  <a:gd name="connsiteX96" fmla="*/ 7181 w 10000"/>
                  <a:gd name="connsiteY96" fmla="*/ 4979 h 10000"/>
                  <a:gd name="connsiteX97" fmla="*/ 7239 w 10000"/>
                  <a:gd name="connsiteY97" fmla="*/ 5630 h 10000"/>
                  <a:gd name="connsiteX98" fmla="*/ 7239 w 10000"/>
                  <a:gd name="connsiteY98" fmla="*/ 5903 h 10000"/>
                  <a:gd name="connsiteX99" fmla="*/ 7124 w 10000"/>
                  <a:gd name="connsiteY99" fmla="*/ 6155 h 10000"/>
                  <a:gd name="connsiteX100" fmla="*/ 6680 w 10000"/>
                  <a:gd name="connsiteY100" fmla="*/ 6323 h 10000"/>
                  <a:gd name="connsiteX101" fmla="*/ 6409 w 10000"/>
                  <a:gd name="connsiteY101" fmla="*/ 6597 h 10000"/>
                  <a:gd name="connsiteX102" fmla="*/ 6197 w 10000"/>
                  <a:gd name="connsiteY102" fmla="*/ 6323 h 10000"/>
                  <a:gd name="connsiteX103" fmla="*/ 5907 w 10000"/>
                  <a:gd name="connsiteY103" fmla="*/ 6218 h 10000"/>
                  <a:gd name="connsiteX104" fmla="*/ 5869 w 10000"/>
                  <a:gd name="connsiteY104" fmla="*/ 6806 h 10000"/>
                  <a:gd name="connsiteX105" fmla="*/ 5753 w 10000"/>
                  <a:gd name="connsiteY105" fmla="*/ 7080 h 10000"/>
                  <a:gd name="connsiteX106" fmla="*/ 5753 w 10000"/>
                  <a:gd name="connsiteY106" fmla="*/ 7332 h 10000"/>
                  <a:gd name="connsiteX107" fmla="*/ 5521 w 10000"/>
                  <a:gd name="connsiteY107" fmla="*/ 7479 h 10000"/>
                  <a:gd name="connsiteX108" fmla="*/ 5309 w 10000"/>
                  <a:gd name="connsiteY108" fmla="*/ 7815 h 10000"/>
                  <a:gd name="connsiteX109" fmla="*/ 5000 w 10000"/>
                  <a:gd name="connsiteY109" fmla="*/ 8424 h 10000"/>
                  <a:gd name="connsiteX110" fmla="*/ 4788 w 10000"/>
                  <a:gd name="connsiteY110" fmla="*/ 8865 h 10000"/>
                  <a:gd name="connsiteX111" fmla="*/ 4459 w 10000"/>
                  <a:gd name="connsiteY111" fmla="*/ 9264 h 10000"/>
                  <a:gd name="connsiteX112" fmla="*/ 4363 w 10000"/>
                  <a:gd name="connsiteY112" fmla="*/ 9643 h 10000"/>
                  <a:gd name="connsiteX113" fmla="*/ 4170 w 10000"/>
                  <a:gd name="connsiteY113" fmla="*/ 10000 h 10000"/>
                  <a:gd name="connsiteX114" fmla="*/ 3764 w 10000"/>
                  <a:gd name="connsiteY114" fmla="*/ 9768 h 10000"/>
                  <a:gd name="connsiteX115" fmla="*/ 3398 w 10000"/>
                  <a:gd name="connsiteY115" fmla="*/ 9748 h 10000"/>
                  <a:gd name="connsiteX116" fmla="*/ 3108 w 10000"/>
                  <a:gd name="connsiteY116" fmla="*/ 9748 h 10000"/>
                  <a:gd name="connsiteX0" fmla="*/ 3398 w 10000"/>
                  <a:gd name="connsiteY0" fmla="*/ 9748 h 10000"/>
                  <a:gd name="connsiteX1" fmla="*/ 1313 w 10000"/>
                  <a:gd name="connsiteY1" fmla="*/ 7037 h 10000"/>
                  <a:gd name="connsiteX2" fmla="*/ 714 w 10000"/>
                  <a:gd name="connsiteY2" fmla="*/ 6828 h 10000"/>
                  <a:gd name="connsiteX3" fmla="*/ 328 w 10000"/>
                  <a:gd name="connsiteY3" fmla="*/ 6722 h 10000"/>
                  <a:gd name="connsiteX4" fmla="*/ 0 w 10000"/>
                  <a:gd name="connsiteY4" fmla="*/ 6513 h 10000"/>
                  <a:gd name="connsiteX5" fmla="*/ 0 w 10000"/>
                  <a:gd name="connsiteY5" fmla="*/ 3403 h 10000"/>
                  <a:gd name="connsiteX6" fmla="*/ 58 w 10000"/>
                  <a:gd name="connsiteY6" fmla="*/ 630 h 10000"/>
                  <a:gd name="connsiteX7" fmla="*/ 193 w 10000"/>
                  <a:gd name="connsiteY7" fmla="*/ 694 h 10000"/>
                  <a:gd name="connsiteX8" fmla="*/ 367 w 10000"/>
                  <a:gd name="connsiteY8" fmla="*/ 672 h 10000"/>
                  <a:gd name="connsiteX9" fmla="*/ 463 w 10000"/>
                  <a:gd name="connsiteY9" fmla="*/ 420 h 10000"/>
                  <a:gd name="connsiteX10" fmla="*/ 386 w 10000"/>
                  <a:gd name="connsiteY10" fmla="*/ 231 h 10000"/>
                  <a:gd name="connsiteX11" fmla="*/ 541 w 10000"/>
                  <a:gd name="connsiteY11" fmla="*/ 0 h 10000"/>
                  <a:gd name="connsiteX12" fmla="*/ 811 w 10000"/>
                  <a:gd name="connsiteY12" fmla="*/ 147 h 10000"/>
                  <a:gd name="connsiteX13" fmla="*/ 907 w 10000"/>
                  <a:gd name="connsiteY13" fmla="*/ 336 h 10000"/>
                  <a:gd name="connsiteX14" fmla="*/ 1100 w 10000"/>
                  <a:gd name="connsiteY14" fmla="*/ 420 h 10000"/>
                  <a:gd name="connsiteX15" fmla="*/ 1236 w 10000"/>
                  <a:gd name="connsiteY15" fmla="*/ 315 h 10000"/>
                  <a:gd name="connsiteX16" fmla="*/ 1583 w 10000"/>
                  <a:gd name="connsiteY16" fmla="*/ 336 h 10000"/>
                  <a:gd name="connsiteX17" fmla="*/ 1815 w 10000"/>
                  <a:gd name="connsiteY17" fmla="*/ 526 h 10000"/>
                  <a:gd name="connsiteX18" fmla="*/ 2008 w 10000"/>
                  <a:gd name="connsiteY18" fmla="*/ 546 h 10000"/>
                  <a:gd name="connsiteX19" fmla="*/ 1988 w 10000"/>
                  <a:gd name="connsiteY19" fmla="*/ 778 h 10000"/>
                  <a:gd name="connsiteX20" fmla="*/ 1931 w 10000"/>
                  <a:gd name="connsiteY20" fmla="*/ 882 h 10000"/>
                  <a:gd name="connsiteX21" fmla="*/ 1969 w 10000"/>
                  <a:gd name="connsiteY21" fmla="*/ 1114 h 10000"/>
                  <a:gd name="connsiteX22" fmla="*/ 2239 w 10000"/>
                  <a:gd name="connsiteY22" fmla="*/ 1345 h 10000"/>
                  <a:gd name="connsiteX23" fmla="*/ 2490 w 10000"/>
                  <a:gd name="connsiteY23" fmla="*/ 1638 h 10000"/>
                  <a:gd name="connsiteX24" fmla="*/ 2587 w 10000"/>
                  <a:gd name="connsiteY24" fmla="*/ 2017 h 10000"/>
                  <a:gd name="connsiteX25" fmla="*/ 2761 w 10000"/>
                  <a:gd name="connsiteY25" fmla="*/ 2626 h 10000"/>
                  <a:gd name="connsiteX26" fmla="*/ 2915 w 10000"/>
                  <a:gd name="connsiteY26" fmla="*/ 3194 h 10000"/>
                  <a:gd name="connsiteX27" fmla="*/ 2819 w 10000"/>
                  <a:gd name="connsiteY27" fmla="*/ 3466 h 10000"/>
                  <a:gd name="connsiteX28" fmla="*/ 2973 w 10000"/>
                  <a:gd name="connsiteY28" fmla="*/ 3761 h 10000"/>
                  <a:gd name="connsiteX29" fmla="*/ 2896 w 10000"/>
                  <a:gd name="connsiteY29" fmla="*/ 4097 h 10000"/>
                  <a:gd name="connsiteX30" fmla="*/ 2992 w 10000"/>
                  <a:gd name="connsiteY30" fmla="*/ 4349 h 10000"/>
                  <a:gd name="connsiteX31" fmla="*/ 3069 w 10000"/>
                  <a:gd name="connsiteY31" fmla="*/ 4664 h 10000"/>
                  <a:gd name="connsiteX32" fmla="*/ 3205 w 10000"/>
                  <a:gd name="connsiteY32" fmla="*/ 4957 h 10000"/>
                  <a:gd name="connsiteX33" fmla="*/ 3147 w 10000"/>
                  <a:gd name="connsiteY33" fmla="*/ 5188 h 10000"/>
                  <a:gd name="connsiteX34" fmla="*/ 2896 w 10000"/>
                  <a:gd name="connsiteY34" fmla="*/ 5315 h 10000"/>
                  <a:gd name="connsiteX35" fmla="*/ 2722 w 10000"/>
                  <a:gd name="connsiteY35" fmla="*/ 5588 h 10000"/>
                  <a:gd name="connsiteX36" fmla="*/ 2587 w 10000"/>
                  <a:gd name="connsiteY36" fmla="*/ 5693 h 10000"/>
                  <a:gd name="connsiteX37" fmla="*/ 2278 w 10000"/>
                  <a:gd name="connsiteY37" fmla="*/ 5777 h 10000"/>
                  <a:gd name="connsiteX38" fmla="*/ 2181 w 10000"/>
                  <a:gd name="connsiteY38" fmla="*/ 6009 h 10000"/>
                  <a:gd name="connsiteX39" fmla="*/ 2046 w 10000"/>
                  <a:gd name="connsiteY39" fmla="*/ 6177 h 10000"/>
                  <a:gd name="connsiteX40" fmla="*/ 1757 w 10000"/>
                  <a:gd name="connsiteY40" fmla="*/ 6281 h 10000"/>
                  <a:gd name="connsiteX41" fmla="*/ 1564 w 10000"/>
                  <a:gd name="connsiteY41" fmla="*/ 6429 h 10000"/>
                  <a:gd name="connsiteX42" fmla="*/ 1332 w 10000"/>
                  <a:gd name="connsiteY42" fmla="*/ 6407 h 10000"/>
                  <a:gd name="connsiteX43" fmla="*/ 1100 w 10000"/>
                  <a:gd name="connsiteY43" fmla="*/ 6470 h 10000"/>
                  <a:gd name="connsiteX44" fmla="*/ 849 w 10000"/>
                  <a:gd name="connsiteY44" fmla="*/ 6660 h 10000"/>
                  <a:gd name="connsiteX45" fmla="*/ 521 w 10000"/>
                  <a:gd name="connsiteY45" fmla="*/ 6554 h 10000"/>
                  <a:gd name="connsiteX46" fmla="*/ 1062 w 10000"/>
                  <a:gd name="connsiteY46" fmla="*/ 6869 h 10000"/>
                  <a:gd name="connsiteX47" fmla="*/ 1293 w 10000"/>
                  <a:gd name="connsiteY47" fmla="*/ 6996 h 10000"/>
                  <a:gd name="connsiteX48" fmla="*/ 1564 w 10000"/>
                  <a:gd name="connsiteY48" fmla="*/ 6953 h 10000"/>
                  <a:gd name="connsiteX49" fmla="*/ 1776 w 10000"/>
                  <a:gd name="connsiteY49" fmla="*/ 6890 h 10000"/>
                  <a:gd name="connsiteX50" fmla="*/ 1988 w 10000"/>
                  <a:gd name="connsiteY50" fmla="*/ 6681 h 10000"/>
                  <a:gd name="connsiteX51" fmla="*/ 2239 w 10000"/>
                  <a:gd name="connsiteY51" fmla="*/ 6491 h 10000"/>
                  <a:gd name="connsiteX52" fmla="*/ 2278 w 10000"/>
                  <a:gd name="connsiteY52" fmla="*/ 6261 h 10000"/>
                  <a:gd name="connsiteX53" fmla="*/ 2568 w 10000"/>
                  <a:gd name="connsiteY53" fmla="*/ 5945 h 10000"/>
                  <a:gd name="connsiteX54" fmla="*/ 3050 w 10000"/>
                  <a:gd name="connsiteY54" fmla="*/ 5819 h 10000"/>
                  <a:gd name="connsiteX55" fmla="*/ 3224 w 10000"/>
                  <a:gd name="connsiteY55" fmla="*/ 5756 h 10000"/>
                  <a:gd name="connsiteX56" fmla="*/ 3475 w 10000"/>
                  <a:gd name="connsiteY56" fmla="*/ 5840 h 10000"/>
                  <a:gd name="connsiteX57" fmla="*/ 3514 w 10000"/>
                  <a:gd name="connsiteY57" fmla="*/ 5525 h 10000"/>
                  <a:gd name="connsiteX58" fmla="*/ 3591 w 10000"/>
                  <a:gd name="connsiteY58" fmla="*/ 5294 h 10000"/>
                  <a:gd name="connsiteX59" fmla="*/ 3745 w 10000"/>
                  <a:gd name="connsiteY59" fmla="*/ 5210 h 10000"/>
                  <a:gd name="connsiteX60" fmla="*/ 3938 w 10000"/>
                  <a:gd name="connsiteY60" fmla="*/ 5126 h 10000"/>
                  <a:gd name="connsiteX61" fmla="*/ 4151 w 10000"/>
                  <a:gd name="connsiteY61" fmla="*/ 5126 h 10000"/>
                  <a:gd name="connsiteX62" fmla="*/ 4286 w 10000"/>
                  <a:gd name="connsiteY62" fmla="*/ 5063 h 10000"/>
                  <a:gd name="connsiteX63" fmla="*/ 4653 w 10000"/>
                  <a:gd name="connsiteY63" fmla="*/ 4811 h 10000"/>
                  <a:gd name="connsiteX64" fmla="*/ 4903 w 10000"/>
                  <a:gd name="connsiteY64" fmla="*/ 4873 h 10000"/>
                  <a:gd name="connsiteX65" fmla="*/ 5058 w 10000"/>
                  <a:gd name="connsiteY65" fmla="*/ 4957 h 10000"/>
                  <a:gd name="connsiteX66" fmla="*/ 5405 w 10000"/>
                  <a:gd name="connsiteY66" fmla="*/ 4873 h 10000"/>
                  <a:gd name="connsiteX67" fmla="*/ 5869 w 10000"/>
                  <a:gd name="connsiteY67" fmla="*/ 4895 h 10000"/>
                  <a:gd name="connsiteX68" fmla="*/ 6062 w 10000"/>
                  <a:gd name="connsiteY68" fmla="*/ 4811 h 10000"/>
                  <a:gd name="connsiteX69" fmla="*/ 6313 w 10000"/>
                  <a:gd name="connsiteY69" fmla="*/ 4811 h 10000"/>
                  <a:gd name="connsiteX70" fmla="*/ 6564 w 10000"/>
                  <a:gd name="connsiteY70" fmla="*/ 4727 h 10000"/>
                  <a:gd name="connsiteX71" fmla="*/ 6680 w 10000"/>
                  <a:gd name="connsiteY71" fmla="*/ 4496 h 10000"/>
                  <a:gd name="connsiteX72" fmla="*/ 6795 w 10000"/>
                  <a:gd name="connsiteY72" fmla="*/ 4201 h 10000"/>
                  <a:gd name="connsiteX73" fmla="*/ 6737 w 10000"/>
                  <a:gd name="connsiteY73" fmla="*/ 3991 h 10000"/>
                  <a:gd name="connsiteX74" fmla="*/ 6718 w 10000"/>
                  <a:gd name="connsiteY74" fmla="*/ 3739 h 10000"/>
                  <a:gd name="connsiteX75" fmla="*/ 6718 w 10000"/>
                  <a:gd name="connsiteY75" fmla="*/ 3529 h 10000"/>
                  <a:gd name="connsiteX76" fmla="*/ 6795 w 10000"/>
                  <a:gd name="connsiteY76" fmla="*/ 3362 h 10000"/>
                  <a:gd name="connsiteX77" fmla="*/ 8861 w 10000"/>
                  <a:gd name="connsiteY77" fmla="*/ 3382 h 10000"/>
                  <a:gd name="connsiteX78" fmla="*/ 9170 w 10000"/>
                  <a:gd name="connsiteY78" fmla="*/ 3509 h 10000"/>
                  <a:gd name="connsiteX79" fmla="*/ 9537 w 10000"/>
                  <a:gd name="connsiteY79" fmla="*/ 4244 h 10000"/>
                  <a:gd name="connsiteX80" fmla="*/ 9730 w 10000"/>
                  <a:gd name="connsiteY80" fmla="*/ 4390 h 10000"/>
                  <a:gd name="connsiteX81" fmla="*/ 9865 w 10000"/>
                  <a:gd name="connsiteY81" fmla="*/ 4811 h 10000"/>
                  <a:gd name="connsiteX82" fmla="*/ 9865 w 10000"/>
                  <a:gd name="connsiteY82" fmla="*/ 5126 h 10000"/>
                  <a:gd name="connsiteX83" fmla="*/ 9884 w 10000"/>
                  <a:gd name="connsiteY83" fmla="*/ 5440 h 10000"/>
                  <a:gd name="connsiteX84" fmla="*/ 10000 w 10000"/>
                  <a:gd name="connsiteY84" fmla="*/ 5945 h 10000"/>
                  <a:gd name="connsiteX85" fmla="*/ 9981 w 10000"/>
                  <a:gd name="connsiteY85" fmla="*/ 6429 h 10000"/>
                  <a:gd name="connsiteX86" fmla="*/ 10000 w 10000"/>
                  <a:gd name="connsiteY86" fmla="*/ 6806 h 10000"/>
                  <a:gd name="connsiteX87" fmla="*/ 9402 w 10000"/>
                  <a:gd name="connsiteY87" fmla="*/ 6407 h 10000"/>
                  <a:gd name="connsiteX88" fmla="*/ 8958 w 10000"/>
                  <a:gd name="connsiteY88" fmla="*/ 6261 h 10000"/>
                  <a:gd name="connsiteX89" fmla="*/ 8533 w 10000"/>
                  <a:gd name="connsiteY89" fmla="*/ 5945 h 10000"/>
                  <a:gd name="connsiteX90" fmla="*/ 8108 w 10000"/>
                  <a:gd name="connsiteY90" fmla="*/ 5777 h 10000"/>
                  <a:gd name="connsiteX91" fmla="*/ 7934 w 10000"/>
                  <a:gd name="connsiteY91" fmla="*/ 5504 h 10000"/>
                  <a:gd name="connsiteX92" fmla="*/ 7857 w 10000"/>
                  <a:gd name="connsiteY92" fmla="*/ 5084 h 10000"/>
                  <a:gd name="connsiteX93" fmla="*/ 7587 w 10000"/>
                  <a:gd name="connsiteY93" fmla="*/ 4685 h 10000"/>
                  <a:gd name="connsiteX94" fmla="*/ 7278 w 10000"/>
                  <a:gd name="connsiteY94" fmla="*/ 4453 h 10000"/>
                  <a:gd name="connsiteX95" fmla="*/ 7181 w 10000"/>
                  <a:gd name="connsiteY95" fmla="*/ 4643 h 10000"/>
                  <a:gd name="connsiteX96" fmla="*/ 7181 w 10000"/>
                  <a:gd name="connsiteY96" fmla="*/ 4979 h 10000"/>
                  <a:gd name="connsiteX97" fmla="*/ 7239 w 10000"/>
                  <a:gd name="connsiteY97" fmla="*/ 5630 h 10000"/>
                  <a:gd name="connsiteX98" fmla="*/ 7239 w 10000"/>
                  <a:gd name="connsiteY98" fmla="*/ 5903 h 10000"/>
                  <a:gd name="connsiteX99" fmla="*/ 7124 w 10000"/>
                  <a:gd name="connsiteY99" fmla="*/ 6155 h 10000"/>
                  <a:gd name="connsiteX100" fmla="*/ 6680 w 10000"/>
                  <a:gd name="connsiteY100" fmla="*/ 6323 h 10000"/>
                  <a:gd name="connsiteX101" fmla="*/ 6409 w 10000"/>
                  <a:gd name="connsiteY101" fmla="*/ 6597 h 10000"/>
                  <a:gd name="connsiteX102" fmla="*/ 6197 w 10000"/>
                  <a:gd name="connsiteY102" fmla="*/ 6323 h 10000"/>
                  <a:gd name="connsiteX103" fmla="*/ 5907 w 10000"/>
                  <a:gd name="connsiteY103" fmla="*/ 6218 h 10000"/>
                  <a:gd name="connsiteX104" fmla="*/ 5869 w 10000"/>
                  <a:gd name="connsiteY104" fmla="*/ 6806 h 10000"/>
                  <a:gd name="connsiteX105" fmla="*/ 5753 w 10000"/>
                  <a:gd name="connsiteY105" fmla="*/ 7080 h 10000"/>
                  <a:gd name="connsiteX106" fmla="*/ 5753 w 10000"/>
                  <a:gd name="connsiteY106" fmla="*/ 7332 h 10000"/>
                  <a:gd name="connsiteX107" fmla="*/ 5521 w 10000"/>
                  <a:gd name="connsiteY107" fmla="*/ 7479 h 10000"/>
                  <a:gd name="connsiteX108" fmla="*/ 5309 w 10000"/>
                  <a:gd name="connsiteY108" fmla="*/ 7815 h 10000"/>
                  <a:gd name="connsiteX109" fmla="*/ 5000 w 10000"/>
                  <a:gd name="connsiteY109" fmla="*/ 8424 h 10000"/>
                  <a:gd name="connsiteX110" fmla="*/ 4788 w 10000"/>
                  <a:gd name="connsiteY110" fmla="*/ 8865 h 10000"/>
                  <a:gd name="connsiteX111" fmla="*/ 4459 w 10000"/>
                  <a:gd name="connsiteY111" fmla="*/ 9264 h 10000"/>
                  <a:gd name="connsiteX112" fmla="*/ 4363 w 10000"/>
                  <a:gd name="connsiteY112" fmla="*/ 9643 h 10000"/>
                  <a:gd name="connsiteX113" fmla="*/ 4170 w 10000"/>
                  <a:gd name="connsiteY113" fmla="*/ 10000 h 10000"/>
                  <a:gd name="connsiteX114" fmla="*/ 3764 w 10000"/>
                  <a:gd name="connsiteY114" fmla="*/ 9768 h 10000"/>
                  <a:gd name="connsiteX115" fmla="*/ 3398 w 10000"/>
                  <a:gd name="connsiteY115" fmla="*/ 9748 h 10000"/>
                  <a:gd name="connsiteX0" fmla="*/ 3764 w 10000"/>
                  <a:gd name="connsiteY0" fmla="*/ 9768 h 10000"/>
                  <a:gd name="connsiteX1" fmla="*/ 1313 w 10000"/>
                  <a:gd name="connsiteY1" fmla="*/ 7037 h 10000"/>
                  <a:gd name="connsiteX2" fmla="*/ 714 w 10000"/>
                  <a:gd name="connsiteY2" fmla="*/ 6828 h 10000"/>
                  <a:gd name="connsiteX3" fmla="*/ 328 w 10000"/>
                  <a:gd name="connsiteY3" fmla="*/ 6722 h 10000"/>
                  <a:gd name="connsiteX4" fmla="*/ 0 w 10000"/>
                  <a:gd name="connsiteY4" fmla="*/ 6513 h 10000"/>
                  <a:gd name="connsiteX5" fmla="*/ 0 w 10000"/>
                  <a:gd name="connsiteY5" fmla="*/ 3403 h 10000"/>
                  <a:gd name="connsiteX6" fmla="*/ 58 w 10000"/>
                  <a:gd name="connsiteY6" fmla="*/ 630 h 10000"/>
                  <a:gd name="connsiteX7" fmla="*/ 193 w 10000"/>
                  <a:gd name="connsiteY7" fmla="*/ 694 h 10000"/>
                  <a:gd name="connsiteX8" fmla="*/ 367 w 10000"/>
                  <a:gd name="connsiteY8" fmla="*/ 672 h 10000"/>
                  <a:gd name="connsiteX9" fmla="*/ 463 w 10000"/>
                  <a:gd name="connsiteY9" fmla="*/ 420 h 10000"/>
                  <a:gd name="connsiteX10" fmla="*/ 386 w 10000"/>
                  <a:gd name="connsiteY10" fmla="*/ 231 h 10000"/>
                  <a:gd name="connsiteX11" fmla="*/ 541 w 10000"/>
                  <a:gd name="connsiteY11" fmla="*/ 0 h 10000"/>
                  <a:gd name="connsiteX12" fmla="*/ 811 w 10000"/>
                  <a:gd name="connsiteY12" fmla="*/ 147 h 10000"/>
                  <a:gd name="connsiteX13" fmla="*/ 907 w 10000"/>
                  <a:gd name="connsiteY13" fmla="*/ 336 h 10000"/>
                  <a:gd name="connsiteX14" fmla="*/ 1100 w 10000"/>
                  <a:gd name="connsiteY14" fmla="*/ 420 h 10000"/>
                  <a:gd name="connsiteX15" fmla="*/ 1236 w 10000"/>
                  <a:gd name="connsiteY15" fmla="*/ 315 h 10000"/>
                  <a:gd name="connsiteX16" fmla="*/ 1583 w 10000"/>
                  <a:gd name="connsiteY16" fmla="*/ 336 h 10000"/>
                  <a:gd name="connsiteX17" fmla="*/ 1815 w 10000"/>
                  <a:gd name="connsiteY17" fmla="*/ 526 h 10000"/>
                  <a:gd name="connsiteX18" fmla="*/ 2008 w 10000"/>
                  <a:gd name="connsiteY18" fmla="*/ 546 h 10000"/>
                  <a:gd name="connsiteX19" fmla="*/ 1988 w 10000"/>
                  <a:gd name="connsiteY19" fmla="*/ 778 h 10000"/>
                  <a:gd name="connsiteX20" fmla="*/ 1931 w 10000"/>
                  <a:gd name="connsiteY20" fmla="*/ 882 h 10000"/>
                  <a:gd name="connsiteX21" fmla="*/ 1969 w 10000"/>
                  <a:gd name="connsiteY21" fmla="*/ 1114 h 10000"/>
                  <a:gd name="connsiteX22" fmla="*/ 2239 w 10000"/>
                  <a:gd name="connsiteY22" fmla="*/ 1345 h 10000"/>
                  <a:gd name="connsiteX23" fmla="*/ 2490 w 10000"/>
                  <a:gd name="connsiteY23" fmla="*/ 1638 h 10000"/>
                  <a:gd name="connsiteX24" fmla="*/ 2587 w 10000"/>
                  <a:gd name="connsiteY24" fmla="*/ 2017 h 10000"/>
                  <a:gd name="connsiteX25" fmla="*/ 2761 w 10000"/>
                  <a:gd name="connsiteY25" fmla="*/ 2626 h 10000"/>
                  <a:gd name="connsiteX26" fmla="*/ 2915 w 10000"/>
                  <a:gd name="connsiteY26" fmla="*/ 3194 h 10000"/>
                  <a:gd name="connsiteX27" fmla="*/ 2819 w 10000"/>
                  <a:gd name="connsiteY27" fmla="*/ 3466 h 10000"/>
                  <a:gd name="connsiteX28" fmla="*/ 2973 w 10000"/>
                  <a:gd name="connsiteY28" fmla="*/ 3761 h 10000"/>
                  <a:gd name="connsiteX29" fmla="*/ 2896 w 10000"/>
                  <a:gd name="connsiteY29" fmla="*/ 4097 h 10000"/>
                  <a:gd name="connsiteX30" fmla="*/ 2992 w 10000"/>
                  <a:gd name="connsiteY30" fmla="*/ 4349 h 10000"/>
                  <a:gd name="connsiteX31" fmla="*/ 3069 w 10000"/>
                  <a:gd name="connsiteY31" fmla="*/ 4664 h 10000"/>
                  <a:gd name="connsiteX32" fmla="*/ 3205 w 10000"/>
                  <a:gd name="connsiteY32" fmla="*/ 4957 h 10000"/>
                  <a:gd name="connsiteX33" fmla="*/ 3147 w 10000"/>
                  <a:gd name="connsiteY33" fmla="*/ 5188 h 10000"/>
                  <a:gd name="connsiteX34" fmla="*/ 2896 w 10000"/>
                  <a:gd name="connsiteY34" fmla="*/ 5315 h 10000"/>
                  <a:gd name="connsiteX35" fmla="*/ 2722 w 10000"/>
                  <a:gd name="connsiteY35" fmla="*/ 5588 h 10000"/>
                  <a:gd name="connsiteX36" fmla="*/ 2587 w 10000"/>
                  <a:gd name="connsiteY36" fmla="*/ 5693 h 10000"/>
                  <a:gd name="connsiteX37" fmla="*/ 2278 w 10000"/>
                  <a:gd name="connsiteY37" fmla="*/ 5777 h 10000"/>
                  <a:gd name="connsiteX38" fmla="*/ 2181 w 10000"/>
                  <a:gd name="connsiteY38" fmla="*/ 6009 h 10000"/>
                  <a:gd name="connsiteX39" fmla="*/ 2046 w 10000"/>
                  <a:gd name="connsiteY39" fmla="*/ 6177 h 10000"/>
                  <a:gd name="connsiteX40" fmla="*/ 1757 w 10000"/>
                  <a:gd name="connsiteY40" fmla="*/ 6281 h 10000"/>
                  <a:gd name="connsiteX41" fmla="*/ 1564 w 10000"/>
                  <a:gd name="connsiteY41" fmla="*/ 6429 h 10000"/>
                  <a:gd name="connsiteX42" fmla="*/ 1332 w 10000"/>
                  <a:gd name="connsiteY42" fmla="*/ 6407 h 10000"/>
                  <a:gd name="connsiteX43" fmla="*/ 1100 w 10000"/>
                  <a:gd name="connsiteY43" fmla="*/ 6470 h 10000"/>
                  <a:gd name="connsiteX44" fmla="*/ 849 w 10000"/>
                  <a:gd name="connsiteY44" fmla="*/ 6660 h 10000"/>
                  <a:gd name="connsiteX45" fmla="*/ 521 w 10000"/>
                  <a:gd name="connsiteY45" fmla="*/ 6554 h 10000"/>
                  <a:gd name="connsiteX46" fmla="*/ 1062 w 10000"/>
                  <a:gd name="connsiteY46" fmla="*/ 6869 h 10000"/>
                  <a:gd name="connsiteX47" fmla="*/ 1293 w 10000"/>
                  <a:gd name="connsiteY47" fmla="*/ 6996 h 10000"/>
                  <a:gd name="connsiteX48" fmla="*/ 1564 w 10000"/>
                  <a:gd name="connsiteY48" fmla="*/ 6953 h 10000"/>
                  <a:gd name="connsiteX49" fmla="*/ 1776 w 10000"/>
                  <a:gd name="connsiteY49" fmla="*/ 6890 h 10000"/>
                  <a:gd name="connsiteX50" fmla="*/ 1988 w 10000"/>
                  <a:gd name="connsiteY50" fmla="*/ 6681 h 10000"/>
                  <a:gd name="connsiteX51" fmla="*/ 2239 w 10000"/>
                  <a:gd name="connsiteY51" fmla="*/ 6491 h 10000"/>
                  <a:gd name="connsiteX52" fmla="*/ 2278 w 10000"/>
                  <a:gd name="connsiteY52" fmla="*/ 6261 h 10000"/>
                  <a:gd name="connsiteX53" fmla="*/ 2568 w 10000"/>
                  <a:gd name="connsiteY53" fmla="*/ 5945 h 10000"/>
                  <a:gd name="connsiteX54" fmla="*/ 3050 w 10000"/>
                  <a:gd name="connsiteY54" fmla="*/ 5819 h 10000"/>
                  <a:gd name="connsiteX55" fmla="*/ 3224 w 10000"/>
                  <a:gd name="connsiteY55" fmla="*/ 5756 h 10000"/>
                  <a:gd name="connsiteX56" fmla="*/ 3475 w 10000"/>
                  <a:gd name="connsiteY56" fmla="*/ 5840 h 10000"/>
                  <a:gd name="connsiteX57" fmla="*/ 3514 w 10000"/>
                  <a:gd name="connsiteY57" fmla="*/ 5525 h 10000"/>
                  <a:gd name="connsiteX58" fmla="*/ 3591 w 10000"/>
                  <a:gd name="connsiteY58" fmla="*/ 5294 h 10000"/>
                  <a:gd name="connsiteX59" fmla="*/ 3745 w 10000"/>
                  <a:gd name="connsiteY59" fmla="*/ 5210 h 10000"/>
                  <a:gd name="connsiteX60" fmla="*/ 3938 w 10000"/>
                  <a:gd name="connsiteY60" fmla="*/ 5126 h 10000"/>
                  <a:gd name="connsiteX61" fmla="*/ 4151 w 10000"/>
                  <a:gd name="connsiteY61" fmla="*/ 5126 h 10000"/>
                  <a:gd name="connsiteX62" fmla="*/ 4286 w 10000"/>
                  <a:gd name="connsiteY62" fmla="*/ 5063 h 10000"/>
                  <a:gd name="connsiteX63" fmla="*/ 4653 w 10000"/>
                  <a:gd name="connsiteY63" fmla="*/ 4811 h 10000"/>
                  <a:gd name="connsiteX64" fmla="*/ 4903 w 10000"/>
                  <a:gd name="connsiteY64" fmla="*/ 4873 h 10000"/>
                  <a:gd name="connsiteX65" fmla="*/ 5058 w 10000"/>
                  <a:gd name="connsiteY65" fmla="*/ 4957 h 10000"/>
                  <a:gd name="connsiteX66" fmla="*/ 5405 w 10000"/>
                  <a:gd name="connsiteY66" fmla="*/ 4873 h 10000"/>
                  <a:gd name="connsiteX67" fmla="*/ 5869 w 10000"/>
                  <a:gd name="connsiteY67" fmla="*/ 4895 h 10000"/>
                  <a:gd name="connsiteX68" fmla="*/ 6062 w 10000"/>
                  <a:gd name="connsiteY68" fmla="*/ 4811 h 10000"/>
                  <a:gd name="connsiteX69" fmla="*/ 6313 w 10000"/>
                  <a:gd name="connsiteY69" fmla="*/ 4811 h 10000"/>
                  <a:gd name="connsiteX70" fmla="*/ 6564 w 10000"/>
                  <a:gd name="connsiteY70" fmla="*/ 4727 h 10000"/>
                  <a:gd name="connsiteX71" fmla="*/ 6680 w 10000"/>
                  <a:gd name="connsiteY71" fmla="*/ 4496 h 10000"/>
                  <a:gd name="connsiteX72" fmla="*/ 6795 w 10000"/>
                  <a:gd name="connsiteY72" fmla="*/ 4201 h 10000"/>
                  <a:gd name="connsiteX73" fmla="*/ 6737 w 10000"/>
                  <a:gd name="connsiteY73" fmla="*/ 3991 h 10000"/>
                  <a:gd name="connsiteX74" fmla="*/ 6718 w 10000"/>
                  <a:gd name="connsiteY74" fmla="*/ 3739 h 10000"/>
                  <a:gd name="connsiteX75" fmla="*/ 6718 w 10000"/>
                  <a:gd name="connsiteY75" fmla="*/ 3529 h 10000"/>
                  <a:gd name="connsiteX76" fmla="*/ 6795 w 10000"/>
                  <a:gd name="connsiteY76" fmla="*/ 3362 h 10000"/>
                  <a:gd name="connsiteX77" fmla="*/ 8861 w 10000"/>
                  <a:gd name="connsiteY77" fmla="*/ 3382 h 10000"/>
                  <a:gd name="connsiteX78" fmla="*/ 9170 w 10000"/>
                  <a:gd name="connsiteY78" fmla="*/ 3509 h 10000"/>
                  <a:gd name="connsiteX79" fmla="*/ 9537 w 10000"/>
                  <a:gd name="connsiteY79" fmla="*/ 4244 h 10000"/>
                  <a:gd name="connsiteX80" fmla="*/ 9730 w 10000"/>
                  <a:gd name="connsiteY80" fmla="*/ 4390 h 10000"/>
                  <a:gd name="connsiteX81" fmla="*/ 9865 w 10000"/>
                  <a:gd name="connsiteY81" fmla="*/ 4811 h 10000"/>
                  <a:gd name="connsiteX82" fmla="*/ 9865 w 10000"/>
                  <a:gd name="connsiteY82" fmla="*/ 5126 h 10000"/>
                  <a:gd name="connsiteX83" fmla="*/ 9884 w 10000"/>
                  <a:gd name="connsiteY83" fmla="*/ 5440 h 10000"/>
                  <a:gd name="connsiteX84" fmla="*/ 10000 w 10000"/>
                  <a:gd name="connsiteY84" fmla="*/ 5945 h 10000"/>
                  <a:gd name="connsiteX85" fmla="*/ 9981 w 10000"/>
                  <a:gd name="connsiteY85" fmla="*/ 6429 h 10000"/>
                  <a:gd name="connsiteX86" fmla="*/ 10000 w 10000"/>
                  <a:gd name="connsiteY86" fmla="*/ 6806 h 10000"/>
                  <a:gd name="connsiteX87" fmla="*/ 9402 w 10000"/>
                  <a:gd name="connsiteY87" fmla="*/ 6407 h 10000"/>
                  <a:gd name="connsiteX88" fmla="*/ 8958 w 10000"/>
                  <a:gd name="connsiteY88" fmla="*/ 6261 h 10000"/>
                  <a:gd name="connsiteX89" fmla="*/ 8533 w 10000"/>
                  <a:gd name="connsiteY89" fmla="*/ 5945 h 10000"/>
                  <a:gd name="connsiteX90" fmla="*/ 8108 w 10000"/>
                  <a:gd name="connsiteY90" fmla="*/ 5777 h 10000"/>
                  <a:gd name="connsiteX91" fmla="*/ 7934 w 10000"/>
                  <a:gd name="connsiteY91" fmla="*/ 5504 h 10000"/>
                  <a:gd name="connsiteX92" fmla="*/ 7857 w 10000"/>
                  <a:gd name="connsiteY92" fmla="*/ 5084 h 10000"/>
                  <a:gd name="connsiteX93" fmla="*/ 7587 w 10000"/>
                  <a:gd name="connsiteY93" fmla="*/ 4685 h 10000"/>
                  <a:gd name="connsiteX94" fmla="*/ 7278 w 10000"/>
                  <a:gd name="connsiteY94" fmla="*/ 4453 h 10000"/>
                  <a:gd name="connsiteX95" fmla="*/ 7181 w 10000"/>
                  <a:gd name="connsiteY95" fmla="*/ 4643 h 10000"/>
                  <a:gd name="connsiteX96" fmla="*/ 7181 w 10000"/>
                  <a:gd name="connsiteY96" fmla="*/ 4979 h 10000"/>
                  <a:gd name="connsiteX97" fmla="*/ 7239 w 10000"/>
                  <a:gd name="connsiteY97" fmla="*/ 5630 h 10000"/>
                  <a:gd name="connsiteX98" fmla="*/ 7239 w 10000"/>
                  <a:gd name="connsiteY98" fmla="*/ 5903 h 10000"/>
                  <a:gd name="connsiteX99" fmla="*/ 7124 w 10000"/>
                  <a:gd name="connsiteY99" fmla="*/ 6155 h 10000"/>
                  <a:gd name="connsiteX100" fmla="*/ 6680 w 10000"/>
                  <a:gd name="connsiteY100" fmla="*/ 6323 h 10000"/>
                  <a:gd name="connsiteX101" fmla="*/ 6409 w 10000"/>
                  <a:gd name="connsiteY101" fmla="*/ 6597 h 10000"/>
                  <a:gd name="connsiteX102" fmla="*/ 6197 w 10000"/>
                  <a:gd name="connsiteY102" fmla="*/ 6323 h 10000"/>
                  <a:gd name="connsiteX103" fmla="*/ 5907 w 10000"/>
                  <a:gd name="connsiteY103" fmla="*/ 6218 h 10000"/>
                  <a:gd name="connsiteX104" fmla="*/ 5869 w 10000"/>
                  <a:gd name="connsiteY104" fmla="*/ 6806 h 10000"/>
                  <a:gd name="connsiteX105" fmla="*/ 5753 w 10000"/>
                  <a:gd name="connsiteY105" fmla="*/ 7080 h 10000"/>
                  <a:gd name="connsiteX106" fmla="*/ 5753 w 10000"/>
                  <a:gd name="connsiteY106" fmla="*/ 7332 h 10000"/>
                  <a:gd name="connsiteX107" fmla="*/ 5521 w 10000"/>
                  <a:gd name="connsiteY107" fmla="*/ 7479 h 10000"/>
                  <a:gd name="connsiteX108" fmla="*/ 5309 w 10000"/>
                  <a:gd name="connsiteY108" fmla="*/ 7815 h 10000"/>
                  <a:gd name="connsiteX109" fmla="*/ 5000 w 10000"/>
                  <a:gd name="connsiteY109" fmla="*/ 8424 h 10000"/>
                  <a:gd name="connsiteX110" fmla="*/ 4788 w 10000"/>
                  <a:gd name="connsiteY110" fmla="*/ 8865 h 10000"/>
                  <a:gd name="connsiteX111" fmla="*/ 4459 w 10000"/>
                  <a:gd name="connsiteY111" fmla="*/ 9264 h 10000"/>
                  <a:gd name="connsiteX112" fmla="*/ 4363 w 10000"/>
                  <a:gd name="connsiteY112" fmla="*/ 9643 h 10000"/>
                  <a:gd name="connsiteX113" fmla="*/ 4170 w 10000"/>
                  <a:gd name="connsiteY113" fmla="*/ 10000 h 10000"/>
                  <a:gd name="connsiteX114" fmla="*/ 3764 w 10000"/>
                  <a:gd name="connsiteY114" fmla="*/ 9768 h 10000"/>
                  <a:gd name="connsiteX0" fmla="*/ 4170 w 10000"/>
                  <a:gd name="connsiteY0" fmla="*/ 10000 h 10000"/>
                  <a:gd name="connsiteX1" fmla="*/ 1313 w 10000"/>
                  <a:gd name="connsiteY1" fmla="*/ 7037 h 10000"/>
                  <a:gd name="connsiteX2" fmla="*/ 714 w 10000"/>
                  <a:gd name="connsiteY2" fmla="*/ 6828 h 10000"/>
                  <a:gd name="connsiteX3" fmla="*/ 328 w 10000"/>
                  <a:gd name="connsiteY3" fmla="*/ 6722 h 10000"/>
                  <a:gd name="connsiteX4" fmla="*/ 0 w 10000"/>
                  <a:gd name="connsiteY4" fmla="*/ 6513 h 10000"/>
                  <a:gd name="connsiteX5" fmla="*/ 0 w 10000"/>
                  <a:gd name="connsiteY5" fmla="*/ 3403 h 10000"/>
                  <a:gd name="connsiteX6" fmla="*/ 58 w 10000"/>
                  <a:gd name="connsiteY6" fmla="*/ 630 h 10000"/>
                  <a:gd name="connsiteX7" fmla="*/ 193 w 10000"/>
                  <a:gd name="connsiteY7" fmla="*/ 694 h 10000"/>
                  <a:gd name="connsiteX8" fmla="*/ 367 w 10000"/>
                  <a:gd name="connsiteY8" fmla="*/ 672 h 10000"/>
                  <a:gd name="connsiteX9" fmla="*/ 463 w 10000"/>
                  <a:gd name="connsiteY9" fmla="*/ 420 h 10000"/>
                  <a:gd name="connsiteX10" fmla="*/ 386 w 10000"/>
                  <a:gd name="connsiteY10" fmla="*/ 231 h 10000"/>
                  <a:gd name="connsiteX11" fmla="*/ 541 w 10000"/>
                  <a:gd name="connsiteY11" fmla="*/ 0 h 10000"/>
                  <a:gd name="connsiteX12" fmla="*/ 811 w 10000"/>
                  <a:gd name="connsiteY12" fmla="*/ 147 h 10000"/>
                  <a:gd name="connsiteX13" fmla="*/ 907 w 10000"/>
                  <a:gd name="connsiteY13" fmla="*/ 336 h 10000"/>
                  <a:gd name="connsiteX14" fmla="*/ 1100 w 10000"/>
                  <a:gd name="connsiteY14" fmla="*/ 420 h 10000"/>
                  <a:gd name="connsiteX15" fmla="*/ 1236 w 10000"/>
                  <a:gd name="connsiteY15" fmla="*/ 315 h 10000"/>
                  <a:gd name="connsiteX16" fmla="*/ 1583 w 10000"/>
                  <a:gd name="connsiteY16" fmla="*/ 336 h 10000"/>
                  <a:gd name="connsiteX17" fmla="*/ 1815 w 10000"/>
                  <a:gd name="connsiteY17" fmla="*/ 526 h 10000"/>
                  <a:gd name="connsiteX18" fmla="*/ 2008 w 10000"/>
                  <a:gd name="connsiteY18" fmla="*/ 546 h 10000"/>
                  <a:gd name="connsiteX19" fmla="*/ 1988 w 10000"/>
                  <a:gd name="connsiteY19" fmla="*/ 778 h 10000"/>
                  <a:gd name="connsiteX20" fmla="*/ 1931 w 10000"/>
                  <a:gd name="connsiteY20" fmla="*/ 882 h 10000"/>
                  <a:gd name="connsiteX21" fmla="*/ 1969 w 10000"/>
                  <a:gd name="connsiteY21" fmla="*/ 1114 h 10000"/>
                  <a:gd name="connsiteX22" fmla="*/ 2239 w 10000"/>
                  <a:gd name="connsiteY22" fmla="*/ 1345 h 10000"/>
                  <a:gd name="connsiteX23" fmla="*/ 2490 w 10000"/>
                  <a:gd name="connsiteY23" fmla="*/ 1638 h 10000"/>
                  <a:gd name="connsiteX24" fmla="*/ 2587 w 10000"/>
                  <a:gd name="connsiteY24" fmla="*/ 2017 h 10000"/>
                  <a:gd name="connsiteX25" fmla="*/ 2761 w 10000"/>
                  <a:gd name="connsiteY25" fmla="*/ 2626 h 10000"/>
                  <a:gd name="connsiteX26" fmla="*/ 2915 w 10000"/>
                  <a:gd name="connsiteY26" fmla="*/ 3194 h 10000"/>
                  <a:gd name="connsiteX27" fmla="*/ 2819 w 10000"/>
                  <a:gd name="connsiteY27" fmla="*/ 3466 h 10000"/>
                  <a:gd name="connsiteX28" fmla="*/ 2973 w 10000"/>
                  <a:gd name="connsiteY28" fmla="*/ 3761 h 10000"/>
                  <a:gd name="connsiteX29" fmla="*/ 2896 w 10000"/>
                  <a:gd name="connsiteY29" fmla="*/ 4097 h 10000"/>
                  <a:gd name="connsiteX30" fmla="*/ 2992 w 10000"/>
                  <a:gd name="connsiteY30" fmla="*/ 4349 h 10000"/>
                  <a:gd name="connsiteX31" fmla="*/ 3069 w 10000"/>
                  <a:gd name="connsiteY31" fmla="*/ 4664 h 10000"/>
                  <a:gd name="connsiteX32" fmla="*/ 3205 w 10000"/>
                  <a:gd name="connsiteY32" fmla="*/ 4957 h 10000"/>
                  <a:gd name="connsiteX33" fmla="*/ 3147 w 10000"/>
                  <a:gd name="connsiteY33" fmla="*/ 5188 h 10000"/>
                  <a:gd name="connsiteX34" fmla="*/ 2896 w 10000"/>
                  <a:gd name="connsiteY34" fmla="*/ 5315 h 10000"/>
                  <a:gd name="connsiteX35" fmla="*/ 2722 w 10000"/>
                  <a:gd name="connsiteY35" fmla="*/ 5588 h 10000"/>
                  <a:gd name="connsiteX36" fmla="*/ 2587 w 10000"/>
                  <a:gd name="connsiteY36" fmla="*/ 5693 h 10000"/>
                  <a:gd name="connsiteX37" fmla="*/ 2278 w 10000"/>
                  <a:gd name="connsiteY37" fmla="*/ 5777 h 10000"/>
                  <a:gd name="connsiteX38" fmla="*/ 2181 w 10000"/>
                  <a:gd name="connsiteY38" fmla="*/ 6009 h 10000"/>
                  <a:gd name="connsiteX39" fmla="*/ 2046 w 10000"/>
                  <a:gd name="connsiteY39" fmla="*/ 6177 h 10000"/>
                  <a:gd name="connsiteX40" fmla="*/ 1757 w 10000"/>
                  <a:gd name="connsiteY40" fmla="*/ 6281 h 10000"/>
                  <a:gd name="connsiteX41" fmla="*/ 1564 w 10000"/>
                  <a:gd name="connsiteY41" fmla="*/ 6429 h 10000"/>
                  <a:gd name="connsiteX42" fmla="*/ 1332 w 10000"/>
                  <a:gd name="connsiteY42" fmla="*/ 6407 h 10000"/>
                  <a:gd name="connsiteX43" fmla="*/ 1100 w 10000"/>
                  <a:gd name="connsiteY43" fmla="*/ 6470 h 10000"/>
                  <a:gd name="connsiteX44" fmla="*/ 849 w 10000"/>
                  <a:gd name="connsiteY44" fmla="*/ 6660 h 10000"/>
                  <a:gd name="connsiteX45" fmla="*/ 521 w 10000"/>
                  <a:gd name="connsiteY45" fmla="*/ 6554 h 10000"/>
                  <a:gd name="connsiteX46" fmla="*/ 1062 w 10000"/>
                  <a:gd name="connsiteY46" fmla="*/ 6869 h 10000"/>
                  <a:gd name="connsiteX47" fmla="*/ 1293 w 10000"/>
                  <a:gd name="connsiteY47" fmla="*/ 6996 h 10000"/>
                  <a:gd name="connsiteX48" fmla="*/ 1564 w 10000"/>
                  <a:gd name="connsiteY48" fmla="*/ 6953 h 10000"/>
                  <a:gd name="connsiteX49" fmla="*/ 1776 w 10000"/>
                  <a:gd name="connsiteY49" fmla="*/ 6890 h 10000"/>
                  <a:gd name="connsiteX50" fmla="*/ 1988 w 10000"/>
                  <a:gd name="connsiteY50" fmla="*/ 6681 h 10000"/>
                  <a:gd name="connsiteX51" fmla="*/ 2239 w 10000"/>
                  <a:gd name="connsiteY51" fmla="*/ 6491 h 10000"/>
                  <a:gd name="connsiteX52" fmla="*/ 2278 w 10000"/>
                  <a:gd name="connsiteY52" fmla="*/ 6261 h 10000"/>
                  <a:gd name="connsiteX53" fmla="*/ 2568 w 10000"/>
                  <a:gd name="connsiteY53" fmla="*/ 5945 h 10000"/>
                  <a:gd name="connsiteX54" fmla="*/ 3050 w 10000"/>
                  <a:gd name="connsiteY54" fmla="*/ 5819 h 10000"/>
                  <a:gd name="connsiteX55" fmla="*/ 3224 w 10000"/>
                  <a:gd name="connsiteY55" fmla="*/ 5756 h 10000"/>
                  <a:gd name="connsiteX56" fmla="*/ 3475 w 10000"/>
                  <a:gd name="connsiteY56" fmla="*/ 5840 h 10000"/>
                  <a:gd name="connsiteX57" fmla="*/ 3514 w 10000"/>
                  <a:gd name="connsiteY57" fmla="*/ 5525 h 10000"/>
                  <a:gd name="connsiteX58" fmla="*/ 3591 w 10000"/>
                  <a:gd name="connsiteY58" fmla="*/ 5294 h 10000"/>
                  <a:gd name="connsiteX59" fmla="*/ 3745 w 10000"/>
                  <a:gd name="connsiteY59" fmla="*/ 5210 h 10000"/>
                  <a:gd name="connsiteX60" fmla="*/ 3938 w 10000"/>
                  <a:gd name="connsiteY60" fmla="*/ 5126 h 10000"/>
                  <a:gd name="connsiteX61" fmla="*/ 4151 w 10000"/>
                  <a:gd name="connsiteY61" fmla="*/ 5126 h 10000"/>
                  <a:gd name="connsiteX62" fmla="*/ 4286 w 10000"/>
                  <a:gd name="connsiteY62" fmla="*/ 5063 h 10000"/>
                  <a:gd name="connsiteX63" fmla="*/ 4653 w 10000"/>
                  <a:gd name="connsiteY63" fmla="*/ 4811 h 10000"/>
                  <a:gd name="connsiteX64" fmla="*/ 4903 w 10000"/>
                  <a:gd name="connsiteY64" fmla="*/ 4873 h 10000"/>
                  <a:gd name="connsiteX65" fmla="*/ 5058 w 10000"/>
                  <a:gd name="connsiteY65" fmla="*/ 4957 h 10000"/>
                  <a:gd name="connsiteX66" fmla="*/ 5405 w 10000"/>
                  <a:gd name="connsiteY66" fmla="*/ 4873 h 10000"/>
                  <a:gd name="connsiteX67" fmla="*/ 5869 w 10000"/>
                  <a:gd name="connsiteY67" fmla="*/ 4895 h 10000"/>
                  <a:gd name="connsiteX68" fmla="*/ 6062 w 10000"/>
                  <a:gd name="connsiteY68" fmla="*/ 4811 h 10000"/>
                  <a:gd name="connsiteX69" fmla="*/ 6313 w 10000"/>
                  <a:gd name="connsiteY69" fmla="*/ 4811 h 10000"/>
                  <a:gd name="connsiteX70" fmla="*/ 6564 w 10000"/>
                  <a:gd name="connsiteY70" fmla="*/ 4727 h 10000"/>
                  <a:gd name="connsiteX71" fmla="*/ 6680 w 10000"/>
                  <a:gd name="connsiteY71" fmla="*/ 4496 h 10000"/>
                  <a:gd name="connsiteX72" fmla="*/ 6795 w 10000"/>
                  <a:gd name="connsiteY72" fmla="*/ 4201 h 10000"/>
                  <a:gd name="connsiteX73" fmla="*/ 6737 w 10000"/>
                  <a:gd name="connsiteY73" fmla="*/ 3991 h 10000"/>
                  <a:gd name="connsiteX74" fmla="*/ 6718 w 10000"/>
                  <a:gd name="connsiteY74" fmla="*/ 3739 h 10000"/>
                  <a:gd name="connsiteX75" fmla="*/ 6718 w 10000"/>
                  <a:gd name="connsiteY75" fmla="*/ 3529 h 10000"/>
                  <a:gd name="connsiteX76" fmla="*/ 6795 w 10000"/>
                  <a:gd name="connsiteY76" fmla="*/ 3362 h 10000"/>
                  <a:gd name="connsiteX77" fmla="*/ 8861 w 10000"/>
                  <a:gd name="connsiteY77" fmla="*/ 3382 h 10000"/>
                  <a:gd name="connsiteX78" fmla="*/ 9170 w 10000"/>
                  <a:gd name="connsiteY78" fmla="*/ 3509 h 10000"/>
                  <a:gd name="connsiteX79" fmla="*/ 9537 w 10000"/>
                  <a:gd name="connsiteY79" fmla="*/ 4244 h 10000"/>
                  <a:gd name="connsiteX80" fmla="*/ 9730 w 10000"/>
                  <a:gd name="connsiteY80" fmla="*/ 4390 h 10000"/>
                  <a:gd name="connsiteX81" fmla="*/ 9865 w 10000"/>
                  <a:gd name="connsiteY81" fmla="*/ 4811 h 10000"/>
                  <a:gd name="connsiteX82" fmla="*/ 9865 w 10000"/>
                  <a:gd name="connsiteY82" fmla="*/ 5126 h 10000"/>
                  <a:gd name="connsiteX83" fmla="*/ 9884 w 10000"/>
                  <a:gd name="connsiteY83" fmla="*/ 5440 h 10000"/>
                  <a:gd name="connsiteX84" fmla="*/ 10000 w 10000"/>
                  <a:gd name="connsiteY84" fmla="*/ 5945 h 10000"/>
                  <a:gd name="connsiteX85" fmla="*/ 9981 w 10000"/>
                  <a:gd name="connsiteY85" fmla="*/ 6429 h 10000"/>
                  <a:gd name="connsiteX86" fmla="*/ 10000 w 10000"/>
                  <a:gd name="connsiteY86" fmla="*/ 6806 h 10000"/>
                  <a:gd name="connsiteX87" fmla="*/ 9402 w 10000"/>
                  <a:gd name="connsiteY87" fmla="*/ 6407 h 10000"/>
                  <a:gd name="connsiteX88" fmla="*/ 8958 w 10000"/>
                  <a:gd name="connsiteY88" fmla="*/ 6261 h 10000"/>
                  <a:gd name="connsiteX89" fmla="*/ 8533 w 10000"/>
                  <a:gd name="connsiteY89" fmla="*/ 5945 h 10000"/>
                  <a:gd name="connsiteX90" fmla="*/ 8108 w 10000"/>
                  <a:gd name="connsiteY90" fmla="*/ 5777 h 10000"/>
                  <a:gd name="connsiteX91" fmla="*/ 7934 w 10000"/>
                  <a:gd name="connsiteY91" fmla="*/ 5504 h 10000"/>
                  <a:gd name="connsiteX92" fmla="*/ 7857 w 10000"/>
                  <a:gd name="connsiteY92" fmla="*/ 5084 h 10000"/>
                  <a:gd name="connsiteX93" fmla="*/ 7587 w 10000"/>
                  <a:gd name="connsiteY93" fmla="*/ 4685 h 10000"/>
                  <a:gd name="connsiteX94" fmla="*/ 7278 w 10000"/>
                  <a:gd name="connsiteY94" fmla="*/ 4453 h 10000"/>
                  <a:gd name="connsiteX95" fmla="*/ 7181 w 10000"/>
                  <a:gd name="connsiteY95" fmla="*/ 4643 h 10000"/>
                  <a:gd name="connsiteX96" fmla="*/ 7181 w 10000"/>
                  <a:gd name="connsiteY96" fmla="*/ 4979 h 10000"/>
                  <a:gd name="connsiteX97" fmla="*/ 7239 w 10000"/>
                  <a:gd name="connsiteY97" fmla="*/ 5630 h 10000"/>
                  <a:gd name="connsiteX98" fmla="*/ 7239 w 10000"/>
                  <a:gd name="connsiteY98" fmla="*/ 5903 h 10000"/>
                  <a:gd name="connsiteX99" fmla="*/ 7124 w 10000"/>
                  <a:gd name="connsiteY99" fmla="*/ 6155 h 10000"/>
                  <a:gd name="connsiteX100" fmla="*/ 6680 w 10000"/>
                  <a:gd name="connsiteY100" fmla="*/ 6323 h 10000"/>
                  <a:gd name="connsiteX101" fmla="*/ 6409 w 10000"/>
                  <a:gd name="connsiteY101" fmla="*/ 6597 h 10000"/>
                  <a:gd name="connsiteX102" fmla="*/ 6197 w 10000"/>
                  <a:gd name="connsiteY102" fmla="*/ 6323 h 10000"/>
                  <a:gd name="connsiteX103" fmla="*/ 5907 w 10000"/>
                  <a:gd name="connsiteY103" fmla="*/ 6218 h 10000"/>
                  <a:gd name="connsiteX104" fmla="*/ 5869 w 10000"/>
                  <a:gd name="connsiteY104" fmla="*/ 6806 h 10000"/>
                  <a:gd name="connsiteX105" fmla="*/ 5753 w 10000"/>
                  <a:gd name="connsiteY105" fmla="*/ 7080 h 10000"/>
                  <a:gd name="connsiteX106" fmla="*/ 5753 w 10000"/>
                  <a:gd name="connsiteY106" fmla="*/ 7332 h 10000"/>
                  <a:gd name="connsiteX107" fmla="*/ 5521 w 10000"/>
                  <a:gd name="connsiteY107" fmla="*/ 7479 h 10000"/>
                  <a:gd name="connsiteX108" fmla="*/ 5309 w 10000"/>
                  <a:gd name="connsiteY108" fmla="*/ 7815 h 10000"/>
                  <a:gd name="connsiteX109" fmla="*/ 5000 w 10000"/>
                  <a:gd name="connsiteY109" fmla="*/ 8424 h 10000"/>
                  <a:gd name="connsiteX110" fmla="*/ 4788 w 10000"/>
                  <a:gd name="connsiteY110" fmla="*/ 8865 h 10000"/>
                  <a:gd name="connsiteX111" fmla="*/ 4459 w 10000"/>
                  <a:gd name="connsiteY111" fmla="*/ 9264 h 10000"/>
                  <a:gd name="connsiteX112" fmla="*/ 4363 w 10000"/>
                  <a:gd name="connsiteY112" fmla="*/ 9643 h 10000"/>
                  <a:gd name="connsiteX113" fmla="*/ 4170 w 10000"/>
                  <a:gd name="connsiteY113" fmla="*/ 10000 h 10000"/>
                  <a:gd name="connsiteX0" fmla="*/ 4363 w 10000"/>
                  <a:gd name="connsiteY0" fmla="*/ 9643 h 9643"/>
                  <a:gd name="connsiteX1" fmla="*/ 1313 w 10000"/>
                  <a:gd name="connsiteY1" fmla="*/ 7037 h 9643"/>
                  <a:gd name="connsiteX2" fmla="*/ 714 w 10000"/>
                  <a:gd name="connsiteY2" fmla="*/ 6828 h 9643"/>
                  <a:gd name="connsiteX3" fmla="*/ 328 w 10000"/>
                  <a:gd name="connsiteY3" fmla="*/ 6722 h 9643"/>
                  <a:gd name="connsiteX4" fmla="*/ 0 w 10000"/>
                  <a:gd name="connsiteY4" fmla="*/ 6513 h 9643"/>
                  <a:gd name="connsiteX5" fmla="*/ 0 w 10000"/>
                  <a:gd name="connsiteY5" fmla="*/ 3403 h 9643"/>
                  <a:gd name="connsiteX6" fmla="*/ 58 w 10000"/>
                  <a:gd name="connsiteY6" fmla="*/ 630 h 9643"/>
                  <a:gd name="connsiteX7" fmla="*/ 193 w 10000"/>
                  <a:gd name="connsiteY7" fmla="*/ 694 h 9643"/>
                  <a:gd name="connsiteX8" fmla="*/ 367 w 10000"/>
                  <a:gd name="connsiteY8" fmla="*/ 672 h 9643"/>
                  <a:gd name="connsiteX9" fmla="*/ 463 w 10000"/>
                  <a:gd name="connsiteY9" fmla="*/ 420 h 9643"/>
                  <a:gd name="connsiteX10" fmla="*/ 386 w 10000"/>
                  <a:gd name="connsiteY10" fmla="*/ 231 h 9643"/>
                  <a:gd name="connsiteX11" fmla="*/ 541 w 10000"/>
                  <a:gd name="connsiteY11" fmla="*/ 0 h 9643"/>
                  <a:gd name="connsiteX12" fmla="*/ 811 w 10000"/>
                  <a:gd name="connsiteY12" fmla="*/ 147 h 9643"/>
                  <a:gd name="connsiteX13" fmla="*/ 907 w 10000"/>
                  <a:gd name="connsiteY13" fmla="*/ 336 h 9643"/>
                  <a:gd name="connsiteX14" fmla="*/ 1100 w 10000"/>
                  <a:gd name="connsiteY14" fmla="*/ 420 h 9643"/>
                  <a:gd name="connsiteX15" fmla="*/ 1236 w 10000"/>
                  <a:gd name="connsiteY15" fmla="*/ 315 h 9643"/>
                  <a:gd name="connsiteX16" fmla="*/ 1583 w 10000"/>
                  <a:gd name="connsiteY16" fmla="*/ 336 h 9643"/>
                  <a:gd name="connsiteX17" fmla="*/ 1815 w 10000"/>
                  <a:gd name="connsiteY17" fmla="*/ 526 h 9643"/>
                  <a:gd name="connsiteX18" fmla="*/ 2008 w 10000"/>
                  <a:gd name="connsiteY18" fmla="*/ 546 h 9643"/>
                  <a:gd name="connsiteX19" fmla="*/ 1988 w 10000"/>
                  <a:gd name="connsiteY19" fmla="*/ 778 h 9643"/>
                  <a:gd name="connsiteX20" fmla="*/ 1931 w 10000"/>
                  <a:gd name="connsiteY20" fmla="*/ 882 h 9643"/>
                  <a:gd name="connsiteX21" fmla="*/ 1969 w 10000"/>
                  <a:gd name="connsiteY21" fmla="*/ 1114 h 9643"/>
                  <a:gd name="connsiteX22" fmla="*/ 2239 w 10000"/>
                  <a:gd name="connsiteY22" fmla="*/ 1345 h 9643"/>
                  <a:gd name="connsiteX23" fmla="*/ 2490 w 10000"/>
                  <a:gd name="connsiteY23" fmla="*/ 1638 h 9643"/>
                  <a:gd name="connsiteX24" fmla="*/ 2587 w 10000"/>
                  <a:gd name="connsiteY24" fmla="*/ 2017 h 9643"/>
                  <a:gd name="connsiteX25" fmla="*/ 2761 w 10000"/>
                  <a:gd name="connsiteY25" fmla="*/ 2626 h 9643"/>
                  <a:gd name="connsiteX26" fmla="*/ 2915 w 10000"/>
                  <a:gd name="connsiteY26" fmla="*/ 3194 h 9643"/>
                  <a:gd name="connsiteX27" fmla="*/ 2819 w 10000"/>
                  <a:gd name="connsiteY27" fmla="*/ 3466 h 9643"/>
                  <a:gd name="connsiteX28" fmla="*/ 2973 w 10000"/>
                  <a:gd name="connsiteY28" fmla="*/ 3761 h 9643"/>
                  <a:gd name="connsiteX29" fmla="*/ 2896 w 10000"/>
                  <a:gd name="connsiteY29" fmla="*/ 4097 h 9643"/>
                  <a:gd name="connsiteX30" fmla="*/ 2992 w 10000"/>
                  <a:gd name="connsiteY30" fmla="*/ 4349 h 9643"/>
                  <a:gd name="connsiteX31" fmla="*/ 3069 w 10000"/>
                  <a:gd name="connsiteY31" fmla="*/ 4664 h 9643"/>
                  <a:gd name="connsiteX32" fmla="*/ 3205 w 10000"/>
                  <a:gd name="connsiteY32" fmla="*/ 4957 h 9643"/>
                  <a:gd name="connsiteX33" fmla="*/ 3147 w 10000"/>
                  <a:gd name="connsiteY33" fmla="*/ 5188 h 9643"/>
                  <a:gd name="connsiteX34" fmla="*/ 2896 w 10000"/>
                  <a:gd name="connsiteY34" fmla="*/ 5315 h 9643"/>
                  <a:gd name="connsiteX35" fmla="*/ 2722 w 10000"/>
                  <a:gd name="connsiteY35" fmla="*/ 5588 h 9643"/>
                  <a:gd name="connsiteX36" fmla="*/ 2587 w 10000"/>
                  <a:gd name="connsiteY36" fmla="*/ 5693 h 9643"/>
                  <a:gd name="connsiteX37" fmla="*/ 2278 w 10000"/>
                  <a:gd name="connsiteY37" fmla="*/ 5777 h 9643"/>
                  <a:gd name="connsiteX38" fmla="*/ 2181 w 10000"/>
                  <a:gd name="connsiteY38" fmla="*/ 6009 h 9643"/>
                  <a:gd name="connsiteX39" fmla="*/ 2046 w 10000"/>
                  <a:gd name="connsiteY39" fmla="*/ 6177 h 9643"/>
                  <a:gd name="connsiteX40" fmla="*/ 1757 w 10000"/>
                  <a:gd name="connsiteY40" fmla="*/ 6281 h 9643"/>
                  <a:gd name="connsiteX41" fmla="*/ 1564 w 10000"/>
                  <a:gd name="connsiteY41" fmla="*/ 6429 h 9643"/>
                  <a:gd name="connsiteX42" fmla="*/ 1332 w 10000"/>
                  <a:gd name="connsiteY42" fmla="*/ 6407 h 9643"/>
                  <a:gd name="connsiteX43" fmla="*/ 1100 w 10000"/>
                  <a:gd name="connsiteY43" fmla="*/ 6470 h 9643"/>
                  <a:gd name="connsiteX44" fmla="*/ 849 w 10000"/>
                  <a:gd name="connsiteY44" fmla="*/ 6660 h 9643"/>
                  <a:gd name="connsiteX45" fmla="*/ 521 w 10000"/>
                  <a:gd name="connsiteY45" fmla="*/ 6554 h 9643"/>
                  <a:gd name="connsiteX46" fmla="*/ 1062 w 10000"/>
                  <a:gd name="connsiteY46" fmla="*/ 6869 h 9643"/>
                  <a:gd name="connsiteX47" fmla="*/ 1293 w 10000"/>
                  <a:gd name="connsiteY47" fmla="*/ 6996 h 9643"/>
                  <a:gd name="connsiteX48" fmla="*/ 1564 w 10000"/>
                  <a:gd name="connsiteY48" fmla="*/ 6953 h 9643"/>
                  <a:gd name="connsiteX49" fmla="*/ 1776 w 10000"/>
                  <a:gd name="connsiteY49" fmla="*/ 6890 h 9643"/>
                  <a:gd name="connsiteX50" fmla="*/ 1988 w 10000"/>
                  <a:gd name="connsiteY50" fmla="*/ 6681 h 9643"/>
                  <a:gd name="connsiteX51" fmla="*/ 2239 w 10000"/>
                  <a:gd name="connsiteY51" fmla="*/ 6491 h 9643"/>
                  <a:gd name="connsiteX52" fmla="*/ 2278 w 10000"/>
                  <a:gd name="connsiteY52" fmla="*/ 6261 h 9643"/>
                  <a:gd name="connsiteX53" fmla="*/ 2568 w 10000"/>
                  <a:gd name="connsiteY53" fmla="*/ 5945 h 9643"/>
                  <a:gd name="connsiteX54" fmla="*/ 3050 w 10000"/>
                  <a:gd name="connsiteY54" fmla="*/ 5819 h 9643"/>
                  <a:gd name="connsiteX55" fmla="*/ 3224 w 10000"/>
                  <a:gd name="connsiteY55" fmla="*/ 5756 h 9643"/>
                  <a:gd name="connsiteX56" fmla="*/ 3475 w 10000"/>
                  <a:gd name="connsiteY56" fmla="*/ 5840 h 9643"/>
                  <a:gd name="connsiteX57" fmla="*/ 3514 w 10000"/>
                  <a:gd name="connsiteY57" fmla="*/ 5525 h 9643"/>
                  <a:gd name="connsiteX58" fmla="*/ 3591 w 10000"/>
                  <a:gd name="connsiteY58" fmla="*/ 5294 h 9643"/>
                  <a:gd name="connsiteX59" fmla="*/ 3745 w 10000"/>
                  <a:gd name="connsiteY59" fmla="*/ 5210 h 9643"/>
                  <a:gd name="connsiteX60" fmla="*/ 3938 w 10000"/>
                  <a:gd name="connsiteY60" fmla="*/ 5126 h 9643"/>
                  <a:gd name="connsiteX61" fmla="*/ 4151 w 10000"/>
                  <a:gd name="connsiteY61" fmla="*/ 5126 h 9643"/>
                  <a:gd name="connsiteX62" fmla="*/ 4286 w 10000"/>
                  <a:gd name="connsiteY62" fmla="*/ 5063 h 9643"/>
                  <a:gd name="connsiteX63" fmla="*/ 4653 w 10000"/>
                  <a:gd name="connsiteY63" fmla="*/ 4811 h 9643"/>
                  <a:gd name="connsiteX64" fmla="*/ 4903 w 10000"/>
                  <a:gd name="connsiteY64" fmla="*/ 4873 h 9643"/>
                  <a:gd name="connsiteX65" fmla="*/ 5058 w 10000"/>
                  <a:gd name="connsiteY65" fmla="*/ 4957 h 9643"/>
                  <a:gd name="connsiteX66" fmla="*/ 5405 w 10000"/>
                  <a:gd name="connsiteY66" fmla="*/ 4873 h 9643"/>
                  <a:gd name="connsiteX67" fmla="*/ 5869 w 10000"/>
                  <a:gd name="connsiteY67" fmla="*/ 4895 h 9643"/>
                  <a:gd name="connsiteX68" fmla="*/ 6062 w 10000"/>
                  <a:gd name="connsiteY68" fmla="*/ 4811 h 9643"/>
                  <a:gd name="connsiteX69" fmla="*/ 6313 w 10000"/>
                  <a:gd name="connsiteY69" fmla="*/ 4811 h 9643"/>
                  <a:gd name="connsiteX70" fmla="*/ 6564 w 10000"/>
                  <a:gd name="connsiteY70" fmla="*/ 4727 h 9643"/>
                  <a:gd name="connsiteX71" fmla="*/ 6680 w 10000"/>
                  <a:gd name="connsiteY71" fmla="*/ 4496 h 9643"/>
                  <a:gd name="connsiteX72" fmla="*/ 6795 w 10000"/>
                  <a:gd name="connsiteY72" fmla="*/ 4201 h 9643"/>
                  <a:gd name="connsiteX73" fmla="*/ 6737 w 10000"/>
                  <a:gd name="connsiteY73" fmla="*/ 3991 h 9643"/>
                  <a:gd name="connsiteX74" fmla="*/ 6718 w 10000"/>
                  <a:gd name="connsiteY74" fmla="*/ 3739 h 9643"/>
                  <a:gd name="connsiteX75" fmla="*/ 6718 w 10000"/>
                  <a:gd name="connsiteY75" fmla="*/ 3529 h 9643"/>
                  <a:gd name="connsiteX76" fmla="*/ 6795 w 10000"/>
                  <a:gd name="connsiteY76" fmla="*/ 3362 h 9643"/>
                  <a:gd name="connsiteX77" fmla="*/ 8861 w 10000"/>
                  <a:gd name="connsiteY77" fmla="*/ 3382 h 9643"/>
                  <a:gd name="connsiteX78" fmla="*/ 9170 w 10000"/>
                  <a:gd name="connsiteY78" fmla="*/ 3509 h 9643"/>
                  <a:gd name="connsiteX79" fmla="*/ 9537 w 10000"/>
                  <a:gd name="connsiteY79" fmla="*/ 4244 h 9643"/>
                  <a:gd name="connsiteX80" fmla="*/ 9730 w 10000"/>
                  <a:gd name="connsiteY80" fmla="*/ 4390 h 9643"/>
                  <a:gd name="connsiteX81" fmla="*/ 9865 w 10000"/>
                  <a:gd name="connsiteY81" fmla="*/ 4811 h 9643"/>
                  <a:gd name="connsiteX82" fmla="*/ 9865 w 10000"/>
                  <a:gd name="connsiteY82" fmla="*/ 5126 h 9643"/>
                  <a:gd name="connsiteX83" fmla="*/ 9884 w 10000"/>
                  <a:gd name="connsiteY83" fmla="*/ 5440 h 9643"/>
                  <a:gd name="connsiteX84" fmla="*/ 10000 w 10000"/>
                  <a:gd name="connsiteY84" fmla="*/ 5945 h 9643"/>
                  <a:gd name="connsiteX85" fmla="*/ 9981 w 10000"/>
                  <a:gd name="connsiteY85" fmla="*/ 6429 h 9643"/>
                  <a:gd name="connsiteX86" fmla="*/ 10000 w 10000"/>
                  <a:gd name="connsiteY86" fmla="*/ 6806 h 9643"/>
                  <a:gd name="connsiteX87" fmla="*/ 9402 w 10000"/>
                  <a:gd name="connsiteY87" fmla="*/ 6407 h 9643"/>
                  <a:gd name="connsiteX88" fmla="*/ 8958 w 10000"/>
                  <a:gd name="connsiteY88" fmla="*/ 6261 h 9643"/>
                  <a:gd name="connsiteX89" fmla="*/ 8533 w 10000"/>
                  <a:gd name="connsiteY89" fmla="*/ 5945 h 9643"/>
                  <a:gd name="connsiteX90" fmla="*/ 8108 w 10000"/>
                  <a:gd name="connsiteY90" fmla="*/ 5777 h 9643"/>
                  <a:gd name="connsiteX91" fmla="*/ 7934 w 10000"/>
                  <a:gd name="connsiteY91" fmla="*/ 5504 h 9643"/>
                  <a:gd name="connsiteX92" fmla="*/ 7857 w 10000"/>
                  <a:gd name="connsiteY92" fmla="*/ 5084 h 9643"/>
                  <a:gd name="connsiteX93" fmla="*/ 7587 w 10000"/>
                  <a:gd name="connsiteY93" fmla="*/ 4685 h 9643"/>
                  <a:gd name="connsiteX94" fmla="*/ 7278 w 10000"/>
                  <a:gd name="connsiteY94" fmla="*/ 4453 h 9643"/>
                  <a:gd name="connsiteX95" fmla="*/ 7181 w 10000"/>
                  <a:gd name="connsiteY95" fmla="*/ 4643 h 9643"/>
                  <a:gd name="connsiteX96" fmla="*/ 7181 w 10000"/>
                  <a:gd name="connsiteY96" fmla="*/ 4979 h 9643"/>
                  <a:gd name="connsiteX97" fmla="*/ 7239 w 10000"/>
                  <a:gd name="connsiteY97" fmla="*/ 5630 h 9643"/>
                  <a:gd name="connsiteX98" fmla="*/ 7239 w 10000"/>
                  <a:gd name="connsiteY98" fmla="*/ 5903 h 9643"/>
                  <a:gd name="connsiteX99" fmla="*/ 7124 w 10000"/>
                  <a:gd name="connsiteY99" fmla="*/ 6155 h 9643"/>
                  <a:gd name="connsiteX100" fmla="*/ 6680 w 10000"/>
                  <a:gd name="connsiteY100" fmla="*/ 6323 h 9643"/>
                  <a:gd name="connsiteX101" fmla="*/ 6409 w 10000"/>
                  <a:gd name="connsiteY101" fmla="*/ 6597 h 9643"/>
                  <a:gd name="connsiteX102" fmla="*/ 6197 w 10000"/>
                  <a:gd name="connsiteY102" fmla="*/ 6323 h 9643"/>
                  <a:gd name="connsiteX103" fmla="*/ 5907 w 10000"/>
                  <a:gd name="connsiteY103" fmla="*/ 6218 h 9643"/>
                  <a:gd name="connsiteX104" fmla="*/ 5869 w 10000"/>
                  <a:gd name="connsiteY104" fmla="*/ 6806 h 9643"/>
                  <a:gd name="connsiteX105" fmla="*/ 5753 w 10000"/>
                  <a:gd name="connsiteY105" fmla="*/ 7080 h 9643"/>
                  <a:gd name="connsiteX106" fmla="*/ 5753 w 10000"/>
                  <a:gd name="connsiteY106" fmla="*/ 7332 h 9643"/>
                  <a:gd name="connsiteX107" fmla="*/ 5521 w 10000"/>
                  <a:gd name="connsiteY107" fmla="*/ 7479 h 9643"/>
                  <a:gd name="connsiteX108" fmla="*/ 5309 w 10000"/>
                  <a:gd name="connsiteY108" fmla="*/ 7815 h 9643"/>
                  <a:gd name="connsiteX109" fmla="*/ 5000 w 10000"/>
                  <a:gd name="connsiteY109" fmla="*/ 8424 h 9643"/>
                  <a:gd name="connsiteX110" fmla="*/ 4788 w 10000"/>
                  <a:gd name="connsiteY110" fmla="*/ 8865 h 9643"/>
                  <a:gd name="connsiteX111" fmla="*/ 4459 w 10000"/>
                  <a:gd name="connsiteY111" fmla="*/ 9264 h 9643"/>
                  <a:gd name="connsiteX112" fmla="*/ 4363 w 10000"/>
                  <a:gd name="connsiteY112" fmla="*/ 9643 h 9643"/>
                  <a:gd name="connsiteX0" fmla="*/ 4459 w 10000"/>
                  <a:gd name="connsiteY0" fmla="*/ 9607 h 9607"/>
                  <a:gd name="connsiteX1" fmla="*/ 1313 w 10000"/>
                  <a:gd name="connsiteY1" fmla="*/ 7298 h 9607"/>
                  <a:gd name="connsiteX2" fmla="*/ 714 w 10000"/>
                  <a:gd name="connsiteY2" fmla="*/ 7081 h 9607"/>
                  <a:gd name="connsiteX3" fmla="*/ 328 w 10000"/>
                  <a:gd name="connsiteY3" fmla="*/ 6971 h 9607"/>
                  <a:gd name="connsiteX4" fmla="*/ 0 w 10000"/>
                  <a:gd name="connsiteY4" fmla="*/ 6754 h 9607"/>
                  <a:gd name="connsiteX5" fmla="*/ 0 w 10000"/>
                  <a:gd name="connsiteY5" fmla="*/ 3529 h 9607"/>
                  <a:gd name="connsiteX6" fmla="*/ 58 w 10000"/>
                  <a:gd name="connsiteY6" fmla="*/ 653 h 9607"/>
                  <a:gd name="connsiteX7" fmla="*/ 193 w 10000"/>
                  <a:gd name="connsiteY7" fmla="*/ 720 h 9607"/>
                  <a:gd name="connsiteX8" fmla="*/ 367 w 10000"/>
                  <a:gd name="connsiteY8" fmla="*/ 697 h 9607"/>
                  <a:gd name="connsiteX9" fmla="*/ 463 w 10000"/>
                  <a:gd name="connsiteY9" fmla="*/ 436 h 9607"/>
                  <a:gd name="connsiteX10" fmla="*/ 386 w 10000"/>
                  <a:gd name="connsiteY10" fmla="*/ 240 h 9607"/>
                  <a:gd name="connsiteX11" fmla="*/ 541 w 10000"/>
                  <a:gd name="connsiteY11" fmla="*/ 0 h 9607"/>
                  <a:gd name="connsiteX12" fmla="*/ 811 w 10000"/>
                  <a:gd name="connsiteY12" fmla="*/ 152 h 9607"/>
                  <a:gd name="connsiteX13" fmla="*/ 907 w 10000"/>
                  <a:gd name="connsiteY13" fmla="*/ 348 h 9607"/>
                  <a:gd name="connsiteX14" fmla="*/ 1100 w 10000"/>
                  <a:gd name="connsiteY14" fmla="*/ 436 h 9607"/>
                  <a:gd name="connsiteX15" fmla="*/ 1236 w 10000"/>
                  <a:gd name="connsiteY15" fmla="*/ 327 h 9607"/>
                  <a:gd name="connsiteX16" fmla="*/ 1583 w 10000"/>
                  <a:gd name="connsiteY16" fmla="*/ 348 h 9607"/>
                  <a:gd name="connsiteX17" fmla="*/ 1815 w 10000"/>
                  <a:gd name="connsiteY17" fmla="*/ 545 h 9607"/>
                  <a:gd name="connsiteX18" fmla="*/ 2008 w 10000"/>
                  <a:gd name="connsiteY18" fmla="*/ 566 h 9607"/>
                  <a:gd name="connsiteX19" fmla="*/ 1988 w 10000"/>
                  <a:gd name="connsiteY19" fmla="*/ 807 h 9607"/>
                  <a:gd name="connsiteX20" fmla="*/ 1931 w 10000"/>
                  <a:gd name="connsiteY20" fmla="*/ 915 h 9607"/>
                  <a:gd name="connsiteX21" fmla="*/ 1969 w 10000"/>
                  <a:gd name="connsiteY21" fmla="*/ 1155 h 9607"/>
                  <a:gd name="connsiteX22" fmla="*/ 2239 w 10000"/>
                  <a:gd name="connsiteY22" fmla="*/ 1395 h 9607"/>
                  <a:gd name="connsiteX23" fmla="*/ 2490 w 10000"/>
                  <a:gd name="connsiteY23" fmla="*/ 1699 h 9607"/>
                  <a:gd name="connsiteX24" fmla="*/ 2587 w 10000"/>
                  <a:gd name="connsiteY24" fmla="*/ 2092 h 9607"/>
                  <a:gd name="connsiteX25" fmla="*/ 2761 w 10000"/>
                  <a:gd name="connsiteY25" fmla="*/ 2723 h 9607"/>
                  <a:gd name="connsiteX26" fmla="*/ 2915 w 10000"/>
                  <a:gd name="connsiteY26" fmla="*/ 3312 h 9607"/>
                  <a:gd name="connsiteX27" fmla="*/ 2819 w 10000"/>
                  <a:gd name="connsiteY27" fmla="*/ 3594 h 9607"/>
                  <a:gd name="connsiteX28" fmla="*/ 2973 w 10000"/>
                  <a:gd name="connsiteY28" fmla="*/ 3900 h 9607"/>
                  <a:gd name="connsiteX29" fmla="*/ 2896 w 10000"/>
                  <a:gd name="connsiteY29" fmla="*/ 4249 h 9607"/>
                  <a:gd name="connsiteX30" fmla="*/ 2992 w 10000"/>
                  <a:gd name="connsiteY30" fmla="*/ 4510 h 9607"/>
                  <a:gd name="connsiteX31" fmla="*/ 3069 w 10000"/>
                  <a:gd name="connsiteY31" fmla="*/ 4837 h 9607"/>
                  <a:gd name="connsiteX32" fmla="*/ 3205 w 10000"/>
                  <a:gd name="connsiteY32" fmla="*/ 5141 h 9607"/>
                  <a:gd name="connsiteX33" fmla="*/ 3147 w 10000"/>
                  <a:gd name="connsiteY33" fmla="*/ 5380 h 9607"/>
                  <a:gd name="connsiteX34" fmla="*/ 2896 w 10000"/>
                  <a:gd name="connsiteY34" fmla="*/ 5512 h 9607"/>
                  <a:gd name="connsiteX35" fmla="*/ 2722 w 10000"/>
                  <a:gd name="connsiteY35" fmla="*/ 5795 h 9607"/>
                  <a:gd name="connsiteX36" fmla="*/ 2587 w 10000"/>
                  <a:gd name="connsiteY36" fmla="*/ 5904 h 9607"/>
                  <a:gd name="connsiteX37" fmla="*/ 2278 w 10000"/>
                  <a:gd name="connsiteY37" fmla="*/ 5991 h 9607"/>
                  <a:gd name="connsiteX38" fmla="*/ 2181 w 10000"/>
                  <a:gd name="connsiteY38" fmla="*/ 6231 h 9607"/>
                  <a:gd name="connsiteX39" fmla="*/ 2046 w 10000"/>
                  <a:gd name="connsiteY39" fmla="*/ 6406 h 9607"/>
                  <a:gd name="connsiteX40" fmla="*/ 1757 w 10000"/>
                  <a:gd name="connsiteY40" fmla="*/ 6514 h 9607"/>
                  <a:gd name="connsiteX41" fmla="*/ 1564 w 10000"/>
                  <a:gd name="connsiteY41" fmla="*/ 6667 h 9607"/>
                  <a:gd name="connsiteX42" fmla="*/ 1332 w 10000"/>
                  <a:gd name="connsiteY42" fmla="*/ 6644 h 9607"/>
                  <a:gd name="connsiteX43" fmla="*/ 1100 w 10000"/>
                  <a:gd name="connsiteY43" fmla="*/ 6710 h 9607"/>
                  <a:gd name="connsiteX44" fmla="*/ 849 w 10000"/>
                  <a:gd name="connsiteY44" fmla="*/ 6907 h 9607"/>
                  <a:gd name="connsiteX45" fmla="*/ 521 w 10000"/>
                  <a:gd name="connsiteY45" fmla="*/ 6797 h 9607"/>
                  <a:gd name="connsiteX46" fmla="*/ 1062 w 10000"/>
                  <a:gd name="connsiteY46" fmla="*/ 7123 h 9607"/>
                  <a:gd name="connsiteX47" fmla="*/ 1293 w 10000"/>
                  <a:gd name="connsiteY47" fmla="*/ 7255 h 9607"/>
                  <a:gd name="connsiteX48" fmla="*/ 1564 w 10000"/>
                  <a:gd name="connsiteY48" fmla="*/ 7210 h 9607"/>
                  <a:gd name="connsiteX49" fmla="*/ 1776 w 10000"/>
                  <a:gd name="connsiteY49" fmla="*/ 7145 h 9607"/>
                  <a:gd name="connsiteX50" fmla="*/ 1988 w 10000"/>
                  <a:gd name="connsiteY50" fmla="*/ 6928 h 9607"/>
                  <a:gd name="connsiteX51" fmla="*/ 2239 w 10000"/>
                  <a:gd name="connsiteY51" fmla="*/ 6731 h 9607"/>
                  <a:gd name="connsiteX52" fmla="*/ 2278 w 10000"/>
                  <a:gd name="connsiteY52" fmla="*/ 6493 h 9607"/>
                  <a:gd name="connsiteX53" fmla="*/ 2568 w 10000"/>
                  <a:gd name="connsiteY53" fmla="*/ 6165 h 9607"/>
                  <a:gd name="connsiteX54" fmla="*/ 3050 w 10000"/>
                  <a:gd name="connsiteY54" fmla="*/ 6034 h 9607"/>
                  <a:gd name="connsiteX55" fmla="*/ 3224 w 10000"/>
                  <a:gd name="connsiteY55" fmla="*/ 5969 h 9607"/>
                  <a:gd name="connsiteX56" fmla="*/ 3475 w 10000"/>
                  <a:gd name="connsiteY56" fmla="*/ 6056 h 9607"/>
                  <a:gd name="connsiteX57" fmla="*/ 3514 w 10000"/>
                  <a:gd name="connsiteY57" fmla="*/ 5730 h 9607"/>
                  <a:gd name="connsiteX58" fmla="*/ 3591 w 10000"/>
                  <a:gd name="connsiteY58" fmla="*/ 5490 h 9607"/>
                  <a:gd name="connsiteX59" fmla="*/ 3745 w 10000"/>
                  <a:gd name="connsiteY59" fmla="*/ 5403 h 9607"/>
                  <a:gd name="connsiteX60" fmla="*/ 3938 w 10000"/>
                  <a:gd name="connsiteY60" fmla="*/ 5316 h 9607"/>
                  <a:gd name="connsiteX61" fmla="*/ 4151 w 10000"/>
                  <a:gd name="connsiteY61" fmla="*/ 5316 h 9607"/>
                  <a:gd name="connsiteX62" fmla="*/ 4286 w 10000"/>
                  <a:gd name="connsiteY62" fmla="*/ 5250 h 9607"/>
                  <a:gd name="connsiteX63" fmla="*/ 4653 w 10000"/>
                  <a:gd name="connsiteY63" fmla="*/ 4989 h 9607"/>
                  <a:gd name="connsiteX64" fmla="*/ 4903 w 10000"/>
                  <a:gd name="connsiteY64" fmla="*/ 5053 h 9607"/>
                  <a:gd name="connsiteX65" fmla="*/ 5058 w 10000"/>
                  <a:gd name="connsiteY65" fmla="*/ 5141 h 9607"/>
                  <a:gd name="connsiteX66" fmla="*/ 5405 w 10000"/>
                  <a:gd name="connsiteY66" fmla="*/ 5053 h 9607"/>
                  <a:gd name="connsiteX67" fmla="*/ 5869 w 10000"/>
                  <a:gd name="connsiteY67" fmla="*/ 5076 h 9607"/>
                  <a:gd name="connsiteX68" fmla="*/ 6062 w 10000"/>
                  <a:gd name="connsiteY68" fmla="*/ 4989 h 9607"/>
                  <a:gd name="connsiteX69" fmla="*/ 6313 w 10000"/>
                  <a:gd name="connsiteY69" fmla="*/ 4989 h 9607"/>
                  <a:gd name="connsiteX70" fmla="*/ 6564 w 10000"/>
                  <a:gd name="connsiteY70" fmla="*/ 4902 h 9607"/>
                  <a:gd name="connsiteX71" fmla="*/ 6680 w 10000"/>
                  <a:gd name="connsiteY71" fmla="*/ 4662 h 9607"/>
                  <a:gd name="connsiteX72" fmla="*/ 6795 w 10000"/>
                  <a:gd name="connsiteY72" fmla="*/ 4357 h 9607"/>
                  <a:gd name="connsiteX73" fmla="*/ 6737 w 10000"/>
                  <a:gd name="connsiteY73" fmla="*/ 4139 h 9607"/>
                  <a:gd name="connsiteX74" fmla="*/ 6718 w 10000"/>
                  <a:gd name="connsiteY74" fmla="*/ 3877 h 9607"/>
                  <a:gd name="connsiteX75" fmla="*/ 6718 w 10000"/>
                  <a:gd name="connsiteY75" fmla="*/ 3660 h 9607"/>
                  <a:gd name="connsiteX76" fmla="*/ 6795 w 10000"/>
                  <a:gd name="connsiteY76" fmla="*/ 3486 h 9607"/>
                  <a:gd name="connsiteX77" fmla="*/ 8861 w 10000"/>
                  <a:gd name="connsiteY77" fmla="*/ 3507 h 9607"/>
                  <a:gd name="connsiteX78" fmla="*/ 9170 w 10000"/>
                  <a:gd name="connsiteY78" fmla="*/ 3639 h 9607"/>
                  <a:gd name="connsiteX79" fmla="*/ 9537 w 10000"/>
                  <a:gd name="connsiteY79" fmla="*/ 4401 h 9607"/>
                  <a:gd name="connsiteX80" fmla="*/ 9730 w 10000"/>
                  <a:gd name="connsiteY80" fmla="*/ 4553 h 9607"/>
                  <a:gd name="connsiteX81" fmla="*/ 9865 w 10000"/>
                  <a:gd name="connsiteY81" fmla="*/ 4989 h 9607"/>
                  <a:gd name="connsiteX82" fmla="*/ 9865 w 10000"/>
                  <a:gd name="connsiteY82" fmla="*/ 5316 h 9607"/>
                  <a:gd name="connsiteX83" fmla="*/ 9884 w 10000"/>
                  <a:gd name="connsiteY83" fmla="*/ 5641 h 9607"/>
                  <a:gd name="connsiteX84" fmla="*/ 10000 w 10000"/>
                  <a:gd name="connsiteY84" fmla="*/ 6165 h 9607"/>
                  <a:gd name="connsiteX85" fmla="*/ 9981 w 10000"/>
                  <a:gd name="connsiteY85" fmla="*/ 6667 h 9607"/>
                  <a:gd name="connsiteX86" fmla="*/ 10000 w 10000"/>
                  <a:gd name="connsiteY86" fmla="*/ 7058 h 9607"/>
                  <a:gd name="connsiteX87" fmla="*/ 9402 w 10000"/>
                  <a:gd name="connsiteY87" fmla="*/ 6644 h 9607"/>
                  <a:gd name="connsiteX88" fmla="*/ 8958 w 10000"/>
                  <a:gd name="connsiteY88" fmla="*/ 6493 h 9607"/>
                  <a:gd name="connsiteX89" fmla="*/ 8533 w 10000"/>
                  <a:gd name="connsiteY89" fmla="*/ 6165 h 9607"/>
                  <a:gd name="connsiteX90" fmla="*/ 8108 w 10000"/>
                  <a:gd name="connsiteY90" fmla="*/ 5991 h 9607"/>
                  <a:gd name="connsiteX91" fmla="*/ 7934 w 10000"/>
                  <a:gd name="connsiteY91" fmla="*/ 5708 h 9607"/>
                  <a:gd name="connsiteX92" fmla="*/ 7857 w 10000"/>
                  <a:gd name="connsiteY92" fmla="*/ 5272 h 9607"/>
                  <a:gd name="connsiteX93" fmla="*/ 7587 w 10000"/>
                  <a:gd name="connsiteY93" fmla="*/ 4858 h 9607"/>
                  <a:gd name="connsiteX94" fmla="*/ 7278 w 10000"/>
                  <a:gd name="connsiteY94" fmla="*/ 4618 h 9607"/>
                  <a:gd name="connsiteX95" fmla="*/ 7181 w 10000"/>
                  <a:gd name="connsiteY95" fmla="*/ 4815 h 9607"/>
                  <a:gd name="connsiteX96" fmla="*/ 7181 w 10000"/>
                  <a:gd name="connsiteY96" fmla="*/ 5163 h 9607"/>
                  <a:gd name="connsiteX97" fmla="*/ 7239 w 10000"/>
                  <a:gd name="connsiteY97" fmla="*/ 5838 h 9607"/>
                  <a:gd name="connsiteX98" fmla="*/ 7239 w 10000"/>
                  <a:gd name="connsiteY98" fmla="*/ 6122 h 9607"/>
                  <a:gd name="connsiteX99" fmla="*/ 7124 w 10000"/>
                  <a:gd name="connsiteY99" fmla="*/ 6383 h 9607"/>
                  <a:gd name="connsiteX100" fmla="*/ 6680 w 10000"/>
                  <a:gd name="connsiteY100" fmla="*/ 6557 h 9607"/>
                  <a:gd name="connsiteX101" fmla="*/ 6409 w 10000"/>
                  <a:gd name="connsiteY101" fmla="*/ 6841 h 9607"/>
                  <a:gd name="connsiteX102" fmla="*/ 6197 w 10000"/>
                  <a:gd name="connsiteY102" fmla="*/ 6557 h 9607"/>
                  <a:gd name="connsiteX103" fmla="*/ 5907 w 10000"/>
                  <a:gd name="connsiteY103" fmla="*/ 6448 h 9607"/>
                  <a:gd name="connsiteX104" fmla="*/ 5869 w 10000"/>
                  <a:gd name="connsiteY104" fmla="*/ 7058 h 9607"/>
                  <a:gd name="connsiteX105" fmla="*/ 5753 w 10000"/>
                  <a:gd name="connsiteY105" fmla="*/ 7342 h 9607"/>
                  <a:gd name="connsiteX106" fmla="*/ 5753 w 10000"/>
                  <a:gd name="connsiteY106" fmla="*/ 7603 h 9607"/>
                  <a:gd name="connsiteX107" fmla="*/ 5521 w 10000"/>
                  <a:gd name="connsiteY107" fmla="*/ 7756 h 9607"/>
                  <a:gd name="connsiteX108" fmla="*/ 5309 w 10000"/>
                  <a:gd name="connsiteY108" fmla="*/ 8104 h 9607"/>
                  <a:gd name="connsiteX109" fmla="*/ 5000 w 10000"/>
                  <a:gd name="connsiteY109" fmla="*/ 8736 h 9607"/>
                  <a:gd name="connsiteX110" fmla="*/ 4788 w 10000"/>
                  <a:gd name="connsiteY110" fmla="*/ 9193 h 9607"/>
                  <a:gd name="connsiteX111" fmla="*/ 4459 w 10000"/>
                  <a:gd name="connsiteY111" fmla="*/ 9607 h 9607"/>
                  <a:gd name="connsiteX0" fmla="*/ 4788 w 10000"/>
                  <a:gd name="connsiteY0" fmla="*/ 9569 h 9569"/>
                  <a:gd name="connsiteX1" fmla="*/ 1313 w 10000"/>
                  <a:gd name="connsiteY1" fmla="*/ 7597 h 9569"/>
                  <a:gd name="connsiteX2" fmla="*/ 714 w 10000"/>
                  <a:gd name="connsiteY2" fmla="*/ 7371 h 9569"/>
                  <a:gd name="connsiteX3" fmla="*/ 328 w 10000"/>
                  <a:gd name="connsiteY3" fmla="*/ 7256 h 9569"/>
                  <a:gd name="connsiteX4" fmla="*/ 0 w 10000"/>
                  <a:gd name="connsiteY4" fmla="*/ 7030 h 9569"/>
                  <a:gd name="connsiteX5" fmla="*/ 0 w 10000"/>
                  <a:gd name="connsiteY5" fmla="*/ 3673 h 9569"/>
                  <a:gd name="connsiteX6" fmla="*/ 58 w 10000"/>
                  <a:gd name="connsiteY6" fmla="*/ 680 h 9569"/>
                  <a:gd name="connsiteX7" fmla="*/ 193 w 10000"/>
                  <a:gd name="connsiteY7" fmla="*/ 749 h 9569"/>
                  <a:gd name="connsiteX8" fmla="*/ 367 w 10000"/>
                  <a:gd name="connsiteY8" fmla="*/ 726 h 9569"/>
                  <a:gd name="connsiteX9" fmla="*/ 463 w 10000"/>
                  <a:gd name="connsiteY9" fmla="*/ 454 h 9569"/>
                  <a:gd name="connsiteX10" fmla="*/ 386 w 10000"/>
                  <a:gd name="connsiteY10" fmla="*/ 250 h 9569"/>
                  <a:gd name="connsiteX11" fmla="*/ 541 w 10000"/>
                  <a:gd name="connsiteY11" fmla="*/ 0 h 9569"/>
                  <a:gd name="connsiteX12" fmla="*/ 811 w 10000"/>
                  <a:gd name="connsiteY12" fmla="*/ 158 h 9569"/>
                  <a:gd name="connsiteX13" fmla="*/ 907 w 10000"/>
                  <a:gd name="connsiteY13" fmla="*/ 362 h 9569"/>
                  <a:gd name="connsiteX14" fmla="*/ 1100 w 10000"/>
                  <a:gd name="connsiteY14" fmla="*/ 454 h 9569"/>
                  <a:gd name="connsiteX15" fmla="*/ 1236 w 10000"/>
                  <a:gd name="connsiteY15" fmla="*/ 340 h 9569"/>
                  <a:gd name="connsiteX16" fmla="*/ 1583 w 10000"/>
                  <a:gd name="connsiteY16" fmla="*/ 362 h 9569"/>
                  <a:gd name="connsiteX17" fmla="*/ 1815 w 10000"/>
                  <a:gd name="connsiteY17" fmla="*/ 567 h 9569"/>
                  <a:gd name="connsiteX18" fmla="*/ 2008 w 10000"/>
                  <a:gd name="connsiteY18" fmla="*/ 589 h 9569"/>
                  <a:gd name="connsiteX19" fmla="*/ 1988 w 10000"/>
                  <a:gd name="connsiteY19" fmla="*/ 840 h 9569"/>
                  <a:gd name="connsiteX20" fmla="*/ 1931 w 10000"/>
                  <a:gd name="connsiteY20" fmla="*/ 952 h 9569"/>
                  <a:gd name="connsiteX21" fmla="*/ 1969 w 10000"/>
                  <a:gd name="connsiteY21" fmla="*/ 1202 h 9569"/>
                  <a:gd name="connsiteX22" fmla="*/ 2239 w 10000"/>
                  <a:gd name="connsiteY22" fmla="*/ 1452 h 9569"/>
                  <a:gd name="connsiteX23" fmla="*/ 2490 w 10000"/>
                  <a:gd name="connsiteY23" fmla="*/ 1769 h 9569"/>
                  <a:gd name="connsiteX24" fmla="*/ 2587 w 10000"/>
                  <a:gd name="connsiteY24" fmla="*/ 2178 h 9569"/>
                  <a:gd name="connsiteX25" fmla="*/ 2761 w 10000"/>
                  <a:gd name="connsiteY25" fmla="*/ 2834 h 9569"/>
                  <a:gd name="connsiteX26" fmla="*/ 2915 w 10000"/>
                  <a:gd name="connsiteY26" fmla="*/ 3447 h 9569"/>
                  <a:gd name="connsiteX27" fmla="*/ 2819 w 10000"/>
                  <a:gd name="connsiteY27" fmla="*/ 3741 h 9569"/>
                  <a:gd name="connsiteX28" fmla="*/ 2973 w 10000"/>
                  <a:gd name="connsiteY28" fmla="*/ 4060 h 9569"/>
                  <a:gd name="connsiteX29" fmla="*/ 2896 w 10000"/>
                  <a:gd name="connsiteY29" fmla="*/ 4423 h 9569"/>
                  <a:gd name="connsiteX30" fmla="*/ 2992 w 10000"/>
                  <a:gd name="connsiteY30" fmla="*/ 4694 h 9569"/>
                  <a:gd name="connsiteX31" fmla="*/ 3069 w 10000"/>
                  <a:gd name="connsiteY31" fmla="*/ 5035 h 9569"/>
                  <a:gd name="connsiteX32" fmla="*/ 3205 w 10000"/>
                  <a:gd name="connsiteY32" fmla="*/ 5351 h 9569"/>
                  <a:gd name="connsiteX33" fmla="*/ 3147 w 10000"/>
                  <a:gd name="connsiteY33" fmla="*/ 5600 h 9569"/>
                  <a:gd name="connsiteX34" fmla="*/ 2896 w 10000"/>
                  <a:gd name="connsiteY34" fmla="*/ 5737 h 9569"/>
                  <a:gd name="connsiteX35" fmla="*/ 2722 w 10000"/>
                  <a:gd name="connsiteY35" fmla="*/ 6032 h 9569"/>
                  <a:gd name="connsiteX36" fmla="*/ 2587 w 10000"/>
                  <a:gd name="connsiteY36" fmla="*/ 6146 h 9569"/>
                  <a:gd name="connsiteX37" fmla="*/ 2278 w 10000"/>
                  <a:gd name="connsiteY37" fmla="*/ 6236 h 9569"/>
                  <a:gd name="connsiteX38" fmla="*/ 2181 w 10000"/>
                  <a:gd name="connsiteY38" fmla="*/ 6486 h 9569"/>
                  <a:gd name="connsiteX39" fmla="*/ 2046 w 10000"/>
                  <a:gd name="connsiteY39" fmla="*/ 6668 h 9569"/>
                  <a:gd name="connsiteX40" fmla="*/ 1757 w 10000"/>
                  <a:gd name="connsiteY40" fmla="*/ 6780 h 9569"/>
                  <a:gd name="connsiteX41" fmla="*/ 1564 w 10000"/>
                  <a:gd name="connsiteY41" fmla="*/ 6940 h 9569"/>
                  <a:gd name="connsiteX42" fmla="*/ 1332 w 10000"/>
                  <a:gd name="connsiteY42" fmla="*/ 6916 h 9569"/>
                  <a:gd name="connsiteX43" fmla="*/ 1100 w 10000"/>
                  <a:gd name="connsiteY43" fmla="*/ 6984 h 9569"/>
                  <a:gd name="connsiteX44" fmla="*/ 849 w 10000"/>
                  <a:gd name="connsiteY44" fmla="*/ 7190 h 9569"/>
                  <a:gd name="connsiteX45" fmla="*/ 521 w 10000"/>
                  <a:gd name="connsiteY45" fmla="*/ 7075 h 9569"/>
                  <a:gd name="connsiteX46" fmla="*/ 1062 w 10000"/>
                  <a:gd name="connsiteY46" fmla="*/ 7414 h 9569"/>
                  <a:gd name="connsiteX47" fmla="*/ 1293 w 10000"/>
                  <a:gd name="connsiteY47" fmla="*/ 7552 h 9569"/>
                  <a:gd name="connsiteX48" fmla="*/ 1564 w 10000"/>
                  <a:gd name="connsiteY48" fmla="*/ 7505 h 9569"/>
                  <a:gd name="connsiteX49" fmla="*/ 1776 w 10000"/>
                  <a:gd name="connsiteY49" fmla="*/ 7437 h 9569"/>
                  <a:gd name="connsiteX50" fmla="*/ 1988 w 10000"/>
                  <a:gd name="connsiteY50" fmla="*/ 7211 h 9569"/>
                  <a:gd name="connsiteX51" fmla="*/ 2239 w 10000"/>
                  <a:gd name="connsiteY51" fmla="*/ 7006 h 9569"/>
                  <a:gd name="connsiteX52" fmla="*/ 2278 w 10000"/>
                  <a:gd name="connsiteY52" fmla="*/ 6759 h 9569"/>
                  <a:gd name="connsiteX53" fmla="*/ 2568 w 10000"/>
                  <a:gd name="connsiteY53" fmla="*/ 6417 h 9569"/>
                  <a:gd name="connsiteX54" fmla="*/ 3050 w 10000"/>
                  <a:gd name="connsiteY54" fmla="*/ 6281 h 9569"/>
                  <a:gd name="connsiteX55" fmla="*/ 3224 w 10000"/>
                  <a:gd name="connsiteY55" fmla="*/ 6213 h 9569"/>
                  <a:gd name="connsiteX56" fmla="*/ 3475 w 10000"/>
                  <a:gd name="connsiteY56" fmla="*/ 6304 h 9569"/>
                  <a:gd name="connsiteX57" fmla="*/ 3514 w 10000"/>
                  <a:gd name="connsiteY57" fmla="*/ 5964 h 9569"/>
                  <a:gd name="connsiteX58" fmla="*/ 3591 w 10000"/>
                  <a:gd name="connsiteY58" fmla="*/ 5715 h 9569"/>
                  <a:gd name="connsiteX59" fmla="*/ 3745 w 10000"/>
                  <a:gd name="connsiteY59" fmla="*/ 5624 h 9569"/>
                  <a:gd name="connsiteX60" fmla="*/ 3938 w 10000"/>
                  <a:gd name="connsiteY60" fmla="*/ 5533 h 9569"/>
                  <a:gd name="connsiteX61" fmla="*/ 4151 w 10000"/>
                  <a:gd name="connsiteY61" fmla="*/ 5533 h 9569"/>
                  <a:gd name="connsiteX62" fmla="*/ 4286 w 10000"/>
                  <a:gd name="connsiteY62" fmla="*/ 5465 h 9569"/>
                  <a:gd name="connsiteX63" fmla="*/ 4653 w 10000"/>
                  <a:gd name="connsiteY63" fmla="*/ 5193 h 9569"/>
                  <a:gd name="connsiteX64" fmla="*/ 4903 w 10000"/>
                  <a:gd name="connsiteY64" fmla="*/ 5260 h 9569"/>
                  <a:gd name="connsiteX65" fmla="*/ 5058 w 10000"/>
                  <a:gd name="connsiteY65" fmla="*/ 5351 h 9569"/>
                  <a:gd name="connsiteX66" fmla="*/ 5405 w 10000"/>
                  <a:gd name="connsiteY66" fmla="*/ 5260 h 9569"/>
                  <a:gd name="connsiteX67" fmla="*/ 5869 w 10000"/>
                  <a:gd name="connsiteY67" fmla="*/ 5284 h 9569"/>
                  <a:gd name="connsiteX68" fmla="*/ 6062 w 10000"/>
                  <a:gd name="connsiteY68" fmla="*/ 5193 h 9569"/>
                  <a:gd name="connsiteX69" fmla="*/ 6313 w 10000"/>
                  <a:gd name="connsiteY69" fmla="*/ 5193 h 9569"/>
                  <a:gd name="connsiteX70" fmla="*/ 6564 w 10000"/>
                  <a:gd name="connsiteY70" fmla="*/ 5103 h 9569"/>
                  <a:gd name="connsiteX71" fmla="*/ 6680 w 10000"/>
                  <a:gd name="connsiteY71" fmla="*/ 4853 h 9569"/>
                  <a:gd name="connsiteX72" fmla="*/ 6795 w 10000"/>
                  <a:gd name="connsiteY72" fmla="*/ 4535 h 9569"/>
                  <a:gd name="connsiteX73" fmla="*/ 6737 w 10000"/>
                  <a:gd name="connsiteY73" fmla="*/ 4308 h 9569"/>
                  <a:gd name="connsiteX74" fmla="*/ 6718 w 10000"/>
                  <a:gd name="connsiteY74" fmla="*/ 4036 h 9569"/>
                  <a:gd name="connsiteX75" fmla="*/ 6718 w 10000"/>
                  <a:gd name="connsiteY75" fmla="*/ 3810 h 9569"/>
                  <a:gd name="connsiteX76" fmla="*/ 6795 w 10000"/>
                  <a:gd name="connsiteY76" fmla="*/ 3629 h 9569"/>
                  <a:gd name="connsiteX77" fmla="*/ 8861 w 10000"/>
                  <a:gd name="connsiteY77" fmla="*/ 3650 h 9569"/>
                  <a:gd name="connsiteX78" fmla="*/ 9170 w 10000"/>
                  <a:gd name="connsiteY78" fmla="*/ 3788 h 9569"/>
                  <a:gd name="connsiteX79" fmla="*/ 9537 w 10000"/>
                  <a:gd name="connsiteY79" fmla="*/ 4581 h 9569"/>
                  <a:gd name="connsiteX80" fmla="*/ 9730 w 10000"/>
                  <a:gd name="connsiteY80" fmla="*/ 4739 h 9569"/>
                  <a:gd name="connsiteX81" fmla="*/ 9865 w 10000"/>
                  <a:gd name="connsiteY81" fmla="*/ 5193 h 9569"/>
                  <a:gd name="connsiteX82" fmla="*/ 9865 w 10000"/>
                  <a:gd name="connsiteY82" fmla="*/ 5533 h 9569"/>
                  <a:gd name="connsiteX83" fmla="*/ 9884 w 10000"/>
                  <a:gd name="connsiteY83" fmla="*/ 5872 h 9569"/>
                  <a:gd name="connsiteX84" fmla="*/ 10000 w 10000"/>
                  <a:gd name="connsiteY84" fmla="*/ 6417 h 9569"/>
                  <a:gd name="connsiteX85" fmla="*/ 9981 w 10000"/>
                  <a:gd name="connsiteY85" fmla="*/ 6940 h 9569"/>
                  <a:gd name="connsiteX86" fmla="*/ 10000 w 10000"/>
                  <a:gd name="connsiteY86" fmla="*/ 7347 h 9569"/>
                  <a:gd name="connsiteX87" fmla="*/ 9402 w 10000"/>
                  <a:gd name="connsiteY87" fmla="*/ 6916 h 9569"/>
                  <a:gd name="connsiteX88" fmla="*/ 8958 w 10000"/>
                  <a:gd name="connsiteY88" fmla="*/ 6759 h 9569"/>
                  <a:gd name="connsiteX89" fmla="*/ 8533 w 10000"/>
                  <a:gd name="connsiteY89" fmla="*/ 6417 h 9569"/>
                  <a:gd name="connsiteX90" fmla="*/ 8108 w 10000"/>
                  <a:gd name="connsiteY90" fmla="*/ 6236 h 9569"/>
                  <a:gd name="connsiteX91" fmla="*/ 7934 w 10000"/>
                  <a:gd name="connsiteY91" fmla="*/ 5942 h 9569"/>
                  <a:gd name="connsiteX92" fmla="*/ 7857 w 10000"/>
                  <a:gd name="connsiteY92" fmla="*/ 5488 h 9569"/>
                  <a:gd name="connsiteX93" fmla="*/ 7587 w 10000"/>
                  <a:gd name="connsiteY93" fmla="*/ 5057 h 9569"/>
                  <a:gd name="connsiteX94" fmla="*/ 7278 w 10000"/>
                  <a:gd name="connsiteY94" fmla="*/ 4807 h 9569"/>
                  <a:gd name="connsiteX95" fmla="*/ 7181 w 10000"/>
                  <a:gd name="connsiteY95" fmla="*/ 5012 h 9569"/>
                  <a:gd name="connsiteX96" fmla="*/ 7181 w 10000"/>
                  <a:gd name="connsiteY96" fmla="*/ 5374 h 9569"/>
                  <a:gd name="connsiteX97" fmla="*/ 7239 w 10000"/>
                  <a:gd name="connsiteY97" fmla="*/ 6077 h 9569"/>
                  <a:gd name="connsiteX98" fmla="*/ 7239 w 10000"/>
                  <a:gd name="connsiteY98" fmla="*/ 6372 h 9569"/>
                  <a:gd name="connsiteX99" fmla="*/ 7124 w 10000"/>
                  <a:gd name="connsiteY99" fmla="*/ 6644 h 9569"/>
                  <a:gd name="connsiteX100" fmla="*/ 6680 w 10000"/>
                  <a:gd name="connsiteY100" fmla="*/ 6825 h 9569"/>
                  <a:gd name="connsiteX101" fmla="*/ 6409 w 10000"/>
                  <a:gd name="connsiteY101" fmla="*/ 7121 h 9569"/>
                  <a:gd name="connsiteX102" fmla="*/ 6197 w 10000"/>
                  <a:gd name="connsiteY102" fmla="*/ 6825 h 9569"/>
                  <a:gd name="connsiteX103" fmla="*/ 5907 w 10000"/>
                  <a:gd name="connsiteY103" fmla="*/ 6712 h 9569"/>
                  <a:gd name="connsiteX104" fmla="*/ 5869 w 10000"/>
                  <a:gd name="connsiteY104" fmla="*/ 7347 h 9569"/>
                  <a:gd name="connsiteX105" fmla="*/ 5753 w 10000"/>
                  <a:gd name="connsiteY105" fmla="*/ 7642 h 9569"/>
                  <a:gd name="connsiteX106" fmla="*/ 5753 w 10000"/>
                  <a:gd name="connsiteY106" fmla="*/ 7914 h 9569"/>
                  <a:gd name="connsiteX107" fmla="*/ 5521 w 10000"/>
                  <a:gd name="connsiteY107" fmla="*/ 8073 h 9569"/>
                  <a:gd name="connsiteX108" fmla="*/ 5309 w 10000"/>
                  <a:gd name="connsiteY108" fmla="*/ 8436 h 9569"/>
                  <a:gd name="connsiteX109" fmla="*/ 5000 w 10000"/>
                  <a:gd name="connsiteY109" fmla="*/ 9093 h 9569"/>
                  <a:gd name="connsiteX110" fmla="*/ 4788 w 10000"/>
                  <a:gd name="connsiteY110" fmla="*/ 9569 h 9569"/>
                  <a:gd name="connsiteX0" fmla="*/ 5000 w 10000"/>
                  <a:gd name="connsiteY0" fmla="*/ 9503 h 9503"/>
                  <a:gd name="connsiteX1" fmla="*/ 1313 w 10000"/>
                  <a:gd name="connsiteY1" fmla="*/ 7939 h 9503"/>
                  <a:gd name="connsiteX2" fmla="*/ 714 w 10000"/>
                  <a:gd name="connsiteY2" fmla="*/ 7703 h 9503"/>
                  <a:gd name="connsiteX3" fmla="*/ 328 w 10000"/>
                  <a:gd name="connsiteY3" fmla="*/ 7583 h 9503"/>
                  <a:gd name="connsiteX4" fmla="*/ 0 w 10000"/>
                  <a:gd name="connsiteY4" fmla="*/ 7347 h 9503"/>
                  <a:gd name="connsiteX5" fmla="*/ 0 w 10000"/>
                  <a:gd name="connsiteY5" fmla="*/ 3838 h 9503"/>
                  <a:gd name="connsiteX6" fmla="*/ 58 w 10000"/>
                  <a:gd name="connsiteY6" fmla="*/ 711 h 9503"/>
                  <a:gd name="connsiteX7" fmla="*/ 193 w 10000"/>
                  <a:gd name="connsiteY7" fmla="*/ 783 h 9503"/>
                  <a:gd name="connsiteX8" fmla="*/ 367 w 10000"/>
                  <a:gd name="connsiteY8" fmla="*/ 759 h 9503"/>
                  <a:gd name="connsiteX9" fmla="*/ 463 w 10000"/>
                  <a:gd name="connsiteY9" fmla="*/ 474 h 9503"/>
                  <a:gd name="connsiteX10" fmla="*/ 386 w 10000"/>
                  <a:gd name="connsiteY10" fmla="*/ 261 h 9503"/>
                  <a:gd name="connsiteX11" fmla="*/ 541 w 10000"/>
                  <a:gd name="connsiteY11" fmla="*/ 0 h 9503"/>
                  <a:gd name="connsiteX12" fmla="*/ 811 w 10000"/>
                  <a:gd name="connsiteY12" fmla="*/ 165 h 9503"/>
                  <a:gd name="connsiteX13" fmla="*/ 907 w 10000"/>
                  <a:gd name="connsiteY13" fmla="*/ 378 h 9503"/>
                  <a:gd name="connsiteX14" fmla="*/ 1100 w 10000"/>
                  <a:gd name="connsiteY14" fmla="*/ 474 h 9503"/>
                  <a:gd name="connsiteX15" fmla="*/ 1236 w 10000"/>
                  <a:gd name="connsiteY15" fmla="*/ 355 h 9503"/>
                  <a:gd name="connsiteX16" fmla="*/ 1583 w 10000"/>
                  <a:gd name="connsiteY16" fmla="*/ 378 h 9503"/>
                  <a:gd name="connsiteX17" fmla="*/ 1815 w 10000"/>
                  <a:gd name="connsiteY17" fmla="*/ 593 h 9503"/>
                  <a:gd name="connsiteX18" fmla="*/ 2008 w 10000"/>
                  <a:gd name="connsiteY18" fmla="*/ 616 h 9503"/>
                  <a:gd name="connsiteX19" fmla="*/ 1988 w 10000"/>
                  <a:gd name="connsiteY19" fmla="*/ 878 h 9503"/>
                  <a:gd name="connsiteX20" fmla="*/ 1931 w 10000"/>
                  <a:gd name="connsiteY20" fmla="*/ 995 h 9503"/>
                  <a:gd name="connsiteX21" fmla="*/ 1969 w 10000"/>
                  <a:gd name="connsiteY21" fmla="*/ 1256 h 9503"/>
                  <a:gd name="connsiteX22" fmla="*/ 2239 w 10000"/>
                  <a:gd name="connsiteY22" fmla="*/ 1517 h 9503"/>
                  <a:gd name="connsiteX23" fmla="*/ 2490 w 10000"/>
                  <a:gd name="connsiteY23" fmla="*/ 1849 h 9503"/>
                  <a:gd name="connsiteX24" fmla="*/ 2587 w 10000"/>
                  <a:gd name="connsiteY24" fmla="*/ 2276 h 9503"/>
                  <a:gd name="connsiteX25" fmla="*/ 2761 w 10000"/>
                  <a:gd name="connsiteY25" fmla="*/ 2962 h 9503"/>
                  <a:gd name="connsiteX26" fmla="*/ 2915 w 10000"/>
                  <a:gd name="connsiteY26" fmla="*/ 3602 h 9503"/>
                  <a:gd name="connsiteX27" fmla="*/ 2819 w 10000"/>
                  <a:gd name="connsiteY27" fmla="*/ 3909 h 9503"/>
                  <a:gd name="connsiteX28" fmla="*/ 2973 w 10000"/>
                  <a:gd name="connsiteY28" fmla="*/ 4243 h 9503"/>
                  <a:gd name="connsiteX29" fmla="*/ 2896 w 10000"/>
                  <a:gd name="connsiteY29" fmla="*/ 4622 h 9503"/>
                  <a:gd name="connsiteX30" fmla="*/ 2992 w 10000"/>
                  <a:gd name="connsiteY30" fmla="*/ 4905 h 9503"/>
                  <a:gd name="connsiteX31" fmla="*/ 3069 w 10000"/>
                  <a:gd name="connsiteY31" fmla="*/ 5262 h 9503"/>
                  <a:gd name="connsiteX32" fmla="*/ 3205 w 10000"/>
                  <a:gd name="connsiteY32" fmla="*/ 5592 h 9503"/>
                  <a:gd name="connsiteX33" fmla="*/ 3147 w 10000"/>
                  <a:gd name="connsiteY33" fmla="*/ 5852 h 9503"/>
                  <a:gd name="connsiteX34" fmla="*/ 2896 w 10000"/>
                  <a:gd name="connsiteY34" fmla="*/ 5995 h 9503"/>
                  <a:gd name="connsiteX35" fmla="*/ 2722 w 10000"/>
                  <a:gd name="connsiteY35" fmla="*/ 6304 h 9503"/>
                  <a:gd name="connsiteX36" fmla="*/ 2587 w 10000"/>
                  <a:gd name="connsiteY36" fmla="*/ 6423 h 9503"/>
                  <a:gd name="connsiteX37" fmla="*/ 2278 w 10000"/>
                  <a:gd name="connsiteY37" fmla="*/ 6517 h 9503"/>
                  <a:gd name="connsiteX38" fmla="*/ 2181 w 10000"/>
                  <a:gd name="connsiteY38" fmla="*/ 6778 h 9503"/>
                  <a:gd name="connsiteX39" fmla="*/ 2046 w 10000"/>
                  <a:gd name="connsiteY39" fmla="*/ 6968 h 9503"/>
                  <a:gd name="connsiteX40" fmla="*/ 1757 w 10000"/>
                  <a:gd name="connsiteY40" fmla="*/ 7085 h 9503"/>
                  <a:gd name="connsiteX41" fmla="*/ 1564 w 10000"/>
                  <a:gd name="connsiteY41" fmla="*/ 7253 h 9503"/>
                  <a:gd name="connsiteX42" fmla="*/ 1332 w 10000"/>
                  <a:gd name="connsiteY42" fmla="*/ 7228 h 9503"/>
                  <a:gd name="connsiteX43" fmla="*/ 1100 w 10000"/>
                  <a:gd name="connsiteY43" fmla="*/ 7299 h 9503"/>
                  <a:gd name="connsiteX44" fmla="*/ 849 w 10000"/>
                  <a:gd name="connsiteY44" fmla="*/ 7514 h 9503"/>
                  <a:gd name="connsiteX45" fmla="*/ 521 w 10000"/>
                  <a:gd name="connsiteY45" fmla="*/ 7394 h 9503"/>
                  <a:gd name="connsiteX46" fmla="*/ 1062 w 10000"/>
                  <a:gd name="connsiteY46" fmla="*/ 7748 h 9503"/>
                  <a:gd name="connsiteX47" fmla="*/ 1293 w 10000"/>
                  <a:gd name="connsiteY47" fmla="*/ 7892 h 9503"/>
                  <a:gd name="connsiteX48" fmla="*/ 1564 w 10000"/>
                  <a:gd name="connsiteY48" fmla="*/ 7843 h 9503"/>
                  <a:gd name="connsiteX49" fmla="*/ 1776 w 10000"/>
                  <a:gd name="connsiteY49" fmla="*/ 7772 h 9503"/>
                  <a:gd name="connsiteX50" fmla="*/ 1988 w 10000"/>
                  <a:gd name="connsiteY50" fmla="*/ 7536 h 9503"/>
                  <a:gd name="connsiteX51" fmla="*/ 2239 w 10000"/>
                  <a:gd name="connsiteY51" fmla="*/ 7322 h 9503"/>
                  <a:gd name="connsiteX52" fmla="*/ 2278 w 10000"/>
                  <a:gd name="connsiteY52" fmla="*/ 7063 h 9503"/>
                  <a:gd name="connsiteX53" fmla="*/ 2568 w 10000"/>
                  <a:gd name="connsiteY53" fmla="*/ 6706 h 9503"/>
                  <a:gd name="connsiteX54" fmla="*/ 3050 w 10000"/>
                  <a:gd name="connsiteY54" fmla="*/ 6564 h 9503"/>
                  <a:gd name="connsiteX55" fmla="*/ 3224 w 10000"/>
                  <a:gd name="connsiteY55" fmla="*/ 6493 h 9503"/>
                  <a:gd name="connsiteX56" fmla="*/ 3475 w 10000"/>
                  <a:gd name="connsiteY56" fmla="*/ 6588 h 9503"/>
                  <a:gd name="connsiteX57" fmla="*/ 3514 w 10000"/>
                  <a:gd name="connsiteY57" fmla="*/ 6233 h 9503"/>
                  <a:gd name="connsiteX58" fmla="*/ 3591 w 10000"/>
                  <a:gd name="connsiteY58" fmla="*/ 5972 h 9503"/>
                  <a:gd name="connsiteX59" fmla="*/ 3745 w 10000"/>
                  <a:gd name="connsiteY59" fmla="*/ 5877 h 9503"/>
                  <a:gd name="connsiteX60" fmla="*/ 3938 w 10000"/>
                  <a:gd name="connsiteY60" fmla="*/ 5782 h 9503"/>
                  <a:gd name="connsiteX61" fmla="*/ 4151 w 10000"/>
                  <a:gd name="connsiteY61" fmla="*/ 5782 h 9503"/>
                  <a:gd name="connsiteX62" fmla="*/ 4286 w 10000"/>
                  <a:gd name="connsiteY62" fmla="*/ 5711 h 9503"/>
                  <a:gd name="connsiteX63" fmla="*/ 4653 w 10000"/>
                  <a:gd name="connsiteY63" fmla="*/ 5427 h 9503"/>
                  <a:gd name="connsiteX64" fmla="*/ 4903 w 10000"/>
                  <a:gd name="connsiteY64" fmla="*/ 5497 h 9503"/>
                  <a:gd name="connsiteX65" fmla="*/ 5058 w 10000"/>
                  <a:gd name="connsiteY65" fmla="*/ 5592 h 9503"/>
                  <a:gd name="connsiteX66" fmla="*/ 5405 w 10000"/>
                  <a:gd name="connsiteY66" fmla="*/ 5497 h 9503"/>
                  <a:gd name="connsiteX67" fmla="*/ 5869 w 10000"/>
                  <a:gd name="connsiteY67" fmla="*/ 5522 h 9503"/>
                  <a:gd name="connsiteX68" fmla="*/ 6062 w 10000"/>
                  <a:gd name="connsiteY68" fmla="*/ 5427 h 9503"/>
                  <a:gd name="connsiteX69" fmla="*/ 6313 w 10000"/>
                  <a:gd name="connsiteY69" fmla="*/ 5427 h 9503"/>
                  <a:gd name="connsiteX70" fmla="*/ 6564 w 10000"/>
                  <a:gd name="connsiteY70" fmla="*/ 5333 h 9503"/>
                  <a:gd name="connsiteX71" fmla="*/ 6680 w 10000"/>
                  <a:gd name="connsiteY71" fmla="*/ 5072 h 9503"/>
                  <a:gd name="connsiteX72" fmla="*/ 6795 w 10000"/>
                  <a:gd name="connsiteY72" fmla="*/ 4739 h 9503"/>
                  <a:gd name="connsiteX73" fmla="*/ 6737 w 10000"/>
                  <a:gd name="connsiteY73" fmla="*/ 4502 h 9503"/>
                  <a:gd name="connsiteX74" fmla="*/ 6718 w 10000"/>
                  <a:gd name="connsiteY74" fmla="*/ 4218 h 9503"/>
                  <a:gd name="connsiteX75" fmla="*/ 6718 w 10000"/>
                  <a:gd name="connsiteY75" fmla="*/ 3982 h 9503"/>
                  <a:gd name="connsiteX76" fmla="*/ 6795 w 10000"/>
                  <a:gd name="connsiteY76" fmla="*/ 3792 h 9503"/>
                  <a:gd name="connsiteX77" fmla="*/ 8861 w 10000"/>
                  <a:gd name="connsiteY77" fmla="*/ 3814 h 9503"/>
                  <a:gd name="connsiteX78" fmla="*/ 9170 w 10000"/>
                  <a:gd name="connsiteY78" fmla="*/ 3959 h 9503"/>
                  <a:gd name="connsiteX79" fmla="*/ 9537 w 10000"/>
                  <a:gd name="connsiteY79" fmla="*/ 4787 h 9503"/>
                  <a:gd name="connsiteX80" fmla="*/ 9730 w 10000"/>
                  <a:gd name="connsiteY80" fmla="*/ 4952 h 9503"/>
                  <a:gd name="connsiteX81" fmla="*/ 9865 w 10000"/>
                  <a:gd name="connsiteY81" fmla="*/ 5427 h 9503"/>
                  <a:gd name="connsiteX82" fmla="*/ 9865 w 10000"/>
                  <a:gd name="connsiteY82" fmla="*/ 5782 h 9503"/>
                  <a:gd name="connsiteX83" fmla="*/ 9884 w 10000"/>
                  <a:gd name="connsiteY83" fmla="*/ 6136 h 9503"/>
                  <a:gd name="connsiteX84" fmla="*/ 10000 w 10000"/>
                  <a:gd name="connsiteY84" fmla="*/ 6706 h 9503"/>
                  <a:gd name="connsiteX85" fmla="*/ 9981 w 10000"/>
                  <a:gd name="connsiteY85" fmla="*/ 7253 h 9503"/>
                  <a:gd name="connsiteX86" fmla="*/ 10000 w 10000"/>
                  <a:gd name="connsiteY86" fmla="*/ 7678 h 9503"/>
                  <a:gd name="connsiteX87" fmla="*/ 9402 w 10000"/>
                  <a:gd name="connsiteY87" fmla="*/ 7228 h 9503"/>
                  <a:gd name="connsiteX88" fmla="*/ 8958 w 10000"/>
                  <a:gd name="connsiteY88" fmla="*/ 7063 h 9503"/>
                  <a:gd name="connsiteX89" fmla="*/ 8533 w 10000"/>
                  <a:gd name="connsiteY89" fmla="*/ 6706 h 9503"/>
                  <a:gd name="connsiteX90" fmla="*/ 8108 w 10000"/>
                  <a:gd name="connsiteY90" fmla="*/ 6517 h 9503"/>
                  <a:gd name="connsiteX91" fmla="*/ 7934 w 10000"/>
                  <a:gd name="connsiteY91" fmla="*/ 6210 h 9503"/>
                  <a:gd name="connsiteX92" fmla="*/ 7857 w 10000"/>
                  <a:gd name="connsiteY92" fmla="*/ 5735 h 9503"/>
                  <a:gd name="connsiteX93" fmla="*/ 7587 w 10000"/>
                  <a:gd name="connsiteY93" fmla="*/ 5285 h 9503"/>
                  <a:gd name="connsiteX94" fmla="*/ 7278 w 10000"/>
                  <a:gd name="connsiteY94" fmla="*/ 5024 h 9503"/>
                  <a:gd name="connsiteX95" fmla="*/ 7181 w 10000"/>
                  <a:gd name="connsiteY95" fmla="*/ 5238 h 9503"/>
                  <a:gd name="connsiteX96" fmla="*/ 7181 w 10000"/>
                  <a:gd name="connsiteY96" fmla="*/ 5616 h 9503"/>
                  <a:gd name="connsiteX97" fmla="*/ 7239 w 10000"/>
                  <a:gd name="connsiteY97" fmla="*/ 6351 h 9503"/>
                  <a:gd name="connsiteX98" fmla="*/ 7239 w 10000"/>
                  <a:gd name="connsiteY98" fmla="*/ 6659 h 9503"/>
                  <a:gd name="connsiteX99" fmla="*/ 7124 w 10000"/>
                  <a:gd name="connsiteY99" fmla="*/ 6943 h 9503"/>
                  <a:gd name="connsiteX100" fmla="*/ 6680 w 10000"/>
                  <a:gd name="connsiteY100" fmla="*/ 7132 h 9503"/>
                  <a:gd name="connsiteX101" fmla="*/ 6409 w 10000"/>
                  <a:gd name="connsiteY101" fmla="*/ 7442 h 9503"/>
                  <a:gd name="connsiteX102" fmla="*/ 6197 w 10000"/>
                  <a:gd name="connsiteY102" fmla="*/ 7132 h 9503"/>
                  <a:gd name="connsiteX103" fmla="*/ 5907 w 10000"/>
                  <a:gd name="connsiteY103" fmla="*/ 7014 h 9503"/>
                  <a:gd name="connsiteX104" fmla="*/ 5869 w 10000"/>
                  <a:gd name="connsiteY104" fmla="*/ 7678 h 9503"/>
                  <a:gd name="connsiteX105" fmla="*/ 5753 w 10000"/>
                  <a:gd name="connsiteY105" fmla="*/ 7986 h 9503"/>
                  <a:gd name="connsiteX106" fmla="*/ 5753 w 10000"/>
                  <a:gd name="connsiteY106" fmla="*/ 8270 h 9503"/>
                  <a:gd name="connsiteX107" fmla="*/ 5521 w 10000"/>
                  <a:gd name="connsiteY107" fmla="*/ 8437 h 9503"/>
                  <a:gd name="connsiteX108" fmla="*/ 5309 w 10000"/>
                  <a:gd name="connsiteY108" fmla="*/ 8816 h 9503"/>
                  <a:gd name="connsiteX109" fmla="*/ 5000 w 10000"/>
                  <a:gd name="connsiteY109" fmla="*/ 9503 h 9503"/>
                  <a:gd name="connsiteX0" fmla="*/ 5309 w 10000"/>
                  <a:gd name="connsiteY0" fmla="*/ 9277 h 9277"/>
                  <a:gd name="connsiteX1" fmla="*/ 1313 w 10000"/>
                  <a:gd name="connsiteY1" fmla="*/ 8354 h 9277"/>
                  <a:gd name="connsiteX2" fmla="*/ 714 w 10000"/>
                  <a:gd name="connsiteY2" fmla="*/ 8106 h 9277"/>
                  <a:gd name="connsiteX3" fmla="*/ 328 w 10000"/>
                  <a:gd name="connsiteY3" fmla="*/ 7980 h 9277"/>
                  <a:gd name="connsiteX4" fmla="*/ 0 w 10000"/>
                  <a:gd name="connsiteY4" fmla="*/ 7731 h 9277"/>
                  <a:gd name="connsiteX5" fmla="*/ 0 w 10000"/>
                  <a:gd name="connsiteY5" fmla="*/ 4039 h 9277"/>
                  <a:gd name="connsiteX6" fmla="*/ 58 w 10000"/>
                  <a:gd name="connsiteY6" fmla="*/ 748 h 9277"/>
                  <a:gd name="connsiteX7" fmla="*/ 193 w 10000"/>
                  <a:gd name="connsiteY7" fmla="*/ 824 h 9277"/>
                  <a:gd name="connsiteX8" fmla="*/ 367 w 10000"/>
                  <a:gd name="connsiteY8" fmla="*/ 799 h 9277"/>
                  <a:gd name="connsiteX9" fmla="*/ 463 w 10000"/>
                  <a:gd name="connsiteY9" fmla="*/ 499 h 9277"/>
                  <a:gd name="connsiteX10" fmla="*/ 386 w 10000"/>
                  <a:gd name="connsiteY10" fmla="*/ 275 h 9277"/>
                  <a:gd name="connsiteX11" fmla="*/ 541 w 10000"/>
                  <a:gd name="connsiteY11" fmla="*/ 0 h 9277"/>
                  <a:gd name="connsiteX12" fmla="*/ 811 w 10000"/>
                  <a:gd name="connsiteY12" fmla="*/ 174 h 9277"/>
                  <a:gd name="connsiteX13" fmla="*/ 907 w 10000"/>
                  <a:gd name="connsiteY13" fmla="*/ 398 h 9277"/>
                  <a:gd name="connsiteX14" fmla="*/ 1100 w 10000"/>
                  <a:gd name="connsiteY14" fmla="*/ 499 h 9277"/>
                  <a:gd name="connsiteX15" fmla="*/ 1236 w 10000"/>
                  <a:gd name="connsiteY15" fmla="*/ 374 h 9277"/>
                  <a:gd name="connsiteX16" fmla="*/ 1583 w 10000"/>
                  <a:gd name="connsiteY16" fmla="*/ 398 h 9277"/>
                  <a:gd name="connsiteX17" fmla="*/ 1815 w 10000"/>
                  <a:gd name="connsiteY17" fmla="*/ 624 h 9277"/>
                  <a:gd name="connsiteX18" fmla="*/ 2008 w 10000"/>
                  <a:gd name="connsiteY18" fmla="*/ 648 h 9277"/>
                  <a:gd name="connsiteX19" fmla="*/ 1988 w 10000"/>
                  <a:gd name="connsiteY19" fmla="*/ 924 h 9277"/>
                  <a:gd name="connsiteX20" fmla="*/ 1931 w 10000"/>
                  <a:gd name="connsiteY20" fmla="*/ 1047 h 9277"/>
                  <a:gd name="connsiteX21" fmla="*/ 1969 w 10000"/>
                  <a:gd name="connsiteY21" fmla="*/ 1322 h 9277"/>
                  <a:gd name="connsiteX22" fmla="*/ 2239 w 10000"/>
                  <a:gd name="connsiteY22" fmla="*/ 1596 h 9277"/>
                  <a:gd name="connsiteX23" fmla="*/ 2490 w 10000"/>
                  <a:gd name="connsiteY23" fmla="*/ 1946 h 9277"/>
                  <a:gd name="connsiteX24" fmla="*/ 2587 w 10000"/>
                  <a:gd name="connsiteY24" fmla="*/ 2395 h 9277"/>
                  <a:gd name="connsiteX25" fmla="*/ 2761 w 10000"/>
                  <a:gd name="connsiteY25" fmla="*/ 3117 h 9277"/>
                  <a:gd name="connsiteX26" fmla="*/ 2915 w 10000"/>
                  <a:gd name="connsiteY26" fmla="*/ 3790 h 9277"/>
                  <a:gd name="connsiteX27" fmla="*/ 2819 w 10000"/>
                  <a:gd name="connsiteY27" fmla="*/ 4113 h 9277"/>
                  <a:gd name="connsiteX28" fmla="*/ 2973 w 10000"/>
                  <a:gd name="connsiteY28" fmla="*/ 4465 h 9277"/>
                  <a:gd name="connsiteX29" fmla="*/ 2896 w 10000"/>
                  <a:gd name="connsiteY29" fmla="*/ 4864 h 9277"/>
                  <a:gd name="connsiteX30" fmla="*/ 2992 w 10000"/>
                  <a:gd name="connsiteY30" fmla="*/ 5162 h 9277"/>
                  <a:gd name="connsiteX31" fmla="*/ 3069 w 10000"/>
                  <a:gd name="connsiteY31" fmla="*/ 5537 h 9277"/>
                  <a:gd name="connsiteX32" fmla="*/ 3205 w 10000"/>
                  <a:gd name="connsiteY32" fmla="*/ 5884 h 9277"/>
                  <a:gd name="connsiteX33" fmla="*/ 3147 w 10000"/>
                  <a:gd name="connsiteY33" fmla="*/ 6158 h 9277"/>
                  <a:gd name="connsiteX34" fmla="*/ 2896 w 10000"/>
                  <a:gd name="connsiteY34" fmla="*/ 6309 h 9277"/>
                  <a:gd name="connsiteX35" fmla="*/ 2722 w 10000"/>
                  <a:gd name="connsiteY35" fmla="*/ 6634 h 9277"/>
                  <a:gd name="connsiteX36" fmla="*/ 2587 w 10000"/>
                  <a:gd name="connsiteY36" fmla="*/ 6759 h 9277"/>
                  <a:gd name="connsiteX37" fmla="*/ 2278 w 10000"/>
                  <a:gd name="connsiteY37" fmla="*/ 6858 h 9277"/>
                  <a:gd name="connsiteX38" fmla="*/ 2181 w 10000"/>
                  <a:gd name="connsiteY38" fmla="*/ 7132 h 9277"/>
                  <a:gd name="connsiteX39" fmla="*/ 2046 w 10000"/>
                  <a:gd name="connsiteY39" fmla="*/ 7332 h 9277"/>
                  <a:gd name="connsiteX40" fmla="*/ 1757 w 10000"/>
                  <a:gd name="connsiteY40" fmla="*/ 7456 h 9277"/>
                  <a:gd name="connsiteX41" fmla="*/ 1564 w 10000"/>
                  <a:gd name="connsiteY41" fmla="*/ 7632 h 9277"/>
                  <a:gd name="connsiteX42" fmla="*/ 1332 w 10000"/>
                  <a:gd name="connsiteY42" fmla="*/ 7606 h 9277"/>
                  <a:gd name="connsiteX43" fmla="*/ 1100 w 10000"/>
                  <a:gd name="connsiteY43" fmla="*/ 7681 h 9277"/>
                  <a:gd name="connsiteX44" fmla="*/ 849 w 10000"/>
                  <a:gd name="connsiteY44" fmla="*/ 7907 h 9277"/>
                  <a:gd name="connsiteX45" fmla="*/ 521 w 10000"/>
                  <a:gd name="connsiteY45" fmla="*/ 7781 h 9277"/>
                  <a:gd name="connsiteX46" fmla="*/ 1062 w 10000"/>
                  <a:gd name="connsiteY46" fmla="*/ 8153 h 9277"/>
                  <a:gd name="connsiteX47" fmla="*/ 1293 w 10000"/>
                  <a:gd name="connsiteY47" fmla="*/ 8305 h 9277"/>
                  <a:gd name="connsiteX48" fmla="*/ 1564 w 10000"/>
                  <a:gd name="connsiteY48" fmla="*/ 8253 h 9277"/>
                  <a:gd name="connsiteX49" fmla="*/ 1776 w 10000"/>
                  <a:gd name="connsiteY49" fmla="*/ 8178 h 9277"/>
                  <a:gd name="connsiteX50" fmla="*/ 1988 w 10000"/>
                  <a:gd name="connsiteY50" fmla="*/ 7930 h 9277"/>
                  <a:gd name="connsiteX51" fmla="*/ 2239 w 10000"/>
                  <a:gd name="connsiteY51" fmla="*/ 7705 h 9277"/>
                  <a:gd name="connsiteX52" fmla="*/ 2278 w 10000"/>
                  <a:gd name="connsiteY52" fmla="*/ 7432 h 9277"/>
                  <a:gd name="connsiteX53" fmla="*/ 2568 w 10000"/>
                  <a:gd name="connsiteY53" fmla="*/ 7057 h 9277"/>
                  <a:gd name="connsiteX54" fmla="*/ 3050 w 10000"/>
                  <a:gd name="connsiteY54" fmla="*/ 6907 h 9277"/>
                  <a:gd name="connsiteX55" fmla="*/ 3224 w 10000"/>
                  <a:gd name="connsiteY55" fmla="*/ 6833 h 9277"/>
                  <a:gd name="connsiteX56" fmla="*/ 3475 w 10000"/>
                  <a:gd name="connsiteY56" fmla="*/ 6933 h 9277"/>
                  <a:gd name="connsiteX57" fmla="*/ 3514 w 10000"/>
                  <a:gd name="connsiteY57" fmla="*/ 6559 h 9277"/>
                  <a:gd name="connsiteX58" fmla="*/ 3591 w 10000"/>
                  <a:gd name="connsiteY58" fmla="*/ 6284 h 9277"/>
                  <a:gd name="connsiteX59" fmla="*/ 3745 w 10000"/>
                  <a:gd name="connsiteY59" fmla="*/ 6184 h 9277"/>
                  <a:gd name="connsiteX60" fmla="*/ 3938 w 10000"/>
                  <a:gd name="connsiteY60" fmla="*/ 6084 h 9277"/>
                  <a:gd name="connsiteX61" fmla="*/ 4151 w 10000"/>
                  <a:gd name="connsiteY61" fmla="*/ 6084 h 9277"/>
                  <a:gd name="connsiteX62" fmla="*/ 4286 w 10000"/>
                  <a:gd name="connsiteY62" fmla="*/ 6010 h 9277"/>
                  <a:gd name="connsiteX63" fmla="*/ 4653 w 10000"/>
                  <a:gd name="connsiteY63" fmla="*/ 5711 h 9277"/>
                  <a:gd name="connsiteX64" fmla="*/ 4903 w 10000"/>
                  <a:gd name="connsiteY64" fmla="*/ 5784 h 9277"/>
                  <a:gd name="connsiteX65" fmla="*/ 5058 w 10000"/>
                  <a:gd name="connsiteY65" fmla="*/ 5884 h 9277"/>
                  <a:gd name="connsiteX66" fmla="*/ 5405 w 10000"/>
                  <a:gd name="connsiteY66" fmla="*/ 5784 h 9277"/>
                  <a:gd name="connsiteX67" fmla="*/ 5869 w 10000"/>
                  <a:gd name="connsiteY67" fmla="*/ 5811 h 9277"/>
                  <a:gd name="connsiteX68" fmla="*/ 6062 w 10000"/>
                  <a:gd name="connsiteY68" fmla="*/ 5711 h 9277"/>
                  <a:gd name="connsiteX69" fmla="*/ 6313 w 10000"/>
                  <a:gd name="connsiteY69" fmla="*/ 5711 h 9277"/>
                  <a:gd name="connsiteX70" fmla="*/ 6564 w 10000"/>
                  <a:gd name="connsiteY70" fmla="*/ 5612 h 9277"/>
                  <a:gd name="connsiteX71" fmla="*/ 6680 w 10000"/>
                  <a:gd name="connsiteY71" fmla="*/ 5337 h 9277"/>
                  <a:gd name="connsiteX72" fmla="*/ 6795 w 10000"/>
                  <a:gd name="connsiteY72" fmla="*/ 4987 h 9277"/>
                  <a:gd name="connsiteX73" fmla="*/ 6737 w 10000"/>
                  <a:gd name="connsiteY73" fmla="*/ 4737 h 9277"/>
                  <a:gd name="connsiteX74" fmla="*/ 6718 w 10000"/>
                  <a:gd name="connsiteY74" fmla="*/ 4439 h 9277"/>
                  <a:gd name="connsiteX75" fmla="*/ 6718 w 10000"/>
                  <a:gd name="connsiteY75" fmla="*/ 4190 h 9277"/>
                  <a:gd name="connsiteX76" fmla="*/ 6795 w 10000"/>
                  <a:gd name="connsiteY76" fmla="*/ 3990 h 9277"/>
                  <a:gd name="connsiteX77" fmla="*/ 8861 w 10000"/>
                  <a:gd name="connsiteY77" fmla="*/ 4013 h 9277"/>
                  <a:gd name="connsiteX78" fmla="*/ 9170 w 10000"/>
                  <a:gd name="connsiteY78" fmla="*/ 4166 h 9277"/>
                  <a:gd name="connsiteX79" fmla="*/ 9537 w 10000"/>
                  <a:gd name="connsiteY79" fmla="*/ 5037 h 9277"/>
                  <a:gd name="connsiteX80" fmla="*/ 9730 w 10000"/>
                  <a:gd name="connsiteY80" fmla="*/ 5211 h 9277"/>
                  <a:gd name="connsiteX81" fmla="*/ 9865 w 10000"/>
                  <a:gd name="connsiteY81" fmla="*/ 5711 h 9277"/>
                  <a:gd name="connsiteX82" fmla="*/ 9865 w 10000"/>
                  <a:gd name="connsiteY82" fmla="*/ 6084 h 9277"/>
                  <a:gd name="connsiteX83" fmla="*/ 9884 w 10000"/>
                  <a:gd name="connsiteY83" fmla="*/ 6457 h 9277"/>
                  <a:gd name="connsiteX84" fmla="*/ 10000 w 10000"/>
                  <a:gd name="connsiteY84" fmla="*/ 7057 h 9277"/>
                  <a:gd name="connsiteX85" fmla="*/ 9981 w 10000"/>
                  <a:gd name="connsiteY85" fmla="*/ 7632 h 9277"/>
                  <a:gd name="connsiteX86" fmla="*/ 10000 w 10000"/>
                  <a:gd name="connsiteY86" fmla="*/ 8080 h 9277"/>
                  <a:gd name="connsiteX87" fmla="*/ 9402 w 10000"/>
                  <a:gd name="connsiteY87" fmla="*/ 7606 h 9277"/>
                  <a:gd name="connsiteX88" fmla="*/ 8958 w 10000"/>
                  <a:gd name="connsiteY88" fmla="*/ 7432 h 9277"/>
                  <a:gd name="connsiteX89" fmla="*/ 8533 w 10000"/>
                  <a:gd name="connsiteY89" fmla="*/ 7057 h 9277"/>
                  <a:gd name="connsiteX90" fmla="*/ 8108 w 10000"/>
                  <a:gd name="connsiteY90" fmla="*/ 6858 h 9277"/>
                  <a:gd name="connsiteX91" fmla="*/ 7934 w 10000"/>
                  <a:gd name="connsiteY91" fmla="*/ 6535 h 9277"/>
                  <a:gd name="connsiteX92" fmla="*/ 7857 w 10000"/>
                  <a:gd name="connsiteY92" fmla="*/ 6035 h 9277"/>
                  <a:gd name="connsiteX93" fmla="*/ 7587 w 10000"/>
                  <a:gd name="connsiteY93" fmla="*/ 5561 h 9277"/>
                  <a:gd name="connsiteX94" fmla="*/ 7278 w 10000"/>
                  <a:gd name="connsiteY94" fmla="*/ 5287 h 9277"/>
                  <a:gd name="connsiteX95" fmla="*/ 7181 w 10000"/>
                  <a:gd name="connsiteY95" fmla="*/ 5512 h 9277"/>
                  <a:gd name="connsiteX96" fmla="*/ 7181 w 10000"/>
                  <a:gd name="connsiteY96" fmla="*/ 5910 h 9277"/>
                  <a:gd name="connsiteX97" fmla="*/ 7239 w 10000"/>
                  <a:gd name="connsiteY97" fmla="*/ 6683 h 9277"/>
                  <a:gd name="connsiteX98" fmla="*/ 7239 w 10000"/>
                  <a:gd name="connsiteY98" fmla="*/ 7007 h 9277"/>
                  <a:gd name="connsiteX99" fmla="*/ 7124 w 10000"/>
                  <a:gd name="connsiteY99" fmla="*/ 7306 h 9277"/>
                  <a:gd name="connsiteX100" fmla="*/ 6680 w 10000"/>
                  <a:gd name="connsiteY100" fmla="*/ 7505 h 9277"/>
                  <a:gd name="connsiteX101" fmla="*/ 6409 w 10000"/>
                  <a:gd name="connsiteY101" fmla="*/ 7831 h 9277"/>
                  <a:gd name="connsiteX102" fmla="*/ 6197 w 10000"/>
                  <a:gd name="connsiteY102" fmla="*/ 7505 h 9277"/>
                  <a:gd name="connsiteX103" fmla="*/ 5907 w 10000"/>
                  <a:gd name="connsiteY103" fmla="*/ 7381 h 9277"/>
                  <a:gd name="connsiteX104" fmla="*/ 5869 w 10000"/>
                  <a:gd name="connsiteY104" fmla="*/ 8080 h 9277"/>
                  <a:gd name="connsiteX105" fmla="*/ 5753 w 10000"/>
                  <a:gd name="connsiteY105" fmla="*/ 8404 h 9277"/>
                  <a:gd name="connsiteX106" fmla="*/ 5753 w 10000"/>
                  <a:gd name="connsiteY106" fmla="*/ 8703 h 9277"/>
                  <a:gd name="connsiteX107" fmla="*/ 5521 w 10000"/>
                  <a:gd name="connsiteY107" fmla="*/ 8878 h 9277"/>
                  <a:gd name="connsiteX108" fmla="*/ 5309 w 10000"/>
                  <a:gd name="connsiteY108" fmla="*/ 9277 h 9277"/>
                  <a:gd name="connsiteX0" fmla="*/ 5521 w 10000"/>
                  <a:gd name="connsiteY0" fmla="*/ 9570 h 9570"/>
                  <a:gd name="connsiteX1" fmla="*/ 1313 w 10000"/>
                  <a:gd name="connsiteY1" fmla="*/ 9005 h 9570"/>
                  <a:gd name="connsiteX2" fmla="*/ 714 w 10000"/>
                  <a:gd name="connsiteY2" fmla="*/ 8738 h 9570"/>
                  <a:gd name="connsiteX3" fmla="*/ 328 w 10000"/>
                  <a:gd name="connsiteY3" fmla="*/ 8602 h 9570"/>
                  <a:gd name="connsiteX4" fmla="*/ 0 w 10000"/>
                  <a:gd name="connsiteY4" fmla="*/ 8334 h 9570"/>
                  <a:gd name="connsiteX5" fmla="*/ 0 w 10000"/>
                  <a:gd name="connsiteY5" fmla="*/ 4354 h 9570"/>
                  <a:gd name="connsiteX6" fmla="*/ 58 w 10000"/>
                  <a:gd name="connsiteY6" fmla="*/ 806 h 9570"/>
                  <a:gd name="connsiteX7" fmla="*/ 193 w 10000"/>
                  <a:gd name="connsiteY7" fmla="*/ 888 h 9570"/>
                  <a:gd name="connsiteX8" fmla="*/ 367 w 10000"/>
                  <a:gd name="connsiteY8" fmla="*/ 861 h 9570"/>
                  <a:gd name="connsiteX9" fmla="*/ 463 w 10000"/>
                  <a:gd name="connsiteY9" fmla="*/ 538 h 9570"/>
                  <a:gd name="connsiteX10" fmla="*/ 386 w 10000"/>
                  <a:gd name="connsiteY10" fmla="*/ 296 h 9570"/>
                  <a:gd name="connsiteX11" fmla="*/ 541 w 10000"/>
                  <a:gd name="connsiteY11" fmla="*/ 0 h 9570"/>
                  <a:gd name="connsiteX12" fmla="*/ 811 w 10000"/>
                  <a:gd name="connsiteY12" fmla="*/ 188 h 9570"/>
                  <a:gd name="connsiteX13" fmla="*/ 907 w 10000"/>
                  <a:gd name="connsiteY13" fmla="*/ 429 h 9570"/>
                  <a:gd name="connsiteX14" fmla="*/ 1100 w 10000"/>
                  <a:gd name="connsiteY14" fmla="*/ 538 h 9570"/>
                  <a:gd name="connsiteX15" fmla="*/ 1236 w 10000"/>
                  <a:gd name="connsiteY15" fmla="*/ 403 h 9570"/>
                  <a:gd name="connsiteX16" fmla="*/ 1583 w 10000"/>
                  <a:gd name="connsiteY16" fmla="*/ 429 h 9570"/>
                  <a:gd name="connsiteX17" fmla="*/ 1815 w 10000"/>
                  <a:gd name="connsiteY17" fmla="*/ 673 h 9570"/>
                  <a:gd name="connsiteX18" fmla="*/ 2008 w 10000"/>
                  <a:gd name="connsiteY18" fmla="*/ 699 h 9570"/>
                  <a:gd name="connsiteX19" fmla="*/ 1988 w 10000"/>
                  <a:gd name="connsiteY19" fmla="*/ 996 h 9570"/>
                  <a:gd name="connsiteX20" fmla="*/ 1931 w 10000"/>
                  <a:gd name="connsiteY20" fmla="*/ 1129 h 9570"/>
                  <a:gd name="connsiteX21" fmla="*/ 1969 w 10000"/>
                  <a:gd name="connsiteY21" fmla="*/ 1425 h 9570"/>
                  <a:gd name="connsiteX22" fmla="*/ 2239 w 10000"/>
                  <a:gd name="connsiteY22" fmla="*/ 1720 h 9570"/>
                  <a:gd name="connsiteX23" fmla="*/ 2490 w 10000"/>
                  <a:gd name="connsiteY23" fmla="*/ 2098 h 9570"/>
                  <a:gd name="connsiteX24" fmla="*/ 2587 w 10000"/>
                  <a:gd name="connsiteY24" fmla="*/ 2582 h 9570"/>
                  <a:gd name="connsiteX25" fmla="*/ 2761 w 10000"/>
                  <a:gd name="connsiteY25" fmla="*/ 3360 h 9570"/>
                  <a:gd name="connsiteX26" fmla="*/ 2915 w 10000"/>
                  <a:gd name="connsiteY26" fmla="*/ 4085 h 9570"/>
                  <a:gd name="connsiteX27" fmla="*/ 2819 w 10000"/>
                  <a:gd name="connsiteY27" fmla="*/ 4434 h 9570"/>
                  <a:gd name="connsiteX28" fmla="*/ 2973 w 10000"/>
                  <a:gd name="connsiteY28" fmla="*/ 4813 h 9570"/>
                  <a:gd name="connsiteX29" fmla="*/ 2896 w 10000"/>
                  <a:gd name="connsiteY29" fmla="*/ 5243 h 9570"/>
                  <a:gd name="connsiteX30" fmla="*/ 2992 w 10000"/>
                  <a:gd name="connsiteY30" fmla="*/ 5564 h 9570"/>
                  <a:gd name="connsiteX31" fmla="*/ 3069 w 10000"/>
                  <a:gd name="connsiteY31" fmla="*/ 5969 h 9570"/>
                  <a:gd name="connsiteX32" fmla="*/ 3205 w 10000"/>
                  <a:gd name="connsiteY32" fmla="*/ 6343 h 9570"/>
                  <a:gd name="connsiteX33" fmla="*/ 3147 w 10000"/>
                  <a:gd name="connsiteY33" fmla="*/ 6638 h 9570"/>
                  <a:gd name="connsiteX34" fmla="*/ 2896 w 10000"/>
                  <a:gd name="connsiteY34" fmla="*/ 6801 h 9570"/>
                  <a:gd name="connsiteX35" fmla="*/ 2722 w 10000"/>
                  <a:gd name="connsiteY35" fmla="*/ 7151 h 9570"/>
                  <a:gd name="connsiteX36" fmla="*/ 2587 w 10000"/>
                  <a:gd name="connsiteY36" fmla="*/ 7286 h 9570"/>
                  <a:gd name="connsiteX37" fmla="*/ 2278 w 10000"/>
                  <a:gd name="connsiteY37" fmla="*/ 7392 h 9570"/>
                  <a:gd name="connsiteX38" fmla="*/ 2181 w 10000"/>
                  <a:gd name="connsiteY38" fmla="*/ 7688 h 9570"/>
                  <a:gd name="connsiteX39" fmla="*/ 2046 w 10000"/>
                  <a:gd name="connsiteY39" fmla="*/ 7903 h 9570"/>
                  <a:gd name="connsiteX40" fmla="*/ 1757 w 10000"/>
                  <a:gd name="connsiteY40" fmla="*/ 8037 h 9570"/>
                  <a:gd name="connsiteX41" fmla="*/ 1564 w 10000"/>
                  <a:gd name="connsiteY41" fmla="*/ 8227 h 9570"/>
                  <a:gd name="connsiteX42" fmla="*/ 1332 w 10000"/>
                  <a:gd name="connsiteY42" fmla="*/ 8199 h 9570"/>
                  <a:gd name="connsiteX43" fmla="*/ 1100 w 10000"/>
                  <a:gd name="connsiteY43" fmla="*/ 8280 h 9570"/>
                  <a:gd name="connsiteX44" fmla="*/ 849 w 10000"/>
                  <a:gd name="connsiteY44" fmla="*/ 8523 h 9570"/>
                  <a:gd name="connsiteX45" fmla="*/ 521 w 10000"/>
                  <a:gd name="connsiteY45" fmla="*/ 8387 h 9570"/>
                  <a:gd name="connsiteX46" fmla="*/ 1062 w 10000"/>
                  <a:gd name="connsiteY46" fmla="*/ 8788 h 9570"/>
                  <a:gd name="connsiteX47" fmla="*/ 1293 w 10000"/>
                  <a:gd name="connsiteY47" fmla="*/ 8952 h 9570"/>
                  <a:gd name="connsiteX48" fmla="*/ 1564 w 10000"/>
                  <a:gd name="connsiteY48" fmla="*/ 8896 h 9570"/>
                  <a:gd name="connsiteX49" fmla="*/ 1776 w 10000"/>
                  <a:gd name="connsiteY49" fmla="*/ 8815 h 9570"/>
                  <a:gd name="connsiteX50" fmla="*/ 1988 w 10000"/>
                  <a:gd name="connsiteY50" fmla="*/ 8548 h 9570"/>
                  <a:gd name="connsiteX51" fmla="*/ 2239 w 10000"/>
                  <a:gd name="connsiteY51" fmla="*/ 8305 h 9570"/>
                  <a:gd name="connsiteX52" fmla="*/ 2278 w 10000"/>
                  <a:gd name="connsiteY52" fmla="*/ 8011 h 9570"/>
                  <a:gd name="connsiteX53" fmla="*/ 2568 w 10000"/>
                  <a:gd name="connsiteY53" fmla="*/ 7607 h 9570"/>
                  <a:gd name="connsiteX54" fmla="*/ 3050 w 10000"/>
                  <a:gd name="connsiteY54" fmla="*/ 7445 h 9570"/>
                  <a:gd name="connsiteX55" fmla="*/ 3224 w 10000"/>
                  <a:gd name="connsiteY55" fmla="*/ 7366 h 9570"/>
                  <a:gd name="connsiteX56" fmla="*/ 3475 w 10000"/>
                  <a:gd name="connsiteY56" fmla="*/ 7473 h 9570"/>
                  <a:gd name="connsiteX57" fmla="*/ 3514 w 10000"/>
                  <a:gd name="connsiteY57" fmla="*/ 7070 h 9570"/>
                  <a:gd name="connsiteX58" fmla="*/ 3591 w 10000"/>
                  <a:gd name="connsiteY58" fmla="*/ 6774 h 9570"/>
                  <a:gd name="connsiteX59" fmla="*/ 3745 w 10000"/>
                  <a:gd name="connsiteY59" fmla="*/ 6666 h 9570"/>
                  <a:gd name="connsiteX60" fmla="*/ 3938 w 10000"/>
                  <a:gd name="connsiteY60" fmla="*/ 6558 h 9570"/>
                  <a:gd name="connsiteX61" fmla="*/ 4151 w 10000"/>
                  <a:gd name="connsiteY61" fmla="*/ 6558 h 9570"/>
                  <a:gd name="connsiteX62" fmla="*/ 4286 w 10000"/>
                  <a:gd name="connsiteY62" fmla="*/ 6478 h 9570"/>
                  <a:gd name="connsiteX63" fmla="*/ 4653 w 10000"/>
                  <a:gd name="connsiteY63" fmla="*/ 6156 h 9570"/>
                  <a:gd name="connsiteX64" fmla="*/ 4903 w 10000"/>
                  <a:gd name="connsiteY64" fmla="*/ 6235 h 9570"/>
                  <a:gd name="connsiteX65" fmla="*/ 5058 w 10000"/>
                  <a:gd name="connsiteY65" fmla="*/ 6343 h 9570"/>
                  <a:gd name="connsiteX66" fmla="*/ 5405 w 10000"/>
                  <a:gd name="connsiteY66" fmla="*/ 6235 h 9570"/>
                  <a:gd name="connsiteX67" fmla="*/ 5869 w 10000"/>
                  <a:gd name="connsiteY67" fmla="*/ 6264 h 9570"/>
                  <a:gd name="connsiteX68" fmla="*/ 6062 w 10000"/>
                  <a:gd name="connsiteY68" fmla="*/ 6156 h 9570"/>
                  <a:gd name="connsiteX69" fmla="*/ 6313 w 10000"/>
                  <a:gd name="connsiteY69" fmla="*/ 6156 h 9570"/>
                  <a:gd name="connsiteX70" fmla="*/ 6564 w 10000"/>
                  <a:gd name="connsiteY70" fmla="*/ 6049 h 9570"/>
                  <a:gd name="connsiteX71" fmla="*/ 6680 w 10000"/>
                  <a:gd name="connsiteY71" fmla="*/ 5753 h 9570"/>
                  <a:gd name="connsiteX72" fmla="*/ 6795 w 10000"/>
                  <a:gd name="connsiteY72" fmla="*/ 5376 h 9570"/>
                  <a:gd name="connsiteX73" fmla="*/ 6737 w 10000"/>
                  <a:gd name="connsiteY73" fmla="*/ 5106 h 9570"/>
                  <a:gd name="connsiteX74" fmla="*/ 6718 w 10000"/>
                  <a:gd name="connsiteY74" fmla="*/ 4785 h 9570"/>
                  <a:gd name="connsiteX75" fmla="*/ 6718 w 10000"/>
                  <a:gd name="connsiteY75" fmla="*/ 4517 h 9570"/>
                  <a:gd name="connsiteX76" fmla="*/ 6795 w 10000"/>
                  <a:gd name="connsiteY76" fmla="*/ 4301 h 9570"/>
                  <a:gd name="connsiteX77" fmla="*/ 8861 w 10000"/>
                  <a:gd name="connsiteY77" fmla="*/ 4326 h 9570"/>
                  <a:gd name="connsiteX78" fmla="*/ 9170 w 10000"/>
                  <a:gd name="connsiteY78" fmla="*/ 4491 h 9570"/>
                  <a:gd name="connsiteX79" fmla="*/ 9537 w 10000"/>
                  <a:gd name="connsiteY79" fmla="*/ 5430 h 9570"/>
                  <a:gd name="connsiteX80" fmla="*/ 9730 w 10000"/>
                  <a:gd name="connsiteY80" fmla="*/ 5617 h 9570"/>
                  <a:gd name="connsiteX81" fmla="*/ 9865 w 10000"/>
                  <a:gd name="connsiteY81" fmla="*/ 6156 h 9570"/>
                  <a:gd name="connsiteX82" fmla="*/ 9865 w 10000"/>
                  <a:gd name="connsiteY82" fmla="*/ 6558 h 9570"/>
                  <a:gd name="connsiteX83" fmla="*/ 9884 w 10000"/>
                  <a:gd name="connsiteY83" fmla="*/ 6960 h 9570"/>
                  <a:gd name="connsiteX84" fmla="*/ 10000 w 10000"/>
                  <a:gd name="connsiteY84" fmla="*/ 7607 h 9570"/>
                  <a:gd name="connsiteX85" fmla="*/ 9981 w 10000"/>
                  <a:gd name="connsiteY85" fmla="*/ 8227 h 9570"/>
                  <a:gd name="connsiteX86" fmla="*/ 10000 w 10000"/>
                  <a:gd name="connsiteY86" fmla="*/ 8710 h 9570"/>
                  <a:gd name="connsiteX87" fmla="*/ 9402 w 10000"/>
                  <a:gd name="connsiteY87" fmla="*/ 8199 h 9570"/>
                  <a:gd name="connsiteX88" fmla="*/ 8958 w 10000"/>
                  <a:gd name="connsiteY88" fmla="*/ 8011 h 9570"/>
                  <a:gd name="connsiteX89" fmla="*/ 8533 w 10000"/>
                  <a:gd name="connsiteY89" fmla="*/ 7607 h 9570"/>
                  <a:gd name="connsiteX90" fmla="*/ 8108 w 10000"/>
                  <a:gd name="connsiteY90" fmla="*/ 7392 h 9570"/>
                  <a:gd name="connsiteX91" fmla="*/ 7934 w 10000"/>
                  <a:gd name="connsiteY91" fmla="*/ 7044 h 9570"/>
                  <a:gd name="connsiteX92" fmla="*/ 7857 w 10000"/>
                  <a:gd name="connsiteY92" fmla="*/ 6505 h 9570"/>
                  <a:gd name="connsiteX93" fmla="*/ 7587 w 10000"/>
                  <a:gd name="connsiteY93" fmla="*/ 5994 h 9570"/>
                  <a:gd name="connsiteX94" fmla="*/ 7278 w 10000"/>
                  <a:gd name="connsiteY94" fmla="*/ 5699 h 9570"/>
                  <a:gd name="connsiteX95" fmla="*/ 7181 w 10000"/>
                  <a:gd name="connsiteY95" fmla="*/ 5942 h 9570"/>
                  <a:gd name="connsiteX96" fmla="*/ 7181 w 10000"/>
                  <a:gd name="connsiteY96" fmla="*/ 6371 h 9570"/>
                  <a:gd name="connsiteX97" fmla="*/ 7239 w 10000"/>
                  <a:gd name="connsiteY97" fmla="*/ 7204 h 9570"/>
                  <a:gd name="connsiteX98" fmla="*/ 7239 w 10000"/>
                  <a:gd name="connsiteY98" fmla="*/ 7553 h 9570"/>
                  <a:gd name="connsiteX99" fmla="*/ 7124 w 10000"/>
                  <a:gd name="connsiteY99" fmla="*/ 7875 h 9570"/>
                  <a:gd name="connsiteX100" fmla="*/ 6680 w 10000"/>
                  <a:gd name="connsiteY100" fmla="*/ 8090 h 9570"/>
                  <a:gd name="connsiteX101" fmla="*/ 6409 w 10000"/>
                  <a:gd name="connsiteY101" fmla="*/ 8441 h 9570"/>
                  <a:gd name="connsiteX102" fmla="*/ 6197 w 10000"/>
                  <a:gd name="connsiteY102" fmla="*/ 8090 h 9570"/>
                  <a:gd name="connsiteX103" fmla="*/ 5907 w 10000"/>
                  <a:gd name="connsiteY103" fmla="*/ 7956 h 9570"/>
                  <a:gd name="connsiteX104" fmla="*/ 5869 w 10000"/>
                  <a:gd name="connsiteY104" fmla="*/ 8710 h 9570"/>
                  <a:gd name="connsiteX105" fmla="*/ 5753 w 10000"/>
                  <a:gd name="connsiteY105" fmla="*/ 9059 h 9570"/>
                  <a:gd name="connsiteX106" fmla="*/ 5753 w 10000"/>
                  <a:gd name="connsiteY106" fmla="*/ 9381 h 9570"/>
                  <a:gd name="connsiteX107" fmla="*/ 5521 w 10000"/>
                  <a:gd name="connsiteY107" fmla="*/ 9570 h 9570"/>
                  <a:gd name="connsiteX0" fmla="*/ 5753 w 10000"/>
                  <a:gd name="connsiteY0" fmla="*/ 9803 h 9803"/>
                  <a:gd name="connsiteX1" fmla="*/ 1313 w 10000"/>
                  <a:gd name="connsiteY1" fmla="*/ 9410 h 9803"/>
                  <a:gd name="connsiteX2" fmla="*/ 714 w 10000"/>
                  <a:gd name="connsiteY2" fmla="*/ 9131 h 9803"/>
                  <a:gd name="connsiteX3" fmla="*/ 328 w 10000"/>
                  <a:gd name="connsiteY3" fmla="*/ 8989 h 9803"/>
                  <a:gd name="connsiteX4" fmla="*/ 0 w 10000"/>
                  <a:gd name="connsiteY4" fmla="*/ 8708 h 9803"/>
                  <a:gd name="connsiteX5" fmla="*/ 0 w 10000"/>
                  <a:gd name="connsiteY5" fmla="*/ 4550 h 9803"/>
                  <a:gd name="connsiteX6" fmla="*/ 58 w 10000"/>
                  <a:gd name="connsiteY6" fmla="*/ 842 h 9803"/>
                  <a:gd name="connsiteX7" fmla="*/ 193 w 10000"/>
                  <a:gd name="connsiteY7" fmla="*/ 928 h 9803"/>
                  <a:gd name="connsiteX8" fmla="*/ 367 w 10000"/>
                  <a:gd name="connsiteY8" fmla="*/ 900 h 9803"/>
                  <a:gd name="connsiteX9" fmla="*/ 463 w 10000"/>
                  <a:gd name="connsiteY9" fmla="*/ 562 h 9803"/>
                  <a:gd name="connsiteX10" fmla="*/ 386 w 10000"/>
                  <a:gd name="connsiteY10" fmla="*/ 309 h 9803"/>
                  <a:gd name="connsiteX11" fmla="*/ 541 w 10000"/>
                  <a:gd name="connsiteY11" fmla="*/ 0 h 9803"/>
                  <a:gd name="connsiteX12" fmla="*/ 811 w 10000"/>
                  <a:gd name="connsiteY12" fmla="*/ 196 h 9803"/>
                  <a:gd name="connsiteX13" fmla="*/ 907 w 10000"/>
                  <a:gd name="connsiteY13" fmla="*/ 448 h 9803"/>
                  <a:gd name="connsiteX14" fmla="*/ 1100 w 10000"/>
                  <a:gd name="connsiteY14" fmla="*/ 562 h 9803"/>
                  <a:gd name="connsiteX15" fmla="*/ 1236 w 10000"/>
                  <a:gd name="connsiteY15" fmla="*/ 421 h 9803"/>
                  <a:gd name="connsiteX16" fmla="*/ 1583 w 10000"/>
                  <a:gd name="connsiteY16" fmla="*/ 448 h 9803"/>
                  <a:gd name="connsiteX17" fmla="*/ 1815 w 10000"/>
                  <a:gd name="connsiteY17" fmla="*/ 703 h 9803"/>
                  <a:gd name="connsiteX18" fmla="*/ 2008 w 10000"/>
                  <a:gd name="connsiteY18" fmla="*/ 730 h 9803"/>
                  <a:gd name="connsiteX19" fmla="*/ 1988 w 10000"/>
                  <a:gd name="connsiteY19" fmla="*/ 1041 h 9803"/>
                  <a:gd name="connsiteX20" fmla="*/ 1931 w 10000"/>
                  <a:gd name="connsiteY20" fmla="*/ 1180 h 9803"/>
                  <a:gd name="connsiteX21" fmla="*/ 1969 w 10000"/>
                  <a:gd name="connsiteY21" fmla="*/ 1489 h 9803"/>
                  <a:gd name="connsiteX22" fmla="*/ 2239 w 10000"/>
                  <a:gd name="connsiteY22" fmla="*/ 1797 h 9803"/>
                  <a:gd name="connsiteX23" fmla="*/ 2490 w 10000"/>
                  <a:gd name="connsiteY23" fmla="*/ 2192 h 9803"/>
                  <a:gd name="connsiteX24" fmla="*/ 2587 w 10000"/>
                  <a:gd name="connsiteY24" fmla="*/ 2698 h 9803"/>
                  <a:gd name="connsiteX25" fmla="*/ 2761 w 10000"/>
                  <a:gd name="connsiteY25" fmla="*/ 3511 h 9803"/>
                  <a:gd name="connsiteX26" fmla="*/ 2915 w 10000"/>
                  <a:gd name="connsiteY26" fmla="*/ 4269 h 9803"/>
                  <a:gd name="connsiteX27" fmla="*/ 2819 w 10000"/>
                  <a:gd name="connsiteY27" fmla="*/ 4633 h 9803"/>
                  <a:gd name="connsiteX28" fmla="*/ 2973 w 10000"/>
                  <a:gd name="connsiteY28" fmla="*/ 5029 h 9803"/>
                  <a:gd name="connsiteX29" fmla="*/ 2896 w 10000"/>
                  <a:gd name="connsiteY29" fmla="*/ 5479 h 9803"/>
                  <a:gd name="connsiteX30" fmla="*/ 2992 w 10000"/>
                  <a:gd name="connsiteY30" fmla="*/ 5814 h 9803"/>
                  <a:gd name="connsiteX31" fmla="*/ 3069 w 10000"/>
                  <a:gd name="connsiteY31" fmla="*/ 6237 h 9803"/>
                  <a:gd name="connsiteX32" fmla="*/ 3205 w 10000"/>
                  <a:gd name="connsiteY32" fmla="*/ 6628 h 9803"/>
                  <a:gd name="connsiteX33" fmla="*/ 3147 w 10000"/>
                  <a:gd name="connsiteY33" fmla="*/ 6936 h 9803"/>
                  <a:gd name="connsiteX34" fmla="*/ 2896 w 10000"/>
                  <a:gd name="connsiteY34" fmla="*/ 7107 h 9803"/>
                  <a:gd name="connsiteX35" fmla="*/ 2722 w 10000"/>
                  <a:gd name="connsiteY35" fmla="*/ 7472 h 9803"/>
                  <a:gd name="connsiteX36" fmla="*/ 2587 w 10000"/>
                  <a:gd name="connsiteY36" fmla="*/ 7613 h 9803"/>
                  <a:gd name="connsiteX37" fmla="*/ 2278 w 10000"/>
                  <a:gd name="connsiteY37" fmla="*/ 7724 h 9803"/>
                  <a:gd name="connsiteX38" fmla="*/ 2181 w 10000"/>
                  <a:gd name="connsiteY38" fmla="*/ 8033 h 9803"/>
                  <a:gd name="connsiteX39" fmla="*/ 2046 w 10000"/>
                  <a:gd name="connsiteY39" fmla="*/ 8258 h 9803"/>
                  <a:gd name="connsiteX40" fmla="*/ 1757 w 10000"/>
                  <a:gd name="connsiteY40" fmla="*/ 8398 h 9803"/>
                  <a:gd name="connsiteX41" fmla="*/ 1564 w 10000"/>
                  <a:gd name="connsiteY41" fmla="*/ 8597 h 9803"/>
                  <a:gd name="connsiteX42" fmla="*/ 1332 w 10000"/>
                  <a:gd name="connsiteY42" fmla="*/ 8567 h 9803"/>
                  <a:gd name="connsiteX43" fmla="*/ 1100 w 10000"/>
                  <a:gd name="connsiteY43" fmla="*/ 8652 h 9803"/>
                  <a:gd name="connsiteX44" fmla="*/ 849 w 10000"/>
                  <a:gd name="connsiteY44" fmla="*/ 8906 h 9803"/>
                  <a:gd name="connsiteX45" fmla="*/ 521 w 10000"/>
                  <a:gd name="connsiteY45" fmla="*/ 8764 h 9803"/>
                  <a:gd name="connsiteX46" fmla="*/ 1062 w 10000"/>
                  <a:gd name="connsiteY46" fmla="*/ 9183 h 9803"/>
                  <a:gd name="connsiteX47" fmla="*/ 1293 w 10000"/>
                  <a:gd name="connsiteY47" fmla="*/ 9354 h 9803"/>
                  <a:gd name="connsiteX48" fmla="*/ 1564 w 10000"/>
                  <a:gd name="connsiteY48" fmla="*/ 9296 h 9803"/>
                  <a:gd name="connsiteX49" fmla="*/ 1776 w 10000"/>
                  <a:gd name="connsiteY49" fmla="*/ 9211 h 9803"/>
                  <a:gd name="connsiteX50" fmla="*/ 1988 w 10000"/>
                  <a:gd name="connsiteY50" fmla="*/ 8932 h 9803"/>
                  <a:gd name="connsiteX51" fmla="*/ 2239 w 10000"/>
                  <a:gd name="connsiteY51" fmla="*/ 8678 h 9803"/>
                  <a:gd name="connsiteX52" fmla="*/ 2278 w 10000"/>
                  <a:gd name="connsiteY52" fmla="*/ 8371 h 9803"/>
                  <a:gd name="connsiteX53" fmla="*/ 2568 w 10000"/>
                  <a:gd name="connsiteY53" fmla="*/ 7949 h 9803"/>
                  <a:gd name="connsiteX54" fmla="*/ 3050 w 10000"/>
                  <a:gd name="connsiteY54" fmla="*/ 7780 h 9803"/>
                  <a:gd name="connsiteX55" fmla="*/ 3224 w 10000"/>
                  <a:gd name="connsiteY55" fmla="*/ 7697 h 9803"/>
                  <a:gd name="connsiteX56" fmla="*/ 3475 w 10000"/>
                  <a:gd name="connsiteY56" fmla="*/ 7809 h 9803"/>
                  <a:gd name="connsiteX57" fmla="*/ 3514 w 10000"/>
                  <a:gd name="connsiteY57" fmla="*/ 7388 h 9803"/>
                  <a:gd name="connsiteX58" fmla="*/ 3591 w 10000"/>
                  <a:gd name="connsiteY58" fmla="*/ 7078 h 9803"/>
                  <a:gd name="connsiteX59" fmla="*/ 3745 w 10000"/>
                  <a:gd name="connsiteY59" fmla="*/ 6966 h 9803"/>
                  <a:gd name="connsiteX60" fmla="*/ 3938 w 10000"/>
                  <a:gd name="connsiteY60" fmla="*/ 6853 h 9803"/>
                  <a:gd name="connsiteX61" fmla="*/ 4151 w 10000"/>
                  <a:gd name="connsiteY61" fmla="*/ 6853 h 9803"/>
                  <a:gd name="connsiteX62" fmla="*/ 4286 w 10000"/>
                  <a:gd name="connsiteY62" fmla="*/ 6769 h 9803"/>
                  <a:gd name="connsiteX63" fmla="*/ 4653 w 10000"/>
                  <a:gd name="connsiteY63" fmla="*/ 6433 h 9803"/>
                  <a:gd name="connsiteX64" fmla="*/ 4903 w 10000"/>
                  <a:gd name="connsiteY64" fmla="*/ 6515 h 9803"/>
                  <a:gd name="connsiteX65" fmla="*/ 5058 w 10000"/>
                  <a:gd name="connsiteY65" fmla="*/ 6628 h 9803"/>
                  <a:gd name="connsiteX66" fmla="*/ 5405 w 10000"/>
                  <a:gd name="connsiteY66" fmla="*/ 6515 h 9803"/>
                  <a:gd name="connsiteX67" fmla="*/ 5869 w 10000"/>
                  <a:gd name="connsiteY67" fmla="*/ 6545 h 9803"/>
                  <a:gd name="connsiteX68" fmla="*/ 6062 w 10000"/>
                  <a:gd name="connsiteY68" fmla="*/ 6433 h 9803"/>
                  <a:gd name="connsiteX69" fmla="*/ 6313 w 10000"/>
                  <a:gd name="connsiteY69" fmla="*/ 6433 h 9803"/>
                  <a:gd name="connsiteX70" fmla="*/ 6564 w 10000"/>
                  <a:gd name="connsiteY70" fmla="*/ 6321 h 9803"/>
                  <a:gd name="connsiteX71" fmla="*/ 6680 w 10000"/>
                  <a:gd name="connsiteY71" fmla="*/ 6011 h 9803"/>
                  <a:gd name="connsiteX72" fmla="*/ 6795 w 10000"/>
                  <a:gd name="connsiteY72" fmla="*/ 5618 h 9803"/>
                  <a:gd name="connsiteX73" fmla="*/ 6737 w 10000"/>
                  <a:gd name="connsiteY73" fmla="*/ 5335 h 9803"/>
                  <a:gd name="connsiteX74" fmla="*/ 6718 w 10000"/>
                  <a:gd name="connsiteY74" fmla="*/ 5000 h 9803"/>
                  <a:gd name="connsiteX75" fmla="*/ 6718 w 10000"/>
                  <a:gd name="connsiteY75" fmla="*/ 4720 h 9803"/>
                  <a:gd name="connsiteX76" fmla="*/ 6795 w 10000"/>
                  <a:gd name="connsiteY76" fmla="*/ 4494 h 9803"/>
                  <a:gd name="connsiteX77" fmla="*/ 8861 w 10000"/>
                  <a:gd name="connsiteY77" fmla="*/ 4520 h 9803"/>
                  <a:gd name="connsiteX78" fmla="*/ 9170 w 10000"/>
                  <a:gd name="connsiteY78" fmla="*/ 4693 h 9803"/>
                  <a:gd name="connsiteX79" fmla="*/ 9537 w 10000"/>
                  <a:gd name="connsiteY79" fmla="*/ 5674 h 9803"/>
                  <a:gd name="connsiteX80" fmla="*/ 9730 w 10000"/>
                  <a:gd name="connsiteY80" fmla="*/ 5869 h 9803"/>
                  <a:gd name="connsiteX81" fmla="*/ 9865 w 10000"/>
                  <a:gd name="connsiteY81" fmla="*/ 6433 h 9803"/>
                  <a:gd name="connsiteX82" fmla="*/ 9865 w 10000"/>
                  <a:gd name="connsiteY82" fmla="*/ 6853 h 9803"/>
                  <a:gd name="connsiteX83" fmla="*/ 9884 w 10000"/>
                  <a:gd name="connsiteY83" fmla="*/ 7273 h 9803"/>
                  <a:gd name="connsiteX84" fmla="*/ 10000 w 10000"/>
                  <a:gd name="connsiteY84" fmla="*/ 7949 h 9803"/>
                  <a:gd name="connsiteX85" fmla="*/ 9981 w 10000"/>
                  <a:gd name="connsiteY85" fmla="*/ 8597 h 9803"/>
                  <a:gd name="connsiteX86" fmla="*/ 10000 w 10000"/>
                  <a:gd name="connsiteY86" fmla="*/ 9101 h 9803"/>
                  <a:gd name="connsiteX87" fmla="*/ 9402 w 10000"/>
                  <a:gd name="connsiteY87" fmla="*/ 8567 h 9803"/>
                  <a:gd name="connsiteX88" fmla="*/ 8958 w 10000"/>
                  <a:gd name="connsiteY88" fmla="*/ 8371 h 9803"/>
                  <a:gd name="connsiteX89" fmla="*/ 8533 w 10000"/>
                  <a:gd name="connsiteY89" fmla="*/ 7949 h 9803"/>
                  <a:gd name="connsiteX90" fmla="*/ 8108 w 10000"/>
                  <a:gd name="connsiteY90" fmla="*/ 7724 h 9803"/>
                  <a:gd name="connsiteX91" fmla="*/ 7934 w 10000"/>
                  <a:gd name="connsiteY91" fmla="*/ 7361 h 9803"/>
                  <a:gd name="connsiteX92" fmla="*/ 7857 w 10000"/>
                  <a:gd name="connsiteY92" fmla="*/ 6797 h 9803"/>
                  <a:gd name="connsiteX93" fmla="*/ 7587 w 10000"/>
                  <a:gd name="connsiteY93" fmla="*/ 6263 h 9803"/>
                  <a:gd name="connsiteX94" fmla="*/ 7278 w 10000"/>
                  <a:gd name="connsiteY94" fmla="*/ 5955 h 9803"/>
                  <a:gd name="connsiteX95" fmla="*/ 7181 w 10000"/>
                  <a:gd name="connsiteY95" fmla="*/ 6209 h 9803"/>
                  <a:gd name="connsiteX96" fmla="*/ 7181 w 10000"/>
                  <a:gd name="connsiteY96" fmla="*/ 6657 h 9803"/>
                  <a:gd name="connsiteX97" fmla="*/ 7239 w 10000"/>
                  <a:gd name="connsiteY97" fmla="*/ 7528 h 9803"/>
                  <a:gd name="connsiteX98" fmla="*/ 7239 w 10000"/>
                  <a:gd name="connsiteY98" fmla="*/ 7892 h 9803"/>
                  <a:gd name="connsiteX99" fmla="*/ 7124 w 10000"/>
                  <a:gd name="connsiteY99" fmla="*/ 8229 h 9803"/>
                  <a:gd name="connsiteX100" fmla="*/ 6680 w 10000"/>
                  <a:gd name="connsiteY100" fmla="*/ 8454 h 9803"/>
                  <a:gd name="connsiteX101" fmla="*/ 6409 w 10000"/>
                  <a:gd name="connsiteY101" fmla="*/ 8820 h 9803"/>
                  <a:gd name="connsiteX102" fmla="*/ 6197 w 10000"/>
                  <a:gd name="connsiteY102" fmla="*/ 8454 h 9803"/>
                  <a:gd name="connsiteX103" fmla="*/ 5907 w 10000"/>
                  <a:gd name="connsiteY103" fmla="*/ 8313 h 9803"/>
                  <a:gd name="connsiteX104" fmla="*/ 5869 w 10000"/>
                  <a:gd name="connsiteY104" fmla="*/ 9101 h 9803"/>
                  <a:gd name="connsiteX105" fmla="*/ 5753 w 10000"/>
                  <a:gd name="connsiteY105" fmla="*/ 9466 h 9803"/>
                  <a:gd name="connsiteX106" fmla="*/ 5753 w 10000"/>
                  <a:gd name="connsiteY106" fmla="*/ 9803 h 9803"/>
                  <a:gd name="connsiteX0" fmla="*/ 5753 w 10000"/>
                  <a:gd name="connsiteY0" fmla="*/ 9656 h 9656"/>
                  <a:gd name="connsiteX1" fmla="*/ 1313 w 10000"/>
                  <a:gd name="connsiteY1" fmla="*/ 9599 h 9656"/>
                  <a:gd name="connsiteX2" fmla="*/ 714 w 10000"/>
                  <a:gd name="connsiteY2" fmla="*/ 9314 h 9656"/>
                  <a:gd name="connsiteX3" fmla="*/ 328 w 10000"/>
                  <a:gd name="connsiteY3" fmla="*/ 9170 h 9656"/>
                  <a:gd name="connsiteX4" fmla="*/ 0 w 10000"/>
                  <a:gd name="connsiteY4" fmla="*/ 8883 h 9656"/>
                  <a:gd name="connsiteX5" fmla="*/ 0 w 10000"/>
                  <a:gd name="connsiteY5" fmla="*/ 4641 h 9656"/>
                  <a:gd name="connsiteX6" fmla="*/ 58 w 10000"/>
                  <a:gd name="connsiteY6" fmla="*/ 859 h 9656"/>
                  <a:gd name="connsiteX7" fmla="*/ 193 w 10000"/>
                  <a:gd name="connsiteY7" fmla="*/ 947 h 9656"/>
                  <a:gd name="connsiteX8" fmla="*/ 367 w 10000"/>
                  <a:gd name="connsiteY8" fmla="*/ 918 h 9656"/>
                  <a:gd name="connsiteX9" fmla="*/ 463 w 10000"/>
                  <a:gd name="connsiteY9" fmla="*/ 573 h 9656"/>
                  <a:gd name="connsiteX10" fmla="*/ 386 w 10000"/>
                  <a:gd name="connsiteY10" fmla="*/ 315 h 9656"/>
                  <a:gd name="connsiteX11" fmla="*/ 541 w 10000"/>
                  <a:gd name="connsiteY11" fmla="*/ 0 h 9656"/>
                  <a:gd name="connsiteX12" fmla="*/ 811 w 10000"/>
                  <a:gd name="connsiteY12" fmla="*/ 200 h 9656"/>
                  <a:gd name="connsiteX13" fmla="*/ 907 w 10000"/>
                  <a:gd name="connsiteY13" fmla="*/ 457 h 9656"/>
                  <a:gd name="connsiteX14" fmla="*/ 1100 w 10000"/>
                  <a:gd name="connsiteY14" fmla="*/ 573 h 9656"/>
                  <a:gd name="connsiteX15" fmla="*/ 1236 w 10000"/>
                  <a:gd name="connsiteY15" fmla="*/ 429 h 9656"/>
                  <a:gd name="connsiteX16" fmla="*/ 1583 w 10000"/>
                  <a:gd name="connsiteY16" fmla="*/ 457 h 9656"/>
                  <a:gd name="connsiteX17" fmla="*/ 1815 w 10000"/>
                  <a:gd name="connsiteY17" fmla="*/ 717 h 9656"/>
                  <a:gd name="connsiteX18" fmla="*/ 2008 w 10000"/>
                  <a:gd name="connsiteY18" fmla="*/ 745 h 9656"/>
                  <a:gd name="connsiteX19" fmla="*/ 1988 w 10000"/>
                  <a:gd name="connsiteY19" fmla="*/ 1062 h 9656"/>
                  <a:gd name="connsiteX20" fmla="*/ 1931 w 10000"/>
                  <a:gd name="connsiteY20" fmla="*/ 1204 h 9656"/>
                  <a:gd name="connsiteX21" fmla="*/ 1969 w 10000"/>
                  <a:gd name="connsiteY21" fmla="*/ 1519 h 9656"/>
                  <a:gd name="connsiteX22" fmla="*/ 2239 w 10000"/>
                  <a:gd name="connsiteY22" fmla="*/ 1833 h 9656"/>
                  <a:gd name="connsiteX23" fmla="*/ 2490 w 10000"/>
                  <a:gd name="connsiteY23" fmla="*/ 2236 h 9656"/>
                  <a:gd name="connsiteX24" fmla="*/ 2587 w 10000"/>
                  <a:gd name="connsiteY24" fmla="*/ 2752 h 9656"/>
                  <a:gd name="connsiteX25" fmla="*/ 2761 w 10000"/>
                  <a:gd name="connsiteY25" fmla="*/ 3582 h 9656"/>
                  <a:gd name="connsiteX26" fmla="*/ 2915 w 10000"/>
                  <a:gd name="connsiteY26" fmla="*/ 4355 h 9656"/>
                  <a:gd name="connsiteX27" fmla="*/ 2819 w 10000"/>
                  <a:gd name="connsiteY27" fmla="*/ 4726 h 9656"/>
                  <a:gd name="connsiteX28" fmla="*/ 2973 w 10000"/>
                  <a:gd name="connsiteY28" fmla="*/ 5130 h 9656"/>
                  <a:gd name="connsiteX29" fmla="*/ 2896 w 10000"/>
                  <a:gd name="connsiteY29" fmla="*/ 5589 h 9656"/>
                  <a:gd name="connsiteX30" fmla="*/ 2992 w 10000"/>
                  <a:gd name="connsiteY30" fmla="*/ 5931 h 9656"/>
                  <a:gd name="connsiteX31" fmla="*/ 3069 w 10000"/>
                  <a:gd name="connsiteY31" fmla="*/ 6362 h 9656"/>
                  <a:gd name="connsiteX32" fmla="*/ 3205 w 10000"/>
                  <a:gd name="connsiteY32" fmla="*/ 6761 h 9656"/>
                  <a:gd name="connsiteX33" fmla="*/ 3147 w 10000"/>
                  <a:gd name="connsiteY33" fmla="*/ 7075 h 9656"/>
                  <a:gd name="connsiteX34" fmla="*/ 2896 w 10000"/>
                  <a:gd name="connsiteY34" fmla="*/ 7250 h 9656"/>
                  <a:gd name="connsiteX35" fmla="*/ 2722 w 10000"/>
                  <a:gd name="connsiteY35" fmla="*/ 7622 h 9656"/>
                  <a:gd name="connsiteX36" fmla="*/ 2587 w 10000"/>
                  <a:gd name="connsiteY36" fmla="*/ 7766 h 9656"/>
                  <a:gd name="connsiteX37" fmla="*/ 2278 w 10000"/>
                  <a:gd name="connsiteY37" fmla="*/ 7879 h 9656"/>
                  <a:gd name="connsiteX38" fmla="*/ 2181 w 10000"/>
                  <a:gd name="connsiteY38" fmla="*/ 8194 h 9656"/>
                  <a:gd name="connsiteX39" fmla="*/ 2046 w 10000"/>
                  <a:gd name="connsiteY39" fmla="*/ 8424 h 9656"/>
                  <a:gd name="connsiteX40" fmla="*/ 1757 w 10000"/>
                  <a:gd name="connsiteY40" fmla="*/ 8567 h 9656"/>
                  <a:gd name="connsiteX41" fmla="*/ 1564 w 10000"/>
                  <a:gd name="connsiteY41" fmla="*/ 8770 h 9656"/>
                  <a:gd name="connsiteX42" fmla="*/ 1332 w 10000"/>
                  <a:gd name="connsiteY42" fmla="*/ 8739 h 9656"/>
                  <a:gd name="connsiteX43" fmla="*/ 1100 w 10000"/>
                  <a:gd name="connsiteY43" fmla="*/ 8826 h 9656"/>
                  <a:gd name="connsiteX44" fmla="*/ 849 w 10000"/>
                  <a:gd name="connsiteY44" fmla="*/ 9085 h 9656"/>
                  <a:gd name="connsiteX45" fmla="*/ 521 w 10000"/>
                  <a:gd name="connsiteY45" fmla="*/ 8940 h 9656"/>
                  <a:gd name="connsiteX46" fmla="*/ 1062 w 10000"/>
                  <a:gd name="connsiteY46" fmla="*/ 9368 h 9656"/>
                  <a:gd name="connsiteX47" fmla="*/ 1293 w 10000"/>
                  <a:gd name="connsiteY47" fmla="*/ 9542 h 9656"/>
                  <a:gd name="connsiteX48" fmla="*/ 1564 w 10000"/>
                  <a:gd name="connsiteY48" fmla="*/ 9483 h 9656"/>
                  <a:gd name="connsiteX49" fmla="*/ 1776 w 10000"/>
                  <a:gd name="connsiteY49" fmla="*/ 9396 h 9656"/>
                  <a:gd name="connsiteX50" fmla="*/ 1988 w 10000"/>
                  <a:gd name="connsiteY50" fmla="*/ 9111 h 9656"/>
                  <a:gd name="connsiteX51" fmla="*/ 2239 w 10000"/>
                  <a:gd name="connsiteY51" fmla="*/ 8852 h 9656"/>
                  <a:gd name="connsiteX52" fmla="*/ 2278 w 10000"/>
                  <a:gd name="connsiteY52" fmla="*/ 8539 h 9656"/>
                  <a:gd name="connsiteX53" fmla="*/ 2568 w 10000"/>
                  <a:gd name="connsiteY53" fmla="*/ 8109 h 9656"/>
                  <a:gd name="connsiteX54" fmla="*/ 3050 w 10000"/>
                  <a:gd name="connsiteY54" fmla="*/ 7936 h 9656"/>
                  <a:gd name="connsiteX55" fmla="*/ 3224 w 10000"/>
                  <a:gd name="connsiteY55" fmla="*/ 7852 h 9656"/>
                  <a:gd name="connsiteX56" fmla="*/ 3475 w 10000"/>
                  <a:gd name="connsiteY56" fmla="*/ 7966 h 9656"/>
                  <a:gd name="connsiteX57" fmla="*/ 3514 w 10000"/>
                  <a:gd name="connsiteY57" fmla="*/ 7536 h 9656"/>
                  <a:gd name="connsiteX58" fmla="*/ 3591 w 10000"/>
                  <a:gd name="connsiteY58" fmla="*/ 7220 h 9656"/>
                  <a:gd name="connsiteX59" fmla="*/ 3745 w 10000"/>
                  <a:gd name="connsiteY59" fmla="*/ 7106 h 9656"/>
                  <a:gd name="connsiteX60" fmla="*/ 3938 w 10000"/>
                  <a:gd name="connsiteY60" fmla="*/ 6991 h 9656"/>
                  <a:gd name="connsiteX61" fmla="*/ 4151 w 10000"/>
                  <a:gd name="connsiteY61" fmla="*/ 6991 h 9656"/>
                  <a:gd name="connsiteX62" fmla="*/ 4286 w 10000"/>
                  <a:gd name="connsiteY62" fmla="*/ 6905 h 9656"/>
                  <a:gd name="connsiteX63" fmla="*/ 4653 w 10000"/>
                  <a:gd name="connsiteY63" fmla="*/ 6562 h 9656"/>
                  <a:gd name="connsiteX64" fmla="*/ 4903 w 10000"/>
                  <a:gd name="connsiteY64" fmla="*/ 6646 h 9656"/>
                  <a:gd name="connsiteX65" fmla="*/ 5058 w 10000"/>
                  <a:gd name="connsiteY65" fmla="*/ 6761 h 9656"/>
                  <a:gd name="connsiteX66" fmla="*/ 5405 w 10000"/>
                  <a:gd name="connsiteY66" fmla="*/ 6646 h 9656"/>
                  <a:gd name="connsiteX67" fmla="*/ 5869 w 10000"/>
                  <a:gd name="connsiteY67" fmla="*/ 6677 h 9656"/>
                  <a:gd name="connsiteX68" fmla="*/ 6062 w 10000"/>
                  <a:gd name="connsiteY68" fmla="*/ 6562 h 9656"/>
                  <a:gd name="connsiteX69" fmla="*/ 6313 w 10000"/>
                  <a:gd name="connsiteY69" fmla="*/ 6562 h 9656"/>
                  <a:gd name="connsiteX70" fmla="*/ 6564 w 10000"/>
                  <a:gd name="connsiteY70" fmla="*/ 6448 h 9656"/>
                  <a:gd name="connsiteX71" fmla="*/ 6680 w 10000"/>
                  <a:gd name="connsiteY71" fmla="*/ 6132 h 9656"/>
                  <a:gd name="connsiteX72" fmla="*/ 6795 w 10000"/>
                  <a:gd name="connsiteY72" fmla="*/ 5731 h 9656"/>
                  <a:gd name="connsiteX73" fmla="*/ 6737 w 10000"/>
                  <a:gd name="connsiteY73" fmla="*/ 5442 h 9656"/>
                  <a:gd name="connsiteX74" fmla="*/ 6718 w 10000"/>
                  <a:gd name="connsiteY74" fmla="*/ 5100 h 9656"/>
                  <a:gd name="connsiteX75" fmla="*/ 6718 w 10000"/>
                  <a:gd name="connsiteY75" fmla="*/ 4815 h 9656"/>
                  <a:gd name="connsiteX76" fmla="*/ 6795 w 10000"/>
                  <a:gd name="connsiteY76" fmla="*/ 4584 h 9656"/>
                  <a:gd name="connsiteX77" fmla="*/ 8861 w 10000"/>
                  <a:gd name="connsiteY77" fmla="*/ 4611 h 9656"/>
                  <a:gd name="connsiteX78" fmla="*/ 9170 w 10000"/>
                  <a:gd name="connsiteY78" fmla="*/ 4787 h 9656"/>
                  <a:gd name="connsiteX79" fmla="*/ 9537 w 10000"/>
                  <a:gd name="connsiteY79" fmla="*/ 5788 h 9656"/>
                  <a:gd name="connsiteX80" fmla="*/ 9730 w 10000"/>
                  <a:gd name="connsiteY80" fmla="*/ 5987 h 9656"/>
                  <a:gd name="connsiteX81" fmla="*/ 9865 w 10000"/>
                  <a:gd name="connsiteY81" fmla="*/ 6562 h 9656"/>
                  <a:gd name="connsiteX82" fmla="*/ 9865 w 10000"/>
                  <a:gd name="connsiteY82" fmla="*/ 6991 h 9656"/>
                  <a:gd name="connsiteX83" fmla="*/ 9884 w 10000"/>
                  <a:gd name="connsiteY83" fmla="*/ 7419 h 9656"/>
                  <a:gd name="connsiteX84" fmla="*/ 10000 w 10000"/>
                  <a:gd name="connsiteY84" fmla="*/ 8109 h 9656"/>
                  <a:gd name="connsiteX85" fmla="*/ 9981 w 10000"/>
                  <a:gd name="connsiteY85" fmla="*/ 8770 h 9656"/>
                  <a:gd name="connsiteX86" fmla="*/ 10000 w 10000"/>
                  <a:gd name="connsiteY86" fmla="*/ 9284 h 9656"/>
                  <a:gd name="connsiteX87" fmla="*/ 9402 w 10000"/>
                  <a:gd name="connsiteY87" fmla="*/ 8739 h 9656"/>
                  <a:gd name="connsiteX88" fmla="*/ 8958 w 10000"/>
                  <a:gd name="connsiteY88" fmla="*/ 8539 h 9656"/>
                  <a:gd name="connsiteX89" fmla="*/ 8533 w 10000"/>
                  <a:gd name="connsiteY89" fmla="*/ 8109 h 9656"/>
                  <a:gd name="connsiteX90" fmla="*/ 8108 w 10000"/>
                  <a:gd name="connsiteY90" fmla="*/ 7879 h 9656"/>
                  <a:gd name="connsiteX91" fmla="*/ 7934 w 10000"/>
                  <a:gd name="connsiteY91" fmla="*/ 7509 h 9656"/>
                  <a:gd name="connsiteX92" fmla="*/ 7857 w 10000"/>
                  <a:gd name="connsiteY92" fmla="*/ 6934 h 9656"/>
                  <a:gd name="connsiteX93" fmla="*/ 7587 w 10000"/>
                  <a:gd name="connsiteY93" fmla="*/ 6389 h 9656"/>
                  <a:gd name="connsiteX94" fmla="*/ 7278 w 10000"/>
                  <a:gd name="connsiteY94" fmla="*/ 6075 h 9656"/>
                  <a:gd name="connsiteX95" fmla="*/ 7181 w 10000"/>
                  <a:gd name="connsiteY95" fmla="*/ 6334 h 9656"/>
                  <a:gd name="connsiteX96" fmla="*/ 7181 w 10000"/>
                  <a:gd name="connsiteY96" fmla="*/ 6791 h 9656"/>
                  <a:gd name="connsiteX97" fmla="*/ 7239 w 10000"/>
                  <a:gd name="connsiteY97" fmla="*/ 7679 h 9656"/>
                  <a:gd name="connsiteX98" fmla="*/ 7239 w 10000"/>
                  <a:gd name="connsiteY98" fmla="*/ 8051 h 9656"/>
                  <a:gd name="connsiteX99" fmla="*/ 7124 w 10000"/>
                  <a:gd name="connsiteY99" fmla="*/ 8394 h 9656"/>
                  <a:gd name="connsiteX100" fmla="*/ 6680 w 10000"/>
                  <a:gd name="connsiteY100" fmla="*/ 8624 h 9656"/>
                  <a:gd name="connsiteX101" fmla="*/ 6409 w 10000"/>
                  <a:gd name="connsiteY101" fmla="*/ 8997 h 9656"/>
                  <a:gd name="connsiteX102" fmla="*/ 6197 w 10000"/>
                  <a:gd name="connsiteY102" fmla="*/ 8624 h 9656"/>
                  <a:gd name="connsiteX103" fmla="*/ 5907 w 10000"/>
                  <a:gd name="connsiteY103" fmla="*/ 8480 h 9656"/>
                  <a:gd name="connsiteX104" fmla="*/ 5869 w 10000"/>
                  <a:gd name="connsiteY104" fmla="*/ 9284 h 9656"/>
                  <a:gd name="connsiteX105" fmla="*/ 5753 w 10000"/>
                  <a:gd name="connsiteY105" fmla="*/ 9656 h 9656"/>
                  <a:gd name="connsiteX0" fmla="*/ 5869 w 10000"/>
                  <a:gd name="connsiteY0" fmla="*/ 9615 h 9941"/>
                  <a:gd name="connsiteX1" fmla="*/ 1313 w 10000"/>
                  <a:gd name="connsiteY1" fmla="*/ 9941 h 9941"/>
                  <a:gd name="connsiteX2" fmla="*/ 714 w 10000"/>
                  <a:gd name="connsiteY2" fmla="*/ 9646 h 9941"/>
                  <a:gd name="connsiteX3" fmla="*/ 328 w 10000"/>
                  <a:gd name="connsiteY3" fmla="*/ 9497 h 9941"/>
                  <a:gd name="connsiteX4" fmla="*/ 0 w 10000"/>
                  <a:gd name="connsiteY4" fmla="*/ 9199 h 9941"/>
                  <a:gd name="connsiteX5" fmla="*/ 0 w 10000"/>
                  <a:gd name="connsiteY5" fmla="*/ 4806 h 9941"/>
                  <a:gd name="connsiteX6" fmla="*/ 58 w 10000"/>
                  <a:gd name="connsiteY6" fmla="*/ 890 h 9941"/>
                  <a:gd name="connsiteX7" fmla="*/ 193 w 10000"/>
                  <a:gd name="connsiteY7" fmla="*/ 981 h 9941"/>
                  <a:gd name="connsiteX8" fmla="*/ 367 w 10000"/>
                  <a:gd name="connsiteY8" fmla="*/ 951 h 9941"/>
                  <a:gd name="connsiteX9" fmla="*/ 463 w 10000"/>
                  <a:gd name="connsiteY9" fmla="*/ 593 h 9941"/>
                  <a:gd name="connsiteX10" fmla="*/ 386 w 10000"/>
                  <a:gd name="connsiteY10" fmla="*/ 326 h 9941"/>
                  <a:gd name="connsiteX11" fmla="*/ 541 w 10000"/>
                  <a:gd name="connsiteY11" fmla="*/ 0 h 9941"/>
                  <a:gd name="connsiteX12" fmla="*/ 811 w 10000"/>
                  <a:gd name="connsiteY12" fmla="*/ 207 h 9941"/>
                  <a:gd name="connsiteX13" fmla="*/ 907 w 10000"/>
                  <a:gd name="connsiteY13" fmla="*/ 473 h 9941"/>
                  <a:gd name="connsiteX14" fmla="*/ 1100 w 10000"/>
                  <a:gd name="connsiteY14" fmla="*/ 593 h 9941"/>
                  <a:gd name="connsiteX15" fmla="*/ 1236 w 10000"/>
                  <a:gd name="connsiteY15" fmla="*/ 444 h 9941"/>
                  <a:gd name="connsiteX16" fmla="*/ 1583 w 10000"/>
                  <a:gd name="connsiteY16" fmla="*/ 473 h 9941"/>
                  <a:gd name="connsiteX17" fmla="*/ 1815 w 10000"/>
                  <a:gd name="connsiteY17" fmla="*/ 743 h 9941"/>
                  <a:gd name="connsiteX18" fmla="*/ 2008 w 10000"/>
                  <a:gd name="connsiteY18" fmla="*/ 772 h 9941"/>
                  <a:gd name="connsiteX19" fmla="*/ 1988 w 10000"/>
                  <a:gd name="connsiteY19" fmla="*/ 1100 h 9941"/>
                  <a:gd name="connsiteX20" fmla="*/ 1931 w 10000"/>
                  <a:gd name="connsiteY20" fmla="*/ 1247 h 9941"/>
                  <a:gd name="connsiteX21" fmla="*/ 1969 w 10000"/>
                  <a:gd name="connsiteY21" fmla="*/ 1573 h 9941"/>
                  <a:gd name="connsiteX22" fmla="*/ 2239 w 10000"/>
                  <a:gd name="connsiteY22" fmla="*/ 1898 h 9941"/>
                  <a:gd name="connsiteX23" fmla="*/ 2490 w 10000"/>
                  <a:gd name="connsiteY23" fmla="*/ 2316 h 9941"/>
                  <a:gd name="connsiteX24" fmla="*/ 2587 w 10000"/>
                  <a:gd name="connsiteY24" fmla="*/ 2850 h 9941"/>
                  <a:gd name="connsiteX25" fmla="*/ 2761 w 10000"/>
                  <a:gd name="connsiteY25" fmla="*/ 3710 h 9941"/>
                  <a:gd name="connsiteX26" fmla="*/ 2915 w 10000"/>
                  <a:gd name="connsiteY26" fmla="*/ 4510 h 9941"/>
                  <a:gd name="connsiteX27" fmla="*/ 2819 w 10000"/>
                  <a:gd name="connsiteY27" fmla="*/ 4894 h 9941"/>
                  <a:gd name="connsiteX28" fmla="*/ 2973 w 10000"/>
                  <a:gd name="connsiteY28" fmla="*/ 5313 h 9941"/>
                  <a:gd name="connsiteX29" fmla="*/ 2896 w 10000"/>
                  <a:gd name="connsiteY29" fmla="*/ 5788 h 9941"/>
                  <a:gd name="connsiteX30" fmla="*/ 2992 w 10000"/>
                  <a:gd name="connsiteY30" fmla="*/ 6142 h 9941"/>
                  <a:gd name="connsiteX31" fmla="*/ 3069 w 10000"/>
                  <a:gd name="connsiteY31" fmla="*/ 6589 h 9941"/>
                  <a:gd name="connsiteX32" fmla="*/ 3205 w 10000"/>
                  <a:gd name="connsiteY32" fmla="*/ 7002 h 9941"/>
                  <a:gd name="connsiteX33" fmla="*/ 3147 w 10000"/>
                  <a:gd name="connsiteY33" fmla="*/ 7327 h 9941"/>
                  <a:gd name="connsiteX34" fmla="*/ 2896 w 10000"/>
                  <a:gd name="connsiteY34" fmla="*/ 7508 h 9941"/>
                  <a:gd name="connsiteX35" fmla="*/ 2722 w 10000"/>
                  <a:gd name="connsiteY35" fmla="*/ 7894 h 9941"/>
                  <a:gd name="connsiteX36" fmla="*/ 2587 w 10000"/>
                  <a:gd name="connsiteY36" fmla="*/ 8043 h 9941"/>
                  <a:gd name="connsiteX37" fmla="*/ 2278 w 10000"/>
                  <a:gd name="connsiteY37" fmla="*/ 8160 h 9941"/>
                  <a:gd name="connsiteX38" fmla="*/ 2181 w 10000"/>
                  <a:gd name="connsiteY38" fmla="*/ 8486 h 9941"/>
                  <a:gd name="connsiteX39" fmla="*/ 2046 w 10000"/>
                  <a:gd name="connsiteY39" fmla="*/ 8724 h 9941"/>
                  <a:gd name="connsiteX40" fmla="*/ 1757 w 10000"/>
                  <a:gd name="connsiteY40" fmla="*/ 8872 h 9941"/>
                  <a:gd name="connsiteX41" fmla="*/ 1564 w 10000"/>
                  <a:gd name="connsiteY41" fmla="*/ 9082 h 9941"/>
                  <a:gd name="connsiteX42" fmla="*/ 1332 w 10000"/>
                  <a:gd name="connsiteY42" fmla="*/ 9050 h 9941"/>
                  <a:gd name="connsiteX43" fmla="*/ 1100 w 10000"/>
                  <a:gd name="connsiteY43" fmla="*/ 9140 h 9941"/>
                  <a:gd name="connsiteX44" fmla="*/ 849 w 10000"/>
                  <a:gd name="connsiteY44" fmla="*/ 9409 h 9941"/>
                  <a:gd name="connsiteX45" fmla="*/ 521 w 10000"/>
                  <a:gd name="connsiteY45" fmla="*/ 9258 h 9941"/>
                  <a:gd name="connsiteX46" fmla="*/ 1062 w 10000"/>
                  <a:gd name="connsiteY46" fmla="*/ 9702 h 9941"/>
                  <a:gd name="connsiteX47" fmla="*/ 1293 w 10000"/>
                  <a:gd name="connsiteY47" fmla="*/ 9882 h 9941"/>
                  <a:gd name="connsiteX48" fmla="*/ 1564 w 10000"/>
                  <a:gd name="connsiteY48" fmla="*/ 9821 h 9941"/>
                  <a:gd name="connsiteX49" fmla="*/ 1776 w 10000"/>
                  <a:gd name="connsiteY49" fmla="*/ 9731 h 9941"/>
                  <a:gd name="connsiteX50" fmla="*/ 1988 w 10000"/>
                  <a:gd name="connsiteY50" fmla="*/ 9436 h 9941"/>
                  <a:gd name="connsiteX51" fmla="*/ 2239 w 10000"/>
                  <a:gd name="connsiteY51" fmla="*/ 9167 h 9941"/>
                  <a:gd name="connsiteX52" fmla="*/ 2278 w 10000"/>
                  <a:gd name="connsiteY52" fmla="*/ 8843 h 9941"/>
                  <a:gd name="connsiteX53" fmla="*/ 2568 w 10000"/>
                  <a:gd name="connsiteY53" fmla="*/ 8398 h 9941"/>
                  <a:gd name="connsiteX54" fmla="*/ 3050 w 10000"/>
                  <a:gd name="connsiteY54" fmla="*/ 8219 h 9941"/>
                  <a:gd name="connsiteX55" fmla="*/ 3224 w 10000"/>
                  <a:gd name="connsiteY55" fmla="*/ 8132 h 9941"/>
                  <a:gd name="connsiteX56" fmla="*/ 3475 w 10000"/>
                  <a:gd name="connsiteY56" fmla="*/ 8250 h 9941"/>
                  <a:gd name="connsiteX57" fmla="*/ 3514 w 10000"/>
                  <a:gd name="connsiteY57" fmla="*/ 7804 h 9941"/>
                  <a:gd name="connsiteX58" fmla="*/ 3591 w 10000"/>
                  <a:gd name="connsiteY58" fmla="*/ 7477 h 9941"/>
                  <a:gd name="connsiteX59" fmla="*/ 3745 w 10000"/>
                  <a:gd name="connsiteY59" fmla="*/ 7359 h 9941"/>
                  <a:gd name="connsiteX60" fmla="*/ 3938 w 10000"/>
                  <a:gd name="connsiteY60" fmla="*/ 7240 h 9941"/>
                  <a:gd name="connsiteX61" fmla="*/ 4151 w 10000"/>
                  <a:gd name="connsiteY61" fmla="*/ 7240 h 9941"/>
                  <a:gd name="connsiteX62" fmla="*/ 4286 w 10000"/>
                  <a:gd name="connsiteY62" fmla="*/ 7151 h 9941"/>
                  <a:gd name="connsiteX63" fmla="*/ 4653 w 10000"/>
                  <a:gd name="connsiteY63" fmla="*/ 6796 h 9941"/>
                  <a:gd name="connsiteX64" fmla="*/ 4903 w 10000"/>
                  <a:gd name="connsiteY64" fmla="*/ 6883 h 9941"/>
                  <a:gd name="connsiteX65" fmla="*/ 5058 w 10000"/>
                  <a:gd name="connsiteY65" fmla="*/ 7002 h 9941"/>
                  <a:gd name="connsiteX66" fmla="*/ 5405 w 10000"/>
                  <a:gd name="connsiteY66" fmla="*/ 6883 h 9941"/>
                  <a:gd name="connsiteX67" fmla="*/ 5869 w 10000"/>
                  <a:gd name="connsiteY67" fmla="*/ 6915 h 9941"/>
                  <a:gd name="connsiteX68" fmla="*/ 6062 w 10000"/>
                  <a:gd name="connsiteY68" fmla="*/ 6796 h 9941"/>
                  <a:gd name="connsiteX69" fmla="*/ 6313 w 10000"/>
                  <a:gd name="connsiteY69" fmla="*/ 6796 h 9941"/>
                  <a:gd name="connsiteX70" fmla="*/ 6564 w 10000"/>
                  <a:gd name="connsiteY70" fmla="*/ 6678 h 9941"/>
                  <a:gd name="connsiteX71" fmla="*/ 6680 w 10000"/>
                  <a:gd name="connsiteY71" fmla="*/ 6350 h 9941"/>
                  <a:gd name="connsiteX72" fmla="*/ 6795 w 10000"/>
                  <a:gd name="connsiteY72" fmla="*/ 5935 h 9941"/>
                  <a:gd name="connsiteX73" fmla="*/ 6737 w 10000"/>
                  <a:gd name="connsiteY73" fmla="*/ 5636 h 9941"/>
                  <a:gd name="connsiteX74" fmla="*/ 6718 w 10000"/>
                  <a:gd name="connsiteY74" fmla="*/ 5282 h 9941"/>
                  <a:gd name="connsiteX75" fmla="*/ 6718 w 10000"/>
                  <a:gd name="connsiteY75" fmla="*/ 4987 h 9941"/>
                  <a:gd name="connsiteX76" fmla="*/ 6795 w 10000"/>
                  <a:gd name="connsiteY76" fmla="*/ 4747 h 9941"/>
                  <a:gd name="connsiteX77" fmla="*/ 8861 w 10000"/>
                  <a:gd name="connsiteY77" fmla="*/ 4775 h 9941"/>
                  <a:gd name="connsiteX78" fmla="*/ 9170 w 10000"/>
                  <a:gd name="connsiteY78" fmla="*/ 4958 h 9941"/>
                  <a:gd name="connsiteX79" fmla="*/ 9537 w 10000"/>
                  <a:gd name="connsiteY79" fmla="*/ 5994 h 9941"/>
                  <a:gd name="connsiteX80" fmla="*/ 9730 w 10000"/>
                  <a:gd name="connsiteY80" fmla="*/ 6200 h 9941"/>
                  <a:gd name="connsiteX81" fmla="*/ 9865 w 10000"/>
                  <a:gd name="connsiteY81" fmla="*/ 6796 h 9941"/>
                  <a:gd name="connsiteX82" fmla="*/ 9865 w 10000"/>
                  <a:gd name="connsiteY82" fmla="*/ 7240 h 9941"/>
                  <a:gd name="connsiteX83" fmla="*/ 9884 w 10000"/>
                  <a:gd name="connsiteY83" fmla="*/ 7683 h 9941"/>
                  <a:gd name="connsiteX84" fmla="*/ 10000 w 10000"/>
                  <a:gd name="connsiteY84" fmla="*/ 8398 h 9941"/>
                  <a:gd name="connsiteX85" fmla="*/ 9981 w 10000"/>
                  <a:gd name="connsiteY85" fmla="*/ 9082 h 9941"/>
                  <a:gd name="connsiteX86" fmla="*/ 10000 w 10000"/>
                  <a:gd name="connsiteY86" fmla="*/ 9615 h 9941"/>
                  <a:gd name="connsiteX87" fmla="*/ 9402 w 10000"/>
                  <a:gd name="connsiteY87" fmla="*/ 9050 h 9941"/>
                  <a:gd name="connsiteX88" fmla="*/ 8958 w 10000"/>
                  <a:gd name="connsiteY88" fmla="*/ 8843 h 9941"/>
                  <a:gd name="connsiteX89" fmla="*/ 8533 w 10000"/>
                  <a:gd name="connsiteY89" fmla="*/ 8398 h 9941"/>
                  <a:gd name="connsiteX90" fmla="*/ 8108 w 10000"/>
                  <a:gd name="connsiteY90" fmla="*/ 8160 h 9941"/>
                  <a:gd name="connsiteX91" fmla="*/ 7934 w 10000"/>
                  <a:gd name="connsiteY91" fmla="*/ 7777 h 9941"/>
                  <a:gd name="connsiteX92" fmla="*/ 7857 w 10000"/>
                  <a:gd name="connsiteY92" fmla="*/ 7181 h 9941"/>
                  <a:gd name="connsiteX93" fmla="*/ 7587 w 10000"/>
                  <a:gd name="connsiteY93" fmla="*/ 6617 h 9941"/>
                  <a:gd name="connsiteX94" fmla="*/ 7278 w 10000"/>
                  <a:gd name="connsiteY94" fmla="*/ 6291 h 9941"/>
                  <a:gd name="connsiteX95" fmla="*/ 7181 w 10000"/>
                  <a:gd name="connsiteY95" fmla="*/ 6560 h 9941"/>
                  <a:gd name="connsiteX96" fmla="*/ 7181 w 10000"/>
                  <a:gd name="connsiteY96" fmla="*/ 7033 h 9941"/>
                  <a:gd name="connsiteX97" fmla="*/ 7239 w 10000"/>
                  <a:gd name="connsiteY97" fmla="*/ 7953 h 9941"/>
                  <a:gd name="connsiteX98" fmla="*/ 7239 w 10000"/>
                  <a:gd name="connsiteY98" fmla="*/ 8338 h 9941"/>
                  <a:gd name="connsiteX99" fmla="*/ 7124 w 10000"/>
                  <a:gd name="connsiteY99" fmla="*/ 8693 h 9941"/>
                  <a:gd name="connsiteX100" fmla="*/ 6680 w 10000"/>
                  <a:gd name="connsiteY100" fmla="*/ 8931 h 9941"/>
                  <a:gd name="connsiteX101" fmla="*/ 6409 w 10000"/>
                  <a:gd name="connsiteY101" fmla="*/ 9318 h 9941"/>
                  <a:gd name="connsiteX102" fmla="*/ 6197 w 10000"/>
                  <a:gd name="connsiteY102" fmla="*/ 8931 h 9941"/>
                  <a:gd name="connsiteX103" fmla="*/ 5907 w 10000"/>
                  <a:gd name="connsiteY103" fmla="*/ 8782 h 9941"/>
                  <a:gd name="connsiteX104" fmla="*/ 5869 w 10000"/>
                  <a:gd name="connsiteY104" fmla="*/ 9615 h 9941"/>
                  <a:gd name="connsiteX0" fmla="*/ 5907 w 10000"/>
                  <a:gd name="connsiteY0" fmla="*/ 8834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96" fmla="*/ 7181 w 10000"/>
                  <a:gd name="connsiteY96" fmla="*/ 7075 h 10000"/>
                  <a:gd name="connsiteX97" fmla="*/ 7239 w 10000"/>
                  <a:gd name="connsiteY97" fmla="*/ 8000 h 10000"/>
                  <a:gd name="connsiteX98" fmla="*/ 7239 w 10000"/>
                  <a:gd name="connsiteY98" fmla="*/ 8387 h 10000"/>
                  <a:gd name="connsiteX99" fmla="*/ 7124 w 10000"/>
                  <a:gd name="connsiteY99" fmla="*/ 8745 h 10000"/>
                  <a:gd name="connsiteX100" fmla="*/ 6680 w 10000"/>
                  <a:gd name="connsiteY100" fmla="*/ 8984 h 10000"/>
                  <a:gd name="connsiteX101" fmla="*/ 6409 w 10000"/>
                  <a:gd name="connsiteY101" fmla="*/ 9373 h 10000"/>
                  <a:gd name="connsiteX102" fmla="*/ 6197 w 10000"/>
                  <a:gd name="connsiteY102" fmla="*/ 8984 h 10000"/>
                  <a:gd name="connsiteX103" fmla="*/ 5907 w 10000"/>
                  <a:gd name="connsiteY103" fmla="*/ 8834 h 10000"/>
                  <a:gd name="connsiteX0" fmla="*/ 6197 w 10000"/>
                  <a:gd name="connsiteY0" fmla="*/ 8984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96" fmla="*/ 7181 w 10000"/>
                  <a:gd name="connsiteY96" fmla="*/ 7075 h 10000"/>
                  <a:gd name="connsiteX97" fmla="*/ 7239 w 10000"/>
                  <a:gd name="connsiteY97" fmla="*/ 8000 h 10000"/>
                  <a:gd name="connsiteX98" fmla="*/ 7239 w 10000"/>
                  <a:gd name="connsiteY98" fmla="*/ 8387 h 10000"/>
                  <a:gd name="connsiteX99" fmla="*/ 7124 w 10000"/>
                  <a:gd name="connsiteY99" fmla="*/ 8745 h 10000"/>
                  <a:gd name="connsiteX100" fmla="*/ 6680 w 10000"/>
                  <a:gd name="connsiteY100" fmla="*/ 8984 h 10000"/>
                  <a:gd name="connsiteX101" fmla="*/ 6409 w 10000"/>
                  <a:gd name="connsiteY101" fmla="*/ 9373 h 10000"/>
                  <a:gd name="connsiteX102" fmla="*/ 6197 w 10000"/>
                  <a:gd name="connsiteY102" fmla="*/ 8984 h 10000"/>
                  <a:gd name="connsiteX0" fmla="*/ 6409 w 10000"/>
                  <a:gd name="connsiteY0" fmla="*/ 9373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96" fmla="*/ 7181 w 10000"/>
                  <a:gd name="connsiteY96" fmla="*/ 7075 h 10000"/>
                  <a:gd name="connsiteX97" fmla="*/ 7239 w 10000"/>
                  <a:gd name="connsiteY97" fmla="*/ 8000 h 10000"/>
                  <a:gd name="connsiteX98" fmla="*/ 7239 w 10000"/>
                  <a:gd name="connsiteY98" fmla="*/ 8387 h 10000"/>
                  <a:gd name="connsiteX99" fmla="*/ 7124 w 10000"/>
                  <a:gd name="connsiteY99" fmla="*/ 8745 h 10000"/>
                  <a:gd name="connsiteX100" fmla="*/ 6680 w 10000"/>
                  <a:gd name="connsiteY100" fmla="*/ 8984 h 10000"/>
                  <a:gd name="connsiteX101" fmla="*/ 6409 w 10000"/>
                  <a:gd name="connsiteY101" fmla="*/ 9373 h 10000"/>
                  <a:gd name="connsiteX0" fmla="*/ 6680 w 10000"/>
                  <a:gd name="connsiteY0" fmla="*/ 8984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96" fmla="*/ 7181 w 10000"/>
                  <a:gd name="connsiteY96" fmla="*/ 7075 h 10000"/>
                  <a:gd name="connsiteX97" fmla="*/ 7239 w 10000"/>
                  <a:gd name="connsiteY97" fmla="*/ 8000 h 10000"/>
                  <a:gd name="connsiteX98" fmla="*/ 7239 w 10000"/>
                  <a:gd name="connsiteY98" fmla="*/ 8387 h 10000"/>
                  <a:gd name="connsiteX99" fmla="*/ 7124 w 10000"/>
                  <a:gd name="connsiteY99" fmla="*/ 8745 h 10000"/>
                  <a:gd name="connsiteX100" fmla="*/ 6680 w 10000"/>
                  <a:gd name="connsiteY100" fmla="*/ 8984 h 10000"/>
                  <a:gd name="connsiteX0" fmla="*/ 7124 w 10000"/>
                  <a:gd name="connsiteY0" fmla="*/ 8745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96" fmla="*/ 7181 w 10000"/>
                  <a:gd name="connsiteY96" fmla="*/ 7075 h 10000"/>
                  <a:gd name="connsiteX97" fmla="*/ 7239 w 10000"/>
                  <a:gd name="connsiteY97" fmla="*/ 8000 h 10000"/>
                  <a:gd name="connsiteX98" fmla="*/ 7239 w 10000"/>
                  <a:gd name="connsiteY98" fmla="*/ 8387 h 10000"/>
                  <a:gd name="connsiteX99" fmla="*/ 7124 w 10000"/>
                  <a:gd name="connsiteY99" fmla="*/ 8745 h 10000"/>
                  <a:gd name="connsiteX0" fmla="*/ 7239 w 10000"/>
                  <a:gd name="connsiteY0" fmla="*/ 8387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96" fmla="*/ 7181 w 10000"/>
                  <a:gd name="connsiteY96" fmla="*/ 7075 h 10000"/>
                  <a:gd name="connsiteX97" fmla="*/ 7239 w 10000"/>
                  <a:gd name="connsiteY97" fmla="*/ 8000 h 10000"/>
                  <a:gd name="connsiteX98" fmla="*/ 7239 w 10000"/>
                  <a:gd name="connsiteY98" fmla="*/ 8387 h 10000"/>
                  <a:gd name="connsiteX0" fmla="*/ 7239 w 10000"/>
                  <a:gd name="connsiteY0" fmla="*/ 8000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96" fmla="*/ 7181 w 10000"/>
                  <a:gd name="connsiteY96" fmla="*/ 7075 h 10000"/>
                  <a:gd name="connsiteX97" fmla="*/ 7239 w 10000"/>
                  <a:gd name="connsiteY97" fmla="*/ 8000 h 10000"/>
                  <a:gd name="connsiteX0" fmla="*/ 7181 w 10000"/>
                  <a:gd name="connsiteY0" fmla="*/ 7075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96" fmla="*/ 7181 w 10000"/>
                  <a:gd name="connsiteY96" fmla="*/ 7075 h 10000"/>
                  <a:gd name="connsiteX0" fmla="*/ 7181 w 10000"/>
                  <a:gd name="connsiteY0" fmla="*/ 6599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0" fmla="*/ 7278 w 10000"/>
                  <a:gd name="connsiteY0" fmla="*/ 6328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0" fmla="*/ 7587 w 10000"/>
                  <a:gd name="connsiteY0" fmla="*/ 6656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0" fmla="*/ 7857 w 10000"/>
                  <a:gd name="connsiteY0" fmla="*/ 7224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0" fmla="*/ 7934 w 10000"/>
                  <a:gd name="connsiteY0" fmla="*/ 7823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0" fmla="*/ 8108 w 10000"/>
                  <a:gd name="connsiteY0" fmla="*/ 8208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0" fmla="*/ 8533 w 10000"/>
                  <a:gd name="connsiteY0" fmla="*/ 8448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0" fmla="*/ 8958 w 10000"/>
                  <a:gd name="connsiteY0" fmla="*/ 8895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0" fmla="*/ 9402 w 10000"/>
                  <a:gd name="connsiteY0" fmla="*/ 9104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0" fmla="*/ 10000 w 10000"/>
                  <a:gd name="connsiteY0" fmla="*/ 9672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0" fmla="*/ 9981 w 10000"/>
                  <a:gd name="connsiteY0" fmla="*/ 9136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0" fmla="*/ 10000 w 10000"/>
                  <a:gd name="connsiteY0" fmla="*/ 8448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0" fmla="*/ 9884 w 9884"/>
                  <a:gd name="connsiteY0" fmla="*/ 7729 h 10000"/>
                  <a:gd name="connsiteX1" fmla="*/ 1313 w 9884"/>
                  <a:gd name="connsiteY1" fmla="*/ 10000 h 10000"/>
                  <a:gd name="connsiteX2" fmla="*/ 714 w 9884"/>
                  <a:gd name="connsiteY2" fmla="*/ 9703 h 10000"/>
                  <a:gd name="connsiteX3" fmla="*/ 328 w 9884"/>
                  <a:gd name="connsiteY3" fmla="*/ 9553 h 10000"/>
                  <a:gd name="connsiteX4" fmla="*/ 0 w 9884"/>
                  <a:gd name="connsiteY4" fmla="*/ 9254 h 10000"/>
                  <a:gd name="connsiteX5" fmla="*/ 0 w 9884"/>
                  <a:gd name="connsiteY5" fmla="*/ 4835 h 10000"/>
                  <a:gd name="connsiteX6" fmla="*/ 58 w 9884"/>
                  <a:gd name="connsiteY6" fmla="*/ 895 h 10000"/>
                  <a:gd name="connsiteX7" fmla="*/ 193 w 9884"/>
                  <a:gd name="connsiteY7" fmla="*/ 987 h 10000"/>
                  <a:gd name="connsiteX8" fmla="*/ 367 w 9884"/>
                  <a:gd name="connsiteY8" fmla="*/ 957 h 10000"/>
                  <a:gd name="connsiteX9" fmla="*/ 463 w 9884"/>
                  <a:gd name="connsiteY9" fmla="*/ 597 h 10000"/>
                  <a:gd name="connsiteX10" fmla="*/ 386 w 9884"/>
                  <a:gd name="connsiteY10" fmla="*/ 328 h 10000"/>
                  <a:gd name="connsiteX11" fmla="*/ 541 w 9884"/>
                  <a:gd name="connsiteY11" fmla="*/ 0 h 10000"/>
                  <a:gd name="connsiteX12" fmla="*/ 811 w 9884"/>
                  <a:gd name="connsiteY12" fmla="*/ 208 h 10000"/>
                  <a:gd name="connsiteX13" fmla="*/ 907 w 9884"/>
                  <a:gd name="connsiteY13" fmla="*/ 476 h 10000"/>
                  <a:gd name="connsiteX14" fmla="*/ 1100 w 9884"/>
                  <a:gd name="connsiteY14" fmla="*/ 597 h 10000"/>
                  <a:gd name="connsiteX15" fmla="*/ 1236 w 9884"/>
                  <a:gd name="connsiteY15" fmla="*/ 447 h 10000"/>
                  <a:gd name="connsiteX16" fmla="*/ 1583 w 9884"/>
                  <a:gd name="connsiteY16" fmla="*/ 476 h 10000"/>
                  <a:gd name="connsiteX17" fmla="*/ 1815 w 9884"/>
                  <a:gd name="connsiteY17" fmla="*/ 747 h 10000"/>
                  <a:gd name="connsiteX18" fmla="*/ 2008 w 9884"/>
                  <a:gd name="connsiteY18" fmla="*/ 777 h 10000"/>
                  <a:gd name="connsiteX19" fmla="*/ 1988 w 9884"/>
                  <a:gd name="connsiteY19" fmla="*/ 1107 h 10000"/>
                  <a:gd name="connsiteX20" fmla="*/ 1931 w 9884"/>
                  <a:gd name="connsiteY20" fmla="*/ 1254 h 10000"/>
                  <a:gd name="connsiteX21" fmla="*/ 1969 w 9884"/>
                  <a:gd name="connsiteY21" fmla="*/ 1582 h 10000"/>
                  <a:gd name="connsiteX22" fmla="*/ 2239 w 9884"/>
                  <a:gd name="connsiteY22" fmla="*/ 1909 h 10000"/>
                  <a:gd name="connsiteX23" fmla="*/ 2490 w 9884"/>
                  <a:gd name="connsiteY23" fmla="*/ 2330 h 10000"/>
                  <a:gd name="connsiteX24" fmla="*/ 2587 w 9884"/>
                  <a:gd name="connsiteY24" fmla="*/ 2867 h 10000"/>
                  <a:gd name="connsiteX25" fmla="*/ 2761 w 9884"/>
                  <a:gd name="connsiteY25" fmla="*/ 3732 h 10000"/>
                  <a:gd name="connsiteX26" fmla="*/ 2915 w 9884"/>
                  <a:gd name="connsiteY26" fmla="*/ 4537 h 10000"/>
                  <a:gd name="connsiteX27" fmla="*/ 2819 w 9884"/>
                  <a:gd name="connsiteY27" fmla="*/ 4923 h 10000"/>
                  <a:gd name="connsiteX28" fmla="*/ 2973 w 9884"/>
                  <a:gd name="connsiteY28" fmla="*/ 5345 h 10000"/>
                  <a:gd name="connsiteX29" fmla="*/ 2896 w 9884"/>
                  <a:gd name="connsiteY29" fmla="*/ 5822 h 10000"/>
                  <a:gd name="connsiteX30" fmla="*/ 2992 w 9884"/>
                  <a:gd name="connsiteY30" fmla="*/ 6178 h 10000"/>
                  <a:gd name="connsiteX31" fmla="*/ 3069 w 9884"/>
                  <a:gd name="connsiteY31" fmla="*/ 6628 h 10000"/>
                  <a:gd name="connsiteX32" fmla="*/ 3205 w 9884"/>
                  <a:gd name="connsiteY32" fmla="*/ 7044 h 10000"/>
                  <a:gd name="connsiteX33" fmla="*/ 3147 w 9884"/>
                  <a:gd name="connsiteY33" fmla="*/ 7370 h 10000"/>
                  <a:gd name="connsiteX34" fmla="*/ 2896 w 9884"/>
                  <a:gd name="connsiteY34" fmla="*/ 7553 h 10000"/>
                  <a:gd name="connsiteX35" fmla="*/ 2722 w 9884"/>
                  <a:gd name="connsiteY35" fmla="*/ 7941 h 10000"/>
                  <a:gd name="connsiteX36" fmla="*/ 2587 w 9884"/>
                  <a:gd name="connsiteY36" fmla="*/ 8091 h 10000"/>
                  <a:gd name="connsiteX37" fmla="*/ 2278 w 9884"/>
                  <a:gd name="connsiteY37" fmla="*/ 8208 h 10000"/>
                  <a:gd name="connsiteX38" fmla="*/ 2181 w 9884"/>
                  <a:gd name="connsiteY38" fmla="*/ 8536 h 10000"/>
                  <a:gd name="connsiteX39" fmla="*/ 2046 w 9884"/>
                  <a:gd name="connsiteY39" fmla="*/ 8776 h 10000"/>
                  <a:gd name="connsiteX40" fmla="*/ 1757 w 9884"/>
                  <a:gd name="connsiteY40" fmla="*/ 8925 h 10000"/>
                  <a:gd name="connsiteX41" fmla="*/ 1564 w 9884"/>
                  <a:gd name="connsiteY41" fmla="*/ 9136 h 10000"/>
                  <a:gd name="connsiteX42" fmla="*/ 1332 w 9884"/>
                  <a:gd name="connsiteY42" fmla="*/ 9104 h 10000"/>
                  <a:gd name="connsiteX43" fmla="*/ 1100 w 9884"/>
                  <a:gd name="connsiteY43" fmla="*/ 9194 h 10000"/>
                  <a:gd name="connsiteX44" fmla="*/ 849 w 9884"/>
                  <a:gd name="connsiteY44" fmla="*/ 9465 h 10000"/>
                  <a:gd name="connsiteX45" fmla="*/ 521 w 9884"/>
                  <a:gd name="connsiteY45" fmla="*/ 9313 h 10000"/>
                  <a:gd name="connsiteX46" fmla="*/ 1062 w 9884"/>
                  <a:gd name="connsiteY46" fmla="*/ 9760 h 10000"/>
                  <a:gd name="connsiteX47" fmla="*/ 1293 w 9884"/>
                  <a:gd name="connsiteY47" fmla="*/ 9941 h 10000"/>
                  <a:gd name="connsiteX48" fmla="*/ 1564 w 9884"/>
                  <a:gd name="connsiteY48" fmla="*/ 9879 h 10000"/>
                  <a:gd name="connsiteX49" fmla="*/ 1776 w 9884"/>
                  <a:gd name="connsiteY49" fmla="*/ 9789 h 10000"/>
                  <a:gd name="connsiteX50" fmla="*/ 1988 w 9884"/>
                  <a:gd name="connsiteY50" fmla="*/ 9492 h 10000"/>
                  <a:gd name="connsiteX51" fmla="*/ 2239 w 9884"/>
                  <a:gd name="connsiteY51" fmla="*/ 9221 h 10000"/>
                  <a:gd name="connsiteX52" fmla="*/ 2278 w 9884"/>
                  <a:gd name="connsiteY52" fmla="*/ 8895 h 10000"/>
                  <a:gd name="connsiteX53" fmla="*/ 2568 w 9884"/>
                  <a:gd name="connsiteY53" fmla="*/ 8448 h 10000"/>
                  <a:gd name="connsiteX54" fmla="*/ 3050 w 9884"/>
                  <a:gd name="connsiteY54" fmla="*/ 8268 h 10000"/>
                  <a:gd name="connsiteX55" fmla="*/ 3224 w 9884"/>
                  <a:gd name="connsiteY55" fmla="*/ 8180 h 10000"/>
                  <a:gd name="connsiteX56" fmla="*/ 3475 w 9884"/>
                  <a:gd name="connsiteY56" fmla="*/ 8299 h 10000"/>
                  <a:gd name="connsiteX57" fmla="*/ 3514 w 9884"/>
                  <a:gd name="connsiteY57" fmla="*/ 7850 h 10000"/>
                  <a:gd name="connsiteX58" fmla="*/ 3591 w 9884"/>
                  <a:gd name="connsiteY58" fmla="*/ 7521 h 10000"/>
                  <a:gd name="connsiteX59" fmla="*/ 3745 w 9884"/>
                  <a:gd name="connsiteY59" fmla="*/ 7403 h 10000"/>
                  <a:gd name="connsiteX60" fmla="*/ 3938 w 9884"/>
                  <a:gd name="connsiteY60" fmla="*/ 7283 h 10000"/>
                  <a:gd name="connsiteX61" fmla="*/ 4151 w 9884"/>
                  <a:gd name="connsiteY61" fmla="*/ 7283 h 10000"/>
                  <a:gd name="connsiteX62" fmla="*/ 4286 w 9884"/>
                  <a:gd name="connsiteY62" fmla="*/ 7193 h 10000"/>
                  <a:gd name="connsiteX63" fmla="*/ 4653 w 9884"/>
                  <a:gd name="connsiteY63" fmla="*/ 6836 h 10000"/>
                  <a:gd name="connsiteX64" fmla="*/ 4903 w 9884"/>
                  <a:gd name="connsiteY64" fmla="*/ 6924 h 10000"/>
                  <a:gd name="connsiteX65" fmla="*/ 5058 w 9884"/>
                  <a:gd name="connsiteY65" fmla="*/ 7044 h 10000"/>
                  <a:gd name="connsiteX66" fmla="*/ 5405 w 9884"/>
                  <a:gd name="connsiteY66" fmla="*/ 6924 h 10000"/>
                  <a:gd name="connsiteX67" fmla="*/ 5869 w 9884"/>
                  <a:gd name="connsiteY67" fmla="*/ 6956 h 10000"/>
                  <a:gd name="connsiteX68" fmla="*/ 6062 w 9884"/>
                  <a:gd name="connsiteY68" fmla="*/ 6836 h 10000"/>
                  <a:gd name="connsiteX69" fmla="*/ 6313 w 9884"/>
                  <a:gd name="connsiteY69" fmla="*/ 6836 h 10000"/>
                  <a:gd name="connsiteX70" fmla="*/ 6564 w 9884"/>
                  <a:gd name="connsiteY70" fmla="*/ 6718 h 10000"/>
                  <a:gd name="connsiteX71" fmla="*/ 6680 w 9884"/>
                  <a:gd name="connsiteY71" fmla="*/ 6388 h 10000"/>
                  <a:gd name="connsiteX72" fmla="*/ 6795 w 9884"/>
                  <a:gd name="connsiteY72" fmla="*/ 5970 h 10000"/>
                  <a:gd name="connsiteX73" fmla="*/ 6737 w 9884"/>
                  <a:gd name="connsiteY73" fmla="*/ 5669 h 10000"/>
                  <a:gd name="connsiteX74" fmla="*/ 6718 w 9884"/>
                  <a:gd name="connsiteY74" fmla="*/ 5313 h 10000"/>
                  <a:gd name="connsiteX75" fmla="*/ 6718 w 9884"/>
                  <a:gd name="connsiteY75" fmla="*/ 5017 h 10000"/>
                  <a:gd name="connsiteX76" fmla="*/ 6795 w 9884"/>
                  <a:gd name="connsiteY76" fmla="*/ 4775 h 10000"/>
                  <a:gd name="connsiteX77" fmla="*/ 8861 w 9884"/>
                  <a:gd name="connsiteY77" fmla="*/ 4803 h 10000"/>
                  <a:gd name="connsiteX78" fmla="*/ 9170 w 9884"/>
                  <a:gd name="connsiteY78" fmla="*/ 4987 h 10000"/>
                  <a:gd name="connsiteX79" fmla="*/ 9537 w 9884"/>
                  <a:gd name="connsiteY79" fmla="*/ 6030 h 10000"/>
                  <a:gd name="connsiteX80" fmla="*/ 9730 w 9884"/>
                  <a:gd name="connsiteY80" fmla="*/ 6237 h 10000"/>
                  <a:gd name="connsiteX81" fmla="*/ 9865 w 9884"/>
                  <a:gd name="connsiteY81" fmla="*/ 6836 h 10000"/>
                  <a:gd name="connsiteX82" fmla="*/ 9865 w 9884"/>
                  <a:gd name="connsiteY82" fmla="*/ 7283 h 10000"/>
                  <a:gd name="connsiteX83" fmla="*/ 9884 w 9884"/>
                  <a:gd name="connsiteY83" fmla="*/ 7729 h 10000"/>
                  <a:gd name="connsiteX0" fmla="*/ 9981 w 9981"/>
                  <a:gd name="connsiteY0" fmla="*/ 7283 h 10000"/>
                  <a:gd name="connsiteX1" fmla="*/ 1328 w 9981"/>
                  <a:gd name="connsiteY1" fmla="*/ 10000 h 10000"/>
                  <a:gd name="connsiteX2" fmla="*/ 722 w 9981"/>
                  <a:gd name="connsiteY2" fmla="*/ 9703 h 10000"/>
                  <a:gd name="connsiteX3" fmla="*/ 332 w 9981"/>
                  <a:gd name="connsiteY3" fmla="*/ 9553 h 10000"/>
                  <a:gd name="connsiteX4" fmla="*/ 0 w 9981"/>
                  <a:gd name="connsiteY4" fmla="*/ 9254 h 10000"/>
                  <a:gd name="connsiteX5" fmla="*/ 0 w 9981"/>
                  <a:gd name="connsiteY5" fmla="*/ 4835 h 10000"/>
                  <a:gd name="connsiteX6" fmla="*/ 59 w 9981"/>
                  <a:gd name="connsiteY6" fmla="*/ 895 h 10000"/>
                  <a:gd name="connsiteX7" fmla="*/ 195 w 9981"/>
                  <a:gd name="connsiteY7" fmla="*/ 987 h 10000"/>
                  <a:gd name="connsiteX8" fmla="*/ 371 w 9981"/>
                  <a:gd name="connsiteY8" fmla="*/ 957 h 10000"/>
                  <a:gd name="connsiteX9" fmla="*/ 468 w 9981"/>
                  <a:gd name="connsiteY9" fmla="*/ 597 h 10000"/>
                  <a:gd name="connsiteX10" fmla="*/ 391 w 9981"/>
                  <a:gd name="connsiteY10" fmla="*/ 328 h 10000"/>
                  <a:gd name="connsiteX11" fmla="*/ 547 w 9981"/>
                  <a:gd name="connsiteY11" fmla="*/ 0 h 10000"/>
                  <a:gd name="connsiteX12" fmla="*/ 821 w 9981"/>
                  <a:gd name="connsiteY12" fmla="*/ 208 h 10000"/>
                  <a:gd name="connsiteX13" fmla="*/ 918 w 9981"/>
                  <a:gd name="connsiteY13" fmla="*/ 476 h 10000"/>
                  <a:gd name="connsiteX14" fmla="*/ 1113 w 9981"/>
                  <a:gd name="connsiteY14" fmla="*/ 597 h 10000"/>
                  <a:gd name="connsiteX15" fmla="*/ 1251 w 9981"/>
                  <a:gd name="connsiteY15" fmla="*/ 447 h 10000"/>
                  <a:gd name="connsiteX16" fmla="*/ 1602 w 9981"/>
                  <a:gd name="connsiteY16" fmla="*/ 476 h 10000"/>
                  <a:gd name="connsiteX17" fmla="*/ 1836 w 9981"/>
                  <a:gd name="connsiteY17" fmla="*/ 747 h 10000"/>
                  <a:gd name="connsiteX18" fmla="*/ 2032 w 9981"/>
                  <a:gd name="connsiteY18" fmla="*/ 777 h 10000"/>
                  <a:gd name="connsiteX19" fmla="*/ 2011 w 9981"/>
                  <a:gd name="connsiteY19" fmla="*/ 1107 h 10000"/>
                  <a:gd name="connsiteX20" fmla="*/ 1954 w 9981"/>
                  <a:gd name="connsiteY20" fmla="*/ 1254 h 10000"/>
                  <a:gd name="connsiteX21" fmla="*/ 1992 w 9981"/>
                  <a:gd name="connsiteY21" fmla="*/ 1582 h 10000"/>
                  <a:gd name="connsiteX22" fmla="*/ 2265 w 9981"/>
                  <a:gd name="connsiteY22" fmla="*/ 1909 h 10000"/>
                  <a:gd name="connsiteX23" fmla="*/ 2519 w 9981"/>
                  <a:gd name="connsiteY23" fmla="*/ 2330 h 10000"/>
                  <a:gd name="connsiteX24" fmla="*/ 2617 w 9981"/>
                  <a:gd name="connsiteY24" fmla="*/ 2867 h 10000"/>
                  <a:gd name="connsiteX25" fmla="*/ 2793 w 9981"/>
                  <a:gd name="connsiteY25" fmla="*/ 3732 h 10000"/>
                  <a:gd name="connsiteX26" fmla="*/ 2949 w 9981"/>
                  <a:gd name="connsiteY26" fmla="*/ 4537 h 10000"/>
                  <a:gd name="connsiteX27" fmla="*/ 2852 w 9981"/>
                  <a:gd name="connsiteY27" fmla="*/ 4923 h 10000"/>
                  <a:gd name="connsiteX28" fmla="*/ 3008 w 9981"/>
                  <a:gd name="connsiteY28" fmla="*/ 5345 h 10000"/>
                  <a:gd name="connsiteX29" fmla="*/ 2930 w 9981"/>
                  <a:gd name="connsiteY29" fmla="*/ 5822 h 10000"/>
                  <a:gd name="connsiteX30" fmla="*/ 3027 w 9981"/>
                  <a:gd name="connsiteY30" fmla="*/ 6178 h 10000"/>
                  <a:gd name="connsiteX31" fmla="*/ 3105 w 9981"/>
                  <a:gd name="connsiteY31" fmla="*/ 6628 h 10000"/>
                  <a:gd name="connsiteX32" fmla="*/ 3243 w 9981"/>
                  <a:gd name="connsiteY32" fmla="*/ 7044 h 10000"/>
                  <a:gd name="connsiteX33" fmla="*/ 3184 w 9981"/>
                  <a:gd name="connsiteY33" fmla="*/ 7370 h 10000"/>
                  <a:gd name="connsiteX34" fmla="*/ 2930 w 9981"/>
                  <a:gd name="connsiteY34" fmla="*/ 7553 h 10000"/>
                  <a:gd name="connsiteX35" fmla="*/ 2754 w 9981"/>
                  <a:gd name="connsiteY35" fmla="*/ 7941 h 10000"/>
                  <a:gd name="connsiteX36" fmla="*/ 2617 w 9981"/>
                  <a:gd name="connsiteY36" fmla="*/ 8091 h 10000"/>
                  <a:gd name="connsiteX37" fmla="*/ 2305 w 9981"/>
                  <a:gd name="connsiteY37" fmla="*/ 8208 h 10000"/>
                  <a:gd name="connsiteX38" fmla="*/ 2207 w 9981"/>
                  <a:gd name="connsiteY38" fmla="*/ 8536 h 10000"/>
                  <a:gd name="connsiteX39" fmla="*/ 2070 w 9981"/>
                  <a:gd name="connsiteY39" fmla="*/ 8776 h 10000"/>
                  <a:gd name="connsiteX40" fmla="*/ 1778 w 9981"/>
                  <a:gd name="connsiteY40" fmla="*/ 8925 h 10000"/>
                  <a:gd name="connsiteX41" fmla="*/ 1582 w 9981"/>
                  <a:gd name="connsiteY41" fmla="*/ 9136 h 10000"/>
                  <a:gd name="connsiteX42" fmla="*/ 1348 w 9981"/>
                  <a:gd name="connsiteY42" fmla="*/ 9104 h 10000"/>
                  <a:gd name="connsiteX43" fmla="*/ 1113 w 9981"/>
                  <a:gd name="connsiteY43" fmla="*/ 9194 h 10000"/>
                  <a:gd name="connsiteX44" fmla="*/ 859 w 9981"/>
                  <a:gd name="connsiteY44" fmla="*/ 9465 h 10000"/>
                  <a:gd name="connsiteX45" fmla="*/ 527 w 9981"/>
                  <a:gd name="connsiteY45" fmla="*/ 9313 h 10000"/>
                  <a:gd name="connsiteX46" fmla="*/ 1074 w 9981"/>
                  <a:gd name="connsiteY46" fmla="*/ 9760 h 10000"/>
                  <a:gd name="connsiteX47" fmla="*/ 1308 w 9981"/>
                  <a:gd name="connsiteY47" fmla="*/ 9941 h 10000"/>
                  <a:gd name="connsiteX48" fmla="*/ 1582 w 9981"/>
                  <a:gd name="connsiteY48" fmla="*/ 9879 h 10000"/>
                  <a:gd name="connsiteX49" fmla="*/ 1797 w 9981"/>
                  <a:gd name="connsiteY49" fmla="*/ 9789 h 10000"/>
                  <a:gd name="connsiteX50" fmla="*/ 2011 w 9981"/>
                  <a:gd name="connsiteY50" fmla="*/ 9492 h 10000"/>
                  <a:gd name="connsiteX51" fmla="*/ 2265 w 9981"/>
                  <a:gd name="connsiteY51" fmla="*/ 9221 h 10000"/>
                  <a:gd name="connsiteX52" fmla="*/ 2305 w 9981"/>
                  <a:gd name="connsiteY52" fmla="*/ 8895 h 10000"/>
                  <a:gd name="connsiteX53" fmla="*/ 2598 w 9981"/>
                  <a:gd name="connsiteY53" fmla="*/ 8448 h 10000"/>
                  <a:gd name="connsiteX54" fmla="*/ 3086 w 9981"/>
                  <a:gd name="connsiteY54" fmla="*/ 8268 h 10000"/>
                  <a:gd name="connsiteX55" fmla="*/ 3262 w 9981"/>
                  <a:gd name="connsiteY55" fmla="*/ 8180 h 10000"/>
                  <a:gd name="connsiteX56" fmla="*/ 3516 w 9981"/>
                  <a:gd name="connsiteY56" fmla="*/ 8299 h 10000"/>
                  <a:gd name="connsiteX57" fmla="*/ 3555 w 9981"/>
                  <a:gd name="connsiteY57" fmla="*/ 7850 h 10000"/>
                  <a:gd name="connsiteX58" fmla="*/ 3633 w 9981"/>
                  <a:gd name="connsiteY58" fmla="*/ 7521 h 10000"/>
                  <a:gd name="connsiteX59" fmla="*/ 3789 w 9981"/>
                  <a:gd name="connsiteY59" fmla="*/ 7403 h 10000"/>
                  <a:gd name="connsiteX60" fmla="*/ 3984 w 9981"/>
                  <a:gd name="connsiteY60" fmla="*/ 7283 h 10000"/>
                  <a:gd name="connsiteX61" fmla="*/ 4200 w 9981"/>
                  <a:gd name="connsiteY61" fmla="*/ 7283 h 10000"/>
                  <a:gd name="connsiteX62" fmla="*/ 4336 w 9981"/>
                  <a:gd name="connsiteY62" fmla="*/ 7193 h 10000"/>
                  <a:gd name="connsiteX63" fmla="*/ 4708 w 9981"/>
                  <a:gd name="connsiteY63" fmla="*/ 6836 h 10000"/>
                  <a:gd name="connsiteX64" fmla="*/ 4961 w 9981"/>
                  <a:gd name="connsiteY64" fmla="*/ 6924 h 10000"/>
                  <a:gd name="connsiteX65" fmla="*/ 5117 w 9981"/>
                  <a:gd name="connsiteY65" fmla="*/ 7044 h 10000"/>
                  <a:gd name="connsiteX66" fmla="*/ 5468 w 9981"/>
                  <a:gd name="connsiteY66" fmla="*/ 6924 h 10000"/>
                  <a:gd name="connsiteX67" fmla="*/ 5938 w 9981"/>
                  <a:gd name="connsiteY67" fmla="*/ 6956 h 10000"/>
                  <a:gd name="connsiteX68" fmla="*/ 6133 w 9981"/>
                  <a:gd name="connsiteY68" fmla="*/ 6836 h 10000"/>
                  <a:gd name="connsiteX69" fmla="*/ 6387 w 9981"/>
                  <a:gd name="connsiteY69" fmla="*/ 6836 h 10000"/>
                  <a:gd name="connsiteX70" fmla="*/ 6641 w 9981"/>
                  <a:gd name="connsiteY70" fmla="*/ 6718 h 10000"/>
                  <a:gd name="connsiteX71" fmla="*/ 6758 w 9981"/>
                  <a:gd name="connsiteY71" fmla="*/ 6388 h 10000"/>
                  <a:gd name="connsiteX72" fmla="*/ 6875 w 9981"/>
                  <a:gd name="connsiteY72" fmla="*/ 5970 h 10000"/>
                  <a:gd name="connsiteX73" fmla="*/ 6816 w 9981"/>
                  <a:gd name="connsiteY73" fmla="*/ 5669 h 10000"/>
                  <a:gd name="connsiteX74" fmla="*/ 6797 w 9981"/>
                  <a:gd name="connsiteY74" fmla="*/ 5313 h 10000"/>
                  <a:gd name="connsiteX75" fmla="*/ 6797 w 9981"/>
                  <a:gd name="connsiteY75" fmla="*/ 5017 h 10000"/>
                  <a:gd name="connsiteX76" fmla="*/ 6875 w 9981"/>
                  <a:gd name="connsiteY76" fmla="*/ 4775 h 10000"/>
                  <a:gd name="connsiteX77" fmla="*/ 8965 w 9981"/>
                  <a:gd name="connsiteY77" fmla="*/ 4803 h 10000"/>
                  <a:gd name="connsiteX78" fmla="*/ 9278 w 9981"/>
                  <a:gd name="connsiteY78" fmla="*/ 4987 h 10000"/>
                  <a:gd name="connsiteX79" fmla="*/ 9649 w 9981"/>
                  <a:gd name="connsiteY79" fmla="*/ 6030 h 10000"/>
                  <a:gd name="connsiteX80" fmla="*/ 9844 w 9981"/>
                  <a:gd name="connsiteY80" fmla="*/ 6237 h 10000"/>
                  <a:gd name="connsiteX81" fmla="*/ 9981 w 9981"/>
                  <a:gd name="connsiteY81" fmla="*/ 6836 h 10000"/>
                  <a:gd name="connsiteX82" fmla="*/ 9981 w 9981"/>
                  <a:gd name="connsiteY82" fmla="*/ 7283 h 10000"/>
                  <a:gd name="connsiteX0" fmla="*/ 10000 w 10000"/>
                  <a:gd name="connsiteY0" fmla="*/ 6836 h 10000"/>
                  <a:gd name="connsiteX1" fmla="*/ 1331 w 10000"/>
                  <a:gd name="connsiteY1" fmla="*/ 10000 h 10000"/>
                  <a:gd name="connsiteX2" fmla="*/ 723 w 10000"/>
                  <a:gd name="connsiteY2" fmla="*/ 9703 h 10000"/>
                  <a:gd name="connsiteX3" fmla="*/ 333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9 w 10000"/>
                  <a:gd name="connsiteY6" fmla="*/ 895 h 10000"/>
                  <a:gd name="connsiteX7" fmla="*/ 195 w 10000"/>
                  <a:gd name="connsiteY7" fmla="*/ 987 h 10000"/>
                  <a:gd name="connsiteX8" fmla="*/ 372 w 10000"/>
                  <a:gd name="connsiteY8" fmla="*/ 957 h 10000"/>
                  <a:gd name="connsiteX9" fmla="*/ 469 w 10000"/>
                  <a:gd name="connsiteY9" fmla="*/ 597 h 10000"/>
                  <a:gd name="connsiteX10" fmla="*/ 392 w 10000"/>
                  <a:gd name="connsiteY10" fmla="*/ 328 h 10000"/>
                  <a:gd name="connsiteX11" fmla="*/ 548 w 10000"/>
                  <a:gd name="connsiteY11" fmla="*/ 0 h 10000"/>
                  <a:gd name="connsiteX12" fmla="*/ 823 w 10000"/>
                  <a:gd name="connsiteY12" fmla="*/ 208 h 10000"/>
                  <a:gd name="connsiteX13" fmla="*/ 920 w 10000"/>
                  <a:gd name="connsiteY13" fmla="*/ 476 h 10000"/>
                  <a:gd name="connsiteX14" fmla="*/ 1115 w 10000"/>
                  <a:gd name="connsiteY14" fmla="*/ 597 h 10000"/>
                  <a:gd name="connsiteX15" fmla="*/ 1253 w 10000"/>
                  <a:gd name="connsiteY15" fmla="*/ 447 h 10000"/>
                  <a:gd name="connsiteX16" fmla="*/ 1605 w 10000"/>
                  <a:gd name="connsiteY16" fmla="*/ 476 h 10000"/>
                  <a:gd name="connsiteX17" fmla="*/ 1839 w 10000"/>
                  <a:gd name="connsiteY17" fmla="*/ 747 h 10000"/>
                  <a:gd name="connsiteX18" fmla="*/ 2036 w 10000"/>
                  <a:gd name="connsiteY18" fmla="*/ 777 h 10000"/>
                  <a:gd name="connsiteX19" fmla="*/ 2015 w 10000"/>
                  <a:gd name="connsiteY19" fmla="*/ 1107 h 10000"/>
                  <a:gd name="connsiteX20" fmla="*/ 1958 w 10000"/>
                  <a:gd name="connsiteY20" fmla="*/ 1254 h 10000"/>
                  <a:gd name="connsiteX21" fmla="*/ 1996 w 10000"/>
                  <a:gd name="connsiteY21" fmla="*/ 1582 h 10000"/>
                  <a:gd name="connsiteX22" fmla="*/ 2269 w 10000"/>
                  <a:gd name="connsiteY22" fmla="*/ 1909 h 10000"/>
                  <a:gd name="connsiteX23" fmla="*/ 2524 w 10000"/>
                  <a:gd name="connsiteY23" fmla="*/ 2330 h 10000"/>
                  <a:gd name="connsiteX24" fmla="*/ 2622 w 10000"/>
                  <a:gd name="connsiteY24" fmla="*/ 2867 h 10000"/>
                  <a:gd name="connsiteX25" fmla="*/ 2798 w 10000"/>
                  <a:gd name="connsiteY25" fmla="*/ 3732 h 10000"/>
                  <a:gd name="connsiteX26" fmla="*/ 2955 w 10000"/>
                  <a:gd name="connsiteY26" fmla="*/ 4537 h 10000"/>
                  <a:gd name="connsiteX27" fmla="*/ 2857 w 10000"/>
                  <a:gd name="connsiteY27" fmla="*/ 4923 h 10000"/>
                  <a:gd name="connsiteX28" fmla="*/ 3014 w 10000"/>
                  <a:gd name="connsiteY28" fmla="*/ 5345 h 10000"/>
                  <a:gd name="connsiteX29" fmla="*/ 2936 w 10000"/>
                  <a:gd name="connsiteY29" fmla="*/ 5822 h 10000"/>
                  <a:gd name="connsiteX30" fmla="*/ 3033 w 10000"/>
                  <a:gd name="connsiteY30" fmla="*/ 6178 h 10000"/>
                  <a:gd name="connsiteX31" fmla="*/ 3111 w 10000"/>
                  <a:gd name="connsiteY31" fmla="*/ 6628 h 10000"/>
                  <a:gd name="connsiteX32" fmla="*/ 3249 w 10000"/>
                  <a:gd name="connsiteY32" fmla="*/ 7044 h 10000"/>
                  <a:gd name="connsiteX33" fmla="*/ 3190 w 10000"/>
                  <a:gd name="connsiteY33" fmla="*/ 7370 h 10000"/>
                  <a:gd name="connsiteX34" fmla="*/ 2936 w 10000"/>
                  <a:gd name="connsiteY34" fmla="*/ 7553 h 10000"/>
                  <a:gd name="connsiteX35" fmla="*/ 2759 w 10000"/>
                  <a:gd name="connsiteY35" fmla="*/ 7941 h 10000"/>
                  <a:gd name="connsiteX36" fmla="*/ 2622 w 10000"/>
                  <a:gd name="connsiteY36" fmla="*/ 8091 h 10000"/>
                  <a:gd name="connsiteX37" fmla="*/ 2309 w 10000"/>
                  <a:gd name="connsiteY37" fmla="*/ 8208 h 10000"/>
                  <a:gd name="connsiteX38" fmla="*/ 2211 w 10000"/>
                  <a:gd name="connsiteY38" fmla="*/ 8536 h 10000"/>
                  <a:gd name="connsiteX39" fmla="*/ 2074 w 10000"/>
                  <a:gd name="connsiteY39" fmla="*/ 8776 h 10000"/>
                  <a:gd name="connsiteX40" fmla="*/ 1781 w 10000"/>
                  <a:gd name="connsiteY40" fmla="*/ 8925 h 10000"/>
                  <a:gd name="connsiteX41" fmla="*/ 1585 w 10000"/>
                  <a:gd name="connsiteY41" fmla="*/ 9136 h 10000"/>
                  <a:gd name="connsiteX42" fmla="*/ 1351 w 10000"/>
                  <a:gd name="connsiteY42" fmla="*/ 9104 h 10000"/>
                  <a:gd name="connsiteX43" fmla="*/ 1115 w 10000"/>
                  <a:gd name="connsiteY43" fmla="*/ 9194 h 10000"/>
                  <a:gd name="connsiteX44" fmla="*/ 861 w 10000"/>
                  <a:gd name="connsiteY44" fmla="*/ 9465 h 10000"/>
                  <a:gd name="connsiteX45" fmla="*/ 528 w 10000"/>
                  <a:gd name="connsiteY45" fmla="*/ 9313 h 10000"/>
                  <a:gd name="connsiteX46" fmla="*/ 1076 w 10000"/>
                  <a:gd name="connsiteY46" fmla="*/ 9760 h 10000"/>
                  <a:gd name="connsiteX47" fmla="*/ 1310 w 10000"/>
                  <a:gd name="connsiteY47" fmla="*/ 9941 h 10000"/>
                  <a:gd name="connsiteX48" fmla="*/ 1585 w 10000"/>
                  <a:gd name="connsiteY48" fmla="*/ 9879 h 10000"/>
                  <a:gd name="connsiteX49" fmla="*/ 1800 w 10000"/>
                  <a:gd name="connsiteY49" fmla="*/ 9789 h 10000"/>
                  <a:gd name="connsiteX50" fmla="*/ 2015 w 10000"/>
                  <a:gd name="connsiteY50" fmla="*/ 9492 h 10000"/>
                  <a:gd name="connsiteX51" fmla="*/ 2269 w 10000"/>
                  <a:gd name="connsiteY51" fmla="*/ 9221 h 10000"/>
                  <a:gd name="connsiteX52" fmla="*/ 2309 w 10000"/>
                  <a:gd name="connsiteY52" fmla="*/ 8895 h 10000"/>
                  <a:gd name="connsiteX53" fmla="*/ 2603 w 10000"/>
                  <a:gd name="connsiteY53" fmla="*/ 8448 h 10000"/>
                  <a:gd name="connsiteX54" fmla="*/ 3092 w 10000"/>
                  <a:gd name="connsiteY54" fmla="*/ 8268 h 10000"/>
                  <a:gd name="connsiteX55" fmla="*/ 3268 w 10000"/>
                  <a:gd name="connsiteY55" fmla="*/ 8180 h 10000"/>
                  <a:gd name="connsiteX56" fmla="*/ 3523 w 10000"/>
                  <a:gd name="connsiteY56" fmla="*/ 8299 h 10000"/>
                  <a:gd name="connsiteX57" fmla="*/ 3562 w 10000"/>
                  <a:gd name="connsiteY57" fmla="*/ 7850 h 10000"/>
                  <a:gd name="connsiteX58" fmla="*/ 3640 w 10000"/>
                  <a:gd name="connsiteY58" fmla="*/ 7521 h 10000"/>
                  <a:gd name="connsiteX59" fmla="*/ 3796 w 10000"/>
                  <a:gd name="connsiteY59" fmla="*/ 7403 h 10000"/>
                  <a:gd name="connsiteX60" fmla="*/ 3992 w 10000"/>
                  <a:gd name="connsiteY60" fmla="*/ 7283 h 10000"/>
                  <a:gd name="connsiteX61" fmla="*/ 4208 w 10000"/>
                  <a:gd name="connsiteY61" fmla="*/ 7283 h 10000"/>
                  <a:gd name="connsiteX62" fmla="*/ 4344 w 10000"/>
                  <a:gd name="connsiteY62" fmla="*/ 7193 h 10000"/>
                  <a:gd name="connsiteX63" fmla="*/ 4717 w 10000"/>
                  <a:gd name="connsiteY63" fmla="*/ 6836 h 10000"/>
                  <a:gd name="connsiteX64" fmla="*/ 4970 w 10000"/>
                  <a:gd name="connsiteY64" fmla="*/ 6924 h 10000"/>
                  <a:gd name="connsiteX65" fmla="*/ 5127 w 10000"/>
                  <a:gd name="connsiteY65" fmla="*/ 7044 h 10000"/>
                  <a:gd name="connsiteX66" fmla="*/ 5478 w 10000"/>
                  <a:gd name="connsiteY66" fmla="*/ 6924 h 10000"/>
                  <a:gd name="connsiteX67" fmla="*/ 5949 w 10000"/>
                  <a:gd name="connsiteY67" fmla="*/ 6956 h 10000"/>
                  <a:gd name="connsiteX68" fmla="*/ 6145 w 10000"/>
                  <a:gd name="connsiteY68" fmla="*/ 6836 h 10000"/>
                  <a:gd name="connsiteX69" fmla="*/ 6399 w 10000"/>
                  <a:gd name="connsiteY69" fmla="*/ 6836 h 10000"/>
                  <a:gd name="connsiteX70" fmla="*/ 6654 w 10000"/>
                  <a:gd name="connsiteY70" fmla="*/ 6718 h 10000"/>
                  <a:gd name="connsiteX71" fmla="*/ 6771 w 10000"/>
                  <a:gd name="connsiteY71" fmla="*/ 6388 h 10000"/>
                  <a:gd name="connsiteX72" fmla="*/ 6888 w 10000"/>
                  <a:gd name="connsiteY72" fmla="*/ 5970 h 10000"/>
                  <a:gd name="connsiteX73" fmla="*/ 6829 w 10000"/>
                  <a:gd name="connsiteY73" fmla="*/ 5669 h 10000"/>
                  <a:gd name="connsiteX74" fmla="*/ 6810 w 10000"/>
                  <a:gd name="connsiteY74" fmla="*/ 5313 h 10000"/>
                  <a:gd name="connsiteX75" fmla="*/ 6810 w 10000"/>
                  <a:gd name="connsiteY75" fmla="*/ 5017 h 10000"/>
                  <a:gd name="connsiteX76" fmla="*/ 6888 w 10000"/>
                  <a:gd name="connsiteY76" fmla="*/ 4775 h 10000"/>
                  <a:gd name="connsiteX77" fmla="*/ 8982 w 10000"/>
                  <a:gd name="connsiteY77" fmla="*/ 4803 h 10000"/>
                  <a:gd name="connsiteX78" fmla="*/ 9296 w 10000"/>
                  <a:gd name="connsiteY78" fmla="*/ 4987 h 10000"/>
                  <a:gd name="connsiteX79" fmla="*/ 9667 w 10000"/>
                  <a:gd name="connsiteY79" fmla="*/ 6030 h 10000"/>
                  <a:gd name="connsiteX80" fmla="*/ 9863 w 10000"/>
                  <a:gd name="connsiteY80" fmla="*/ 6237 h 10000"/>
                  <a:gd name="connsiteX81" fmla="*/ 10000 w 10000"/>
                  <a:gd name="connsiteY81" fmla="*/ 6836 h 10000"/>
                  <a:gd name="connsiteX0" fmla="*/ 9863 w 9863"/>
                  <a:gd name="connsiteY0" fmla="*/ 6237 h 10000"/>
                  <a:gd name="connsiteX1" fmla="*/ 1331 w 9863"/>
                  <a:gd name="connsiteY1" fmla="*/ 10000 h 10000"/>
                  <a:gd name="connsiteX2" fmla="*/ 723 w 9863"/>
                  <a:gd name="connsiteY2" fmla="*/ 9703 h 10000"/>
                  <a:gd name="connsiteX3" fmla="*/ 333 w 9863"/>
                  <a:gd name="connsiteY3" fmla="*/ 9553 h 10000"/>
                  <a:gd name="connsiteX4" fmla="*/ 0 w 9863"/>
                  <a:gd name="connsiteY4" fmla="*/ 9254 h 10000"/>
                  <a:gd name="connsiteX5" fmla="*/ 0 w 9863"/>
                  <a:gd name="connsiteY5" fmla="*/ 4835 h 10000"/>
                  <a:gd name="connsiteX6" fmla="*/ 59 w 9863"/>
                  <a:gd name="connsiteY6" fmla="*/ 895 h 10000"/>
                  <a:gd name="connsiteX7" fmla="*/ 195 w 9863"/>
                  <a:gd name="connsiteY7" fmla="*/ 987 h 10000"/>
                  <a:gd name="connsiteX8" fmla="*/ 372 w 9863"/>
                  <a:gd name="connsiteY8" fmla="*/ 957 h 10000"/>
                  <a:gd name="connsiteX9" fmla="*/ 469 w 9863"/>
                  <a:gd name="connsiteY9" fmla="*/ 597 h 10000"/>
                  <a:gd name="connsiteX10" fmla="*/ 392 w 9863"/>
                  <a:gd name="connsiteY10" fmla="*/ 328 h 10000"/>
                  <a:gd name="connsiteX11" fmla="*/ 548 w 9863"/>
                  <a:gd name="connsiteY11" fmla="*/ 0 h 10000"/>
                  <a:gd name="connsiteX12" fmla="*/ 823 w 9863"/>
                  <a:gd name="connsiteY12" fmla="*/ 208 h 10000"/>
                  <a:gd name="connsiteX13" fmla="*/ 920 w 9863"/>
                  <a:gd name="connsiteY13" fmla="*/ 476 h 10000"/>
                  <a:gd name="connsiteX14" fmla="*/ 1115 w 9863"/>
                  <a:gd name="connsiteY14" fmla="*/ 597 h 10000"/>
                  <a:gd name="connsiteX15" fmla="*/ 1253 w 9863"/>
                  <a:gd name="connsiteY15" fmla="*/ 447 h 10000"/>
                  <a:gd name="connsiteX16" fmla="*/ 1605 w 9863"/>
                  <a:gd name="connsiteY16" fmla="*/ 476 h 10000"/>
                  <a:gd name="connsiteX17" fmla="*/ 1839 w 9863"/>
                  <a:gd name="connsiteY17" fmla="*/ 747 h 10000"/>
                  <a:gd name="connsiteX18" fmla="*/ 2036 w 9863"/>
                  <a:gd name="connsiteY18" fmla="*/ 777 h 10000"/>
                  <a:gd name="connsiteX19" fmla="*/ 2015 w 9863"/>
                  <a:gd name="connsiteY19" fmla="*/ 1107 h 10000"/>
                  <a:gd name="connsiteX20" fmla="*/ 1958 w 9863"/>
                  <a:gd name="connsiteY20" fmla="*/ 1254 h 10000"/>
                  <a:gd name="connsiteX21" fmla="*/ 1996 w 9863"/>
                  <a:gd name="connsiteY21" fmla="*/ 1582 h 10000"/>
                  <a:gd name="connsiteX22" fmla="*/ 2269 w 9863"/>
                  <a:gd name="connsiteY22" fmla="*/ 1909 h 10000"/>
                  <a:gd name="connsiteX23" fmla="*/ 2524 w 9863"/>
                  <a:gd name="connsiteY23" fmla="*/ 2330 h 10000"/>
                  <a:gd name="connsiteX24" fmla="*/ 2622 w 9863"/>
                  <a:gd name="connsiteY24" fmla="*/ 2867 h 10000"/>
                  <a:gd name="connsiteX25" fmla="*/ 2798 w 9863"/>
                  <a:gd name="connsiteY25" fmla="*/ 3732 h 10000"/>
                  <a:gd name="connsiteX26" fmla="*/ 2955 w 9863"/>
                  <a:gd name="connsiteY26" fmla="*/ 4537 h 10000"/>
                  <a:gd name="connsiteX27" fmla="*/ 2857 w 9863"/>
                  <a:gd name="connsiteY27" fmla="*/ 4923 h 10000"/>
                  <a:gd name="connsiteX28" fmla="*/ 3014 w 9863"/>
                  <a:gd name="connsiteY28" fmla="*/ 5345 h 10000"/>
                  <a:gd name="connsiteX29" fmla="*/ 2936 w 9863"/>
                  <a:gd name="connsiteY29" fmla="*/ 5822 h 10000"/>
                  <a:gd name="connsiteX30" fmla="*/ 3033 w 9863"/>
                  <a:gd name="connsiteY30" fmla="*/ 6178 h 10000"/>
                  <a:gd name="connsiteX31" fmla="*/ 3111 w 9863"/>
                  <a:gd name="connsiteY31" fmla="*/ 6628 h 10000"/>
                  <a:gd name="connsiteX32" fmla="*/ 3249 w 9863"/>
                  <a:gd name="connsiteY32" fmla="*/ 7044 h 10000"/>
                  <a:gd name="connsiteX33" fmla="*/ 3190 w 9863"/>
                  <a:gd name="connsiteY33" fmla="*/ 7370 h 10000"/>
                  <a:gd name="connsiteX34" fmla="*/ 2936 w 9863"/>
                  <a:gd name="connsiteY34" fmla="*/ 7553 h 10000"/>
                  <a:gd name="connsiteX35" fmla="*/ 2759 w 9863"/>
                  <a:gd name="connsiteY35" fmla="*/ 7941 h 10000"/>
                  <a:gd name="connsiteX36" fmla="*/ 2622 w 9863"/>
                  <a:gd name="connsiteY36" fmla="*/ 8091 h 10000"/>
                  <a:gd name="connsiteX37" fmla="*/ 2309 w 9863"/>
                  <a:gd name="connsiteY37" fmla="*/ 8208 h 10000"/>
                  <a:gd name="connsiteX38" fmla="*/ 2211 w 9863"/>
                  <a:gd name="connsiteY38" fmla="*/ 8536 h 10000"/>
                  <a:gd name="connsiteX39" fmla="*/ 2074 w 9863"/>
                  <a:gd name="connsiteY39" fmla="*/ 8776 h 10000"/>
                  <a:gd name="connsiteX40" fmla="*/ 1781 w 9863"/>
                  <a:gd name="connsiteY40" fmla="*/ 8925 h 10000"/>
                  <a:gd name="connsiteX41" fmla="*/ 1585 w 9863"/>
                  <a:gd name="connsiteY41" fmla="*/ 9136 h 10000"/>
                  <a:gd name="connsiteX42" fmla="*/ 1351 w 9863"/>
                  <a:gd name="connsiteY42" fmla="*/ 9104 h 10000"/>
                  <a:gd name="connsiteX43" fmla="*/ 1115 w 9863"/>
                  <a:gd name="connsiteY43" fmla="*/ 9194 h 10000"/>
                  <a:gd name="connsiteX44" fmla="*/ 861 w 9863"/>
                  <a:gd name="connsiteY44" fmla="*/ 9465 h 10000"/>
                  <a:gd name="connsiteX45" fmla="*/ 528 w 9863"/>
                  <a:gd name="connsiteY45" fmla="*/ 9313 h 10000"/>
                  <a:gd name="connsiteX46" fmla="*/ 1076 w 9863"/>
                  <a:gd name="connsiteY46" fmla="*/ 9760 h 10000"/>
                  <a:gd name="connsiteX47" fmla="*/ 1310 w 9863"/>
                  <a:gd name="connsiteY47" fmla="*/ 9941 h 10000"/>
                  <a:gd name="connsiteX48" fmla="*/ 1585 w 9863"/>
                  <a:gd name="connsiteY48" fmla="*/ 9879 h 10000"/>
                  <a:gd name="connsiteX49" fmla="*/ 1800 w 9863"/>
                  <a:gd name="connsiteY49" fmla="*/ 9789 h 10000"/>
                  <a:gd name="connsiteX50" fmla="*/ 2015 w 9863"/>
                  <a:gd name="connsiteY50" fmla="*/ 9492 h 10000"/>
                  <a:gd name="connsiteX51" fmla="*/ 2269 w 9863"/>
                  <a:gd name="connsiteY51" fmla="*/ 9221 h 10000"/>
                  <a:gd name="connsiteX52" fmla="*/ 2309 w 9863"/>
                  <a:gd name="connsiteY52" fmla="*/ 8895 h 10000"/>
                  <a:gd name="connsiteX53" fmla="*/ 2603 w 9863"/>
                  <a:gd name="connsiteY53" fmla="*/ 8448 h 10000"/>
                  <a:gd name="connsiteX54" fmla="*/ 3092 w 9863"/>
                  <a:gd name="connsiteY54" fmla="*/ 8268 h 10000"/>
                  <a:gd name="connsiteX55" fmla="*/ 3268 w 9863"/>
                  <a:gd name="connsiteY55" fmla="*/ 8180 h 10000"/>
                  <a:gd name="connsiteX56" fmla="*/ 3523 w 9863"/>
                  <a:gd name="connsiteY56" fmla="*/ 8299 h 10000"/>
                  <a:gd name="connsiteX57" fmla="*/ 3562 w 9863"/>
                  <a:gd name="connsiteY57" fmla="*/ 7850 h 10000"/>
                  <a:gd name="connsiteX58" fmla="*/ 3640 w 9863"/>
                  <a:gd name="connsiteY58" fmla="*/ 7521 h 10000"/>
                  <a:gd name="connsiteX59" fmla="*/ 3796 w 9863"/>
                  <a:gd name="connsiteY59" fmla="*/ 7403 h 10000"/>
                  <a:gd name="connsiteX60" fmla="*/ 3992 w 9863"/>
                  <a:gd name="connsiteY60" fmla="*/ 7283 h 10000"/>
                  <a:gd name="connsiteX61" fmla="*/ 4208 w 9863"/>
                  <a:gd name="connsiteY61" fmla="*/ 7283 h 10000"/>
                  <a:gd name="connsiteX62" fmla="*/ 4344 w 9863"/>
                  <a:gd name="connsiteY62" fmla="*/ 7193 h 10000"/>
                  <a:gd name="connsiteX63" fmla="*/ 4717 w 9863"/>
                  <a:gd name="connsiteY63" fmla="*/ 6836 h 10000"/>
                  <a:gd name="connsiteX64" fmla="*/ 4970 w 9863"/>
                  <a:gd name="connsiteY64" fmla="*/ 6924 h 10000"/>
                  <a:gd name="connsiteX65" fmla="*/ 5127 w 9863"/>
                  <a:gd name="connsiteY65" fmla="*/ 7044 h 10000"/>
                  <a:gd name="connsiteX66" fmla="*/ 5478 w 9863"/>
                  <a:gd name="connsiteY66" fmla="*/ 6924 h 10000"/>
                  <a:gd name="connsiteX67" fmla="*/ 5949 w 9863"/>
                  <a:gd name="connsiteY67" fmla="*/ 6956 h 10000"/>
                  <a:gd name="connsiteX68" fmla="*/ 6145 w 9863"/>
                  <a:gd name="connsiteY68" fmla="*/ 6836 h 10000"/>
                  <a:gd name="connsiteX69" fmla="*/ 6399 w 9863"/>
                  <a:gd name="connsiteY69" fmla="*/ 6836 h 10000"/>
                  <a:gd name="connsiteX70" fmla="*/ 6654 w 9863"/>
                  <a:gd name="connsiteY70" fmla="*/ 6718 h 10000"/>
                  <a:gd name="connsiteX71" fmla="*/ 6771 w 9863"/>
                  <a:gd name="connsiteY71" fmla="*/ 6388 h 10000"/>
                  <a:gd name="connsiteX72" fmla="*/ 6888 w 9863"/>
                  <a:gd name="connsiteY72" fmla="*/ 5970 h 10000"/>
                  <a:gd name="connsiteX73" fmla="*/ 6829 w 9863"/>
                  <a:gd name="connsiteY73" fmla="*/ 5669 h 10000"/>
                  <a:gd name="connsiteX74" fmla="*/ 6810 w 9863"/>
                  <a:gd name="connsiteY74" fmla="*/ 5313 h 10000"/>
                  <a:gd name="connsiteX75" fmla="*/ 6810 w 9863"/>
                  <a:gd name="connsiteY75" fmla="*/ 5017 h 10000"/>
                  <a:gd name="connsiteX76" fmla="*/ 6888 w 9863"/>
                  <a:gd name="connsiteY76" fmla="*/ 4775 h 10000"/>
                  <a:gd name="connsiteX77" fmla="*/ 8982 w 9863"/>
                  <a:gd name="connsiteY77" fmla="*/ 4803 h 10000"/>
                  <a:gd name="connsiteX78" fmla="*/ 9296 w 9863"/>
                  <a:gd name="connsiteY78" fmla="*/ 4987 h 10000"/>
                  <a:gd name="connsiteX79" fmla="*/ 9667 w 9863"/>
                  <a:gd name="connsiteY79" fmla="*/ 6030 h 10000"/>
                  <a:gd name="connsiteX80" fmla="*/ 9863 w 9863"/>
                  <a:gd name="connsiteY80" fmla="*/ 6237 h 10000"/>
                  <a:gd name="connsiteX0" fmla="*/ 9801 w 9801"/>
                  <a:gd name="connsiteY0" fmla="*/ 6030 h 10000"/>
                  <a:gd name="connsiteX1" fmla="*/ 1349 w 9801"/>
                  <a:gd name="connsiteY1" fmla="*/ 10000 h 10000"/>
                  <a:gd name="connsiteX2" fmla="*/ 733 w 9801"/>
                  <a:gd name="connsiteY2" fmla="*/ 9703 h 10000"/>
                  <a:gd name="connsiteX3" fmla="*/ 338 w 9801"/>
                  <a:gd name="connsiteY3" fmla="*/ 9553 h 10000"/>
                  <a:gd name="connsiteX4" fmla="*/ 0 w 9801"/>
                  <a:gd name="connsiteY4" fmla="*/ 9254 h 10000"/>
                  <a:gd name="connsiteX5" fmla="*/ 0 w 9801"/>
                  <a:gd name="connsiteY5" fmla="*/ 4835 h 10000"/>
                  <a:gd name="connsiteX6" fmla="*/ 60 w 9801"/>
                  <a:gd name="connsiteY6" fmla="*/ 895 h 10000"/>
                  <a:gd name="connsiteX7" fmla="*/ 198 w 9801"/>
                  <a:gd name="connsiteY7" fmla="*/ 987 h 10000"/>
                  <a:gd name="connsiteX8" fmla="*/ 377 w 9801"/>
                  <a:gd name="connsiteY8" fmla="*/ 957 h 10000"/>
                  <a:gd name="connsiteX9" fmla="*/ 476 w 9801"/>
                  <a:gd name="connsiteY9" fmla="*/ 597 h 10000"/>
                  <a:gd name="connsiteX10" fmla="*/ 397 w 9801"/>
                  <a:gd name="connsiteY10" fmla="*/ 328 h 10000"/>
                  <a:gd name="connsiteX11" fmla="*/ 556 w 9801"/>
                  <a:gd name="connsiteY11" fmla="*/ 0 h 10000"/>
                  <a:gd name="connsiteX12" fmla="*/ 834 w 9801"/>
                  <a:gd name="connsiteY12" fmla="*/ 208 h 10000"/>
                  <a:gd name="connsiteX13" fmla="*/ 933 w 9801"/>
                  <a:gd name="connsiteY13" fmla="*/ 476 h 10000"/>
                  <a:gd name="connsiteX14" fmla="*/ 1130 w 9801"/>
                  <a:gd name="connsiteY14" fmla="*/ 597 h 10000"/>
                  <a:gd name="connsiteX15" fmla="*/ 1270 w 9801"/>
                  <a:gd name="connsiteY15" fmla="*/ 447 h 10000"/>
                  <a:gd name="connsiteX16" fmla="*/ 1627 w 9801"/>
                  <a:gd name="connsiteY16" fmla="*/ 476 h 10000"/>
                  <a:gd name="connsiteX17" fmla="*/ 1865 w 9801"/>
                  <a:gd name="connsiteY17" fmla="*/ 747 h 10000"/>
                  <a:gd name="connsiteX18" fmla="*/ 2064 w 9801"/>
                  <a:gd name="connsiteY18" fmla="*/ 777 h 10000"/>
                  <a:gd name="connsiteX19" fmla="*/ 2043 w 9801"/>
                  <a:gd name="connsiteY19" fmla="*/ 1107 h 10000"/>
                  <a:gd name="connsiteX20" fmla="*/ 1985 w 9801"/>
                  <a:gd name="connsiteY20" fmla="*/ 1254 h 10000"/>
                  <a:gd name="connsiteX21" fmla="*/ 2024 w 9801"/>
                  <a:gd name="connsiteY21" fmla="*/ 1582 h 10000"/>
                  <a:gd name="connsiteX22" fmla="*/ 2301 w 9801"/>
                  <a:gd name="connsiteY22" fmla="*/ 1909 h 10000"/>
                  <a:gd name="connsiteX23" fmla="*/ 2559 w 9801"/>
                  <a:gd name="connsiteY23" fmla="*/ 2330 h 10000"/>
                  <a:gd name="connsiteX24" fmla="*/ 2658 w 9801"/>
                  <a:gd name="connsiteY24" fmla="*/ 2867 h 10000"/>
                  <a:gd name="connsiteX25" fmla="*/ 2837 w 9801"/>
                  <a:gd name="connsiteY25" fmla="*/ 3732 h 10000"/>
                  <a:gd name="connsiteX26" fmla="*/ 2996 w 9801"/>
                  <a:gd name="connsiteY26" fmla="*/ 4537 h 10000"/>
                  <a:gd name="connsiteX27" fmla="*/ 2897 w 9801"/>
                  <a:gd name="connsiteY27" fmla="*/ 4923 h 10000"/>
                  <a:gd name="connsiteX28" fmla="*/ 3056 w 9801"/>
                  <a:gd name="connsiteY28" fmla="*/ 5345 h 10000"/>
                  <a:gd name="connsiteX29" fmla="*/ 2977 w 9801"/>
                  <a:gd name="connsiteY29" fmla="*/ 5822 h 10000"/>
                  <a:gd name="connsiteX30" fmla="*/ 3075 w 9801"/>
                  <a:gd name="connsiteY30" fmla="*/ 6178 h 10000"/>
                  <a:gd name="connsiteX31" fmla="*/ 3154 w 9801"/>
                  <a:gd name="connsiteY31" fmla="*/ 6628 h 10000"/>
                  <a:gd name="connsiteX32" fmla="*/ 3294 w 9801"/>
                  <a:gd name="connsiteY32" fmla="*/ 7044 h 10000"/>
                  <a:gd name="connsiteX33" fmla="*/ 3234 w 9801"/>
                  <a:gd name="connsiteY33" fmla="*/ 7370 h 10000"/>
                  <a:gd name="connsiteX34" fmla="*/ 2977 w 9801"/>
                  <a:gd name="connsiteY34" fmla="*/ 7553 h 10000"/>
                  <a:gd name="connsiteX35" fmla="*/ 2797 w 9801"/>
                  <a:gd name="connsiteY35" fmla="*/ 7941 h 10000"/>
                  <a:gd name="connsiteX36" fmla="*/ 2658 w 9801"/>
                  <a:gd name="connsiteY36" fmla="*/ 8091 h 10000"/>
                  <a:gd name="connsiteX37" fmla="*/ 2341 w 9801"/>
                  <a:gd name="connsiteY37" fmla="*/ 8208 h 10000"/>
                  <a:gd name="connsiteX38" fmla="*/ 2242 w 9801"/>
                  <a:gd name="connsiteY38" fmla="*/ 8536 h 10000"/>
                  <a:gd name="connsiteX39" fmla="*/ 2103 w 9801"/>
                  <a:gd name="connsiteY39" fmla="*/ 8776 h 10000"/>
                  <a:gd name="connsiteX40" fmla="*/ 1806 w 9801"/>
                  <a:gd name="connsiteY40" fmla="*/ 8925 h 10000"/>
                  <a:gd name="connsiteX41" fmla="*/ 1607 w 9801"/>
                  <a:gd name="connsiteY41" fmla="*/ 9136 h 10000"/>
                  <a:gd name="connsiteX42" fmla="*/ 1370 w 9801"/>
                  <a:gd name="connsiteY42" fmla="*/ 9104 h 10000"/>
                  <a:gd name="connsiteX43" fmla="*/ 1130 w 9801"/>
                  <a:gd name="connsiteY43" fmla="*/ 9194 h 10000"/>
                  <a:gd name="connsiteX44" fmla="*/ 873 w 9801"/>
                  <a:gd name="connsiteY44" fmla="*/ 9465 h 10000"/>
                  <a:gd name="connsiteX45" fmla="*/ 535 w 9801"/>
                  <a:gd name="connsiteY45" fmla="*/ 9313 h 10000"/>
                  <a:gd name="connsiteX46" fmla="*/ 1091 w 9801"/>
                  <a:gd name="connsiteY46" fmla="*/ 9760 h 10000"/>
                  <a:gd name="connsiteX47" fmla="*/ 1328 w 9801"/>
                  <a:gd name="connsiteY47" fmla="*/ 9941 h 10000"/>
                  <a:gd name="connsiteX48" fmla="*/ 1607 w 9801"/>
                  <a:gd name="connsiteY48" fmla="*/ 9879 h 10000"/>
                  <a:gd name="connsiteX49" fmla="*/ 1825 w 9801"/>
                  <a:gd name="connsiteY49" fmla="*/ 9789 h 10000"/>
                  <a:gd name="connsiteX50" fmla="*/ 2043 w 9801"/>
                  <a:gd name="connsiteY50" fmla="*/ 9492 h 10000"/>
                  <a:gd name="connsiteX51" fmla="*/ 2301 w 9801"/>
                  <a:gd name="connsiteY51" fmla="*/ 9221 h 10000"/>
                  <a:gd name="connsiteX52" fmla="*/ 2341 w 9801"/>
                  <a:gd name="connsiteY52" fmla="*/ 8895 h 10000"/>
                  <a:gd name="connsiteX53" fmla="*/ 2639 w 9801"/>
                  <a:gd name="connsiteY53" fmla="*/ 8448 h 10000"/>
                  <a:gd name="connsiteX54" fmla="*/ 3135 w 9801"/>
                  <a:gd name="connsiteY54" fmla="*/ 8268 h 10000"/>
                  <a:gd name="connsiteX55" fmla="*/ 3313 w 9801"/>
                  <a:gd name="connsiteY55" fmla="*/ 8180 h 10000"/>
                  <a:gd name="connsiteX56" fmla="*/ 3572 w 9801"/>
                  <a:gd name="connsiteY56" fmla="*/ 8299 h 10000"/>
                  <a:gd name="connsiteX57" fmla="*/ 3611 w 9801"/>
                  <a:gd name="connsiteY57" fmla="*/ 7850 h 10000"/>
                  <a:gd name="connsiteX58" fmla="*/ 3691 w 9801"/>
                  <a:gd name="connsiteY58" fmla="*/ 7521 h 10000"/>
                  <a:gd name="connsiteX59" fmla="*/ 3849 w 9801"/>
                  <a:gd name="connsiteY59" fmla="*/ 7403 h 10000"/>
                  <a:gd name="connsiteX60" fmla="*/ 4047 w 9801"/>
                  <a:gd name="connsiteY60" fmla="*/ 7283 h 10000"/>
                  <a:gd name="connsiteX61" fmla="*/ 4266 w 9801"/>
                  <a:gd name="connsiteY61" fmla="*/ 7283 h 10000"/>
                  <a:gd name="connsiteX62" fmla="*/ 4404 w 9801"/>
                  <a:gd name="connsiteY62" fmla="*/ 7193 h 10000"/>
                  <a:gd name="connsiteX63" fmla="*/ 4783 w 9801"/>
                  <a:gd name="connsiteY63" fmla="*/ 6836 h 10000"/>
                  <a:gd name="connsiteX64" fmla="*/ 5039 w 9801"/>
                  <a:gd name="connsiteY64" fmla="*/ 6924 h 10000"/>
                  <a:gd name="connsiteX65" fmla="*/ 5198 w 9801"/>
                  <a:gd name="connsiteY65" fmla="*/ 7044 h 10000"/>
                  <a:gd name="connsiteX66" fmla="*/ 5554 w 9801"/>
                  <a:gd name="connsiteY66" fmla="*/ 6924 h 10000"/>
                  <a:gd name="connsiteX67" fmla="*/ 6032 w 9801"/>
                  <a:gd name="connsiteY67" fmla="*/ 6956 h 10000"/>
                  <a:gd name="connsiteX68" fmla="*/ 6230 w 9801"/>
                  <a:gd name="connsiteY68" fmla="*/ 6836 h 10000"/>
                  <a:gd name="connsiteX69" fmla="*/ 6488 w 9801"/>
                  <a:gd name="connsiteY69" fmla="*/ 6836 h 10000"/>
                  <a:gd name="connsiteX70" fmla="*/ 6746 w 9801"/>
                  <a:gd name="connsiteY70" fmla="*/ 6718 h 10000"/>
                  <a:gd name="connsiteX71" fmla="*/ 6865 w 9801"/>
                  <a:gd name="connsiteY71" fmla="*/ 6388 h 10000"/>
                  <a:gd name="connsiteX72" fmla="*/ 6984 w 9801"/>
                  <a:gd name="connsiteY72" fmla="*/ 5970 h 10000"/>
                  <a:gd name="connsiteX73" fmla="*/ 6924 w 9801"/>
                  <a:gd name="connsiteY73" fmla="*/ 5669 h 10000"/>
                  <a:gd name="connsiteX74" fmla="*/ 6905 w 9801"/>
                  <a:gd name="connsiteY74" fmla="*/ 5313 h 10000"/>
                  <a:gd name="connsiteX75" fmla="*/ 6905 w 9801"/>
                  <a:gd name="connsiteY75" fmla="*/ 5017 h 10000"/>
                  <a:gd name="connsiteX76" fmla="*/ 6984 w 9801"/>
                  <a:gd name="connsiteY76" fmla="*/ 4775 h 10000"/>
                  <a:gd name="connsiteX77" fmla="*/ 9107 w 9801"/>
                  <a:gd name="connsiteY77" fmla="*/ 4803 h 10000"/>
                  <a:gd name="connsiteX78" fmla="*/ 9425 w 9801"/>
                  <a:gd name="connsiteY78" fmla="*/ 4987 h 10000"/>
                  <a:gd name="connsiteX79" fmla="*/ 9801 w 9801"/>
                  <a:gd name="connsiteY79" fmla="*/ 6030 h 10000"/>
                  <a:gd name="connsiteX0" fmla="*/ 9616 w 9616"/>
                  <a:gd name="connsiteY0" fmla="*/ 4987 h 10000"/>
                  <a:gd name="connsiteX1" fmla="*/ 1376 w 9616"/>
                  <a:gd name="connsiteY1" fmla="*/ 10000 h 10000"/>
                  <a:gd name="connsiteX2" fmla="*/ 748 w 9616"/>
                  <a:gd name="connsiteY2" fmla="*/ 9703 h 10000"/>
                  <a:gd name="connsiteX3" fmla="*/ 345 w 9616"/>
                  <a:gd name="connsiteY3" fmla="*/ 9553 h 10000"/>
                  <a:gd name="connsiteX4" fmla="*/ 0 w 9616"/>
                  <a:gd name="connsiteY4" fmla="*/ 9254 h 10000"/>
                  <a:gd name="connsiteX5" fmla="*/ 0 w 9616"/>
                  <a:gd name="connsiteY5" fmla="*/ 4835 h 10000"/>
                  <a:gd name="connsiteX6" fmla="*/ 61 w 9616"/>
                  <a:gd name="connsiteY6" fmla="*/ 895 h 10000"/>
                  <a:gd name="connsiteX7" fmla="*/ 202 w 9616"/>
                  <a:gd name="connsiteY7" fmla="*/ 987 h 10000"/>
                  <a:gd name="connsiteX8" fmla="*/ 385 w 9616"/>
                  <a:gd name="connsiteY8" fmla="*/ 957 h 10000"/>
                  <a:gd name="connsiteX9" fmla="*/ 486 w 9616"/>
                  <a:gd name="connsiteY9" fmla="*/ 597 h 10000"/>
                  <a:gd name="connsiteX10" fmla="*/ 405 w 9616"/>
                  <a:gd name="connsiteY10" fmla="*/ 328 h 10000"/>
                  <a:gd name="connsiteX11" fmla="*/ 567 w 9616"/>
                  <a:gd name="connsiteY11" fmla="*/ 0 h 10000"/>
                  <a:gd name="connsiteX12" fmla="*/ 851 w 9616"/>
                  <a:gd name="connsiteY12" fmla="*/ 208 h 10000"/>
                  <a:gd name="connsiteX13" fmla="*/ 952 w 9616"/>
                  <a:gd name="connsiteY13" fmla="*/ 476 h 10000"/>
                  <a:gd name="connsiteX14" fmla="*/ 1153 w 9616"/>
                  <a:gd name="connsiteY14" fmla="*/ 597 h 10000"/>
                  <a:gd name="connsiteX15" fmla="*/ 1296 w 9616"/>
                  <a:gd name="connsiteY15" fmla="*/ 447 h 10000"/>
                  <a:gd name="connsiteX16" fmla="*/ 1660 w 9616"/>
                  <a:gd name="connsiteY16" fmla="*/ 476 h 10000"/>
                  <a:gd name="connsiteX17" fmla="*/ 1903 w 9616"/>
                  <a:gd name="connsiteY17" fmla="*/ 747 h 10000"/>
                  <a:gd name="connsiteX18" fmla="*/ 2106 w 9616"/>
                  <a:gd name="connsiteY18" fmla="*/ 777 h 10000"/>
                  <a:gd name="connsiteX19" fmla="*/ 2084 w 9616"/>
                  <a:gd name="connsiteY19" fmla="*/ 1107 h 10000"/>
                  <a:gd name="connsiteX20" fmla="*/ 2025 w 9616"/>
                  <a:gd name="connsiteY20" fmla="*/ 1254 h 10000"/>
                  <a:gd name="connsiteX21" fmla="*/ 2065 w 9616"/>
                  <a:gd name="connsiteY21" fmla="*/ 1582 h 10000"/>
                  <a:gd name="connsiteX22" fmla="*/ 2348 w 9616"/>
                  <a:gd name="connsiteY22" fmla="*/ 1909 h 10000"/>
                  <a:gd name="connsiteX23" fmla="*/ 2611 w 9616"/>
                  <a:gd name="connsiteY23" fmla="*/ 2330 h 10000"/>
                  <a:gd name="connsiteX24" fmla="*/ 2712 w 9616"/>
                  <a:gd name="connsiteY24" fmla="*/ 2867 h 10000"/>
                  <a:gd name="connsiteX25" fmla="*/ 2895 w 9616"/>
                  <a:gd name="connsiteY25" fmla="*/ 3732 h 10000"/>
                  <a:gd name="connsiteX26" fmla="*/ 3057 w 9616"/>
                  <a:gd name="connsiteY26" fmla="*/ 4537 h 10000"/>
                  <a:gd name="connsiteX27" fmla="*/ 2956 w 9616"/>
                  <a:gd name="connsiteY27" fmla="*/ 4923 h 10000"/>
                  <a:gd name="connsiteX28" fmla="*/ 3118 w 9616"/>
                  <a:gd name="connsiteY28" fmla="*/ 5345 h 10000"/>
                  <a:gd name="connsiteX29" fmla="*/ 3037 w 9616"/>
                  <a:gd name="connsiteY29" fmla="*/ 5822 h 10000"/>
                  <a:gd name="connsiteX30" fmla="*/ 3137 w 9616"/>
                  <a:gd name="connsiteY30" fmla="*/ 6178 h 10000"/>
                  <a:gd name="connsiteX31" fmla="*/ 3218 w 9616"/>
                  <a:gd name="connsiteY31" fmla="*/ 6628 h 10000"/>
                  <a:gd name="connsiteX32" fmla="*/ 3361 w 9616"/>
                  <a:gd name="connsiteY32" fmla="*/ 7044 h 10000"/>
                  <a:gd name="connsiteX33" fmla="*/ 3300 w 9616"/>
                  <a:gd name="connsiteY33" fmla="*/ 7370 h 10000"/>
                  <a:gd name="connsiteX34" fmla="*/ 3037 w 9616"/>
                  <a:gd name="connsiteY34" fmla="*/ 7553 h 10000"/>
                  <a:gd name="connsiteX35" fmla="*/ 2854 w 9616"/>
                  <a:gd name="connsiteY35" fmla="*/ 7941 h 10000"/>
                  <a:gd name="connsiteX36" fmla="*/ 2712 w 9616"/>
                  <a:gd name="connsiteY36" fmla="*/ 8091 h 10000"/>
                  <a:gd name="connsiteX37" fmla="*/ 2389 w 9616"/>
                  <a:gd name="connsiteY37" fmla="*/ 8208 h 10000"/>
                  <a:gd name="connsiteX38" fmla="*/ 2288 w 9616"/>
                  <a:gd name="connsiteY38" fmla="*/ 8536 h 10000"/>
                  <a:gd name="connsiteX39" fmla="*/ 2146 w 9616"/>
                  <a:gd name="connsiteY39" fmla="*/ 8776 h 10000"/>
                  <a:gd name="connsiteX40" fmla="*/ 1843 w 9616"/>
                  <a:gd name="connsiteY40" fmla="*/ 8925 h 10000"/>
                  <a:gd name="connsiteX41" fmla="*/ 1640 w 9616"/>
                  <a:gd name="connsiteY41" fmla="*/ 9136 h 10000"/>
                  <a:gd name="connsiteX42" fmla="*/ 1398 w 9616"/>
                  <a:gd name="connsiteY42" fmla="*/ 9104 h 10000"/>
                  <a:gd name="connsiteX43" fmla="*/ 1153 w 9616"/>
                  <a:gd name="connsiteY43" fmla="*/ 9194 h 10000"/>
                  <a:gd name="connsiteX44" fmla="*/ 891 w 9616"/>
                  <a:gd name="connsiteY44" fmla="*/ 9465 h 10000"/>
                  <a:gd name="connsiteX45" fmla="*/ 546 w 9616"/>
                  <a:gd name="connsiteY45" fmla="*/ 9313 h 10000"/>
                  <a:gd name="connsiteX46" fmla="*/ 1113 w 9616"/>
                  <a:gd name="connsiteY46" fmla="*/ 9760 h 10000"/>
                  <a:gd name="connsiteX47" fmla="*/ 1355 w 9616"/>
                  <a:gd name="connsiteY47" fmla="*/ 9941 h 10000"/>
                  <a:gd name="connsiteX48" fmla="*/ 1640 w 9616"/>
                  <a:gd name="connsiteY48" fmla="*/ 9879 h 10000"/>
                  <a:gd name="connsiteX49" fmla="*/ 1862 w 9616"/>
                  <a:gd name="connsiteY49" fmla="*/ 9789 h 10000"/>
                  <a:gd name="connsiteX50" fmla="*/ 2084 w 9616"/>
                  <a:gd name="connsiteY50" fmla="*/ 9492 h 10000"/>
                  <a:gd name="connsiteX51" fmla="*/ 2348 w 9616"/>
                  <a:gd name="connsiteY51" fmla="*/ 9221 h 10000"/>
                  <a:gd name="connsiteX52" fmla="*/ 2389 w 9616"/>
                  <a:gd name="connsiteY52" fmla="*/ 8895 h 10000"/>
                  <a:gd name="connsiteX53" fmla="*/ 2693 w 9616"/>
                  <a:gd name="connsiteY53" fmla="*/ 8448 h 10000"/>
                  <a:gd name="connsiteX54" fmla="*/ 3199 w 9616"/>
                  <a:gd name="connsiteY54" fmla="*/ 8268 h 10000"/>
                  <a:gd name="connsiteX55" fmla="*/ 3380 w 9616"/>
                  <a:gd name="connsiteY55" fmla="*/ 8180 h 10000"/>
                  <a:gd name="connsiteX56" fmla="*/ 3645 w 9616"/>
                  <a:gd name="connsiteY56" fmla="*/ 8299 h 10000"/>
                  <a:gd name="connsiteX57" fmla="*/ 3684 w 9616"/>
                  <a:gd name="connsiteY57" fmla="*/ 7850 h 10000"/>
                  <a:gd name="connsiteX58" fmla="*/ 3766 w 9616"/>
                  <a:gd name="connsiteY58" fmla="*/ 7521 h 10000"/>
                  <a:gd name="connsiteX59" fmla="*/ 3927 w 9616"/>
                  <a:gd name="connsiteY59" fmla="*/ 7403 h 10000"/>
                  <a:gd name="connsiteX60" fmla="*/ 4129 w 9616"/>
                  <a:gd name="connsiteY60" fmla="*/ 7283 h 10000"/>
                  <a:gd name="connsiteX61" fmla="*/ 4353 w 9616"/>
                  <a:gd name="connsiteY61" fmla="*/ 7283 h 10000"/>
                  <a:gd name="connsiteX62" fmla="*/ 4493 w 9616"/>
                  <a:gd name="connsiteY62" fmla="*/ 7193 h 10000"/>
                  <a:gd name="connsiteX63" fmla="*/ 4880 w 9616"/>
                  <a:gd name="connsiteY63" fmla="*/ 6836 h 10000"/>
                  <a:gd name="connsiteX64" fmla="*/ 5141 w 9616"/>
                  <a:gd name="connsiteY64" fmla="*/ 6924 h 10000"/>
                  <a:gd name="connsiteX65" fmla="*/ 5304 w 9616"/>
                  <a:gd name="connsiteY65" fmla="*/ 7044 h 10000"/>
                  <a:gd name="connsiteX66" fmla="*/ 5667 w 9616"/>
                  <a:gd name="connsiteY66" fmla="*/ 6924 h 10000"/>
                  <a:gd name="connsiteX67" fmla="*/ 6154 w 9616"/>
                  <a:gd name="connsiteY67" fmla="*/ 6956 h 10000"/>
                  <a:gd name="connsiteX68" fmla="*/ 6356 w 9616"/>
                  <a:gd name="connsiteY68" fmla="*/ 6836 h 10000"/>
                  <a:gd name="connsiteX69" fmla="*/ 6620 w 9616"/>
                  <a:gd name="connsiteY69" fmla="*/ 6836 h 10000"/>
                  <a:gd name="connsiteX70" fmla="*/ 6883 w 9616"/>
                  <a:gd name="connsiteY70" fmla="*/ 6718 h 10000"/>
                  <a:gd name="connsiteX71" fmla="*/ 7004 w 9616"/>
                  <a:gd name="connsiteY71" fmla="*/ 6388 h 10000"/>
                  <a:gd name="connsiteX72" fmla="*/ 7126 w 9616"/>
                  <a:gd name="connsiteY72" fmla="*/ 5970 h 10000"/>
                  <a:gd name="connsiteX73" fmla="*/ 7065 w 9616"/>
                  <a:gd name="connsiteY73" fmla="*/ 5669 h 10000"/>
                  <a:gd name="connsiteX74" fmla="*/ 7045 w 9616"/>
                  <a:gd name="connsiteY74" fmla="*/ 5313 h 10000"/>
                  <a:gd name="connsiteX75" fmla="*/ 7045 w 9616"/>
                  <a:gd name="connsiteY75" fmla="*/ 5017 h 10000"/>
                  <a:gd name="connsiteX76" fmla="*/ 7126 w 9616"/>
                  <a:gd name="connsiteY76" fmla="*/ 4775 h 10000"/>
                  <a:gd name="connsiteX77" fmla="*/ 9292 w 9616"/>
                  <a:gd name="connsiteY77" fmla="*/ 4803 h 10000"/>
                  <a:gd name="connsiteX78" fmla="*/ 9616 w 9616"/>
                  <a:gd name="connsiteY78" fmla="*/ 4987 h 10000"/>
                  <a:gd name="connsiteX0" fmla="*/ 9663 w 9663"/>
                  <a:gd name="connsiteY0" fmla="*/ 4803 h 10000"/>
                  <a:gd name="connsiteX1" fmla="*/ 1431 w 9663"/>
                  <a:gd name="connsiteY1" fmla="*/ 10000 h 10000"/>
                  <a:gd name="connsiteX2" fmla="*/ 778 w 9663"/>
                  <a:gd name="connsiteY2" fmla="*/ 9703 h 10000"/>
                  <a:gd name="connsiteX3" fmla="*/ 359 w 9663"/>
                  <a:gd name="connsiteY3" fmla="*/ 9553 h 10000"/>
                  <a:gd name="connsiteX4" fmla="*/ 0 w 9663"/>
                  <a:gd name="connsiteY4" fmla="*/ 9254 h 10000"/>
                  <a:gd name="connsiteX5" fmla="*/ 0 w 9663"/>
                  <a:gd name="connsiteY5" fmla="*/ 4835 h 10000"/>
                  <a:gd name="connsiteX6" fmla="*/ 63 w 9663"/>
                  <a:gd name="connsiteY6" fmla="*/ 895 h 10000"/>
                  <a:gd name="connsiteX7" fmla="*/ 210 w 9663"/>
                  <a:gd name="connsiteY7" fmla="*/ 987 h 10000"/>
                  <a:gd name="connsiteX8" fmla="*/ 400 w 9663"/>
                  <a:gd name="connsiteY8" fmla="*/ 957 h 10000"/>
                  <a:gd name="connsiteX9" fmla="*/ 505 w 9663"/>
                  <a:gd name="connsiteY9" fmla="*/ 597 h 10000"/>
                  <a:gd name="connsiteX10" fmla="*/ 421 w 9663"/>
                  <a:gd name="connsiteY10" fmla="*/ 328 h 10000"/>
                  <a:gd name="connsiteX11" fmla="*/ 590 w 9663"/>
                  <a:gd name="connsiteY11" fmla="*/ 0 h 10000"/>
                  <a:gd name="connsiteX12" fmla="*/ 885 w 9663"/>
                  <a:gd name="connsiteY12" fmla="*/ 208 h 10000"/>
                  <a:gd name="connsiteX13" fmla="*/ 990 w 9663"/>
                  <a:gd name="connsiteY13" fmla="*/ 476 h 10000"/>
                  <a:gd name="connsiteX14" fmla="*/ 1199 w 9663"/>
                  <a:gd name="connsiteY14" fmla="*/ 597 h 10000"/>
                  <a:gd name="connsiteX15" fmla="*/ 1348 w 9663"/>
                  <a:gd name="connsiteY15" fmla="*/ 447 h 10000"/>
                  <a:gd name="connsiteX16" fmla="*/ 1726 w 9663"/>
                  <a:gd name="connsiteY16" fmla="*/ 476 h 10000"/>
                  <a:gd name="connsiteX17" fmla="*/ 1979 w 9663"/>
                  <a:gd name="connsiteY17" fmla="*/ 747 h 10000"/>
                  <a:gd name="connsiteX18" fmla="*/ 2190 w 9663"/>
                  <a:gd name="connsiteY18" fmla="*/ 777 h 10000"/>
                  <a:gd name="connsiteX19" fmla="*/ 2167 w 9663"/>
                  <a:gd name="connsiteY19" fmla="*/ 1107 h 10000"/>
                  <a:gd name="connsiteX20" fmla="*/ 2106 w 9663"/>
                  <a:gd name="connsiteY20" fmla="*/ 1254 h 10000"/>
                  <a:gd name="connsiteX21" fmla="*/ 2147 w 9663"/>
                  <a:gd name="connsiteY21" fmla="*/ 1582 h 10000"/>
                  <a:gd name="connsiteX22" fmla="*/ 2442 w 9663"/>
                  <a:gd name="connsiteY22" fmla="*/ 1909 h 10000"/>
                  <a:gd name="connsiteX23" fmla="*/ 2715 w 9663"/>
                  <a:gd name="connsiteY23" fmla="*/ 2330 h 10000"/>
                  <a:gd name="connsiteX24" fmla="*/ 2820 w 9663"/>
                  <a:gd name="connsiteY24" fmla="*/ 2867 h 10000"/>
                  <a:gd name="connsiteX25" fmla="*/ 3011 w 9663"/>
                  <a:gd name="connsiteY25" fmla="*/ 3732 h 10000"/>
                  <a:gd name="connsiteX26" fmla="*/ 3179 w 9663"/>
                  <a:gd name="connsiteY26" fmla="*/ 4537 h 10000"/>
                  <a:gd name="connsiteX27" fmla="*/ 3074 w 9663"/>
                  <a:gd name="connsiteY27" fmla="*/ 4923 h 10000"/>
                  <a:gd name="connsiteX28" fmla="*/ 3243 w 9663"/>
                  <a:gd name="connsiteY28" fmla="*/ 5345 h 10000"/>
                  <a:gd name="connsiteX29" fmla="*/ 3158 w 9663"/>
                  <a:gd name="connsiteY29" fmla="*/ 5822 h 10000"/>
                  <a:gd name="connsiteX30" fmla="*/ 3262 w 9663"/>
                  <a:gd name="connsiteY30" fmla="*/ 6178 h 10000"/>
                  <a:gd name="connsiteX31" fmla="*/ 3347 w 9663"/>
                  <a:gd name="connsiteY31" fmla="*/ 6628 h 10000"/>
                  <a:gd name="connsiteX32" fmla="*/ 3495 w 9663"/>
                  <a:gd name="connsiteY32" fmla="*/ 7044 h 10000"/>
                  <a:gd name="connsiteX33" fmla="*/ 3432 w 9663"/>
                  <a:gd name="connsiteY33" fmla="*/ 7370 h 10000"/>
                  <a:gd name="connsiteX34" fmla="*/ 3158 w 9663"/>
                  <a:gd name="connsiteY34" fmla="*/ 7553 h 10000"/>
                  <a:gd name="connsiteX35" fmla="*/ 2968 w 9663"/>
                  <a:gd name="connsiteY35" fmla="*/ 7941 h 10000"/>
                  <a:gd name="connsiteX36" fmla="*/ 2820 w 9663"/>
                  <a:gd name="connsiteY36" fmla="*/ 8091 h 10000"/>
                  <a:gd name="connsiteX37" fmla="*/ 2484 w 9663"/>
                  <a:gd name="connsiteY37" fmla="*/ 8208 h 10000"/>
                  <a:gd name="connsiteX38" fmla="*/ 2379 w 9663"/>
                  <a:gd name="connsiteY38" fmla="*/ 8536 h 10000"/>
                  <a:gd name="connsiteX39" fmla="*/ 2232 w 9663"/>
                  <a:gd name="connsiteY39" fmla="*/ 8776 h 10000"/>
                  <a:gd name="connsiteX40" fmla="*/ 1917 w 9663"/>
                  <a:gd name="connsiteY40" fmla="*/ 8925 h 10000"/>
                  <a:gd name="connsiteX41" fmla="*/ 1705 w 9663"/>
                  <a:gd name="connsiteY41" fmla="*/ 9136 h 10000"/>
                  <a:gd name="connsiteX42" fmla="*/ 1454 w 9663"/>
                  <a:gd name="connsiteY42" fmla="*/ 9104 h 10000"/>
                  <a:gd name="connsiteX43" fmla="*/ 1199 w 9663"/>
                  <a:gd name="connsiteY43" fmla="*/ 9194 h 10000"/>
                  <a:gd name="connsiteX44" fmla="*/ 927 w 9663"/>
                  <a:gd name="connsiteY44" fmla="*/ 9465 h 10000"/>
                  <a:gd name="connsiteX45" fmla="*/ 568 w 9663"/>
                  <a:gd name="connsiteY45" fmla="*/ 9313 h 10000"/>
                  <a:gd name="connsiteX46" fmla="*/ 1157 w 9663"/>
                  <a:gd name="connsiteY46" fmla="*/ 9760 h 10000"/>
                  <a:gd name="connsiteX47" fmla="*/ 1409 w 9663"/>
                  <a:gd name="connsiteY47" fmla="*/ 9941 h 10000"/>
                  <a:gd name="connsiteX48" fmla="*/ 1705 w 9663"/>
                  <a:gd name="connsiteY48" fmla="*/ 9879 h 10000"/>
                  <a:gd name="connsiteX49" fmla="*/ 1936 w 9663"/>
                  <a:gd name="connsiteY49" fmla="*/ 9789 h 10000"/>
                  <a:gd name="connsiteX50" fmla="*/ 2167 w 9663"/>
                  <a:gd name="connsiteY50" fmla="*/ 9492 h 10000"/>
                  <a:gd name="connsiteX51" fmla="*/ 2442 w 9663"/>
                  <a:gd name="connsiteY51" fmla="*/ 9221 h 10000"/>
                  <a:gd name="connsiteX52" fmla="*/ 2484 w 9663"/>
                  <a:gd name="connsiteY52" fmla="*/ 8895 h 10000"/>
                  <a:gd name="connsiteX53" fmla="*/ 2801 w 9663"/>
                  <a:gd name="connsiteY53" fmla="*/ 8448 h 10000"/>
                  <a:gd name="connsiteX54" fmla="*/ 3327 w 9663"/>
                  <a:gd name="connsiteY54" fmla="*/ 8268 h 10000"/>
                  <a:gd name="connsiteX55" fmla="*/ 3515 w 9663"/>
                  <a:gd name="connsiteY55" fmla="*/ 8180 h 10000"/>
                  <a:gd name="connsiteX56" fmla="*/ 3791 w 9663"/>
                  <a:gd name="connsiteY56" fmla="*/ 8299 h 10000"/>
                  <a:gd name="connsiteX57" fmla="*/ 3831 w 9663"/>
                  <a:gd name="connsiteY57" fmla="*/ 7850 h 10000"/>
                  <a:gd name="connsiteX58" fmla="*/ 3916 w 9663"/>
                  <a:gd name="connsiteY58" fmla="*/ 7521 h 10000"/>
                  <a:gd name="connsiteX59" fmla="*/ 4084 w 9663"/>
                  <a:gd name="connsiteY59" fmla="*/ 7403 h 10000"/>
                  <a:gd name="connsiteX60" fmla="*/ 4294 w 9663"/>
                  <a:gd name="connsiteY60" fmla="*/ 7283 h 10000"/>
                  <a:gd name="connsiteX61" fmla="*/ 4527 w 9663"/>
                  <a:gd name="connsiteY61" fmla="*/ 7283 h 10000"/>
                  <a:gd name="connsiteX62" fmla="*/ 4672 w 9663"/>
                  <a:gd name="connsiteY62" fmla="*/ 7193 h 10000"/>
                  <a:gd name="connsiteX63" fmla="*/ 5075 w 9663"/>
                  <a:gd name="connsiteY63" fmla="*/ 6836 h 10000"/>
                  <a:gd name="connsiteX64" fmla="*/ 5346 w 9663"/>
                  <a:gd name="connsiteY64" fmla="*/ 6924 h 10000"/>
                  <a:gd name="connsiteX65" fmla="*/ 5516 w 9663"/>
                  <a:gd name="connsiteY65" fmla="*/ 7044 h 10000"/>
                  <a:gd name="connsiteX66" fmla="*/ 5893 w 9663"/>
                  <a:gd name="connsiteY66" fmla="*/ 6924 h 10000"/>
                  <a:gd name="connsiteX67" fmla="*/ 6400 w 9663"/>
                  <a:gd name="connsiteY67" fmla="*/ 6956 h 10000"/>
                  <a:gd name="connsiteX68" fmla="*/ 6610 w 9663"/>
                  <a:gd name="connsiteY68" fmla="*/ 6836 h 10000"/>
                  <a:gd name="connsiteX69" fmla="*/ 6884 w 9663"/>
                  <a:gd name="connsiteY69" fmla="*/ 6836 h 10000"/>
                  <a:gd name="connsiteX70" fmla="*/ 7158 w 9663"/>
                  <a:gd name="connsiteY70" fmla="*/ 6718 h 10000"/>
                  <a:gd name="connsiteX71" fmla="*/ 7284 w 9663"/>
                  <a:gd name="connsiteY71" fmla="*/ 6388 h 10000"/>
                  <a:gd name="connsiteX72" fmla="*/ 7411 w 9663"/>
                  <a:gd name="connsiteY72" fmla="*/ 5970 h 10000"/>
                  <a:gd name="connsiteX73" fmla="*/ 7347 w 9663"/>
                  <a:gd name="connsiteY73" fmla="*/ 5669 h 10000"/>
                  <a:gd name="connsiteX74" fmla="*/ 7326 w 9663"/>
                  <a:gd name="connsiteY74" fmla="*/ 5313 h 10000"/>
                  <a:gd name="connsiteX75" fmla="*/ 7326 w 9663"/>
                  <a:gd name="connsiteY75" fmla="*/ 5017 h 10000"/>
                  <a:gd name="connsiteX76" fmla="*/ 7411 w 9663"/>
                  <a:gd name="connsiteY76" fmla="*/ 4775 h 10000"/>
                  <a:gd name="connsiteX77" fmla="*/ 9663 w 9663"/>
                  <a:gd name="connsiteY77" fmla="*/ 4803 h 10000"/>
                  <a:gd name="connsiteX0" fmla="*/ 7669 w 7669"/>
                  <a:gd name="connsiteY0" fmla="*/ 4775 h 10000"/>
                  <a:gd name="connsiteX1" fmla="*/ 1481 w 7669"/>
                  <a:gd name="connsiteY1" fmla="*/ 10000 h 10000"/>
                  <a:gd name="connsiteX2" fmla="*/ 805 w 7669"/>
                  <a:gd name="connsiteY2" fmla="*/ 9703 h 10000"/>
                  <a:gd name="connsiteX3" fmla="*/ 372 w 7669"/>
                  <a:gd name="connsiteY3" fmla="*/ 9553 h 10000"/>
                  <a:gd name="connsiteX4" fmla="*/ 0 w 7669"/>
                  <a:gd name="connsiteY4" fmla="*/ 9254 h 10000"/>
                  <a:gd name="connsiteX5" fmla="*/ 0 w 7669"/>
                  <a:gd name="connsiteY5" fmla="*/ 4835 h 10000"/>
                  <a:gd name="connsiteX6" fmla="*/ 65 w 7669"/>
                  <a:gd name="connsiteY6" fmla="*/ 895 h 10000"/>
                  <a:gd name="connsiteX7" fmla="*/ 217 w 7669"/>
                  <a:gd name="connsiteY7" fmla="*/ 987 h 10000"/>
                  <a:gd name="connsiteX8" fmla="*/ 414 w 7669"/>
                  <a:gd name="connsiteY8" fmla="*/ 957 h 10000"/>
                  <a:gd name="connsiteX9" fmla="*/ 523 w 7669"/>
                  <a:gd name="connsiteY9" fmla="*/ 597 h 10000"/>
                  <a:gd name="connsiteX10" fmla="*/ 436 w 7669"/>
                  <a:gd name="connsiteY10" fmla="*/ 328 h 10000"/>
                  <a:gd name="connsiteX11" fmla="*/ 611 w 7669"/>
                  <a:gd name="connsiteY11" fmla="*/ 0 h 10000"/>
                  <a:gd name="connsiteX12" fmla="*/ 916 w 7669"/>
                  <a:gd name="connsiteY12" fmla="*/ 208 h 10000"/>
                  <a:gd name="connsiteX13" fmla="*/ 1025 w 7669"/>
                  <a:gd name="connsiteY13" fmla="*/ 476 h 10000"/>
                  <a:gd name="connsiteX14" fmla="*/ 1241 w 7669"/>
                  <a:gd name="connsiteY14" fmla="*/ 597 h 10000"/>
                  <a:gd name="connsiteX15" fmla="*/ 1395 w 7669"/>
                  <a:gd name="connsiteY15" fmla="*/ 447 h 10000"/>
                  <a:gd name="connsiteX16" fmla="*/ 1786 w 7669"/>
                  <a:gd name="connsiteY16" fmla="*/ 476 h 10000"/>
                  <a:gd name="connsiteX17" fmla="*/ 2048 w 7669"/>
                  <a:gd name="connsiteY17" fmla="*/ 747 h 10000"/>
                  <a:gd name="connsiteX18" fmla="*/ 2266 w 7669"/>
                  <a:gd name="connsiteY18" fmla="*/ 777 h 10000"/>
                  <a:gd name="connsiteX19" fmla="*/ 2243 w 7669"/>
                  <a:gd name="connsiteY19" fmla="*/ 1107 h 10000"/>
                  <a:gd name="connsiteX20" fmla="*/ 2179 w 7669"/>
                  <a:gd name="connsiteY20" fmla="*/ 1254 h 10000"/>
                  <a:gd name="connsiteX21" fmla="*/ 2222 w 7669"/>
                  <a:gd name="connsiteY21" fmla="*/ 1582 h 10000"/>
                  <a:gd name="connsiteX22" fmla="*/ 2527 w 7669"/>
                  <a:gd name="connsiteY22" fmla="*/ 1909 h 10000"/>
                  <a:gd name="connsiteX23" fmla="*/ 2810 w 7669"/>
                  <a:gd name="connsiteY23" fmla="*/ 2330 h 10000"/>
                  <a:gd name="connsiteX24" fmla="*/ 2918 w 7669"/>
                  <a:gd name="connsiteY24" fmla="*/ 2867 h 10000"/>
                  <a:gd name="connsiteX25" fmla="*/ 3116 w 7669"/>
                  <a:gd name="connsiteY25" fmla="*/ 3732 h 10000"/>
                  <a:gd name="connsiteX26" fmla="*/ 3290 w 7669"/>
                  <a:gd name="connsiteY26" fmla="*/ 4537 h 10000"/>
                  <a:gd name="connsiteX27" fmla="*/ 3181 w 7669"/>
                  <a:gd name="connsiteY27" fmla="*/ 4923 h 10000"/>
                  <a:gd name="connsiteX28" fmla="*/ 3356 w 7669"/>
                  <a:gd name="connsiteY28" fmla="*/ 5345 h 10000"/>
                  <a:gd name="connsiteX29" fmla="*/ 3268 w 7669"/>
                  <a:gd name="connsiteY29" fmla="*/ 5822 h 10000"/>
                  <a:gd name="connsiteX30" fmla="*/ 3376 w 7669"/>
                  <a:gd name="connsiteY30" fmla="*/ 6178 h 10000"/>
                  <a:gd name="connsiteX31" fmla="*/ 3464 w 7669"/>
                  <a:gd name="connsiteY31" fmla="*/ 6628 h 10000"/>
                  <a:gd name="connsiteX32" fmla="*/ 3617 w 7669"/>
                  <a:gd name="connsiteY32" fmla="*/ 7044 h 10000"/>
                  <a:gd name="connsiteX33" fmla="*/ 3552 w 7669"/>
                  <a:gd name="connsiteY33" fmla="*/ 7370 h 10000"/>
                  <a:gd name="connsiteX34" fmla="*/ 3268 w 7669"/>
                  <a:gd name="connsiteY34" fmla="*/ 7553 h 10000"/>
                  <a:gd name="connsiteX35" fmla="*/ 3072 w 7669"/>
                  <a:gd name="connsiteY35" fmla="*/ 7941 h 10000"/>
                  <a:gd name="connsiteX36" fmla="*/ 2918 w 7669"/>
                  <a:gd name="connsiteY36" fmla="*/ 8091 h 10000"/>
                  <a:gd name="connsiteX37" fmla="*/ 2571 w 7669"/>
                  <a:gd name="connsiteY37" fmla="*/ 8208 h 10000"/>
                  <a:gd name="connsiteX38" fmla="*/ 2462 w 7669"/>
                  <a:gd name="connsiteY38" fmla="*/ 8536 h 10000"/>
                  <a:gd name="connsiteX39" fmla="*/ 2310 w 7669"/>
                  <a:gd name="connsiteY39" fmla="*/ 8776 h 10000"/>
                  <a:gd name="connsiteX40" fmla="*/ 1984 w 7669"/>
                  <a:gd name="connsiteY40" fmla="*/ 8925 h 10000"/>
                  <a:gd name="connsiteX41" fmla="*/ 1764 w 7669"/>
                  <a:gd name="connsiteY41" fmla="*/ 9136 h 10000"/>
                  <a:gd name="connsiteX42" fmla="*/ 1505 w 7669"/>
                  <a:gd name="connsiteY42" fmla="*/ 9104 h 10000"/>
                  <a:gd name="connsiteX43" fmla="*/ 1241 w 7669"/>
                  <a:gd name="connsiteY43" fmla="*/ 9194 h 10000"/>
                  <a:gd name="connsiteX44" fmla="*/ 959 w 7669"/>
                  <a:gd name="connsiteY44" fmla="*/ 9465 h 10000"/>
                  <a:gd name="connsiteX45" fmla="*/ 588 w 7669"/>
                  <a:gd name="connsiteY45" fmla="*/ 9313 h 10000"/>
                  <a:gd name="connsiteX46" fmla="*/ 1197 w 7669"/>
                  <a:gd name="connsiteY46" fmla="*/ 9760 h 10000"/>
                  <a:gd name="connsiteX47" fmla="*/ 1458 w 7669"/>
                  <a:gd name="connsiteY47" fmla="*/ 9941 h 10000"/>
                  <a:gd name="connsiteX48" fmla="*/ 1764 w 7669"/>
                  <a:gd name="connsiteY48" fmla="*/ 9879 h 10000"/>
                  <a:gd name="connsiteX49" fmla="*/ 2004 w 7669"/>
                  <a:gd name="connsiteY49" fmla="*/ 9789 h 10000"/>
                  <a:gd name="connsiteX50" fmla="*/ 2243 w 7669"/>
                  <a:gd name="connsiteY50" fmla="*/ 9492 h 10000"/>
                  <a:gd name="connsiteX51" fmla="*/ 2527 w 7669"/>
                  <a:gd name="connsiteY51" fmla="*/ 9221 h 10000"/>
                  <a:gd name="connsiteX52" fmla="*/ 2571 w 7669"/>
                  <a:gd name="connsiteY52" fmla="*/ 8895 h 10000"/>
                  <a:gd name="connsiteX53" fmla="*/ 2899 w 7669"/>
                  <a:gd name="connsiteY53" fmla="*/ 8448 h 10000"/>
                  <a:gd name="connsiteX54" fmla="*/ 3443 w 7669"/>
                  <a:gd name="connsiteY54" fmla="*/ 8268 h 10000"/>
                  <a:gd name="connsiteX55" fmla="*/ 3638 w 7669"/>
                  <a:gd name="connsiteY55" fmla="*/ 8180 h 10000"/>
                  <a:gd name="connsiteX56" fmla="*/ 3923 w 7669"/>
                  <a:gd name="connsiteY56" fmla="*/ 8299 h 10000"/>
                  <a:gd name="connsiteX57" fmla="*/ 3965 w 7669"/>
                  <a:gd name="connsiteY57" fmla="*/ 7850 h 10000"/>
                  <a:gd name="connsiteX58" fmla="*/ 4053 w 7669"/>
                  <a:gd name="connsiteY58" fmla="*/ 7521 h 10000"/>
                  <a:gd name="connsiteX59" fmla="*/ 4226 w 7669"/>
                  <a:gd name="connsiteY59" fmla="*/ 7403 h 10000"/>
                  <a:gd name="connsiteX60" fmla="*/ 4444 w 7669"/>
                  <a:gd name="connsiteY60" fmla="*/ 7283 h 10000"/>
                  <a:gd name="connsiteX61" fmla="*/ 4685 w 7669"/>
                  <a:gd name="connsiteY61" fmla="*/ 7283 h 10000"/>
                  <a:gd name="connsiteX62" fmla="*/ 4835 w 7669"/>
                  <a:gd name="connsiteY62" fmla="*/ 7193 h 10000"/>
                  <a:gd name="connsiteX63" fmla="*/ 5252 w 7669"/>
                  <a:gd name="connsiteY63" fmla="*/ 6836 h 10000"/>
                  <a:gd name="connsiteX64" fmla="*/ 5532 w 7669"/>
                  <a:gd name="connsiteY64" fmla="*/ 6924 h 10000"/>
                  <a:gd name="connsiteX65" fmla="*/ 5708 w 7669"/>
                  <a:gd name="connsiteY65" fmla="*/ 7044 h 10000"/>
                  <a:gd name="connsiteX66" fmla="*/ 6099 w 7669"/>
                  <a:gd name="connsiteY66" fmla="*/ 6924 h 10000"/>
                  <a:gd name="connsiteX67" fmla="*/ 6623 w 7669"/>
                  <a:gd name="connsiteY67" fmla="*/ 6956 h 10000"/>
                  <a:gd name="connsiteX68" fmla="*/ 6841 w 7669"/>
                  <a:gd name="connsiteY68" fmla="*/ 6836 h 10000"/>
                  <a:gd name="connsiteX69" fmla="*/ 7124 w 7669"/>
                  <a:gd name="connsiteY69" fmla="*/ 6836 h 10000"/>
                  <a:gd name="connsiteX70" fmla="*/ 7408 w 7669"/>
                  <a:gd name="connsiteY70" fmla="*/ 6718 h 10000"/>
                  <a:gd name="connsiteX71" fmla="*/ 7538 w 7669"/>
                  <a:gd name="connsiteY71" fmla="*/ 6388 h 10000"/>
                  <a:gd name="connsiteX72" fmla="*/ 7669 w 7669"/>
                  <a:gd name="connsiteY72" fmla="*/ 5970 h 10000"/>
                  <a:gd name="connsiteX73" fmla="*/ 7603 w 7669"/>
                  <a:gd name="connsiteY73" fmla="*/ 5669 h 10000"/>
                  <a:gd name="connsiteX74" fmla="*/ 7581 w 7669"/>
                  <a:gd name="connsiteY74" fmla="*/ 5313 h 10000"/>
                  <a:gd name="connsiteX75" fmla="*/ 7581 w 7669"/>
                  <a:gd name="connsiteY75" fmla="*/ 5017 h 10000"/>
                  <a:gd name="connsiteX76" fmla="*/ 7669 w 7669"/>
                  <a:gd name="connsiteY76" fmla="*/ 4775 h 10000"/>
                  <a:gd name="connsiteX0" fmla="*/ 9885 w 10000"/>
                  <a:gd name="connsiteY0" fmla="*/ 5017 h 10000"/>
                  <a:gd name="connsiteX1" fmla="*/ 1931 w 10000"/>
                  <a:gd name="connsiteY1" fmla="*/ 10000 h 10000"/>
                  <a:gd name="connsiteX2" fmla="*/ 1050 w 10000"/>
                  <a:gd name="connsiteY2" fmla="*/ 9703 h 10000"/>
                  <a:gd name="connsiteX3" fmla="*/ 485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85 w 10000"/>
                  <a:gd name="connsiteY6" fmla="*/ 895 h 10000"/>
                  <a:gd name="connsiteX7" fmla="*/ 283 w 10000"/>
                  <a:gd name="connsiteY7" fmla="*/ 987 h 10000"/>
                  <a:gd name="connsiteX8" fmla="*/ 540 w 10000"/>
                  <a:gd name="connsiteY8" fmla="*/ 957 h 10000"/>
                  <a:gd name="connsiteX9" fmla="*/ 682 w 10000"/>
                  <a:gd name="connsiteY9" fmla="*/ 597 h 10000"/>
                  <a:gd name="connsiteX10" fmla="*/ 569 w 10000"/>
                  <a:gd name="connsiteY10" fmla="*/ 328 h 10000"/>
                  <a:gd name="connsiteX11" fmla="*/ 797 w 10000"/>
                  <a:gd name="connsiteY11" fmla="*/ 0 h 10000"/>
                  <a:gd name="connsiteX12" fmla="*/ 1194 w 10000"/>
                  <a:gd name="connsiteY12" fmla="*/ 208 h 10000"/>
                  <a:gd name="connsiteX13" fmla="*/ 1337 w 10000"/>
                  <a:gd name="connsiteY13" fmla="*/ 476 h 10000"/>
                  <a:gd name="connsiteX14" fmla="*/ 1618 w 10000"/>
                  <a:gd name="connsiteY14" fmla="*/ 597 h 10000"/>
                  <a:gd name="connsiteX15" fmla="*/ 1819 w 10000"/>
                  <a:gd name="connsiteY15" fmla="*/ 447 h 10000"/>
                  <a:gd name="connsiteX16" fmla="*/ 2329 w 10000"/>
                  <a:gd name="connsiteY16" fmla="*/ 476 h 10000"/>
                  <a:gd name="connsiteX17" fmla="*/ 2670 w 10000"/>
                  <a:gd name="connsiteY17" fmla="*/ 747 h 10000"/>
                  <a:gd name="connsiteX18" fmla="*/ 2955 w 10000"/>
                  <a:gd name="connsiteY18" fmla="*/ 777 h 10000"/>
                  <a:gd name="connsiteX19" fmla="*/ 2925 w 10000"/>
                  <a:gd name="connsiteY19" fmla="*/ 1107 h 10000"/>
                  <a:gd name="connsiteX20" fmla="*/ 2841 w 10000"/>
                  <a:gd name="connsiteY20" fmla="*/ 1254 h 10000"/>
                  <a:gd name="connsiteX21" fmla="*/ 2897 w 10000"/>
                  <a:gd name="connsiteY21" fmla="*/ 1582 h 10000"/>
                  <a:gd name="connsiteX22" fmla="*/ 3295 w 10000"/>
                  <a:gd name="connsiteY22" fmla="*/ 1909 h 10000"/>
                  <a:gd name="connsiteX23" fmla="*/ 3664 w 10000"/>
                  <a:gd name="connsiteY23" fmla="*/ 2330 h 10000"/>
                  <a:gd name="connsiteX24" fmla="*/ 3805 w 10000"/>
                  <a:gd name="connsiteY24" fmla="*/ 2867 h 10000"/>
                  <a:gd name="connsiteX25" fmla="*/ 4063 w 10000"/>
                  <a:gd name="connsiteY25" fmla="*/ 3732 h 10000"/>
                  <a:gd name="connsiteX26" fmla="*/ 4290 w 10000"/>
                  <a:gd name="connsiteY26" fmla="*/ 4537 h 10000"/>
                  <a:gd name="connsiteX27" fmla="*/ 4148 w 10000"/>
                  <a:gd name="connsiteY27" fmla="*/ 4923 h 10000"/>
                  <a:gd name="connsiteX28" fmla="*/ 4376 w 10000"/>
                  <a:gd name="connsiteY28" fmla="*/ 5345 h 10000"/>
                  <a:gd name="connsiteX29" fmla="*/ 4261 w 10000"/>
                  <a:gd name="connsiteY29" fmla="*/ 5822 h 10000"/>
                  <a:gd name="connsiteX30" fmla="*/ 4402 w 10000"/>
                  <a:gd name="connsiteY30" fmla="*/ 6178 h 10000"/>
                  <a:gd name="connsiteX31" fmla="*/ 4517 w 10000"/>
                  <a:gd name="connsiteY31" fmla="*/ 6628 h 10000"/>
                  <a:gd name="connsiteX32" fmla="*/ 4716 w 10000"/>
                  <a:gd name="connsiteY32" fmla="*/ 7044 h 10000"/>
                  <a:gd name="connsiteX33" fmla="*/ 4632 w 10000"/>
                  <a:gd name="connsiteY33" fmla="*/ 7370 h 10000"/>
                  <a:gd name="connsiteX34" fmla="*/ 4261 w 10000"/>
                  <a:gd name="connsiteY34" fmla="*/ 7553 h 10000"/>
                  <a:gd name="connsiteX35" fmla="*/ 4006 w 10000"/>
                  <a:gd name="connsiteY35" fmla="*/ 7941 h 10000"/>
                  <a:gd name="connsiteX36" fmla="*/ 3805 w 10000"/>
                  <a:gd name="connsiteY36" fmla="*/ 8091 h 10000"/>
                  <a:gd name="connsiteX37" fmla="*/ 3352 w 10000"/>
                  <a:gd name="connsiteY37" fmla="*/ 8208 h 10000"/>
                  <a:gd name="connsiteX38" fmla="*/ 3210 w 10000"/>
                  <a:gd name="connsiteY38" fmla="*/ 8536 h 10000"/>
                  <a:gd name="connsiteX39" fmla="*/ 3012 w 10000"/>
                  <a:gd name="connsiteY39" fmla="*/ 8776 h 10000"/>
                  <a:gd name="connsiteX40" fmla="*/ 2587 w 10000"/>
                  <a:gd name="connsiteY40" fmla="*/ 8925 h 10000"/>
                  <a:gd name="connsiteX41" fmla="*/ 2300 w 10000"/>
                  <a:gd name="connsiteY41" fmla="*/ 9136 h 10000"/>
                  <a:gd name="connsiteX42" fmla="*/ 1962 w 10000"/>
                  <a:gd name="connsiteY42" fmla="*/ 9104 h 10000"/>
                  <a:gd name="connsiteX43" fmla="*/ 1618 w 10000"/>
                  <a:gd name="connsiteY43" fmla="*/ 9194 h 10000"/>
                  <a:gd name="connsiteX44" fmla="*/ 1250 w 10000"/>
                  <a:gd name="connsiteY44" fmla="*/ 9465 h 10000"/>
                  <a:gd name="connsiteX45" fmla="*/ 767 w 10000"/>
                  <a:gd name="connsiteY45" fmla="*/ 9313 h 10000"/>
                  <a:gd name="connsiteX46" fmla="*/ 1561 w 10000"/>
                  <a:gd name="connsiteY46" fmla="*/ 9760 h 10000"/>
                  <a:gd name="connsiteX47" fmla="*/ 1901 w 10000"/>
                  <a:gd name="connsiteY47" fmla="*/ 9941 h 10000"/>
                  <a:gd name="connsiteX48" fmla="*/ 2300 w 10000"/>
                  <a:gd name="connsiteY48" fmla="*/ 9879 h 10000"/>
                  <a:gd name="connsiteX49" fmla="*/ 2613 w 10000"/>
                  <a:gd name="connsiteY49" fmla="*/ 9789 h 10000"/>
                  <a:gd name="connsiteX50" fmla="*/ 2925 w 10000"/>
                  <a:gd name="connsiteY50" fmla="*/ 9492 h 10000"/>
                  <a:gd name="connsiteX51" fmla="*/ 3295 w 10000"/>
                  <a:gd name="connsiteY51" fmla="*/ 9221 h 10000"/>
                  <a:gd name="connsiteX52" fmla="*/ 3352 w 10000"/>
                  <a:gd name="connsiteY52" fmla="*/ 8895 h 10000"/>
                  <a:gd name="connsiteX53" fmla="*/ 3780 w 10000"/>
                  <a:gd name="connsiteY53" fmla="*/ 8448 h 10000"/>
                  <a:gd name="connsiteX54" fmla="*/ 4490 w 10000"/>
                  <a:gd name="connsiteY54" fmla="*/ 8268 h 10000"/>
                  <a:gd name="connsiteX55" fmla="*/ 4744 w 10000"/>
                  <a:gd name="connsiteY55" fmla="*/ 8180 h 10000"/>
                  <a:gd name="connsiteX56" fmla="*/ 5115 w 10000"/>
                  <a:gd name="connsiteY56" fmla="*/ 8299 h 10000"/>
                  <a:gd name="connsiteX57" fmla="*/ 5170 w 10000"/>
                  <a:gd name="connsiteY57" fmla="*/ 7850 h 10000"/>
                  <a:gd name="connsiteX58" fmla="*/ 5285 w 10000"/>
                  <a:gd name="connsiteY58" fmla="*/ 7521 h 10000"/>
                  <a:gd name="connsiteX59" fmla="*/ 5510 w 10000"/>
                  <a:gd name="connsiteY59" fmla="*/ 7403 h 10000"/>
                  <a:gd name="connsiteX60" fmla="*/ 5795 w 10000"/>
                  <a:gd name="connsiteY60" fmla="*/ 7283 h 10000"/>
                  <a:gd name="connsiteX61" fmla="*/ 6109 w 10000"/>
                  <a:gd name="connsiteY61" fmla="*/ 7283 h 10000"/>
                  <a:gd name="connsiteX62" fmla="*/ 6305 w 10000"/>
                  <a:gd name="connsiteY62" fmla="*/ 7193 h 10000"/>
                  <a:gd name="connsiteX63" fmla="*/ 6848 w 10000"/>
                  <a:gd name="connsiteY63" fmla="*/ 6836 h 10000"/>
                  <a:gd name="connsiteX64" fmla="*/ 7213 w 10000"/>
                  <a:gd name="connsiteY64" fmla="*/ 6924 h 10000"/>
                  <a:gd name="connsiteX65" fmla="*/ 7443 w 10000"/>
                  <a:gd name="connsiteY65" fmla="*/ 7044 h 10000"/>
                  <a:gd name="connsiteX66" fmla="*/ 7953 w 10000"/>
                  <a:gd name="connsiteY66" fmla="*/ 6924 h 10000"/>
                  <a:gd name="connsiteX67" fmla="*/ 8636 w 10000"/>
                  <a:gd name="connsiteY67" fmla="*/ 6956 h 10000"/>
                  <a:gd name="connsiteX68" fmla="*/ 8920 w 10000"/>
                  <a:gd name="connsiteY68" fmla="*/ 6836 h 10000"/>
                  <a:gd name="connsiteX69" fmla="*/ 9289 w 10000"/>
                  <a:gd name="connsiteY69" fmla="*/ 6836 h 10000"/>
                  <a:gd name="connsiteX70" fmla="*/ 9660 w 10000"/>
                  <a:gd name="connsiteY70" fmla="*/ 6718 h 10000"/>
                  <a:gd name="connsiteX71" fmla="*/ 9829 w 10000"/>
                  <a:gd name="connsiteY71" fmla="*/ 6388 h 10000"/>
                  <a:gd name="connsiteX72" fmla="*/ 10000 w 10000"/>
                  <a:gd name="connsiteY72" fmla="*/ 5970 h 10000"/>
                  <a:gd name="connsiteX73" fmla="*/ 9914 w 10000"/>
                  <a:gd name="connsiteY73" fmla="*/ 5669 h 10000"/>
                  <a:gd name="connsiteX74" fmla="*/ 9885 w 10000"/>
                  <a:gd name="connsiteY74" fmla="*/ 5313 h 10000"/>
                  <a:gd name="connsiteX75" fmla="*/ 9885 w 10000"/>
                  <a:gd name="connsiteY75" fmla="*/ 5017 h 10000"/>
                  <a:gd name="connsiteX0" fmla="*/ 9885 w 10000"/>
                  <a:gd name="connsiteY0" fmla="*/ 5313 h 10000"/>
                  <a:gd name="connsiteX1" fmla="*/ 1931 w 10000"/>
                  <a:gd name="connsiteY1" fmla="*/ 10000 h 10000"/>
                  <a:gd name="connsiteX2" fmla="*/ 1050 w 10000"/>
                  <a:gd name="connsiteY2" fmla="*/ 9703 h 10000"/>
                  <a:gd name="connsiteX3" fmla="*/ 485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85 w 10000"/>
                  <a:gd name="connsiteY6" fmla="*/ 895 h 10000"/>
                  <a:gd name="connsiteX7" fmla="*/ 283 w 10000"/>
                  <a:gd name="connsiteY7" fmla="*/ 987 h 10000"/>
                  <a:gd name="connsiteX8" fmla="*/ 540 w 10000"/>
                  <a:gd name="connsiteY8" fmla="*/ 957 h 10000"/>
                  <a:gd name="connsiteX9" fmla="*/ 682 w 10000"/>
                  <a:gd name="connsiteY9" fmla="*/ 597 h 10000"/>
                  <a:gd name="connsiteX10" fmla="*/ 569 w 10000"/>
                  <a:gd name="connsiteY10" fmla="*/ 328 h 10000"/>
                  <a:gd name="connsiteX11" fmla="*/ 797 w 10000"/>
                  <a:gd name="connsiteY11" fmla="*/ 0 h 10000"/>
                  <a:gd name="connsiteX12" fmla="*/ 1194 w 10000"/>
                  <a:gd name="connsiteY12" fmla="*/ 208 h 10000"/>
                  <a:gd name="connsiteX13" fmla="*/ 1337 w 10000"/>
                  <a:gd name="connsiteY13" fmla="*/ 476 h 10000"/>
                  <a:gd name="connsiteX14" fmla="*/ 1618 w 10000"/>
                  <a:gd name="connsiteY14" fmla="*/ 597 h 10000"/>
                  <a:gd name="connsiteX15" fmla="*/ 1819 w 10000"/>
                  <a:gd name="connsiteY15" fmla="*/ 447 h 10000"/>
                  <a:gd name="connsiteX16" fmla="*/ 2329 w 10000"/>
                  <a:gd name="connsiteY16" fmla="*/ 476 h 10000"/>
                  <a:gd name="connsiteX17" fmla="*/ 2670 w 10000"/>
                  <a:gd name="connsiteY17" fmla="*/ 747 h 10000"/>
                  <a:gd name="connsiteX18" fmla="*/ 2955 w 10000"/>
                  <a:gd name="connsiteY18" fmla="*/ 777 h 10000"/>
                  <a:gd name="connsiteX19" fmla="*/ 2925 w 10000"/>
                  <a:gd name="connsiteY19" fmla="*/ 1107 h 10000"/>
                  <a:gd name="connsiteX20" fmla="*/ 2841 w 10000"/>
                  <a:gd name="connsiteY20" fmla="*/ 1254 h 10000"/>
                  <a:gd name="connsiteX21" fmla="*/ 2897 w 10000"/>
                  <a:gd name="connsiteY21" fmla="*/ 1582 h 10000"/>
                  <a:gd name="connsiteX22" fmla="*/ 3295 w 10000"/>
                  <a:gd name="connsiteY22" fmla="*/ 1909 h 10000"/>
                  <a:gd name="connsiteX23" fmla="*/ 3664 w 10000"/>
                  <a:gd name="connsiteY23" fmla="*/ 2330 h 10000"/>
                  <a:gd name="connsiteX24" fmla="*/ 3805 w 10000"/>
                  <a:gd name="connsiteY24" fmla="*/ 2867 h 10000"/>
                  <a:gd name="connsiteX25" fmla="*/ 4063 w 10000"/>
                  <a:gd name="connsiteY25" fmla="*/ 3732 h 10000"/>
                  <a:gd name="connsiteX26" fmla="*/ 4290 w 10000"/>
                  <a:gd name="connsiteY26" fmla="*/ 4537 h 10000"/>
                  <a:gd name="connsiteX27" fmla="*/ 4148 w 10000"/>
                  <a:gd name="connsiteY27" fmla="*/ 4923 h 10000"/>
                  <a:gd name="connsiteX28" fmla="*/ 4376 w 10000"/>
                  <a:gd name="connsiteY28" fmla="*/ 5345 h 10000"/>
                  <a:gd name="connsiteX29" fmla="*/ 4261 w 10000"/>
                  <a:gd name="connsiteY29" fmla="*/ 5822 h 10000"/>
                  <a:gd name="connsiteX30" fmla="*/ 4402 w 10000"/>
                  <a:gd name="connsiteY30" fmla="*/ 6178 h 10000"/>
                  <a:gd name="connsiteX31" fmla="*/ 4517 w 10000"/>
                  <a:gd name="connsiteY31" fmla="*/ 6628 h 10000"/>
                  <a:gd name="connsiteX32" fmla="*/ 4716 w 10000"/>
                  <a:gd name="connsiteY32" fmla="*/ 7044 h 10000"/>
                  <a:gd name="connsiteX33" fmla="*/ 4632 w 10000"/>
                  <a:gd name="connsiteY33" fmla="*/ 7370 h 10000"/>
                  <a:gd name="connsiteX34" fmla="*/ 4261 w 10000"/>
                  <a:gd name="connsiteY34" fmla="*/ 7553 h 10000"/>
                  <a:gd name="connsiteX35" fmla="*/ 4006 w 10000"/>
                  <a:gd name="connsiteY35" fmla="*/ 7941 h 10000"/>
                  <a:gd name="connsiteX36" fmla="*/ 3805 w 10000"/>
                  <a:gd name="connsiteY36" fmla="*/ 8091 h 10000"/>
                  <a:gd name="connsiteX37" fmla="*/ 3352 w 10000"/>
                  <a:gd name="connsiteY37" fmla="*/ 8208 h 10000"/>
                  <a:gd name="connsiteX38" fmla="*/ 3210 w 10000"/>
                  <a:gd name="connsiteY38" fmla="*/ 8536 h 10000"/>
                  <a:gd name="connsiteX39" fmla="*/ 3012 w 10000"/>
                  <a:gd name="connsiteY39" fmla="*/ 8776 h 10000"/>
                  <a:gd name="connsiteX40" fmla="*/ 2587 w 10000"/>
                  <a:gd name="connsiteY40" fmla="*/ 8925 h 10000"/>
                  <a:gd name="connsiteX41" fmla="*/ 2300 w 10000"/>
                  <a:gd name="connsiteY41" fmla="*/ 9136 h 10000"/>
                  <a:gd name="connsiteX42" fmla="*/ 1962 w 10000"/>
                  <a:gd name="connsiteY42" fmla="*/ 9104 h 10000"/>
                  <a:gd name="connsiteX43" fmla="*/ 1618 w 10000"/>
                  <a:gd name="connsiteY43" fmla="*/ 9194 h 10000"/>
                  <a:gd name="connsiteX44" fmla="*/ 1250 w 10000"/>
                  <a:gd name="connsiteY44" fmla="*/ 9465 h 10000"/>
                  <a:gd name="connsiteX45" fmla="*/ 767 w 10000"/>
                  <a:gd name="connsiteY45" fmla="*/ 9313 h 10000"/>
                  <a:gd name="connsiteX46" fmla="*/ 1561 w 10000"/>
                  <a:gd name="connsiteY46" fmla="*/ 9760 h 10000"/>
                  <a:gd name="connsiteX47" fmla="*/ 1901 w 10000"/>
                  <a:gd name="connsiteY47" fmla="*/ 9941 h 10000"/>
                  <a:gd name="connsiteX48" fmla="*/ 2300 w 10000"/>
                  <a:gd name="connsiteY48" fmla="*/ 9879 h 10000"/>
                  <a:gd name="connsiteX49" fmla="*/ 2613 w 10000"/>
                  <a:gd name="connsiteY49" fmla="*/ 9789 h 10000"/>
                  <a:gd name="connsiteX50" fmla="*/ 2925 w 10000"/>
                  <a:gd name="connsiteY50" fmla="*/ 9492 h 10000"/>
                  <a:gd name="connsiteX51" fmla="*/ 3295 w 10000"/>
                  <a:gd name="connsiteY51" fmla="*/ 9221 h 10000"/>
                  <a:gd name="connsiteX52" fmla="*/ 3352 w 10000"/>
                  <a:gd name="connsiteY52" fmla="*/ 8895 h 10000"/>
                  <a:gd name="connsiteX53" fmla="*/ 3780 w 10000"/>
                  <a:gd name="connsiteY53" fmla="*/ 8448 h 10000"/>
                  <a:gd name="connsiteX54" fmla="*/ 4490 w 10000"/>
                  <a:gd name="connsiteY54" fmla="*/ 8268 h 10000"/>
                  <a:gd name="connsiteX55" fmla="*/ 4744 w 10000"/>
                  <a:gd name="connsiteY55" fmla="*/ 8180 h 10000"/>
                  <a:gd name="connsiteX56" fmla="*/ 5115 w 10000"/>
                  <a:gd name="connsiteY56" fmla="*/ 8299 h 10000"/>
                  <a:gd name="connsiteX57" fmla="*/ 5170 w 10000"/>
                  <a:gd name="connsiteY57" fmla="*/ 7850 h 10000"/>
                  <a:gd name="connsiteX58" fmla="*/ 5285 w 10000"/>
                  <a:gd name="connsiteY58" fmla="*/ 7521 h 10000"/>
                  <a:gd name="connsiteX59" fmla="*/ 5510 w 10000"/>
                  <a:gd name="connsiteY59" fmla="*/ 7403 h 10000"/>
                  <a:gd name="connsiteX60" fmla="*/ 5795 w 10000"/>
                  <a:gd name="connsiteY60" fmla="*/ 7283 h 10000"/>
                  <a:gd name="connsiteX61" fmla="*/ 6109 w 10000"/>
                  <a:gd name="connsiteY61" fmla="*/ 7283 h 10000"/>
                  <a:gd name="connsiteX62" fmla="*/ 6305 w 10000"/>
                  <a:gd name="connsiteY62" fmla="*/ 7193 h 10000"/>
                  <a:gd name="connsiteX63" fmla="*/ 6848 w 10000"/>
                  <a:gd name="connsiteY63" fmla="*/ 6836 h 10000"/>
                  <a:gd name="connsiteX64" fmla="*/ 7213 w 10000"/>
                  <a:gd name="connsiteY64" fmla="*/ 6924 h 10000"/>
                  <a:gd name="connsiteX65" fmla="*/ 7443 w 10000"/>
                  <a:gd name="connsiteY65" fmla="*/ 7044 h 10000"/>
                  <a:gd name="connsiteX66" fmla="*/ 7953 w 10000"/>
                  <a:gd name="connsiteY66" fmla="*/ 6924 h 10000"/>
                  <a:gd name="connsiteX67" fmla="*/ 8636 w 10000"/>
                  <a:gd name="connsiteY67" fmla="*/ 6956 h 10000"/>
                  <a:gd name="connsiteX68" fmla="*/ 8920 w 10000"/>
                  <a:gd name="connsiteY68" fmla="*/ 6836 h 10000"/>
                  <a:gd name="connsiteX69" fmla="*/ 9289 w 10000"/>
                  <a:gd name="connsiteY69" fmla="*/ 6836 h 10000"/>
                  <a:gd name="connsiteX70" fmla="*/ 9660 w 10000"/>
                  <a:gd name="connsiteY70" fmla="*/ 6718 h 10000"/>
                  <a:gd name="connsiteX71" fmla="*/ 9829 w 10000"/>
                  <a:gd name="connsiteY71" fmla="*/ 6388 h 10000"/>
                  <a:gd name="connsiteX72" fmla="*/ 10000 w 10000"/>
                  <a:gd name="connsiteY72" fmla="*/ 5970 h 10000"/>
                  <a:gd name="connsiteX73" fmla="*/ 9914 w 10000"/>
                  <a:gd name="connsiteY73" fmla="*/ 5669 h 10000"/>
                  <a:gd name="connsiteX74" fmla="*/ 9885 w 10000"/>
                  <a:gd name="connsiteY74" fmla="*/ 5313 h 10000"/>
                  <a:gd name="connsiteX0" fmla="*/ 9914 w 10000"/>
                  <a:gd name="connsiteY0" fmla="*/ 5669 h 10000"/>
                  <a:gd name="connsiteX1" fmla="*/ 1931 w 10000"/>
                  <a:gd name="connsiteY1" fmla="*/ 10000 h 10000"/>
                  <a:gd name="connsiteX2" fmla="*/ 1050 w 10000"/>
                  <a:gd name="connsiteY2" fmla="*/ 9703 h 10000"/>
                  <a:gd name="connsiteX3" fmla="*/ 485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85 w 10000"/>
                  <a:gd name="connsiteY6" fmla="*/ 895 h 10000"/>
                  <a:gd name="connsiteX7" fmla="*/ 283 w 10000"/>
                  <a:gd name="connsiteY7" fmla="*/ 987 h 10000"/>
                  <a:gd name="connsiteX8" fmla="*/ 540 w 10000"/>
                  <a:gd name="connsiteY8" fmla="*/ 957 h 10000"/>
                  <a:gd name="connsiteX9" fmla="*/ 682 w 10000"/>
                  <a:gd name="connsiteY9" fmla="*/ 597 h 10000"/>
                  <a:gd name="connsiteX10" fmla="*/ 569 w 10000"/>
                  <a:gd name="connsiteY10" fmla="*/ 328 h 10000"/>
                  <a:gd name="connsiteX11" fmla="*/ 797 w 10000"/>
                  <a:gd name="connsiteY11" fmla="*/ 0 h 10000"/>
                  <a:gd name="connsiteX12" fmla="*/ 1194 w 10000"/>
                  <a:gd name="connsiteY12" fmla="*/ 208 h 10000"/>
                  <a:gd name="connsiteX13" fmla="*/ 1337 w 10000"/>
                  <a:gd name="connsiteY13" fmla="*/ 476 h 10000"/>
                  <a:gd name="connsiteX14" fmla="*/ 1618 w 10000"/>
                  <a:gd name="connsiteY14" fmla="*/ 597 h 10000"/>
                  <a:gd name="connsiteX15" fmla="*/ 1819 w 10000"/>
                  <a:gd name="connsiteY15" fmla="*/ 447 h 10000"/>
                  <a:gd name="connsiteX16" fmla="*/ 2329 w 10000"/>
                  <a:gd name="connsiteY16" fmla="*/ 476 h 10000"/>
                  <a:gd name="connsiteX17" fmla="*/ 2670 w 10000"/>
                  <a:gd name="connsiteY17" fmla="*/ 747 h 10000"/>
                  <a:gd name="connsiteX18" fmla="*/ 2955 w 10000"/>
                  <a:gd name="connsiteY18" fmla="*/ 777 h 10000"/>
                  <a:gd name="connsiteX19" fmla="*/ 2925 w 10000"/>
                  <a:gd name="connsiteY19" fmla="*/ 1107 h 10000"/>
                  <a:gd name="connsiteX20" fmla="*/ 2841 w 10000"/>
                  <a:gd name="connsiteY20" fmla="*/ 1254 h 10000"/>
                  <a:gd name="connsiteX21" fmla="*/ 2897 w 10000"/>
                  <a:gd name="connsiteY21" fmla="*/ 1582 h 10000"/>
                  <a:gd name="connsiteX22" fmla="*/ 3295 w 10000"/>
                  <a:gd name="connsiteY22" fmla="*/ 1909 h 10000"/>
                  <a:gd name="connsiteX23" fmla="*/ 3664 w 10000"/>
                  <a:gd name="connsiteY23" fmla="*/ 2330 h 10000"/>
                  <a:gd name="connsiteX24" fmla="*/ 3805 w 10000"/>
                  <a:gd name="connsiteY24" fmla="*/ 2867 h 10000"/>
                  <a:gd name="connsiteX25" fmla="*/ 4063 w 10000"/>
                  <a:gd name="connsiteY25" fmla="*/ 3732 h 10000"/>
                  <a:gd name="connsiteX26" fmla="*/ 4290 w 10000"/>
                  <a:gd name="connsiteY26" fmla="*/ 4537 h 10000"/>
                  <a:gd name="connsiteX27" fmla="*/ 4148 w 10000"/>
                  <a:gd name="connsiteY27" fmla="*/ 4923 h 10000"/>
                  <a:gd name="connsiteX28" fmla="*/ 4376 w 10000"/>
                  <a:gd name="connsiteY28" fmla="*/ 5345 h 10000"/>
                  <a:gd name="connsiteX29" fmla="*/ 4261 w 10000"/>
                  <a:gd name="connsiteY29" fmla="*/ 5822 h 10000"/>
                  <a:gd name="connsiteX30" fmla="*/ 4402 w 10000"/>
                  <a:gd name="connsiteY30" fmla="*/ 6178 h 10000"/>
                  <a:gd name="connsiteX31" fmla="*/ 4517 w 10000"/>
                  <a:gd name="connsiteY31" fmla="*/ 6628 h 10000"/>
                  <a:gd name="connsiteX32" fmla="*/ 4716 w 10000"/>
                  <a:gd name="connsiteY32" fmla="*/ 7044 h 10000"/>
                  <a:gd name="connsiteX33" fmla="*/ 4632 w 10000"/>
                  <a:gd name="connsiteY33" fmla="*/ 7370 h 10000"/>
                  <a:gd name="connsiteX34" fmla="*/ 4261 w 10000"/>
                  <a:gd name="connsiteY34" fmla="*/ 7553 h 10000"/>
                  <a:gd name="connsiteX35" fmla="*/ 4006 w 10000"/>
                  <a:gd name="connsiteY35" fmla="*/ 7941 h 10000"/>
                  <a:gd name="connsiteX36" fmla="*/ 3805 w 10000"/>
                  <a:gd name="connsiteY36" fmla="*/ 8091 h 10000"/>
                  <a:gd name="connsiteX37" fmla="*/ 3352 w 10000"/>
                  <a:gd name="connsiteY37" fmla="*/ 8208 h 10000"/>
                  <a:gd name="connsiteX38" fmla="*/ 3210 w 10000"/>
                  <a:gd name="connsiteY38" fmla="*/ 8536 h 10000"/>
                  <a:gd name="connsiteX39" fmla="*/ 3012 w 10000"/>
                  <a:gd name="connsiteY39" fmla="*/ 8776 h 10000"/>
                  <a:gd name="connsiteX40" fmla="*/ 2587 w 10000"/>
                  <a:gd name="connsiteY40" fmla="*/ 8925 h 10000"/>
                  <a:gd name="connsiteX41" fmla="*/ 2300 w 10000"/>
                  <a:gd name="connsiteY41" fmla="*/ 9136 h 10000"/>
                  <a:gd name="connsiteX42" fmla="*/ 1962 w 10000"/>
                  <a:gd name="connsiteY42" fmla="*/ 9104 h 10000"/>
                  <a:gd name="connsiteX43" fmla="*/ 1618 w 10000"/>
                  <a:gd name="connsiteY43" fmla="*/ 9194 h 10000"/>
                  <a:gd name="connsiteX44" fmla="*/ 1250 w 10000"/>
                  <a:gd name="connsiteY44" fmla="*/ 9465 h 10000"/>
                  <a:gd name="connsiteX45" fmla="*/ 767 w 10000"/>
                  <a:gd name="connsiteY45" fmla="*/ 9313 h 10000"/>
                  <a:gd name="connsiteX46" fmla="*/ 1561 w 10000"/>
                  <a:gd name="connsiteY46" fmla="*/ 9760 h 10000"/>
                  <a:gd name="connsiteX47" fmla="*/ 1901 w 10000"/>
                  <a:gd name="connsiteY47" fmla="*/ 9941 h 10000"/>
                  <a:gd name="connsiteX48" fmla="*/ 2300 w 10000"/>
                  <a:gd name="connsiteY48" fmla="*/ 9879 h 10000"/>
                  <a:gd name="connsiteX49" fmla="*/ 2613 w 10000"/>
                  <a:gd name="connsiteY49" fmla="*/ 9789 h 10000"/>
                  <a:gd name="connsiteX50" fmla="*/ 2925 w 10000"/>
                  <a:gd name="connsiteY50" fmla="*/ 9492 h 10000"/>
                  <a:gd name="connsiteX51" fmla="*/ 3295 w 10000"/>
                  <a:gd name="connsiteY51" fmla="*/ 9221 h 10000"/>
                  <a:gd name="connsiteX52" fmla="*/ 3352 w 10000"/>
                  <a:gd name="connsiteY52" fmla="*/ 8895 h 10000"/>
                  <a:gd name="connsiteX53" fmla="*/ 3780 w 10000"/>
                  <a:gd name="connsiteY53" fmla="*/ 8448 h 10000"/>
                  <a:gd name="connsiteX54" fmla="*/ 4490 w 10000"/>
                  <a:gd name="connsiteY54" fmla="*/ 8268 h 10000"/>
                  <a:gd name="connsiteX55" fmla="*/ 4744 w 10000"/>
                  <a:gd name="connsiteY55" fmla="*/ 8180 h 10000"/>
                  <a:gd name="connsiteX56" fmla="*/ 5115 w 10000"/>
                  <a:gd name="connsiteY56" fmla="*/ 8299 h 10000"/>
                  <a:gd name="connsiteX57" fmla="*/ 5170 w 10000"/>
                  <a:gd name="connsiteY57" fmla="*/ 7850 h 10000"/>
                  <a:gd name="connsiteX58" fmla="*/ 5285 w 10000"/>
                  <a:gd name="connsiteY58" fmla="*/ 7521 h 10000"/>
                  <a:gd name="connsiteX59" fmla="*/ 5510 w 10000"/>
                  <a:gd name="connsiteY59" fmla="*/ 7403 h 10000"/>
                  <a:gd name="connsiteX60" fmla="*/ 5795 w 10000"/>
                  <a:gd name="connsiteY60" fmla="*/ 7283 h 10000"/>
                  <a:gd name="connsiteX61" fmla="*/ 6109 w 10000"/>
                  <a:gd name="connsiteY61" fmla="*/ 7283 h 10000"/>
                  <a:gd name="connsiteX62" fmla="*/ 6305 w 10000"/>
                  <a:gd name="connsiteY62" fmla="*/ 7193 h 10000"/>
                  <a:gd name="connsiteX63" fmla="*/ 6848 w 10000"/>
                  <a:gd name="connsiteY63" fmla="*/ 6836 h 10000"/>
                  <a:gd name="connsiteX64" fmla="*/ 7213 w 10000"/>
                  <a:gd name="connsiteY64" fmla="*/ 6924 h 10000"/>
                  <a:gd name="connsiteX65" fmla="*/ 7443 w 10000"/>
                  <a:gd name="connsiteY65" fmla="*/ 7044 h 10000"/>
                  <a:gd name="connsiteX66" fmla="*/ 7953 w 10000"/>
                  <a:gd name="connsiteY66" fmla="*/ 6924 h 10000"/>
                  <a:gd name="connsiteX67" fmla="*/ 8636 w 10000"/>
                  <a:gd name="connsiteY67" fmla="*/ 6956 h 10000"/>
                  <a:gd name="connsiteX68" fmla="*/ 8920 w 10000"/>
                  <a:gd name="connsiteY68" fmla="*/ 6836 h 10000"/>
                  <a:gd name="connsiteX69" fmla="*/ 9289 w 10000"/>
                  <a:gd name="connsiteY69" fmla="*/ 6836 h 10000"/>
                  <a:gd name="connsiteX70" fmla="*/ 9660 w 10000"/>
                  <a:gd name="connsiteY70" fmla="*/ 6718 h 10000"/>
                  <a:gd name="connsiteX71" fmla="*/ 9829 w 10000"/>
                  <a:gd name="connsiteY71" fmla="*/ 6388 h 10000"/>
                  <a:gd name="connsiteX72" fmla="*/ 10000 w 10000"/>
                  <a:gd name="connsiteY72" fmla="*/ 5970 h 10000"/>
                  <a:gd name="connsiteX73" fmla="*/ 9914 w 10000"/>
                  <a:gd name="connsiteY73" fmla="*/ 5669 h 10000"/>
                  <a:gd name="connsiteX0" fmla="*/ 10000 w 10000"/>
                  <a:gd name="connsiteY0" fmla="*/ 5970 h 10000"/>
                  <a:gd name="connsiteX1" fmla="*/ 1931 w 10000"/>
                  <a:gd name="connsiteY1" fmla="*/ 10000 h 10000"/>
                  <a:gd name="connsiteX2" fmla="*/ 1050 w 10000"/>
                  <a:gd name="connsiteY2" fmla="*/ 9703 h 10000"/>
                  <a:gd name="connsiteX3" fmla="*/ 485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85 w 10000"/>
                  <a:gd name="connsiteY6" fmla="*/ 895 h 10000"/>
                  <a:gd name="connsiteX7" fmla="*/ 283 w 10000"/>
                  <a:gd name="connsiteY7" fmla="*/ 987 h 10000"/>
                  <a:gd name="connsiteX8" fmla="*/ 540 w 10000"/>
                  <a:gd name="connsiteY8" fmla="*/ 957 h 10000"/>
                  <a:gd name="connsiteX9" fmla="*/ 682 w 10000"/>
                  <a:gd name="connsiteY9" fmla="*/ 597 h 10000"/>
                  <a:gd name="connsiteX10" fmla="*/ 569 w 10000"/>
                  <a:gd name="connsiteY10" fmla="*/ 328 h 10000"/>
                  <a:gd name="connsiteX11" fmla="*/ 797 w 10000"/>
                  <a:gd name="connsiteY11" fmla="*/ 0 h 10000"/>
                  <a:gd name="connsiteX12" fmla="*/ 1194 w 10000"/>
                  <a:gd name="connsiteY12" fmla="*/ 208 h 10000"/>
                  <a:gd name="connsiteX13" fmla="*/ 1337 w 10000"/>
                  <a:gd name="connsiteY13" fmla="*/ 476 h 10000"/>
                  <a:gd name="connsiteX14" fmla="*/ 1618 w 10000"/>
                  <a:gd name="connsiteY14" fmla="*/ 597 h 10000"/>
                  <a:gd name="connsiteX15" fmla="*/ 1819 w 10000"/>
                  <a:gd name="connsiteY15" fmla="*/ 447 h 10000"/>
                  <a:gd name="connsiteX16" fmla="*/ 2329 w 10000"/>
                  <a:gd name="connsiteY16" fmla="*/ 476 h 10000"/>
                  <a:gd name="connsiteX17" fmla="*/ 2670 w 10000"/>
                  <a:gd name="connsiteY17" fmla="*/ 747 h 10000"/>
                  <a:gd name="connsiteX18" fmla="*/ 2955 w 10000"/>
                  <a:gd name="connsiteY18" fmla="*/ 777 h 10000"/>
                  <a:gd name="connsiteX19" fmla="*/ 2925 w 10000"/>
                  <a:gd name="connsiteY19" fmla="*/ 1107 h 10000"/>
                  <a:gd name="connsiteX20" fmla="*/ 2841 w 10000"/>
                  <a:gd name="connsiteY20" fmla="*/ 1254 h 10000"/>
                  <a:gd name="connsiteX21" fmla="*/ 2897 w 10000"/>
                  <a:gd name="connsiteY21" fmla="*/ 1582 h 10000"/>
                  <a:gd name="connsiteX22" fmla="*/ 3295 w 10000"/>
                  <a:gd name="connsiteY22" fmla="*/ 1909 h 10000"/>
                  <a:gd name="connsiteX23" fmla="*/ 3664 w 10000"/>
                  <a:gd name="connsiteY23" fmla="*/ 2330 h 10000"/>
                  <a:gd name="connsiteX24" fmla="*/ 3805 w 10000"/>
                  <a:gd name="connsiteY24" fmla="*/ 2867 h 10000"/>
                  <a:gd name="connsiteX25" fmla="*/ 4063 w 10000"/>
                  <a:gd name="connsiteY25" fmla="*/ 3732 h 10000"/>
                  <a:gd name="connsiteX26" fmla="*/ 4290 w 10000"/>
                  <a:gd name="connsiteY26" fmla="*/ 4537 h 10000"/>
                  <a:gd name="connsiteX27" fmla="*/ 4148 w 10000"/>
                  <a:gd name="connsiteY27" fmla="*/ 4923 h 10000"/>
                  <a:gd name="connsiteX28" fmla="*/ 4376 w 10000"/>
                  <a:gd name="connsiteY28" fmla="*/ 5345 h 10000"/>
                  <a:gd name="connsiteX29" fmla="*/ 4261 w 10000"/>
                  <a:gd name="connsiteY29" fmla="*/ 5822 h 10000"/>
                  <a:gd name="connsiteX30" fmla="*/ 4402 w 10000"/>
                  <a:gd name="connsiteY30" fmla="*/ 6178 h 10000"/>
                  <a:gd name="connsiteX31" fmla="*/ 4517 w 10000"/>
                  <a:gd name="connsiteY31" fmla="*/ 6628 h 10000"/>
                  <a:gd name="connsiteX32" fmla="*/ 4716 w 10000"/>
                  <a:gd name="connsiteY32" fmla="*/ 7044 h 10000"/>
                  <a:gd name="connsiteX33" fmla="*/ 4632 w 10000"/>
                  <a:gd name="connsiteY33" fmla="*/ 7370 h 10000"/>
                  <a:gd name="connsiteX34" fmla="*/ 4261 w 10000"/>
                  <a:gd name="connsiteY34" fmla="*/ 7553 h 10000"/>
                  <a:gd name="connsiteX35" fmla="*/ 4006 w 10000"/>
                  <a:gd name="connsiteY35" fmla="*/ 7941 h 10000"/>
                  <a:gd name="connsiteX36" fmla="*/ 3805 w 10000"/>
                  <a:gd name="connsiteY36" fmla="*/ 8091 h 10000"/>
                  <a:gd name="connsiteX37" fmla="*/ 3352 w 10000"/>
                  <a:gd name="connsiteY37" fmla="*/ 8208 h 10000"/>
                  <a:gd name="connsiteX38" fmla="*/ 3210 w 10000"/>
                  <a:gd name="connsiteY38" fmla="*/ 8536 h 10000"/>
                  <a:gd name="connsiteX39" fmla="*/ 3012 w 10000"/>
                  <a:gd name="connsiteY39" fmla="*/ 8776 h 10000"/>
                  <a:gd name="connsiteX40" fmla="*/ 2587 w 10000"/>
                  <a:gd name="connsiteY40" fmla="*/ 8925 h 10000"/>
                  <a:gd name="connsiteX41" fmla="*/ 2300 w 10000"/>
                  <a:gd name="connsiteY41" fmla="*/ 9136 h 10000"/>
                  <a:gd name="connsiteX42" fmla="*/ 1962 w 10000"/>
                  <a:gd name="connsiteY42" fmla="*/ 9104 h 10000"/>
                  <a:gd name="connsiteX43" fmla="*/ 1618 w 10000"/>
                  <a:gd name="connsiteY43" fmla="*/ 9194 h 10000"/>
                  <a:gd name="connsiteX44" fmla="*/ 1250 w 10000"/>
                  <a:gd name="connsiteY44" fmla="*/ 9465 h 10000"/>
                  <a:gd name="connsiteX45" fmla="*/ 767 w 10000"/>
                  <a:gd name="connsiteY45" fmla="*/ 9313 h 10000"/>
                  <a:gd name="connsiteX46" fmla="*/ 1561 w 10000"/>
                  <a:gd name="connsiteY46" fmla="*/ 9760 h 10000"/>
                  <a:gd name="connsiteX47" fmla="*/ 1901 w 10000"/>
                  <a:gd name="connsiteY47" fmla="*/ 9941 h 10000"/>
                  <a:gd name="connsiteX48" fmla="*/ 2300 w 10000"/>
                  <a:gd name="connsiteY48" fmla="*/ 9879 h 10000"/>
                  <a:gd name="connsiteX49" fmla="*/ 2613 w 10000"/>
                  <a:gd name="connsiteY49" fmla="*/ 9789 h 10000"/>
                  <a:gd name="connsiteX50" fmla="*/ 2925 w 10000"/>
                  <a:gd name="connsiteY50" fmla="*/ 9492 h 10000"/>
                  <a:gd name="connsiteX51" fmla="*/ 3295 w 10000"/>
                  <a:gd name="connsiteY51" fmla="*/ 9221 h 10000"/>
                  <a:gd name="connsiteX52" fmla="*/ 3352 w 10000"/>
                  <a:gd name="connsiteY52" fmla="*/ 8895 h 10000"/>
                  <a:gd name="connsiteX53" fmla="*/ 3780 w 10000"/>
                  <a:gd name="connsiteY53" fmla="*/ 8448 h 10000"/>
                  <a:gd name="connsiteX54" fmla="*/ 4490 w 10000"/>
                  <a:gd name="connsiteY54" fmla="*/ 8268 h 10000"/>
                  <a:gd name="connsiteX55" fmla="*/ 4744 w 10000"/>
                  <a:gd name="connsiteY55" fmla="*/ 8180 h 10000"/>
                  <a:gd name="connsiteX56" fmla="*/ 5115 w 10000"/>
                  <a:gd name="connsiteY56" fmla="*/ 8299 h 10000"/>
                  <a:gd name="connsiteX57" fmla="*/ 5170 w 10000"/>
                  <a:gd name="connsiteY57" fmla="*/ 7850 h 10000"/>
                  <a:gd name="connsiteX58" fmla="*/ 5285 w 10000"/>
                  <a:gd name="connsiteY58" fmla="*/ 7521 h 10000"/>
                  <a:gd name="connsiteX59" fmla="*/ 5510 w 10000"/>
                  <a:gd name="connsiteY59" fmla="*/ 7403 h 10000"/>
                  <a:gd name="connsiteX60" fmla="*/ 5795 w 10000"/>
                  <a:gd name="connsiteY60" fmla="*/ 7283 h 10000"/>
                  <a:gd name="connsiteX61" fmla="*/ 6109 w 10000"/>
                  <a:gd name="connsiteY61" fmla="*/ 7283 h 10000"/>
                  <a:gd name="connsiteX62" fmla="*/ 6305 w 10000"/>
                  <a:gd name="connsiteY62" fmla="*/ 7193 h 10000"/>
                  <a:gd name="connsiteX63" fmla="*/ 6848 w 10000"/>
                  <a:gd name="connsiteY63" fmla="*/ 6836 h 10000"/>
                  <a:gd name="connsiteX64" fmla="*/ 7213 w 10000"/>
                  <a:gd name="connsiteY64" fmla="*/ 6924 h 10000"/>
                  <a:gd name="connsiteX65" fmla="*/ 7443 w 10000"/>
                  <a:gd name="connsiteY65" fmla="*/ 7044 h 10000"/>
                  <a:gd name="connsiteX66" fmla="*/ 7953 w 10000"/>
                  <a:gd name="connsiteY66" fmla="*/ 6924 h 10000"/>
                  <a:gd name="connsiteX67" fmla="*/ 8636 w 10000"/>
                  <a:gd name="connsiteY67" fmla="*/ 6956 h 10000"/>
                  <a:gd name="connsiteX68" fmla="*/ 8920 w 10000"/>
                  <a:gd name="connsiteY68" fmla="*/ 6836 h 10000"/>
                  <a:gd name="connsiteX69" fmla="*/ 9289 w 10000"/>
                  <a:gd name="connsiteY69" fmla="*/ 6836 h 10000"/>
                  <a:gd name="connsiteX70" fmla="*/ 9660 w 10000"/>
                  <a:gd name="connsiteY70" fmla="*/ 6718 h 10000"/>
                  <a:gd name="connsiteX71" fmla="*/ 9829 w 10000"/>
                  <a:gd name="connsiteY71" fmla="*/ 6388 h 10000"/>
                  <a:gd name="connsiteX72" fmla="*/ 10000 w 10000"/>
                  <a:gd name="connsiteY72" fmla="*/ 5970 h 10000"/>
                  <a:gd name="connsiteX0" fmla="*/ 9829 w 9829"/>
                  <a:gd name="connsiteY0" fmla="*/ 6388 h 10000"/>
                  <a:gd name="connsiteX1" fmla="*/ 1931 w 9829"/>
                  <a:gd name="connsiteY1" fmla="*/ 10000 h 10000"/>
                  <a:gd name="connsiteX2" fmla="*/ 1050 w 9829"/>
                  <a:gd name="connsiteY2" fmla="*/ 9703 h 10000"/>
                  <a:gd name="connsiteX3" fmla="*/ 485 w 9829"/>
                  <a:gd name="connsiteY3" fmla="*/ 9553 h 10000"/>
                  <a:gd name="connsiteX4" fmla="*/ 0 w 9829"/>
                  <a:gd name="connsiteY4" fmla="*/ 9254 h 10000"/>
                  <a:gd name="connsiteX5" fmla="*/ 0 w 9829"/>
                  <a:gd name="connsiteY5" fmla="*/ 4835 h 10000"/>
                  <a:gd name="connsiteX6" fmla="*/ 85 w 9829"/>
                  <a:gd name="connsiteY6" fmla="*/ 895 h 10000"/>
                  <a:gd name="connsiteX7" fmla="*/ 283 w 9829"/>
                  <a:gd name="connsiteY7" fmla="*/ 987 h 10000"/>
                  <a:gd name="connsiteX8" fmla="*/ 540 w 9829"/>
                  <a:gd name="connsiteY8" fmla="*/ 957 h 10000"/>
                  <a:gd name="connsiteX9" fmla="*/ 682 w 9829"/>
                  <a:gd name="connsiteY9" fmla="*/ 597 h 10000"/>
                  <a:gd name="connsiteX10" fmla="*/ 569 w 9829"/>
                  <a:gd name="connsiteY10" fmla="*/ 328 h 10000"/>
                  <a:gd name="connsiteX11" fmla="*/ 797 w 9829"/>
                  <a:gd name="connsiteY11" fmla="*/ 0 h 10000"/>
                  <a:gd name="connsiteX12" fmla="*/ 1194 w 9829"/>
                  <a:gd name="connsiteY12" fmla="*/ 208 h 10000"/>
                  <a:gd name="connsiteX13" fmla="*/ 1337 w 9829"/>
                  <a:gd name="connsiteY13" fmla="*/ 476 h 10000"/>
                  <a:gd name="connsiteX14" fmla="*/ 1618 w 9829"/>
                  <a:gd name="connsiteY14" fmla="*/ 597 h 10000"/>
                  <a:gd name="connsiteX15" fmla="*/ 1819 w 9829"/>
                  <a:gd name="connsiteY15" fmla="*/ 447 h 10000"/>
                  <a:gd name="connsiteX16" fmla="*/ 2329 w 9829"/>
                  <a:gd name="connsiteY16" fmla="*/ 476 h 10000"/>
                  <a:gd name="connsiteX17" fmla="*/ 2670 w 9829"/>
                  <a:gd name="connsiteY17" fmla="*/ 747 h 10000"/>
                  <a:gd name="connsiteX18" fmla="*/ 2955 w 9829"/>
                  <a:gd name="connsiteY18" fmla="*/ 777 h 10000"/>
                  <a:gd name="connsiteX19" fmla="*/ 2925 w 9829"/>
                  <a:gd name="connsiteY19" fmla="*/ 1107 h 10000"/>
                  <a:gd name="connsiteX20" fmla="*/ 2841 w 9829"/>
                  <a:gd name="connsiteY20" fmla="*/ 1254 h 10000"/>
                  <a:gd name="connsiteX21" fmla="*/ 2897 w 9829"/>
                  <a:gd name="connsiteY21" fmla="*/ 1582 h 10000"/>
                  <a:gd name="connsiteX22" fmla="*/ 3295 w 9829"/>
                  <a:gd name="connsiteY22" fmla="*/ 1909 h 10000"/>
                  <a:gd name="connsiteX23" fmla="*/ 3664 w 9829"/>
                  <a:gd name="connsiteY23" fmla="*/ 2330 h 10000"/>
                  <a:gd name="connsiteX24" fmla="*/ 3805 w 9829"/>
                  <a:gd name="connsiteY24" fmla="*/ 2867 h 10000"/>
                  <a:gd name="connsiteX25" fmla="*/ 4063 w 9829"/>
                  <a:gd name="connsiteY25" fmla="*/ 3732 h 10000"/>
                  <a:gd name="connsiteX26" fmla="*/ 4290 w 9829"/>
                  <a:gd name="connsiteY26" fmla="*/ 4537 h 10000"/>
                  <a:gd name="connsiteX27" fmla="*/ 4148 w 9829"/>
                  <a:gd name="connsiteY27" fmla="*/ 4923 h 10000"/>
                  <a:gd name="connsiteX28" fmla="*/ 4376 w 9829"/>
                  <a:gd name="connsiteY28" fmla="*/ 5345 h 10000"/>
                  <a:gd name="connsiteX29" fmla="*/ 4261 w 9829"/>
                  <a:gd name="connsiteY29" fmla="*/ 5822 h 10000"/>
                  <a:gd name="connsiteX30" fmla="*/ 4402 w 9829"/>
                  <a:gd name="connsiteY30" fmla="*/ 6178 h 10000"/>
                  <a:gd name="connsiteX31" fmla="*/ 4517 w 9829"/>
                  <a:gd name="connsiteY31" fmla="*/ 6628 h 10000"/>
                  <a:gd name="connsiteX32" fmla="*/ 4716 w 9829"/>
                  <a:gd name="connsiteY32" fmla="*/ 7044 h 10000"/>
                  <a:gd name="connsiteX33" fmla="*/ 4632 w 9829"/>
                  <a:gd name="connsiteY33" fmla="*/ 7370 h 10000"/>
                  <a:gd name="connsiteX34" fmla="*/ 4261 w 9829"/>
                  <a:gd name="connsiteY34" fmla="*/ 7553 h 10000"/>
                  <a:gd name="connsiteX35" fmla="*/ 4006 w 9829"/>
                  <a:gd name="connsiteY35" fmla="*/ 7941 h 10000"/>
                  <a:gd name="connsiteX36" fmla="*/ 3805 w 9829"/>
                  <a:gd name="connsiteY36" fmla="*/ 8091 h 10000"/>
                  <a:gd name="connsiteX37" fmla="*/ 3352 w 9829"/>
                  <a:gd name="connsiteY37" fmla="*/ 8208 h 10000"/>
                  <a:gd name="connsiteX38" fmla="*/ 3210 w 9829"/>
                  <a:gd name="connsiteY38" fmla="*/ 8536 h 10000"/>
                  <a:gd name="connsiteX39" fmla="*/ 3012 w 9829"/>
                  <a:gd name="connsiteY39" fmla="*/ 8776 h 10000"/>
                  <a:gd name="connsiteX40" fmla="*/ 2587 w 9829"/>
                  <a:gd name="connsiteY40" fmla="*/ 8925 h 10000"/>
                  <a:gd name="connsiteX41" fmla="*/ 2300 w 9829"/>
                  <a:gd name="connsiteY41" fmla="*/ 9136 h 10000"/>
                  <a:gd name="connsiteX42" fmla="*/ 1962 w 9829"/>
                  <a:gd name="connsiteY42" fmla="*/ 9104 h 10000"/>
                  <a:gd name="connsiteX43" fmla="*/ 1618 w 9829"/>
                  <a:gd name="connsiteY43" fmla="*/ 9194 h 10000"/>
                  <a:gd name="connsiteX44" fmla="*/ 1250 w 9829"/>
                  <a:gd name="connsiteY44" fmla="*/ 9465 h 10000"/>
                  <a:gd name="connsiteX45" fmla="*/ 767 w 9829"/>
                  <a:gd name="connsiteY45" fmla="*/ 9313 h 10000"/>
                  <a:gd name="connsiteX46" fmla="*/ 1561 w 9829"/>
                  <a:gd name="connsiteY46" fmla="*/ 9760 h 10000"/>
                  <a:gd name="connsiteX47" fmla="*/ 1901 w 9829"/>
                  <a:gd name="connsiteY47" fmla="*/ 9941 h 10000"/>
                  <a:gd name="connsiteX48" fmla="*/ 2300 w 9829"/>
                  <a:gd name="connsiteY48" fmla="*/ 9879 h 10000"/>
                  <a:gd name="connsiteX49" fmla="*/ 2613 w 9829"/>
                  <a:gd name="connsiteY49" fmla="*/ 9789 h 10000"/>
                  <a:gd name="connsiteX50" fmla="*/ 2925 w 9829"/>
                  <a:gd name="connsiteY50" fmla="*/ 9492 h 10000"/>
                  <a:gd name="connsiteX51" fmla="*/ 3295 w 9829"/>
                  <a:gd name="connsiteY51" fmla="*/ 9221 h 10000"/>
                  <a:gd name="connsiteX52" fmla="*/ 3352 w 9829"/>
                  <a:gd name="connsiteY52" fmla="*/ 8895 h 10000"/>
                  <a:gd name="connsiteX53" fmla="*/ 3780 w 9829"/>
                  <a:gd name="connsiteY53" fmla="*/ 8448 h 10000"/>
                  <a:gd name="connsiteX54" fmla="*/ 4490 w 9829"/>
                  <a:gd name="connsiteY54" fmla="*/ 8268 h 10000"/>
                  <a:gd name="connsiteX55" fmla="*/ 4744 w 9829"/>
                  <a:gd name="connsiteY55" fmla="*/ 8180 h 10000"/>
                  <a:gd name="connsiteX56" fmla="*/ 5115 w 9829"/>
                  <a:gd name="connsiteY56" fmla="*/ 8299 h 10000"/>
                  <a:gd name="connsiteX57" fmla="*/ 5170 w 9829"/>
                  <a:gd name="connsiteY57" fmla="*/ 7850 h 10000"/>
                  <a:gd name="connsiteX58" fmla="*/ 5285 w 9829"/>
                  <a:gd name="connsiteY58" fmla="*/ 7521 h 10000"/>
                  <a:gd name="connsiteX59" fmla="*/ 5510 w 9829"/>
                  <a:gd name="connsiteY59" fmla="*/ 7403 h 10000"/>
                  <a:gd name="connsiteX60" fmla="*/ 5795 w 9829"/>
                  <a:gd name="connsiteY60" fmla="*/ 7283 h 10000"/>
                  <a:gd name="connsiteX61" fmla="*/ 6109 w 9829"/>
                  <a:gd name="connsiteY61" fmla="*/ 7283 h 10000"/>
                  <a:gd name="connsiteX62" fmla="*/ 6305 w 9829"/>
                  <a:gd name="connsiteY62" fmla="*/ 7193 h 10000"/>
                  <a:gd name="connsiteX63" fmla="*/ 6848 w 9829"/>
                  <a:gd name="connsiteY63" fmla="*/ 6836 h 10000"/>
                  <a:gd name="connsiteX64" fmla="*/ 7213 w 9829"/>
                  <a:gd name="connsiteY64" fmla="*/ 6924 h 10000"/>
                  <a:gd name="connsiteX65" fmla="*/ 7443 w 9829"/>
                  <a:gd name="connsiteY65" fmla="*/ 7044 h 10000"/>
                  <a:gd name="connsiteX66" fmla="*/ 7953 w 9829"/>
                  <a:gd name="connsiteY66" fmla="*/ 6924 h 10000"/>
                  <a:gd name="connsiteX67" fmla="*/ 8636 w 9829"/>
                  <a:gd name="connsiteY67" fmla="*/ 6956 h 10000"/>
                  <a:gd name="connsiteX68" fmla="*/ 8920 w 9829"/>
                  <a:gd name="connsiteY68" fmla="*/ 6836 h 10000"/>
                  <a:gd name="connsiteX69" fmla="*/ 9289 w 9829"/>
                  <a:gd name="connsiteY69" fmla="*/ 6836 h 10000"/>
                  <a:gd name="connsiteX70" fmla="*/ 9660 w 9829"/>
                  <a:gd name="connsiteY70" fmla="*/ 6718 h 10000"/>
                  <a:gd name="connsiteX71" fmla="*/ 9829 w 9829"/>
                  <a:gd name="connsiteY71" fmla="*/ 6388 h 10000"/>
                  <a:gd name="connsiteX0" fmla="*/ 9828 w 9828"/>
                  <a:gd name="connsiteY0" fmla="*/ 6718 h 10000"/>
                  <a:gd name="connsiteX1" fmla="*/ 1965 w 9828"/>
                  <a:gd name="connsiteY1" fmla="*/ 10000 h 10000"/>
                  <a:gd name="connsiteX2" fmla="*/ 1068 w 9828"/>
                  <a:gd name="connsiteY2" fmla="*/ 9703 h 10000"/>
                  <a:gd name="connsiteX3" fmla="*/ 493 w 9828"/>
                  <a:gd name="connsiteY3" fmla="*/ 9553 h 10000"/>
                  <a:gd name="connsiteX4" fmla="*/ 0 w 9828"/>
                  <a:gd name="connsiteY4" fmla="*/ 9254 h 10000"/>
                  <a:gd name="connsiteX5" fmla="*/ 0 w 9828"/>
                  <a:gd name="connsiteY5" fmla="*/ 4835 h 10000"/>
                  <a:gd name="connsiteX6" fmla="*/ 86 w 9828"/>
                  <a:gd name="connsiteY6" fmla="*/ 895 h 10000"/>
                  <a:gd name="connsiteX7" fmla="*/ 288 w 9828"/>
                  <a:gd name="connsiteY7" fmla="*/ 987 h 10000"/>
                  <a:gd name="connsiteX8" fmla="*/ 549 w 9828"/>
                  <a:gd name="connsiteY8" fmla="*/ 957 h 10000"/>
                  <a:gd name="connsiteX9" fmla="*/ 694 w 9828"/>
                  <a:gd name="connsiteY9" fmla="*/ 597 h 10000"/>
                  <a:gd name="connsiteX10" fmla="*/ 579 w 9828"/>
                  <a:gd name="connsiteY10" fmla="*/ 328 h 10000"/>
                  <a:gd name="connsiteX11" fmla="*/ 811 w 9828"/>
                  <a:gd name="connsiteY11" fmla="*/ 0 h 10000"/>
                  <a:gd name="connsiteX12" fmla="*/ 1215 w 9828"/>
                  <a:gd name="connsiteY12" fmla="*/ 208 h 10000"/>
                  <a:gd name="connsiteX13" fmla="*/ 1360 w 9828"/>
                  <a:gd name="connsiteY13" fmla="*/ 476 h 10000"/>
                  <a:gd name="connsiteX14" fmla="*/ 1646 w 9828"/>
                  <a:gd name="connsiteY14" fmla="*/ 597 h 10000"/>
                  <a:gd name="connsiteX15" fmla="*/ 1851 w 9828"/>
                  <a:gd name="connsiteY15" fmla="*/ 447 h 10000"/>
                  <a:gd name="connsiteX16" fmla="*/ 2370 w 9828"/>
                  <a:gd name="connsiteY16" fmla="*/ 476 h 10000"/>
                  <a:gd name="connsiteX17" fmla="*/ 2716 w 9828"/>
                  <a:gd name="connsiteY17" fmla="*/ 747 h 10000"/>
                  <a:gd name="connsiteX18" fmla="*/ 3006 w 9828"/>
                  <a:gd name="connsiteY18" fmla="*/ 777 h 10000"/>
                  <a:gd name="connsiteX19" fmla="*/ 2976 w 9828"/>
                  <a:gd name="connsiteY19" fmla="*/ 1107 h 10000"/>
                  <a:gd name="connsiteX20" fmla="*/ 2890 w 9828"/>
                  <a:gd name="connsiteY20" fmla="*/ 1254 h 10000"/>
                  <a:gd name="connsiteX21" fmla="*/ 2947 w 9828"/>
                  <a:gd name="connsiteY21" fmla="*/ 1582 h 10000"/>
                  <a:gd name="connsiteX22" fmla="*/ 3352 w 9828"/>
                  <a:gd name="connsiteY22" fmla="*/ 1909 h 10000"/>
                  <a:gd name="connsiteX23" fmla="*/ 3728 w 9828"/>
                  <a:gd name="connsiteY23" fmla="*/ 2330 h 10000"/>
                  <a:gd name="connsiteX24" fmla="*/ 3871 w 9828"/>
                  <a:gd name="connsiteY24" fmla="*/ 2867 h 10000"/>
                  <a:gd name="connsiteX25" fmla="*/ 4134 w 9828"/>
                  <a:gd name="connsiteY25" fmla="*/ 3732 h 10000"/>
                  <a:gd name="connsiteX26" fmla="*/ 4365 w 9828"/>
                  <a:gd name="connsiteY26" fmla="*/ 4537 h 10000"/>
                  <a:gd name="connsiteX27" fmla="*/ 4220 w 9828"/>
                  <a:gd name="connsiteY27" fmla="*/ 4923 h 10000"/>
                  <a:gd name="connsiteX28" fmla="*/ 4452 w 9828"/>
                  <a:gd name="connsiteY28" fmla="*/ 5345 h 10000"/>
                  <a:gd name="connsiteX29" fmla="*/ 4335 w 9828"/>
                  <a:gd name="connsiteY29" fmla="*/ 5822 h 10000"/>
                  <a:gd name="connsiteX30" fmla="*/ 4479 w 9828"/>
                  <a:gd name="connsiteY30" fmla="*/ 6178 h 10000"/>
                  <a:gd name="connsiteX31" fmla="*/ 4596 w 9828"/>
                  <a:gd name="connsiteY31" fmla="*/ 6628 h 10000"/>
                  <a:gd name="connsiteX32" fmla="*/ 4798 w 9828"/>
                  <a:gd name="connsiteY32" fmla="*/ 7044 h 10000"/>
                  <a:gd name="connsiteX33" fmla="*/ 4713 w 9828"/>
                  <a:gd name="connsiteY33" fmla="*/ 7370 h 10000"/>
                  <a:gd name="connsiteX34" fmla="*/ 4335 w 9828"/>
                  <a:gd name="connsiteY34" fmla="*/ 7553 h 10000"/>
                  <a:gd name="connsiteX35" fmla="*/ 4076 w 9828"/>
                  <a:gd name="connsiteY35" fmla="*/ 7941 h 10000"/>
                  <a:gd name="connsiteX36" fmla="*/ 3871 w 9828"/>
                  <a:gd name="connsiteY36" fmla="*/ 8091 h 10000"/>
                  <a:gd name="connsiteX37" fmla="*/ 3410 w 9828"/>
                  <a:gd name="connsiteY37" fmla="*/ 8208 h 10000"/>
                  <a:gd name="connsiteX38" fmla="*/ 3266 w 9828"/>
                  <a:gd name="connsiteY38" fmla="*/ 8536 h 10000"/>
                  <a:gd name="connsiteX39" fmla="*/ 3064 w 9828"/>
                  <a:gd name="connsiteY39" fmla="*/ 8776 h 10000"/>
                  <a:gd name="connsiteX40" fmla="*/ 2632 w 9828"/>
                  <a:gd name="connsiteY40" fmla="*/ 8925 h 10000"/>
                  <a:gd name="connsiteX41" fmla="*/ 2340 w 9828"/>
                  <a:gd name="connsiteY41" fmla="*/ 9136 h 10000"/>
                  <a:gd name="connsiteX42" fmla="*/ 1996 w 9828"/>
                  <a:gd name="connsiteY42" fmla="*/ 9104 h 10000"/>
                  <a:gd name="connsiteX43" fmla="*/ 1646 w 9828"/>
                  <a:gd name="connsiteY43" fmla="*/ 9194 h 10000"/>
                  <a:gd name="connsiteX44" fmla="*/ 1272 w 9828"/>
                  <a:gd name="connsiteY44" fmla="*/ 9465 h 10000"/>
                  <a:gd name="connsiteX45" fmla="*/ 780 w 9828"/>
                  <a:gd name="connsiteY45" fmla="*/ 9313 h 10000"/>
                  <a:gd name="connsiteX46" fmla="*/ 1588 w 9828"/>
                  <a:gd name="connsiteY46" fmla="*/ 9760 h 10000"/>
                  <a:gd name="connsiteX47" fmla="*/ 1934 w 9828"/>
                  <a:gd name="connsiteY47" fmla="*/ 9941 h 10000"/>
                  <a:gd name="connsiteX48" fmla="*/ 2340 w 9828"/>
                  <a:gd name="connsiteY48" fmla="*/ 9879 h 10000"/>
                  <a:gd name="connsiteX49" fmla="*/ 2658 w 9828"/>
                  <a:gd name="connsiteY49" fmla="*/ 9789 h 10000"/>
                  <a:gd name="connsiteX50" fmla="*/ 2976 w 9828"/>
                  <a:gd name="connsiteY50" fmla="*/ 9492 h 10000"/>
                  <a:gd name="connsiteX51" fmla="*/ 3352 w 9828"/>
                  <a:gd name="connsiteY51" fmla="*/ 9221 h 10000"/>
                  <a:gd name="connsiteX52" fmla="*/ 3410 w 9828"/>
                  <a:gd name="connsiteY52" fmla="*/ 8895 h 10000"/>
                  <a:gd name="connsiteX53" fmla="*/ 3846 w 9828"/>
                  <a:gd name="connsiteY53" fmla="*/ 8448 h 10000"/>
                  <a:gd name="connsiteX54" fmla="*/ 4568 w 9828"/>
                  <a:gd name="connsiteY54" fmla="*/ 8268 h 10000"/>
                  <a:gd name="connsiteX55" fmla="*/ 4827 w 9828"/>
                  <a:gd name="connsiteY55" fmla="*/ 8180 h 10000"/>
                  <a:gd name="connsiteX56" fmla="*/ 5204 w 9828"/>
                  <a:gd name="connsiteY56" fmla="*/ 8299 h 10000"/>
                  <a:gd name="connsiteX57" fmla="*/ 5260 w 9828"/>
                  <a:gd name="connsiteY57" fmla="*/ 7850 h 10000"/>
                  <a:gd name="connsiteX58" fmla="*/ 5377 w 9828"/>
                  <a:gd name="connsiteY58" fmla="*/ 7521 h 10000"/>
                  <a:gd name="connsiteX59" fmla="*/ 5606 w 9828"/>
                  <a:gd name="connsiteY59" fmla="*/ 7403 h 10000"/>
                  <a:gd name="connsiteX60" fmla="*/ 5896 w 9828"/>
                  <a:gd name="connsiteY60" fmla="*/ 7283 h 10000"/>
                  <a:gd name="connsiteX61" fmla="*/ 6215 w 9828"/>
                  <a:gd name="connsiteY61" fmla="*/ 7283 h 10000"/>
                  <a:gd name="connsiteX62" fmla="*/ 6415 w 9828"/>
                  <a:gd name="connsiteY62" fmla="*/ 7193 h 10000"/>
                  <a:gd name="connsiteX63" fmla="*/ 6967 w 9828"/>
                  <a:gd name="connsiteY63" fmla="*/ 6836 h 10000"/>
                  <a:gd name="connsiteX64" fmla="*/ 7338 w 9828"/>
                  <a:gd name="connsiteY64" fmla="*/ 6924 h 10000"/>
                  <a:gd name="connsiteX65" fmla="*/ 7572 w 9828"/>
                  <a:gd name="connsiteY65" fmla="*/ 7044 h 10000"/>
                  <a:gd name="connsiteX66" fmla="*/ 8091 w 9828"/>
                  <a:gd name="connsiteY66" fmla="*/ 6924 h 10000"/>
                  <a:gd name="connsiteX67" fmla="*/ 8786 w 9828"/>
                  <a:gd name="connsiteY67" fmla="*/ 6956 h 10000"/>
                  <a:gd name="connsiteX68" fmla="*/ 9075 w 9828"/>
                  <a:gd name="connsiteY68" fmla="*/ 6836 h 10000"/>
                  <a:gd name="connsiteX69" fmla="*/ 9451 w 9828"/>
                  <a:gd name="connsiteY69" fmla="*/ 6836 h 10000"/>
                  <a:gd name="connsiteX70" fmla="*/ 9828 w 9828"/>
                  <a:gd name="connsiteY70" fmla="*/ 6718 h 10000"/>
                  <a:gd name="connsiteX0" fmla="*/ 9616 w 9616"/>
                  <a:gd name="connsiteY0" fmla="*/ 6836 h 10000"/>
                  <a:gd name="connsiteX1" fmla="*/ 1999 w 9616"/>
                  <a:gd name="connsiteY1" fmla="*/ 10000 h 10000"/>
                  <a:gd name="connsiteX2" fmla="*/ 1087 w 9616"/>
                  <a:gd name="connsiteY2" fmla="*/ 9703 h 10000"/>
                  <a:gd name="connsiteX3" fmla="*/ 502 w 9616"/>
                  <a:gd name="connsiteY3" fmla="*/ 9553 h 10000"/>
                  <a:gd name="connsiteX4" fmla="*/ 0 w 9616"/>
                  <a:gd name="connsiteY4" fmla="*/ 9254 h 10000"/>
                  <a:gd name="connsiteX5" fmla="*/ 0 w 9616"/>
                  <a:gd name="connsiteY5" fmla="*/ 4835 h 10000"/>
                  <a:gd name="connsiteX6" fmla="*/ 88 w 9616"/>
                  <a:gd name="connsiteY6" fmla="*/ 895 h 10000"/>
                  <a:gd name="connsiteX7" fmla="*/ 293 w 9616"/>
                  <a:gd name="connsiteY7" fmla="*/ 987 h 10000"/>
                  <a:gd name="connsiteX8" fmla="*/ 559 w 9616"/>
                  <a:gd name="connsiteY8" fmla="*/ 957 h 10000"/>
                  <a:gd name="connsiteX9" fmla="*/ 706 w 9616"/>
                  <a:gd name="connsiteY9" fmla="*/ 597 h 10000"/>
                  <a:gd name="connsiteX10" fmla="*/ 589 w 9616"/>
                  <a:gd name="connsiteY10" fmla="*/ 328 h 10000"/>
                  <a:gd name="connsiteX11" fmla="*/ 825 w 9616"/>
                  <a:gd name="connsiteY11" fmla="*/ 0 h 10000"/>
                  <a:gd name="connsiteX12" fmla="*/ 1236 w 9616"/>
                  <a:gd name="connsiteY12" fmla="*/ 208 h 10000"/>
                  <a:gd name="connsiteX13" fmla="*/ 1384 w 9616"/>
                  <a:gd name="connsiteY13" fmla="*/ 476 h 10000"/>
                  <a:gd name="connsiteX14" fmla="*/ 1675 w 9616"/>
                  <a:gd name="connsiteY14" fmla="*/ 597 h 10000"/>
                  <a:gd name="connsiteX15" fmla="*/ 1883 w 9616"/>
                  <a:gd name="connsiteY15" fmla="*/ 447 h 10000"/>
                  <a:gd name="connsiteX16" fmla="*/ 2411 w 9616"/>
                  <a:gd name="connsiteY16" fmla="*/ 476 h 10000"/>
                  <a:gd name="connsiteX17" fmla="*/ 2764 w 9616"/>
                  <a:gd name="connsiteY17" fmla="*/ 747 h 10000"/>
                  <a:gd name="connsiteX18" fmla="*/ 3059 w 9616"/>
                  <a:gd name="connsiteY18" fmla="*/ 777 h 10000"/>
                  <a:gd name="connsiteX19" fmla="*/ 3028 w 9616"/>
                  <a:gd name="connsiteY19" fmla="*/ 1107 h 10000"/>
                  <a:gd name="connsiteX20" fmla="*/ 2941 w 9616"/>
                  <a:gd name="connsiteY20" fmla="*/ 1254 h 10000"/>
                  <a:gd name="connsiteX21" fmla="*/ 2999 w 9616"/>
                  <a:gd name="connsiteY21" fmla="*/ 1582 h 10000"/>
                  <a:gd name="connsiteX22" fmla="*/ 3411 w 9616"/>
                  <a:gd name="connsiteY22" fmla="*/ 1909 h 10000"/>
                  <a:gd name="connsiteX23" fmla="*/ 3793 w 9616"/>
                  <a:gd name="connsiteY23" fmla="*/ 2330 h 10000"/>
                  <a:gd name="connsiteX24" fmla="*/ 3939 w 9616"/>
                  <a:gd name="connsiteY24" fmla="*/ 2867 h 10000"/>
                  <a:gd name="connsiteX25" fmla="*/ 4206 w 9616"/>
                  <a:gd name="connsiteY25" fmla="*/ 3732 h 10000"/>
                  <a:gd name="connsiteX26" fmla="*/ 4441 w 9616"/>
                  <a:gd name="connsiteY26" fmla="*/ 4537 h 10000"/>
                  <a:gd name="connsiteX27" fmla="*/ 4294 w 9616"/>
                  <a:gd name="connsiteY27" fmla="*/ 4923 h 10000"/>
                  <a:gd name="connsiteX28" fmla="*/ 4530 w 9616"/>
                  <a:gd name="connsiteY28" fmla="*/ 5345 h 10000"/>
                  <a:gd name="connsiteX29" fmla="*/ 4411 w 9616"/>
                  <a:gd name="connsiteY29" fmla="*/ 5822 h 10000"/>
                  <a:gd name="connsiteX30" fmla="*/ 4557 w 9616"/>
                  <a:gd name="connsiteY30" fmla="*/ 6178 h 10000"/>
                  <a:gd name="connsiteX31" fmla="*/ 4676 w 9616"/>
                  <a:gd name="connsiteY31" fmla="*/ 6628 h 10000"/>
                  <a:gd name="connsiteX32" fmla="*/ 4882 w 9616"/>
                  <a:gd name="connsiteY32" fmla="*/ 7044 h 10000"/>
                  <a:gd name="connsiteX33" fmla="*/ 4795 w 9616"/>
                  <a:gd name="connsiteY33" fmla="*/ 7370 h 10000"/>
                  <a:gd name="connsiteX34" fmla="*/ 4411 w 9616"/>
                  <a:gd name="connsiteY34" fmla="*/ 7553 h 10000"/>
                  <a:gd name="connsiteX35" fmla="*/ 4147 w 9616"/>
                  <a:gd name="connsiteY35" fmla="*/ 7941 h 10000"/>
                  <a:gd name="connsiteX36" fmla="*/ 3939 w 9616"/>
                  <a:gd name="connsiteY36" fmla="*/ 8091 h 10000"/>
                  <a:gd name="connsiteX37" fmla="*/ 3470 w 9616"/>
                  <a:gd name="connsiteY37" fmla="*/ 8208 h 10000"/>
                  <a:gd name="connsiteX38" fmla="*/ 3323 w 9616"/>
                  <a:gd name="connsiteY38" fmla="*/ 8536 h 10000"/>
                  <a:gd name="connsiteX39" fmla="*/ 3118 w 9616"/>
                  <a:gd name="connsiteY39" fmla="*/ 8776 h 10000"/>
                  <a:gd name="connsiteX40" fmla="*/ 2678 w 9616"/>
                  <a:gd name="connsiteY40" fmla="*/ 8925 h 10000"/>
                  <a:gd name="connsiteX41" fmla="*/ 2381 w 9616"/>
                  <a:gd name="connsiteY41" fmla="*/ 9136 h 10000"/>
                  <a:gd name="connsiteX42" fmla="*/ 2031 w 9616"/>
                  <a:gd name="connsiteY42" fmla="*/ 9104 h 10000"/>
                  <a:gd name="connsiteX43" fmla="*/ 1675 w 9616"/>
                  <a:gd name="connsiteY43" fmla="*/ 9194 h 10000"/>
                  <a:gd name="connsiteX44" fmla="*/ 1294 w 9616"/>
                  <a:gd name="connsiteY44" fmla="*/ 9465 h 10000"/>
                  <a:gd name="connsiteX45" fmla="*/ 794 w 9616"/>
                  <a:gd name="connsiteY45" fmla="*/ 9313 h 10000"/>
                  <a:gd name="connsiteX46" fmla="*/ 1616 w 9616"/>
                  <a:gd name="connsiteY46" fmla="*/ 9760 h 10000"/>
                  <a:gd name="connsiteX47" fmla="*/ 1968 w 9616"/>
                  <a:gd name="connsiteY47" fmla="*/ 9941 h 10000"/>
                  <a:gd name="connsiteX48" fmla="*/ 2381 w 9616"/>
                  <a:gd name="connsiteY48" fmla="*/ 9879 h 10000"/>
                  <a:gd name="connsiteX49" fmla="*/ 2705 w 9616"/>
                  <a:gd name="connsiteY49" fmla="*/ 9789 h 10000"/>
                  <a:gd name="connsiteX50" fmla="*/ 3028 w 9616"/>
                  <a:gd name="connsiteY50" fmla="*/ 9492 h 10000"/>
                  <a:gd name="connsiteX51" fmla="*/ 3411 w 9616"/>
                  <a:gd name="connsiteY51" fmla="*/ 9221 h 10000"/>
                  <a:gd name="connsiteX52" fmla="*/ 3470 w 9616"/>
                  <a:gd name="connsiteY52" fmla="*/ 8895 h 10000"/>
                  <a:gd name="connsiteX53" fmla="*/ 3913 w 9616"/>
                  <a:gd name="connsiteY53" fmla="*/ 8448 h 10000"/>
                  <a:gd name="connsiteX54" fmla="*/ 4648 w 9616"/>
                  <a:gd name="connsiteY54" fmla="*/ 8268 h 10000"/>
                  <a:gd name="connsiteX55" fmla="*/ 4911 w 9616"/>
                  <a:gd name="connsiteY55" fmla="*/ 8180 h 10000"/>
                  <a:gd name="connsiteX56" fmla="*/ 5295 w 9616"/>
                  <a:gd name="connsiteY56" fmla="*/ 8299 h 10000"/>
                  <a:gd name="connsiteX57" fmla="*/ 5352 w 9616"/>
                  <a:gd name="connsiteY57" fmla="*/ 7850 h 10000"/>
                  <a:gd name="connsiteX58" fmla="*/ 5471 w 9616"/>
                  <a:gd name="connsiteY58" fmla="*/ 7521 h 10000"/>
                  <a:gd name="connsiteX59" fmla="*/ 5704 w 9616"/>
                  <a:gd name="connsiteY59" fmla="*/ 7403 h 10000"/>
                  <a:gd name="connsiteX60" fmla="*/ 5999 w 9616"/>
                  <a:gd name="connsiteY60" fmla="*/ 7283 h 10000"/>
                  <a:gd name="connsiteX61" fmla="*/ 6324 w 9616"/>
                  <a:gd name="connsiteY61" fmla="*/ 7283 h 10000"/>
                  <a:gd name="connsiteX62" fmla="*/ 6527 w 9616"/>
                  <a:gd name="connsiteY62" fmla="*/ 7193 h 10000"/>
                  <a:gd name="connsiteX63" fmla="*/ 7089 w 9616"/>
                  <a:gd name="connsiteY63" fmla="*/ 6836 h 10000"/>
                  <a:gd name="connsiteX64" fmla="*/ 7466 w 9616"/>
                  <a:gd name="connsiteY64" fmla="*/ 6924 h 10000"/>
                  <a:gd name="connsiteX65" fmla="*/ 7705 w 9616"/>
                  <a:gd name="connsiteY65" fmla="*/ 7044 h 10000"/>
                  <a:gd name="connsiteX66" fmla="*/ 8233 w 9616"/>
                  <a:gd name="connsiteY66" fmla="*/ 6924 h 10000"/>
                  <a:gd name="connsiteX67" fmla="*/ 8940 w 9616"/>
                  <a:gd name="connsiteY67" fmla="*/ 6956 h 10000"/>
                  <a:gd name="connsiteX68" fmla="*/ 9234 w 9616"/>
                  <a:gd name="connsiteY68" fmla="*/ 6836 h 10000"/>
                  <a:gd name="connsiteX69" fmla="*/ 9616 w 9616"/>
                  <a:gd name="connsiteY69" fmla="*/ 6836 h 10000"/>
                  <a:gd name="connsiteX0" fmla="*/ 9603 w 9603"/>
                  <a:gd name="connsiteY0" fmla="*/ 6836 h 10000"/>
                  <a:gd name="connsiteX1" fmla="*/ 2079 w 9603"/>
                  <a:gd name="connsiteY1" fmla="*/ 10000 h 10000"/>
                  <a:gd name="connsiteX2" fmla="*/ 1130 w 9603"/>
                  <a:gd name="connsiteY2" fmla="*/ 9703 h 10000"/>
                  <a:gd name="connsiteX3" fmla="*/ 522 w 9603"/>
                  <a:gd name="connsiteY3" fmla="*/ 9553 h 10000"/>
                  <a:gd name="connsiteX4" fmla="*/ 0 w 9603"/>
                  <a:gd name="connsiteY4" fmla="*/ 9254 h 10000"/>
                  <a:gd name="connsiteX5" fmla="*/ 0 w 9603"/>
                  <a:gd name="connsiteY5" fmla="*/ 4835 h 10000"/>
                  <a:gd name="connsiteX6" fmla="*/ 92 w 9603"/>
                  <a:gd name="connsiteY6" fmla="*/ 895 h 10000"/>
                  <a:gd name="connsiteX7" fmla="*/ 305 w 9603"/>
                  <a:gd name="connsiteY7" fmla="*/ 987 h 10000"/>
                  <a:gd name="connsiteX8" fmla="*/ 581 w 9603"/>
                  <a:gd name="connsiteY8" fmla="*/ 957 h 10000"/>
                  <a:gd name="connsiteX9" fmla="*/ 734 w 9603"/>
                  <a:gd name="connsiteY9" fmla="*/ 597 h 10000"/>
                  <a:gd name="connsiteX10" fmla="*/ 613 w 9603"/>
                  <a:gd name="connsiteY10" fmla="*/ 328 h 10000"/>
                  <a:gd name="connsiteX11" fmla="*/ 858 w 9603"/>
                  <a:gd name="connsiteY11" fmla="*/ 0 h 10000"/>
                  <a:gd name="connsiteX12" fmla="*/ 1285 w 9603"/>
                  <a:gd name="connsiteY12" fmla="*/ 208 h 10000"/>
                  <a:gd name="connsiteX13" fmla="*/ 1439 w 9603"/>
                  <a:gd name="connsiteY13" fmla="*/ 476 h 10000"/>
                  <a:gd name="connsiteX14" fmla="*/ 1742 w 9603"/>
                  <a:gd name="connsiteY14" fmla="*/ 597 h 10000"/>
                  <a:gd name="connsiteX15" fmla="*/ 1958 w 9603"/>
                  <a:gd name="connsiteY15" fmla="*/ 447 h 10000"/>
                  <a:gd name="connsiteX16" fmla="*/ 2507 w 9603"/>
                  <a:gd name="connsiteY16" fmla="*/ 476 h 10000"/>
                  <a:gd name="connsiteX17" fmla="*/ 2874 w 9603"/>
                  <a:gd name="connsiteY17" fmla="*/ 747 h 10000"/>
                  <a:gd name="connsiteX18" fmla="*/ 3181 w 9603"/>
                  <a:gd name="connsiteY18" fmla="*/ 777 h 10000"/>
                  <a:gd name="connsiteX19" fmla="*/ 3149 w 9603"/>
                  <a:gd name="connsiteY19" fmla="*/ 1107 h 10000"/>
                  <a:gd name="connsiteX20" fmla="*/ 3058 w 9603"/>
                  <a:gd name="connsiteY20" fmla="*/ 1254 h 10000"/>
                  <a:gd name="connsiteX21" fmla="*/ 3119 w 9603"/>
                  <a:gd name="connsiteY21" fmla="*/ 1582 h 10000"/>
                  <a:gd name="connsiteX22" fmla="*/ 3547 w 9603"/>
                  <a:gd name="connsiteY22" fmla="*/ 1909 h 10000"/>
                  <a:gd name="connsiteX23" fmla="*/ 3944 w 9603"/>
                  <a:gd name="connsiteY23" fmla="*/ 2330 h 10000"/>
                  <a:gd name="connsiteX24" fmla="*/ 4096 w 9603"/>
                  <a:gd name="connsiteY24" fmla="*/ 2867 h 10000"/>
                  <a:gd name="connsiteX25" fmla="*/ 4374 w 9603"/>
                  <a:gd name="connsiteY25" fmla="*/ 3732 h 10000"/>
                  <a:gd name="connsiteX26" fmla="*/ 4618 w 9603"/>
                  <a:gd name="connsiteY26" fmla="*/ 4537 h 10000"/>
                  <a:gd name="connsiteX27" fmla="*/ 4465 w 9603"/>
                  <a:gd name="connsiteY27" fmla="*/ 4923 h 10000"/>
                  <a:gd name="connsiteX28" fmla="*/ 4711 w 9603"/>
                  <a:gd name="connsiteY28" fmla="*/ 5345 h 10000"/>
                  <a:gd name="connsiteX29" fmla="*/ 4587 w 9603"/>
                  <a:gd name="connsiteY29" fmla="*/ 5822 h 10000"/>
                  <a:gd name="connsiteX30" fmla="*/ 4739 w 9603"/>
                  <a:gd name="connsiteY30" fmla="*/ 6178 h 10000"/>
                  <a:gd name="connsiteX31" fmla="*/ 4863 w 9603"/>
                  <a:gd name="connsiteY31" fmla="*/ 6628 h 10000"/>
                  <a:gd name="connsiteX32" fmla="*/ 5077 w 9603"/>
                  <a:gd name="connsiteY32" fmla="*/ 7044 h 10000"/>
                  <a:gd name="connsiteX33" fmla="*/ 4986 w 9603"/>
                  <a:gd name="connsiteY33" fmla="*/ 7370 h 10000"/>
                  <a:gd name="connsiteX34" fmla="*/ 4587 w 9603"/>
                  <a:gd name="connsiteY34" fmla="*/ 7553 h 10000"/>
                  <a:gd name="connsiteX35" fmla="*/ 4313 w 9603"/>
                  <a:gd name="connsiteY35" fmla="*/ 7941 h 10000"/>
                  <a:gd name="connsiteX36" fmla="*/ 4096 w 9603"/>
                  <a:gd name="connsiteY36" fmla="*/ 8091 h 10000"/>
                  <a:gd name="connsiteX37" fmla="*/ 3609 w 9603"/>
                  <a:gd name="connsiteY37" fmla="*/ 8208 h 10000"/>
                  <a:gd name="connsiteX38" fmla="*/ 3456 w 9603"/>
                  <a:gd name="connsiteY38" fmla="*/ 8536 h 10000"/>
                  <a:gd name="connsiteX39" fmla="*/ 3243 w 9603"/>
                  <a:gd name="connsiteY39" fmla="*/ 8776 h 10000"/>
                  <a:gd name="connsiteX40" fmla="*/ 2785 w 9603"/>
                  <a:gd name="connsiteY40" fmla="*/ 8925 h 10000"/>
                  <a:gd name="connsiteX41" fmla="*/ 2476 w 9603"/>
                  <a:gd name="connsiteY41" fmla="*/ 9136 h 10000"/>
                  <a:gd name="connsiteX42" fmla="*/ 2112 w 9603"/>
                  <a:gd name="connsiteY42" fmla="*/ 9104 h 10000"/>
                  <a:gd name="connsiteX43" fmla="*/ 1742 w 9603"/>
                  <a:gd name="connsiteY43" fmla="*/ 9194 h 10000"/>
                  <a:gd name="connsiteX44" fmla="*/ 1346 w 9603"/>
                  <a:gd name="connsiteY44" fmla="*/ 9465 h 10000"/>
                  <a:gd name="connsiteX45" fmla="*/ 826 w 9603"/>
                  <a:gd name="connsiteY45" fmla="*/ 9313 h 10000"/>
                  <a:gd name="connsiteX46" fmla="*/ 1681 w 9603"/>
                  <a:gd name="connsiteY46" fmla="*/ 9760 h 10000"/>
                  <a:gd name="connsiteX47" fmla="*/ 2047 w 9603"/>
                  <a:gd name="connsiteY47" fmla="*/ 9941 h 10000"/>
                  <a:gd name="connsiteX48" fmla="*/ 2476 w 9603"/>
                  <a:gd name="connsiteY48" fmla="*/ 9879 h 10000"/>
                  <a:gd name="connsiteX49" fmla="*/ 2813 w 9603"/>
                  <a:gd name="connsiteY49" fmla="*/ 9789 h 10000"/>
                  <a:gd name="connsiteX50" fmla="*/ 3149 w 9603"/>
                  <a:gd name="connsiteY50" fmla="*/ 9492 h 10000"/>
                  <a:gd name="connsiteX51" fmla="*/ 3547 w 9603"/>
                  <a:gd name="connsiteY51" fmla="*/ 9221 h 10000"/>
                  <a:gd name="connsiteX52" fmla="*/ 3609 w 9603"/>
                  <a:gd name="connsiteY52" fmla="*/ 8895 h 10000"/>
                  <a:gd name="connsiteX53" fmla="*/ 4069 w 9603"/>
                  <a:gd name="connsiteY53" fmla="*/ 8448 h 10000"/>
                  <a:gd name="connsiteX54" fmla="*/ 4834 w 9603"/>
                  <a:gd name="connsiteY54" fmla="*/ 8268 h 10000"/>
                  <a:gd name="connsiteX55" fmla="*/ 5107 w 9603"/>
                  <a:gd name="connsiteY55" fmla="*/ 8180 h 10000"/>
                  <a:gd name="connsiteX56" fmla="*/ 5506 w 9603"/>
                  <a:gd name="connsiteY56" fmla="*/ 8299 h 10000"/>
                  <a:gd name="connsiteX57" fmla="*/ 5566 w 9603"/>
                  <a:gd name="connsiteY57" fmla="*/ 7850 h 10000"/>
                  <a:gd name="connsiteX58" fmla="*/ 5689 w 9603"/>
                  <a:gd name="connsiteY58" fmla="*/ 7521 h 10000"/>
                  <a:gd name="connsiteX59" fmla="*/ 5932 w 9603"/>
                  <a:gd name="connsiteY59" fmla="*/ 7403 h 10000"/>
                  <a:gd name="connsiteX60" fmla="*/ 6239 w 9603"/>
                  <a:gd name="connsiteY60" fmla="*/ 7283 h 10000"/>
                  <a:gd name="connsiteX61" fmla="*/ 6577 w 9603"/>
                  <a:gd name="connsiteY61" fmla="*/ 7283 h 10000"/>
                  <a:gd name="connsiteX62" fmla="*/ 6788 w 9603"/>
                  <a:gd name="connsiteY62" fmla="*/ 7193 h 10000"/>
                  <a:gd name="connsiteX63" fmla="*/ 7372 w 9603"/>
                  <a:gd name="connsiteY63" fmla="*/ 6836 h 10000"/>
                  <a:gd name="connsiteX64" fmla="*/ 7764 w 9603"/>
                  <a:gd name="connsiteY64" fmla="*/ 6924 h 10000"/>
                  <a:gd name="connsiteX65" fmla="*/ 8013 w 9603"/>
                  <a:gd name="connsiteY65" fmla="*/ 7044 h 10000"/>
                  <a:gd name="connsiteX66" fmla="*/ 8562 w 9603"/>
                  <a:gd name="connsiteY66" fmla="*/ 6924 h 10000"/>
                  <a:gd name="connsiteX67" fmla="*/ 9297 w 9603"/>
                  <a:gd name="connsiteY67" fmla="*/ 6956 h 10000"/>
                  <a:gd name="connsiteX68" fmla="*/ 9603 w 9603"/>
                  <a:gd name="connsiteY68" fmla="*/ 6836 h 10000"/>
                  <a:gd name="connsiteX0" fmla="*/ 9681 w 9681"/>
                  <a:gd name="connsiteY0" fmla="*/ 6956 h 10000"/>
                  <a:gd name="connsiteX1" fmla="*/ 2165 w 9681"/>
                  <a:gd name="connsiteY1" fmla="*/ 10000 h 10000"/>
                  <a:gd name="connsiteX2" fmla="*/ 1177 w 9681"/>
                  <a:gd name="connsiteY2" fmla="*/ 9703 h 10000"/>
                  <a:gd name="connsiteX3" fmla="*/ 544 w 9681"/>
                  <a:gd name="connsiteY3" fmla="*/ 9553 h 10000"/>
                  <a:gd name="connsiteX4" fmla="*/ 0 w 9681"/>
                  <a:gd name="connsiteY4" fmla="*/ 9254 h 10000"/>
                  <a:gd name="connsiteX5" fmla="*/ 0 w 9681"/>
                  <a:gd name="connsiteY5" fmla="*/ 4835 h 10000"/>
                  <a:gd name="connsiteX6" fmla="*/ 96 w 9681"/>
                  <a:gd name="connsiteY6" fmla="*/ 895 h 10000"/>
                  <a:gd name="connsiteX7" fmla="*/ 318 w 9681"/>
                  <a:gd name="connsiteY7" fmla="*/ 987 h 10000"/>
                  <a:gd name="connsiteX8" fmla="*/ 605 w 9681"/>
                  <a:gd name="connsiteY8" fmla="*/ 957 h 10000"/>
                  <a:gd name="connsiteX9" fmla="*/ 764 w 9681"/>
                  <a:gd name="connsiteY9" fmla="*/ 597 h 10000"/>
                  <a:gd name="connsiteX10" fmla="*/ 638 w 9681"/>
                  <a:gd name="connsiteY10" fmla="*/ 328 h 10000"/>
                  <a:gd name="connsiteX11" fmla="*/ 893 w 9681"/>
                  <a:gd name="connsiteY11" fmla="*/ 0 h 10000"/>
                  <a:gd name="connsiteX12" fmla="*/ 1338 w 9681"/>
                  <a:gd name="connsiteY12" fmla="*/ 208 h 10000"/>
                  <a:gd name="connsiteX13" fmla="*/ 1498 w 9681"/>
                  <a:gd name="connsiteY13" fmla="*/ 476 h 10000"/>
                  <a:gd name="connsiteX14" fmla="*/ 1814 w 9681"/>
                  <a:gd name="connsiteY14" fmla="*/ 597 h 10000"/>
                  <a:gd name="connsiteX15" fmla="*/ 2039 w 9681"/>
                  <a:gd name="connsiteY15" fmla="*/ 447 h 10000"/>
                  <a:gd name="connsiteX16" fmla="*/ 2611 w 9681"/>
                  <a:gd name="connsiteY16" fmla="*/ 476 h 10000"/>
                  <a:gd name="connsiteX17" fmla="*/ 2993 w 9681"/>
                  <a:gd name="connsiteY17" fmla="*/ 747 h 10000"/>
                  <a:gd name="connsiteX18" fmla="*/ 3313 w 9681"/>
                  <a:gd name="connsiteY18" fmla="*/ 777 h 10000"/>
                  <a:gd name="connsiteX19" fmla="*/ 3279 w 9681"/>
                  <a:gd name="connsiteY19" fmla="*/ 1107 h 10000"/>
                  <a:gd name="connsiteX20" fmla="*/ 3184 w 9681"/>
                  <a:gd name="connsiteY20" fmla="*/ 1254 h 10000"/>
                  <a:gd name="connsiteX21" fmla="*/ 3248 w 9681"/>
                  <a:gd name="connsiteY21" fmla="*/ 1582 h 10000"/>
                  <a:gd name="connsiteX22" fmla="*/ 3694 w 9681"/>
                  <a:gd name="connsiteY22" fmla="*/ 1909 h 10000"/>
                  <a:gd name="connsiteX23" fmla="*/ 4107 w 9681"/>
                  <a:gd name="connsiteY23" fmla="*/ 2330 h 10000"/>
                  <a:gd name="connsiteX24" fmla="*/ 4265 w 9681"/>
                  <a:gd name="connsiteY24" fmla="*/ 2867 h 10000"/>
                  <a:gd name="connsiteX25" fmla="*/ 4555 w 9681"/>
                  <a:gd name="connsiteY25" fmla="*/ 3732 h 10000"/>
                  <a:gd name="connsiteX26" fmla="*/ 4809 w 9681"/>
                  <a:gd name="connsiteY26" fmla="*/ 4537 h 10000"/>
                  <a:gd name="connsiteX27" fmla="*/ 4650 w 9681"/>
                  <a:gd name="connsiteY27" fmla="*/ 4923 h 10000"/>
                  <a:gd name="connsiteX28" fmla="*/ 4906 w 9681"/>
                  <a:gd name="connsiteY28" fmla="*/ 5345 h 10000"/>
                  <a:gd name="connsiteX29" fmla="*/ 4777 w 9681"/>
                  <a:gd name="connsiteY29" fmla="*/ 5822 h 10000"/>
                  <a:gd name="connsiteX30" fmla="*/ 4935 w 9681"/>
                  <a:gd name="connsiteY30" fmla="*/ 6178 h 10000"/>
                  <a:gd name="connsiteX31" fmla="*/ 5064 w 9681"/>
                  <a:gd name="connsiteY31" fmla="*/ 6628 h 10000"/>
                  <a:gd name="connsiteX32" fmla="*/ 5287 w 9681"/>
                  <a:gd name="connsiteY32" fmla="*/ 7044 h 10000"/>
                  <a:gd name="connsiteX33" fmla="*/ 5192 w 9681"/>
                  <a:gd name="connsiteY33" fmla="*/ 7370 h 10000"/>
                  <a:gd name="connsiteX34" fmla="*/ 4777 w 9681"/>
                  <a:gd name="connsiteY34" fmla="*/ 7553 h 10000"/>
                  <a:gd name="connsiteX35" fmla="*/ 4491 w 9681"/>
                  <a:gd name="connsiteY35" fmla="*/ 7941 h 10000"/>
                  <a:gd name="connsiteX36" fmla="*/ 4265 w 9681"/>
                  <a:gd name="connsiteY36" fmla="*/ 8091 h 10000"/>
                  <a:gd name="connsiteX37" fmla="*/ 3758 w 9681"/>
                  <a:gd name="connsiteY37" fmla="*/ 8208 h 10000"/>
                  <a:gd name="connsiteX38" fmla="*/ 3599 w 9681"/>
                  <a:gd name="connsiteY38" fmla="*/ 8536 h 10000"/>
                  <a:gd name="connsiteX39" fmla="*/ 3377 w 9681"/>
                  <a:gd name="connsiteY39" fmla="*/ 8776 h 10000"/>
                  <a:gd name="connsiteX40" fmla="*/ 2900 w 9681"/>
                  <a:gd name="connsiteY40" fmla="*/ 8925 h 10000"/>
                  <a:gd name="connsiteX41" fmla="*/ 2578 w 9681"/>
                  <a:gd name="connsiteY41" fmla="*/ 9136 h 10000"/>
                  <a:gd name="connsiteX42" fmla="*/ 2199 w 9681"/>
                  <a:gd name="connsiteY42" fmla="*/ 9104 h 10000"/>
                  <a:gd name="connsiteX43" fmla="*/ 1814 w 9681"/>
                  <a:gd name="connsiteY43" fmla="*/ 9194 h 10000"/>
                  <a:gd name="connsiteX44" fmla="*/ 1402 w 9681"/>
                  <a:gd name="connsiteY44" fmla="*/ 9465 h 10000"/>
                  <a:gd name="connsiteX45" fmla="*/ 860 w 9681"/>
                  <a:gd name="connsiteY45" fmla="*/ 9313 h 10000"/>
                  <a:gd name="connsiteX46" fmla="*/ 1750 w 9681"/>
                  <a:gd name="connsiteY46" fmla="*/ 9760 h 10000"/>
                  <a:gd name="connsiteX47" fmla="*/ 2132 w 9681"/>
                  <a:gd name="connsiteY47" fmla="*/ 9941 h 10000"/>
                  <a:gd name="connsiteX48" fmla="*/ 2578 w 9681"/>
                  <a:gd name="connsiteY48" fmla="*/ 9879 h 10000"/>
                  <a:gd name="connsiteX49" fmla="*/ 2929 w 9681"/>
                  <a:gd name="connsiteY49" fmla="*/ 9789 h 10000"/>
                  <a:gd name="connsiteX50" fmla="*/ 3279 w 9681"/>
                  <a:gd name="connsiteY50" fmla="*/ 9492 h 10000"/>
                  <a:gd name="connsiteX51" fmla="*/ 3694 w 9681"/>
                  <a:gd name="connsiteY51" fmla="*/ 9221 h 10000"/>
                  <a:gd name="connsiteX52" fmla="*/ 3758 w 9681"/>
                  <a:gd name="connsiteY52" fmla="*/ 8895 h 10000"/>
                  <a:gd name="connsiteX53" fmla="*/ 4237 w 9681"/>
                  <a:gd name="connsiteY53" fmla="*/ 8448 h 10000"/>
                  <a:gd name="connsiteX54" fmla="*/ 5034 w 9681"/>
                  <a:gd name="connsiteY54" fmla="*/ 8268 h 10000"/>
                  <a:gd name="connsiteX55" fmla="*/ 5318 w 9681"/>
                  <a:gd name="connsiteY55" fmla="*/ 8180 h 10000"/>
                  <a:gd name="connsiteX56" fmla="*/ 5734 w 9681"/>
                  <a:gd name="connsiteY56" fmla="*/ 8299 h 10000"/>
                  <a:gd name="connsiteX57" fmla="*/ 5796 w 9681"/>
                  <a:gd name="connsiteY57" fmla="*/ 7850 h 10000"/>
                  <a:gd name="connsiteX58" fmla="*/ 5924 w 9681"/>
                  <a:gd name="connsiteY58" fmla="*/ 7521 h 10000"/>
                  <a:gd name="connsiteX59" fmla="*/ 6177 w 9681"/>
                  <a:gd name="connsiteY59" fmla="*/ 7403 h 10000"/>
                  <a:gd name="connsiteX60" fmla="*/ 6497 w 9681"/>
                  <a:gd name="connsiteY60" fmla="*/ 7283 h 10000"/>
                  <a:gd name="connsiteX61" fmla="*/ 6849 w 9681"/>
                  <a:gd name="connsiteY61" fmla="*/ 7283 h 10000"/>
                  <a:gd name="connsiteX62" fmla="*/ 7069 w 9681"/>
                  <a:gd name="connsiteY62" fmla="*/ 7193 h 10000"/>
                  <a:gd name="connsiteX63" fmla="*/ 7677 w 9681"/>
                  <a:gd name="connsiteY63" fmla="*/ 6836 h 10000"/>
                  <a:gd name="connsiteX64" fmla="*/ 8085 w 9681"/>
                  <a:gd name="connsiteY64" fmla="*/ 6924 h 10000"/>
                  <a:gd name="connsiteX65" fmla="*/ 8344 w 9681"/>
                  <a:gd name="connsiteY65" fmla="*/ 7044 h 10000"/>
                  <a:gd name="connsiteX66" fmla="*/ 8916 w 9681"/>
                  <a:gd name="connsiteY66" fmla="*/ 6924 h 10000"/>
                  <a:gd name="connsiteX67" fmla="*/ 9681 w 9681"/>
                  <a:gd name="connsiteY67" fmla="*/ 6956 h 10000"/>
                  <a:gd name="connsiteX0" fmla="*/ 9210 w 9210"/>
                  <a:gd name="connsiteY0" fmla="*/ 6924 h 10000"/>
                  <a:gd name="connsiteX1" fmla="*/ 2236 w 9210"/>
                  <a:gd name="connsiteY1" fmla="*/ 10000 h 10000"/>
                  <a:gd name="connsiteX2" fmla="*/ 1216 w 9210"/>
                  <a:gd name="connsiteY2" fmla="*/ 9703 h 10000"/>
                  <a:gd name="connsiteX3" fmla="*/ 562 w 9210"/>
                  <a:gd name="connsiteY3" fmla="*/ 9553 h 10000"/>
                  <a:gd name="connsiteX4" fmla="*/ 0 w 9210"/>
                  <a:gd name="connsiteY4" fmla="*/ 9254 h 10000"/>
                  <a:gd name="connsiteX5" fmla="*/ 0 w 9210"/>
                  <a:gd name="connsiteY5" fmla="*/ 4835 h 10000"/>
                  <a:gd name="connsiteX6" fmla="*/ 99 w 9210"/>
                  <a:gd name="connsiteY6" fmla="*/ 895 h 10000"/>
                  <a:gd name="connsiteX7" fmla="*/ 328 w 9210"/>
                  <a:gd name="connsiteY7" fmla="*/ 987 h 10000"/>
                  <a:gd name="connsiteX8" fmla="*/ 625 w 9210"/>
                  <a:gd name="connsiteY8" fmla="*/ 957 h 10000"/>
                  <a:gd name="connsiteX9" fmla="*/ 789 w 9210"/>
                  <a:gd name="connsiteY9" fmla="*/ 597 h 10000"/>
                  <a:gd name="connsiteX10" fmla="*/ 659 w 9210"/>
                  <a:gd name="connsiteY10" fmla="*/ 328 h 10000"/>
                  <a:gd name="connsiteX11" fmla="*/ 922 w 9210"/>
                  <a:gd name="connsiteY11" fmla="*/ 0 h 10000"/>
                  <a:gd name="connsiteX12" fmla="*/ 1382 w 9210"/>
                  <a:gd name="connsiteY12" fmla="*/ 208 h 10000"/>
                  <a:gd name="connsiteX13" fmla="*/ 1547 w 9210"/>
                  <a:gd name="connsiteY13" fmla="*/ 476 h 10000"/>
                  <a:gd name="connsiteX14" fmla="*/ 1874 w 9210"/>
                  <a:gd name="connsiteY14" fmla="*/ 597 h 10000"/>
                  <a:gd name="connsiteX15" fmla="*/ 2106 w 9210"/>
                  <a:gd name="connsiteY15" fmla="*/ 447 h 10000"/>
                  <a:gd name="connsiteX16" fmla="*/ 2697 w 9210"/>
                  <a:gd name="connsiteY16" fmla="*/ 476 h 10000"/>
                  <a:gd name="connsiteX17" fmla="*/ 3092 w 9210"/>
                  <a:gd name="connsiteY17" fmla="*/ 747 h 10000"/>
                  <a:gd name="connsiteX18" fmla="*/ 3422 w 9210"/>
                  <a:gd name="connsiteY18" fmla="*/ 777 h 10000"/>
                  <a:gd name="connsiteX19" fmla="*/ 3387 w 9210"/>
                  <a:gd name="connsiteY19" fmla="*/ 1107 h 10000"/>
                  <a:gd name="connsiteX20" fmla="*/ 3289 w 9210"/>
                  <a:gd name="connsiteY20" fmla="*/ 1254 h 10000"/>
                  <a:gd name="connsiteX21" fmla="*/ 3355 w 9210"/>
                  <a:gd name="connsiteY21" fmla="*/ 1582 h 10000"/>
                  <a:gd name="connsiteX22" fmla="*/ 3816 w 9210"/>
                  <a:gd name="connsiteY22" fmla="*/ 1909 h 10000"/>
                  <a:gd name="connsiteX23" fmla="*/ 4242 w 9210"/>
                  <a:gd name="connsiteY23" fmla="*/ 2330 h 10000"/>
                  <a:gd name="connsiteX24" fmla="*/ 4406 w 9210"/>
                  <a:gd name="connsiteY24" fmla="*/ 2867 h 10000"/>
                  <a:gd name="connsiteX25" fmla="*/ 4705 w 9210"/>
                  <a:gd name="connsiteY25" fmla="*/ 3732 h 10000"/>
                  <a:gd name="connsiteX26" fmla="*/ 4967 w 9210"/>
                  <a:gd name="connsiteY26" fmla="*/ 4537 h 10000"/>
                  <a:gd name="connsiteX27" fmla="*/ 4803 w 9210"/>
                  <a:gd name="connsiteY27" fmla="*/ 4923 h 10000"/>
                  <a:gd name="connsiteX28" fmla="*/ 5068 w 9210"/>
                  <a:gd name="connsiteY28" fmla="*/ 5345 h 10000"/>
                  <a:gd name="connsiteX29" fmla="*/ 4934 w 9210"/>
                  <a:gd name="connsiteY29" fmla="*/ 5822 h 10000"/>
                  <a:gd name="connsiteX30" fmla="*/ 5098 w 9210"/>
                  <a:gd name="connsiteY30" fmla="*/ 6178 h 10000"/>
                  <a:gd name="connsiteX31" fmla="*/ 5231 w 9210"/>
                  <a:gd name="connsiteY31" fmla="*/ 6628 h 10000"/>
                  <a:gd name="connsiteX32" fmla="*/ 5461 w 9210"/>
                  <a:gd name="connsiteY32" fmla="*/ 7044 h 10000"/>
                  <a:gd name="connsiteX33" fmla="*/ 5363 w 9210"/>
                  <a:gd name="connsiteY33" fmla="*/ 7370 h 10000"/>
                  <a:gd name="connsiteX34" fmla="*/ 4934 w 9210"/>
                  <a:gd name="connsiteY34" fmla="*/ 7553 h 10000"/>
                  <a:gd name="connsiteX35" fmla="*/ 4639 w 9210"/>
                  <a:gd name="connsiteY35" fmla="*/ 7941 h 10000"/>
                  <a:gd name="connsiteX36" fmla="*/ 4406 w 9210"/>
                  <a:gd name="connsiteY36" fmla="*/ 8091 h 10000"/>
                  <a:gd name="connsiteX37" fmla="*/ 3882 w 9210"/>
                  <a:gd name="connsiteY37" fmla="*/ 8208 h 10000"/>
                  <a:gd name="connsiteX38" fmla="*/ 3718 w 9210"/>
                  <a:gd name="connsiteY38" fmla="*/ 8536 h 10000"/>
                  <a:gd name="connsiteX39" fmla="*/ 3488 w 9210"/>
                  <a:gd name="connsiteY39" fmla="*/ 8776 h 10000"/>
                  <a:gd name="connsiteX40" fmla="*/ 2996 w 9210"/>
                  <a:gd name="connsiteY40" fmla="*/ 8925 h 10000"/>
                  <a:gd name="connsiteX41" fmla="*/ 2663 w 9210"/>
                  <a:gd name="connsiteY41" fmla="*/ 9136 h 10000"/>
                  <a:gd name="connsiteX42" fmla="*/ 2271 w 9210"/>
                  <a:gd name="connsiteY42" fmla="*/ 9104 h 10000"/>
                  <a:gd name="connsiteX43" fmla="*/ 1874 w 9210"/>
                  <a:gd name="connsiteY43" fmla="*/ 9194 h 10000"/>
                  <a:gd name="connsiteX44" fmla="*/ 1448 w 9210"/>
                  <a:gd name="connsiteY44" fmla="*/ 9465 h 10000"/>
                  <a:gd name="connsiteX45" fmla="*/ 888 w 9210"/>
                  <a:gd name="connsiteY45" fmla="*/ 9313 h 10000"/>
                  <a:gd name="connsiteX46" fmla="*/ 1808 w 9210"/>
                  <a:gd name="connsiteY46" fmla="*/ 9760 h 10000"/>
                  <a:gd name="connsiteX47" fmla="*/ 2202 w 9210"/>
                  <a:gd name="connsiteY47" fmla="*/ 9941 h 10000"/>
                  <a:gd name="connsiteX48" fmla="*/ 2663 w 9210"/>
                  <a:gd name="connsiteY48" fmla="*/ 9879 h 10000"/>
                  <a:gd name="connsiteX49" fmla="*/ 3026 w 9210"/>
                  <a:gd name="connsiteY49" fmla="*/ 9789 h 10000"/>
                  <a:gd name="connsiteX50" fmla="*/ 3387 w 9210"/>
                  <a:gd name="connsiteY50" fmla="*/ 9492 h 10000"/>
                  <a:gd name="connsiteX51" fmla="*/ 3816 w 9210"/>
                  <a:gd name="connsiteY51" fmla="*/ 9221 h 10000"/>
                  <a:gd name="connsiteX52" fmla="*/ 3882 w 9210"/>
                  <a:gd name="connsiteY52" fmla="*/ 8895 h 10000"/>
                  <a:gd name="connsiteX53" fmla="*/ 4377 w 9210"/>
                  <a:gd name="connsiteY53" fmla="*/ 8448 h 10000"/>
                  <a:gd name="connsiteX54" fmla="*/ 5200 w 9210"/>
                  <a:gd name="connsiteY54" fmla="*/ 8268 h 10000"/>
                  <a:gd name="connsiteX55" fmla="*/ 5493 w 9210"/>
                  <a:gd name="connsiteY55" fmla="*/ 8180 h 10000"/>
                  <a:gd name="connsiteX56" fmla="*/ 5923 w 9210"/>
                  <a:gd name="connsiteY56" fmla="*/ 8299 h 10000"/>
                  <a:gd name="connsiteX57" fmla="*/ 5987 w 9210"/>
                  <a:gd name="connsiteY57" fmla="*/ 7850 h 10000"/>
                  <a:gd name="connsiteX58" fmla="*/ 6119 w 9210"/>
                  <a:gd name="connsiteY58" fmla="*/ 7521 h 10000"/>
                  <a:gd name="connsiteX59" fmla="*/ 6381 w 9210"/>
                  <a:gd name="connsiteY59" fmla="*/ 7403 h 10000"/>
                  <a:gd name="connsiteX60" fmla="*/ 6711 w 9210"/>
                  <a:gd name="connsiteY60" fmla="*/ 7283 h 10000"/>
                  <a:gd name="connsiteX61" fmla="*/ 7075 w 9210"/>
                  <a:gd name="connsiteY61" fmla="*/ 7283 h 10000"/>
                  <a:gd name="connsiteX62" fmla="*/ 7302 w 9210"/>
                  <a:gd name="connsiteY62" fmla="*/ 7193 h 10000"/>
                  <a:gd name="connsiteX63" fmla="*/ 7930 w 9210"/>
                  <a:gd name="connsiteY63" fmla="*/ 6836 h 10000"/>
                  <a:gd name="connsiteX64" fmla="*/ 8351 w 9210"/>
                  <a:gd name="connsiteY64" fmla="*/ 6924 h 10000"/>
                  <a:gd name="connsiteX65" fmla="*/ 8619 w 9210"/>
                  <a:gd name="connsiteY65" fmla="*/ 7044 h 10000"/>
                  <a:gd name="connsiteX66" fmla="*/ 9210 w 9210"/>
                  <a:gd name="connsiteY66" fmla="*/ 6924 h 10000"/>
                  <a:gd name="connsiteX0" fmla="*/ 9358 w 9358"/>
                  <a:gd name="connsiteY0" fmla="*/ 7044 h 10000"/>
                  <a:gd name="connsiteX1" fmla="*/ 2428 w 9358"/>
                  <a:gd name="connsiteY1" fmla="*/ 10000 h 10000"/>
                  <a:gd name="connsiteX2" fmla="*/ 1320 w 9358"/>
                  <a:gd name="connsiteY2" fmla="*/ 9703 h 10000"/>
                  <a:gd name="connsiteX3" fmla="*/ 610 w 9358"/>
                  <a:gd name="connsiteY3" fmla="*/ 9553 h 10000"/>
                  <a:gd name="connsiteX4" fmla="*/ 0 w 9358"/>
                  <a:gd name="connsiteY4" fmla="*/ 9254 h 10000"/>
                  <a:gd name="connsiteX5" fmla="*/ 0 w 9358"/>
                  <a:gd name="connsiteY5" fmla="*/ 4835 h 10000"/>
                  <a:gd name="connsiteX6" fmla="*/ 107 w 9358"/>
                  <a:gd name="connsiteY6" fmla="*/ 895 h 10000"/>
                  <a:gd name="connsiteX7" fmla="*/ 356 w 9358"/>
                  <a:gd name="connsiteY7" fmla="*/ 987 h 10000"/>
                  <a:gd name="connsiteX8" fmla="*/ 679 w 9358"/>
                  <a:gd name="connsiteY8" fmla="*/ 957 h 10000"/>
                  <a:gd name="connsiteX9" fmla="*/ 857 w 9358"/>
                  <a:gd name="connsiteY9" fmla="*/ 597 h 10000"/>
                  <a:gd name="connsiteX10" fmla="*/ 716 w 9358"/>
                  <a:gd name="connsiteY10" fmla="*/ 328 h 10000"/>
                  <a:gd name="connsiteX11" fmla="*/ 1001 w 9358"/>
                  <a:gd name="connsiteY11" fmla="*/ 0 h 10000"/>
                  <a:gd name="connsiteX12" fmla="*/ 1501 w 9358"/>
                  <a:gd name="connsiteY12" fmla="*/ 208 h 10000"/>
                  <a:gd name="connsiteX13" fmla="*/ 1680 w 9358"/>
                  <a:gd name="connsiteY13" fmla="*/ 476 h 10000"/>
                  <a:gd name="connsiteX14" fmla="*/ 2035 w 9358"/>
                  <a:gd name="connsiteY14" fmla="*/ 597 h 10000"/>
                  <a:gd name="connsiteX15" fmla="*/ 2287 w 9358"/>
                  <a:gd name="connsiteY15" fmla="*/ 447 h 10000"/>
                  <a:gd name="connsiteX16" fmla="*/ 2928 w 9358"/>
                  <a:gd name="connsiteY16" fmla="*/ 476 h 10000"/>
                  <a:gd name="connsiteX17" fmla="*/ 3357 w 9358"/>
                  <a:gd name="connsiteY17" fmla="*/ 747 h 10000"/>
                  <a:gd name="connsiteX18" fmla="*/ 3716 w 9358"/>
                  <a:gd name="connsiteY18" fmla="*/ 777 h 10000"/>
                  <a:gd name="connsiteX19" fmla="*/ 3678 w 9358"/>
                  <a:gd name="connsiteY19" fmla="*/ 1107 h 10000"/>
                  <a:gd name="connsiteX20" fmla="*/ 3571 w 9358"/>
                  <a:gd name="connsiteY20" fmla="*/ 1254 h 10000"/>
                  <a:gd name="connsiteX21" fmla="*/ 3643 w 9358"/>
                  <a:gd name="connsiteY21" fmla="*/ 1582 h 10000"/>
                  <a:gd name="connsiteX22" fmla="*/ 4143 w 9358"/>
                  <a:gd name="connsiteY22" fmla="*/ 1909 h 10000"/>
                  <a:gd name="connsiteX23" fmla="*/ 4606 w 9358"/>
                  <a:gd name="connsiteY23" fmla="*/ 2330 h 10000"/>
                  <a:gd name="connsiteX24" fmla="*/ 4784 w 9358"/>
                  <a:gd name="connsiteY24" fmla="*/ 2867 h 10000"/>
                  <a:gd name="connsiteX25" fmla="*/ 5109 w 9358"/>
                  <a:gd name="connsiteY25" fmla="*/ 3732 h 10000"/>
                  <a:gd name="connsiteX26" fmla="*/ 5393 w 9358"/>
                  <a:gd name="connsiteY26" fmla="*/ 4537 h 10000"/>
                  <a:gd name="connsiteX27" fmla="*/ 5215 w 9358"/>
                  <a:gd name="connsiteY27" fmla="*/ 4923 h 10000"/>
                  <a:gd name="connsiteX28" fmla="*/ 5503 w 9358"/>
                  <a:gd name="connsiteY28" fmla="*/ 5345 h 10000"/>
                  <a:gd name="connsiteX29" fmla="*/ 5357 w 9358"/>
                  <a:gd name="connsiteY29" fmla="*/ 5822 h 10000"/>
                  <a:gd name="connsiteX30" fmla="*/ 5535 w 9358"/>
                  <a:gd name="connsiteY30" fmla="*/ 6178 h 10000"/>
                  <a:gd name="connsiteX31" fmla="*/ 5680 w 9358"/>
                  <a:gd name="connsiteY31" fmla="*/ 6628 h 10000"/>
                  <a:gd name="connsiteX32" fmla="*/ 5929 w 9358"/>
                  <a:gd name="connsiteY32" fmla="*/ 7044 h 10000"/>
                  <a:gd name="connsiteX33" fmla="*/ 5823 w 9358"/>
                  <a:gd name="connsiteY33" fmla="*/ 7370 h 10000"/>
                  <a:gd name="connsiteX34" fmla="*/ 5357 w 9358"/>
                  <a:gd name="connsiteY34" fmla="*/ 7553 h 10000"/>
                  <a:gd name="connsiteX35" fmla="*/ 5037 w 9358"/>
                  <a:gd name="connsiteY35" fmla="*/ 7941 h 10000"/>
                  <a:gd name="connsiteX36" fmla="*/ 4784 w 9358"/>
                  <a:gd name="connsiteY36" fmla="*/ 8091 h 10000"/>
                  <a:gd name="connsiteX37" fmla="*/ 4215 w 9358"/>
                  <a:gd name="connsiteY37" fmla="*/ 8208 h 10000"/>
                  <a:gd name="connsiteX38" fmla="*/ 4037 w 9358"/>
                  <a:gd name="connsiteY38" fmla="*/ 8536 h 10000"/>
                  <a:gd name="connsiteX39" fmla="*/ 3787 w 9358"/>
                  <a:gd name="connsiteY39" fmla="*/ 8776 h 10000"/>
                  <a:gd name="connsiteX40" fmla="*/ 3253 w 9358"/>
                  <a:gd name="connsiteY40" fmla="*/ 8925 h 10000"/>
                  <a:gd name="connsiteX41" fmla="*/ 2891 w 9358"/>
                  <a:gd name="connsiteY41" fmla="*/ 9136 h 10000"/>
                  <a:gd name="connsiteX42" fmla="*/ 2466 w 9358"/>
                  <a:gd name="connsiteY42" fmla="*/ 9104 h 10000"/>
                  <a:gd name="connsiteX43" fmla="*/ 2035 w 9358"/>
                  <a:gd name="connsiteY43" fmla="*/ 9194 h 10000"/>
                  <a:gd name="connsiteX44" fmla="*/ 1572 w 9358"/>
                  <a:gd name="connsiteY44" fmla="*/ 9465 h 10000"/>
                  <a:gd name="connsiteX45" fmla="*/ 964 w 9358"/>
                  <a:gd name="connsiteY45" fmla="*/ 9313 h 10000"/>
                  <a:gd name="connsiteX46" fmla="*/ 1963 w 9358"/>
                  <a:gd name="connsiteY46" fmla="*/ 9760 h 10000"/>
                  <a:gd name="connsiteX47" fmla="*/ 2391 w 9358"/>
                  <a:gd name="connsiteY47" fmla="*/ 9941 h 10000"/>
                  <a:gd name="connsiteX48" fmla="*/ 2891 w 9358"/>
                  <a:gd name="connsiteY48" fmla="*/ 9879 h 10000"/>
                  <a:gd name="connsiteX49" fmla="*/ 3286 w 9358"/>
                  <a:gd name="connsiteY49" fmla="*/ 9789 h 10000"/>
                  <a:gd name="connsiteX50" fmla="*/ 3678 w 9358"/>
                  <a:gd name="connsiteY50" fmla="*/ 9492 h 10000"/>
                  <a:gd name="connsiteX51" fmla="*/ 4143 w 9358"/>
                  <a:gd name="connsiteY51" fmla="*/ 9221 h 10000"/>
                  <a:gd name="connsiteX52" fmla="*/ 4215 w 9358"/>
                  <a:gd name="connsiteY52" fmla="*/ 8895 h 10000"/>
                  <a:gd name="connsiteX53" fmla="*/ 4752 w 9358"/>
                  <a:gd name="connsiteY53" fmla="*/ 8448 h 10000"/>
                  <a:gd name="connsiteX54" fmla="*/ 5646 w 9358"/>
                  <a:gd name="connsiteY54" fmla="*/ 8268 h 10000"/>
                  <a:gd name="connsiteX55" fmla="*/ 5964 w 9358"/>
                  <a:gd name="connsiteY55" fmla="*/ 8180 h 10000"/>
                  <a:gd name="connsiteX56" fmla="*/ 6431 w 9358"/>
                  <a:gd name="connsiteY56" fmla="*/ 8299 h 10000"/>
                  <a:gd name="connsiteX57" fmla="*/ 6501 w 9358"/>
                  <a:gd name="connsiteY57" fmla="*/ 7850 h 10000"/>
                  <a:gd name="connsiteX58" fmla="*/ 6644 w 9358"/>
                  <a:gd name="connsiteY58" fmla="*/ 7521 h 10000"/>
                  <a:gd name="connsiteX59" fmla="*/ 6928 w 9358"/>
                  <a:gd name="connsiteY59" fmla="*/ 7403 h 10000"/>
                  <a:gd name="connsiteX60" fmla="*/ 7287 w 9358"/>
                  <a:gd name="connsiteY60" fmla="*/ 7283 h 10000"/>
                  <a:gd name="connsiteX61" fmla="*/ 7682 w 9358"/>
                  <a:gd name="connsiteY61" fmla="*/ 7283 h 10000"/>
                  <a:gd name="connsiteX62" fmla="*/ 7928 w 9358"/>
                  <a:gd name="connsiteY62" fmla="*/ 7193 h 10000"/>
                  <a:gd name="connsiteX63" fmla="*/ 8610 w 9358"/>
                  <a:gd name="connsiteY63" fmla="*/ 6836 h 10000"/>
                  <a:gd name="connsiteX64" fmla="*/ 9067 w 9358"/>
                  <a:gd name="connsiteY64" fmla="*/ 6924 h 10000"/>
                  <a:gd name="connsiteX65" fmla="*/ 9358 w 9358"/>
                  <a:gd name="connsiteY65" fmla="*/ 7044 h 10000"/>
                  <a:gd name="connsiteX0" fmla="*/ 9689 w 9689"/>
                  <a:gd name="connsiteY0" fmla="*/ 6924 h 10000"/>
                  <a:gd name="connsiteX1" fmla="*/ 2595 w 9689"/>
                  <a:gd name="connsiteY1" fmla="*/ 10000 h 10000"/>
                  <a:gd name="connsiteX2" fmla="*/ 1411 w 9689"/>
                  <a:gd name="connsiteY2" fmla="*/ 9703 h 10000"/>
                  <a:gd name="connsiteX3" fmla="*/ 652 w 9689"/>
                  <a:gd name="connsiteY3" fmla="*/ 9553 h 10000"/>
                  <a:gd name="connsiteX4" fmla="*/ 0 w 9689"/>
                  <a:gd name="connsiteY4" fmla="*/ 9254 h 10000"/>
                  <a:gd name="connsiteX5" fmla="*/ 0 w 9689"/>
                  <a:gd name="connsiteY5" fmla="*/ 4835 h 10000"/>
                  <a:gd name="connsiteX6" fmla="*/ 114 w 9689"/>
                  <a:gd name="connsiteY6" fmla="*/ 895 h 10000"/>
                  <a:gd name="connsiteX7" fmla="*/ 380 w 9689"/>
                  <a:gd name="connsiteY7" fmla="*/ 987 h 10000"/>
                  <a:gd name="connsiteX8" fmla="*/ 726 w 9689"/>
                  <a:gd name="connsiteY8" fmla="*/ 957 h 10000"/>
                  <a:gd name="connsiteX9" fmla="*/ 916 w 9689"/>
                  <a:gd name="connsiteY9" fmla="*/ 597 h 10000"/>
                  <a:gd name="connsiteX10" fmla="*/ 765 w 9689"/>
                  <a:gd name="connsiteY10" fmla="*/ 328 h 10000"/>
                  <a:gd name="connsiteX11" fmla="*/ 1070 w 9689"/>
                  <a:gd name="connsiteY11" fmla="*/ 0 h 10000"/>
                  <a:gd name="connsiteX12" fmla="*/ 1604 w 9689"/>
                  <a:gd name="connsiteY12" fmla="*/ 208 h 10000"/>
                  <a:gd name="connsiteX13" fmla="*/ 1795 w 9689"/>
                  <a:gd name="connsiteY13" fmla="*/ 476 h 10000"/>
                  <a:gd name="connsiteX14" fmla="*/ 2175 w 9689"/>
                  <a:gd name="connsiteY14" fmla="*/ 597 h 10000"/>
                  <a:gd name="connsiteX15" fmla="*/ 2444 w 9689"/>
                  <a:gd name="connsiteY15" fmla="*/ 447 h 10000"/>
                  <a:gd name="connsiteX16" fmla="*/ 3129 w 9689"/>
                  <a:gd name="connsiteY16" fmla="*/ 476 h 10000"/>
                  <a:gd name="connsiteX17" fmla="*/ 3587 w 9689"/>
                  <a:gd name="connsiteY17" fmla="*/ 747 h 10000"/>
                  <a:gd name="connsiteX18" fmla="*/ 3971 w 9689"/>
                  <a:gd name="connsiteY18" fmla="*/ 777 h 10000"/>
                  <a:gd name="connsiteX19" fmla="*/ 3930 w 9689"/>
                  <a:gd name="connsiteY19" fmla="*/ 1107 h 10000"/>
                  <a:gd name="connsiteX20" fmla="*/ 3816 w 9689"/>
                  <a:gd name="connsiteY20" fmla="*/ 1254 h 10000"/>
                  <a:gd name="connsiteX21" fmla="*/ 3893 w 9689"/>
                  <a:gd name="connsiteY21" fmla="*/ 1582 h 10000"/>
                  <a:gd name="connsiteX22" fmla="*/ 4427 w 9689"/>
                  <a:gd name="connsiteY22" fmla="*/ 1909 h 10000"/>
                  <a:gd name="connsiteX23" fmla="*/ 4922 w 9689"/>
                  <a:gd name="connsiteY23" fmla="*/ 2330 h 10000"/>
                  <a:gd name="connsiteX24" fmla="*/ 5112 w 9689"/>
                  <a:gd name="connsiteY24" fmla="*/ 2867 h 10000"/>
                  <a:gd name="connsiteX25" fmla="*/ 5459 w 9689"/>
                  <a:gd name="connsiteY25" fmla="*/ 3732 h 10000"/>
                  <a:gd name="connsiteX26" fmla="*/ 5763 w 9689"/>
                  <a:gd name="connsiteY26" fmla="*/ 4537 h 10000"/>
                  <a:gd name="connsiteX27" fmla="*/ 5573 w 9689"/>
                  <a:gd name="connsiteY27" fmla="*/ 4923 h 10000"/>
                  <a:gd name="connsiteX28" fmla="*/ 5881 w 9689"/>
                  <a:gd name="connsiteY28" fmla="*/ 5345 h 10000"/>
                  <a:gd name="connsiteX29" fmla="*/ 5725 w 9689"/>
                  <a:gd name="connsiteY29" fmla="*/ 5822 h 10000"/>
                  <a:gd name="connsiteX30" fmla="*/ 5915 w 9689"/>
                  <a:gd name="connsiteY30" fmla="*/ 6178 h 10000"/>
                  <a:gd name="connsiteX31" fmla="*/ 6070 w 9689"/>
                  <a:gd name="connsiteY31" fmla="*/ 6628 h 10000"/>
                  <a:gd name="connsiteX32" fmla="*/ 6336 w 9689"/>
                  <a:gd name="connsiteY32" fmla="*/ 7044 h 10000"/>
                  <a:gd name="connsiteX33" fmla="*/ 6222 w 9689"/>
                  <a:gd name="connsiteY33" fmla="*/ 7370 h 10000"/>
                  <a:gd name="connsiteX34" fmla="*/ 5725 w 9689"/>
                  <a:gd name="connsiteY34" fmla="*/ 7553 h 10000"/>
                  <a:gd name="connsiteX35" fmla="*/ 5383 w 9689"/>
                  <a:gd name="connsiteY35" fmla="*/ 7941 h 10000"/>
                  <a:gd name="connsiteX36" fmla="*/ 5112 w 9689"/>
                  <a:gd name="connsiteY36" fmla="*/ 8091 h 10000"/>
                  <a:gd name="connsiteX37" fmla="*/ 4504 w 9689"/>
                  <a:gd name="connsiteY37" fmla="*/ 8208 h 10000"/>
                  <a:gd name="connsiteX38" fmla="*/ 4314 w 9689"/>
                  <a:gd name="connsiteY38" fmla="*/ 8536 h 10000"/>
                  <a:gd name="connsiteX39" fmla="*/ 4047 w 9689"/>
                  <a:gd name="connsiteY39" fmla="*/ 8776 h 10000"/>
                  <a:gd name="connsiteX40" fmla="*/ 3476 w 9689"/>
                  <a:gd name="connsiteY40" fmla="*/ 8925 h 10000"/>
                  <a:gd name="connsiteX41" fmla="*/ 3089 w 9689"/>
                  <a:gd name="connsiteY41" fmla="*/ 9136 h 10000"/>
                  <a:gd name="connsiteX42" fmla="*/ 2635 w 9689"/>
                  <a:gd name="connsiteY42" fmla="*/ 9104 h 10000"/>
                  <a:gd name="connsiteX43" fmla="*/ 2175 w 9689"/>
                  <a:gd name="connsiteY43" fmla="*/ 9194 h 10000"/>
                  <a:gd name="connsiteX44" fmla="*/ 1680 w 9689"/>
                  <a:gd name="connsiteY44" fmla="*/ 9465 h 10000"/>
                  <a:gd name="connsiteX45" fmla="*/ 1030 w 9689"/>
                  <a:gd name="connsiteY45" fmla="*/ 9313 h 10000"/>
                  <a:gd name="connsiteX46" fmla="*/ 2098 w 9689"/>
                  <a:gd name="connsiteY46" fmla="*/ 9760 h 10000"/>
                  <a:gd name="connsiteX47" fmla="*/ 2555 w 9689"/>
                  <a:gd name="connsiteY47" fmla="*/ 9941 h 10000"/>
                  <a:gd name="connsiteX48" fmla="*/ 3089 w 9689"/>
                  <a:gd name="connsiteY48" fmla="*/ 9879 h 10000"/>
                  <a:gd name="connsiteX49" fmla="*/ 3511 w 9689"/>
                  <a:gd name="connsiteY49" fmla="*/ 9789 h 10000"/>
                  <a:gd name="connsiteX50" fmla="*/ 3930 w 9689"/>
                  <a:gd name="connsiteY50" fmla="*/ 9492 h 10000"/>
                  <a:gd name="connsiteX51" fmla="*/ 4427 w 9689"/>
                  <a:gd name="connsiteY51" fmla="*/ 9221 h 10000"/>
                  <a:gd name="connsiteX52" fmla="*/ 4504 w 9689"/>
                  <a:gd name="connsiteY52" fmla="*/ 8895 h 10000"/>
                  <a:gd name="connsiteX53" fmla="*/ 5078 w 9689"/>
                  <a:gd name="connsiteY53" fmla="*/ 8448 h 10000"/>
                  <a:gd name="connsiteX54" fmla="*/ 6033 w 9689"/>
                  <a:gd name="connsiteY54" fmla="*/ 8268 h 10000"/>
                  <a:gd name="connsiteX55" fmla="*/ 6373 w 9689"/>
                  <a:gd name="connsiteY55" fmla="*/ 8180 h 10000"/>
                  <a:gd name="connsiteX56" fmla="*/ 6872 w 9689"/>
                  <a:gd name="connsiteY56" fmla="*/ 8299 h 10000"/>
                  <a:gd name="connsiteX57" fmla="*/ 6947 w 9689"/>
                  <a:gd name="connsiteY57" fmla="*/ 7850 h 10000"/>
                  <a:gd name="connsiteX58" fmla="*/ 7100 w 9689"/>
                  <a:gd name="connsiteY58" fmla="*/ 7521 h 10000"/>
                  <a:gd name="connsiteX59" fmla="*/ 7403 w 9689"/>
                  <a:gd name="connsiteY59" fmla="*/ 7403 h 10000"/>
                  <a:gd name="connsiteX60" fmla="*/ 7787 w 9689"/>
                  <a:gd name="connsiteY60" fmla="*/ 7283 h 10000"/>
                  <a:gd name="connsiteX61" fmla="*/ 8209 w 9689"/>
                  <a:gd name="connsiteY61" fmla="*/ 7283 h 10000"/>
                  <a:gd name="connsiteX62" fmla="*/ 8472 w 9689"/>
                  <a:gd name="connsiteY62" fmla="*/ 7193 h 10000"/>
                  <a:gd name="connsiteX63" fmla="*/ 9201 w 9689"/>
                  <a:gd name="connsiteY63" fmla="*/ 6836 h 10000"/>
                  <a:gd name="connsiteX64" fmla="*/ 9689 w 9689"/>
                  <a:gd name="connsiteY64" fmla="*/ 6924 h 10000"/>
                  <a:gd name="connsiteX0" fmla="*/ 9496 w 9496"/>
                  <a:gd name="connsiteY0" fmla="*/ 6836 h 10000"/>
                  <a:gd name="connsiteX1" fmla="*/ 2678 w 9496"/>
                  <a:gd name="connsiteY1" fmla="*/ 10000 h 10000"/>
                  <a:gd name="connsiteX2" fmla="*/ 1456 w 9496"/>
                  <a:gd name="connsiteY2" fmla="*/ 9703 h 10000"/>
                  <a:gd name="connsiteX3" fmla="*/ 673 w 9496"/>
                  <a:gd name="connsiteY3" fmla="*/ 9553 h 10000"/>
                  <a:gd name="connsiteX4" fmla="*/ 0 w 9496"/>
                  <a:gd name="connsiteY4" fmla="*/ 9254 h 10000"/>
                  <a:gd name="connsiteX5" fmla="*/ 0 w 9496"/>
                  <a:gd name="connsiteY5" fmla="*/ 4835 h 10000"/>
                  <a:gd name="connsiteX6" fmla="*/ 118 w 9496"/>
                  <a:gd name="connsiteY6" fmla="*/ 895 h 10000"/>
                  <a:gd name="connsiteX7" fmla="*/ 392 w 9496"/>
                  <a:gd name="connsiteY7" fmla="*/ 987 h 10000"/>
                  <a:gd name="connsiteX8" fmla="*/ 749 w 9496"/>
                  <a:gd name="connsiteY8" fmla="*/ 957 h 10000"/>
                  <a:gd name="connsiteX9" fmla="*/ 945 w 9496"/>
                  <a:gd name="connsiteY9" fmla="*/ 597 h 10000"/>
                  <a:gd name="connsiteX10" fmla="*/ 790 w 9496"/>
                  <a:gd name="connsiteY10" fmla="*/ 328 h 10000"/>
                  <a:gd name="connsiteX11" fmla="*/ 1104 w 9496"/>
                  <a:gd name="connsiteY11" fmla="*/ 0 h 10000"/>
                  <a:gd name="connsiteX12" fmla="*/ 1655 w 9496"/>
                  <a:gd name="connsiteY12" fmla="*/ 208 h 10000"/>
                  <a:gd name="connsiteX13" fmla="*/ 1853 w 9496"/>
                  <a:gd name="connsiteY13" fmla="*/ 476 h 10000"/>
                  <a:gd name="connsiteX14" fmla="*/ 2245 w 9496"/>
                  <a:gd name="connsiteY14" fmla="*/ 597 h 10000"/>
                  <a:gd name="connsiteX15" fmla="*/ 2522 w 9496"/>
                  <a:gd name="connsiteY15" fmla="*/ 447 h 10000"/>
                  <a:gd name="connsiteX16" fmla="*/ 3229 w 9496"/>
                  <a:gd name="connsiteY16" fmla="*/ 476 h 10000"/>
                  <a:gd name="connsiteX17" fmla="*/ 3702 w 9496"/>
                  <a:gd name="connsiteY17" fmla="*/ 747 h 10000"/>
                  <a:gd name="connsiteX18" fmla="*/ 4098 w 9496"/>
                  <a:gd name="connsiteY18" fmla="*/ 777 h 10000"/>
                  <a:gd name="connsiteX19" fmla="*/ 4056 w 9496"/>
                  <a:gd name="connsiteY19" fmla="*/ 1107 h 10000"/>
                  <a:gd name="connsiteX20" fmla="*/ 3938 w 9496"/>
                  <a:gd name="connsiteY20" fmla="*/ 1254 h 10000"/>
                  <a:gd name="connsiteX21" fmla="*/ 4018 w 9496"/>
                  <a:gd name="connsiteY21" fmla="*/ 1582 h 10000"/>
                  <a:gd name="connsiteX22" fmla="*/ 4569 w 9496"/>
                  <a:gd name="connsiteY22" fmla="*/ 1909 h 10000"/>
                  <a:gd name="connsiteX23" fmla="*/ 5080 w 9496"/>
                  <a:gd name="connsiteY23" fmla="*/ 2330 h 10000"/>
                  <a:gd name="connsiteX24" fmla="*/ 5276 w 9496"/>
                  <a:gd name="connsiteY24" fmla="*/ 2867 h 10000"/>
                  <a:gd name="connsiteX25" fmla="*/ 5634 w 9496"/>
                  <a:gd name="connsiteY25" fmla="*/ 3732 h 10000"/>
                  <a:gd name="connsiteX26" fmla="*/ 5948 w 9496"/>
                  <a:gd name="connsiteY26" fmla="*/ 4537 h 10000"/>
                  <a:gd name="connsiteX27" fmla="*/ 5752 w 9496"/>
                  <a:gd name="connsiteY27" fmla="*/ 4923 h 10000"/>
                  <a:gd name="connsiteX28" fmla="*/ 6070 w 9496"/>
                  <a:gd name="connsiteY28" fmla="*/ 5345 h 10000"/>
                  <a:gd name="connsiteX29" fmla="*/ 5909 w 9496"/>
                  <a:gd name="connsiteY29" fmla="*/ 5822 h 10000"/>
                  <a:gd name="connsiteX30" fmla="*/ 6105 w 9496"/>
                  <a:gd name="connsiteY30" fmla="*/ 6178 h 10000"/>
                  <a:gd name="connsiteX31" fmla="*/ 6265 w 9496"/>
                  <a:gd name="connsiteY31" fmla="*/ 6628 h 10000"/>
                  <a:gd name="connsiteX32" fmla="*/ 6539 w 9496"/>
                  <a:gd name="connsiteY32" fmla="*/ 7044 h 10000"/>
                  <a:gd name="connsiteX33" fmla="*/ 6422 w 9496"/>
                  <a:gd name="connsiteY33" fmla="*/ 7370 h 10000"/>
                  <a:gd name="connsiteX34" fmla="*/ 5909 w 9496"/>
                  <a:gd name="connsiteY34" fmla="*/ 7553 h 10000"/>
                  <a:gd name="connsiteX35" fmla="*/ 5556 w 9496"/>
                  <a:gd name="connsiteY35" fmla="*/ 7941 h 10000"/>
                  <a:gd name="connsiteX36" fmla="*/ 5276 w 9496"/>
                  <a:gd name="connsiteY36" fmla="*/ 8091 h 10000"/>
                  <a:gd name="connsiteX37" fmla="*/ 4649 w 9496"/>
                  <a:gd name="connsiteY37" fmla="*/ 8208 h 10000"/>
                  <a:gd name="connsiteX38" fmla="*/ 4452 w 9496"/>
                  <a:gd name="connsiteY38" fmla="*/ 8536 h 10000"/>
                  <a:gd name="connsiteX39" fmla="*/ 4177 w 9496"/>
                  <a:gd name="connsiteY39" fmla="*/ 8776 h 10000"/>
                  <a:gd name="connsiteX40" fmla="*/ 3588 w 9496"/>
                  <a:gd name="connsiteY40" fmla="*/ 8925 h 10000"/>
                  <a:gd name="connsiteX41" fmla="*/ 3188 w 9496"/>
                  <a:gd name="connsiteY41" fmla="*/ 9136 h 10000"/>
                  <a:gd name="connsiteX42" fmla="*/ 2720 w 9496"/>
                  <a:gd name="connsiteY42" fmla="*/ 9104 h 10000"/>
                  <a:gd name="connsiteX43" fmla="*/ 2245 w 9496"/>
                  <a:gd name="connsiteY43" fmla="*/ 9194 h 10000"/>
                  <a:gd name="connsiteX44" fmla="*/ 1734 w 9496"/>
                  <a:gd name="connsiteY44" fmla="*/ 9465 h 10000"/>
                  <a:gd name="connsiteX45" fmla="*/ 1063 w 9496"/>
                  <a:gd name="connsiteY45" fmla="*/ 9313 h 10000"/>
                  <a:gd name="connsiteX46" fmla="*/ 2165 w 9496"/>
                  <a:gd name="connsiteY46" fmla="*/ 9760 h 10000"/>
                  <a:gd name="connsiteX47" fmla="*/ 2637 w 9496"/>
                  <a:gd name="connsiteY47" fmla="*/ 9941 h 10000"/>
                  <a:gd name="connsiteX48" fmla="*/ 3188 w 9496"/>
                  <a:gd name="connsiteY48" fmla="*/ 9879 h 10000"/>
                  <a:gd name="connsiteX49" fmla="*/ 3624 w 9496"/>
                  <a:gd name="connsiteY49" fmla="*/ 9789 h 10000"/>
                  <a:gd name="connsiteX50" fmla="*/ 4056 w 9496"/>
                  <a:gd name="connsiteY50" fmla="*/ 9492 h 10000"/>
                  <a:gd name="connsiteX51" fmla="*/ 4569 w 9496"/>
                  <a:gd name="connsiteY51" fmla="*/ 9221 h 10000"/>
                  <a:gd name="connsiteX52" fmla="*/ 4649 w 9496"/>
                  <a:gd name="connsiteY52" fmla="*/ 8895 h 10000"/>
                  <a:gd name="connsiteX53" fmla="*/ 5241 w 9496"/>
                  <a:gd name="connsiteY53" fmla="*/ 8448 h 10000"/>
                  <a:gd name="connsiteX54" fmla="*/ 6227 w 9496"/>
                  <a:gd name="connsiteY54" fmla="*/ 8268 h 10000"/>
                  <a:gd name="connsiteX55" fmla="*/ 6578 w 9496"/>
                  <a:gd name="connsiteY55" fmla="*/ 8180 h 10000"/>
                  <a:gd name="connsiteX56" fmla="*/ 7093 w 9496"/>
                  <a:gd name="connsiteY56" fmla="*/ 8299 h 10000"/>
                  <a:gd name="connsiteX57" fmla="*/ 7170 w 9496"/>
                  <a:gd name="connsiteY57" fmla="*/ 7850 h 10000"/>
                  <a:gd name="connsiteX58" fmla="*/ 7328 w 9496"/>
                  <a:gd name="connsiteY58" fmla="*/ 7521 h 10000"/>
                  <a:gd name="connsiteX59" fmla="*/ 7641 w 9496"/>
                  <a:gd name="connsiteY59" fmla="*/ 7403 h 10000"/>
                  <a:gd name="connsiteX60" fmla="*/ 8037 w 9496"/>
                  <a:gd name="connsiteY60" fmla="*/ 7283 h 10000"/>
                  <a:gd name="connsiteX61" fmla="*/ 8472 w 9496"/>
                  <a:gd name="connsiteY61" fmla="*/ 7283 h 10000"/>
                  <a:gd name="connsiteX62" fmla="*/ 8744 w 9496"/>
                  <a:gd name="connsiteY62" fmla="*/ 7193 h 10000"/>
                  <a:gd name="connsiteX63" fmla="*/ 9496 w 9496"/>
                  <a:gd name="connsiteY63" fmla="*/ 6836 h 10000"/>
                  <a:gd name="connsiteX0" fmla="*/ 9208 w 9208"/>
                  <a:gd name="connsiteY0" fmla="*/ 7193 h 10000"/>
                  <a:gd name="connsiteX1" fmla="*/ 2820 w 9208"/>
                  <a:gd name="connsiteY1" fmla="*/ 10000 h 10000"/>
                  <a:gd name="connsiteX2" fmla="*/ 1533 w 9208"/>
                  <a:gd name="connsiteY2" fmla="*/ 9703 h 10000"/>
                  <a:gd name="connsiteX3" fmla="*/ 709 w 9208"/>
                  <a:gd name="connsiteY3" fmla="*/ 9553 h 10000"/>
                  <a:gd name="connsiteX4" fmla="*/ 0 w 9208"/>
                  <a:gd name="connsiteY4" fmla="*/ 9254 h 10000"/>
                  <a:gd name="connsiteX5" fmla="*/ 0 w 9208"/>
                  <a:gd name="connsiteY5" fmla="*/ 4835 h 10000"/>
                  <a:gd name="connsiteX6" fmla="*/ 124 w 9208"/>
                  <a:gd name="connsiteY6" fmla="*/ 895 h 10000"/>
                  <a:gd name="connsiteX7" fmla="*/ 413 w 9208"/>
                  <a:gd name="connsiteY7" fmla="*/ 987 h 10000"/>
                  <a:gd name="connsiteX8" fmla="*/ 789 w 9208"/>
                  <a:gd name="connsiteY8" fmla="*/ 957 h 10000"/>
                  <a:gd name="connsiteX9" fmla="*/ 995 w 9208"/>
                  <a:gd name="connsiteY9" fmla="*/ 597 h 10000"/>
                  <a:gd name="connsiteX10" fmla="*/ 832 w 9208"/>
                  <a:gd name="connsiteY10" fmla="*/ 328 h 10000"/>
                  <a:gd name="connsiteX11" fmla="*/ 1163 w 9208"/>
                  <a:gd name="connsiteY11" fmla="*/ 0 h 10000"/>
                  <a:gd name="connsiteX12" fmla="*/ 1743 w 9208"/>
                  <a:gd name="connsiteY12" fmla="*/ 208 h 10000"/>
                  <a:gd name="connsiteX13" fmla="*/ 1951 w 9208"/>
                  <a:gd name="connsiteY13" fmla="*/ 476 h 10000"/>
                  <a:gd name="connsiteX14" fmla="*/ 2364 w 9208"/>
                  <a:gd name="connsiteY14" fmla="*/ 597 h 10000"/>
                  <a:gd name="connsiteX15" fmla="*/ 2656 w 9208"/>
                  <a:gd name="connsiteY15" fmla="*/ 447 h 10000"/>
                  <a:gd name="connsiteX16" fmla="*/ 3400 w 9208"/>
                  <a:gd name="connsiteY16" fmla="*/ 476 h 10000"/>
                  <a:gd name="connsiteX17" fmla="*/ 3898 w 9208"/>
                  <a:gd name="connsiteY17" fmla="*/ 747 h 10000"/>
                  <a:gd name="connsiteX18" fmla="*/ 4316 w 9208"/>
                  <a:gd name="connsiteY18" fmla="*/ 777 h 10000"/>
                  <a:gd name="connsiteX19" fmla="*/ 4271 w 9208"/>
                  <a:gd name="connsiteY19" fmla="*/ 1107 h 10000"/>
                  <a:gd name="connsiteX20" fmla="*/ 4147 w 9208"/>
                  <a:gd name="connsiteY20" fmla="*/ 1254 h 10000"/>
                  <a:gd name="connsiteX21" fmla="*/ 4231 w 9208"/>
                  <a:gd name="connsiteY21" fmla="*/ 1582 h 10000"/>
                  <a:gd name="connsiteX22" fmla="*/ 4811 w 9208"/>
                  <a:gd name="connsiteY22" fmla="*/ 1909 h 10000"/>
                  <a:gd name="connsiteX23" fmla="*/ 5350 w 9208"/>
                  <a:gd name="connsiteY23" fmla="*/ 2330 h 10000"/>
                  <a:gd name="connsiteX24" fmla="*/ 5556 w 9208"/>
                  <a:gd name="connsiteY24" fmla="*/ 2867 h 10000"/>
                  <a:gd name="connsiteX25" fmla="*/ 5933 w 9208"/>
                  <a:gd name="connsiteY25" fmla="*/ 3732 h 10000"/>
                  <a:gd name="connsiteX26" fmla="*/ 6264 w 9208"/>
                  <a:gd name="connsiteY26" fmla="*/ 4537 h 10000"/>
                  <a:gd name="connsiteX27" fmla="*/ 6057 w 9208"/>
                  <a:gd name="connsiteY27" fmla="*/ 4923 h 10000"/>
                  <a:gd name="connsiteX28" fmla="*/ 6392 w 9208"/>
                  <a:gd name="connsiteY28" fmla="*/ 5345 h 10000"/>
                  <a:gd name="connsiteX29" fmla="*/ 6223 w 9208"/>
                  <a:gd name="connsiteY29" fmla="*/ 5822 h 10000"/>
                  <a:gd name="connsiteX30" fmla="*/ 6429 w 9208"/>
                  <a:gd name="connsiteY30" fmla="*/ 6178 h 10000"/>
                  <a:gd name="connsiteX31" fmla="*/ 6598 w 9208"/>
                  <a:gd name="connsiteY31" fmla="*/ 6628 h 10000"/>
                  <a:gd name="connsiteX32" fmla="*/ 6886 w 9208"/>
                  <a:gd name="connsiteY32" fmla="*/ 7044 h 10000"/>
                  <a:gd name="connsiteX33" fmla="*/ 6763 w 9208"/>
                  <a:gd name="connsiteY33" fmla="*/ 7370 h 10000"/>
                  <a:gd name="connsiteX34" fmla="*/ 6223 w 9208"/>
                  <a:gd name="connsiteY34" fmla="*/ 7553 h 10000"/>
                  <a:gd name="connsiteX35" fmla="*/ 5851 w 9208"/>
                  <a:gd name="connsiteY35" fmla="*/ 7941 h 10000"/>
                  <a:gd name="connsiteX36" fmla="*/ 5556 w 9208"/>
                  <a:gd name="connsiteY36" fmla="*/ 8091 h 10000"/>
                  <a:gd name="connsiteX37" fmla="*/ 4896 w 9208"/>
                  <a:gd name="connsiteY37" fmla="*/ 8208 h 10000"/>
                  <a:gd name="connsiteX38" fmla="*/ 4688 w 9208"/>
                  <a:gd name="connsiteY38" fmla="*/ 8536 h 10000"/>
                  <a:gd name="connsiteX39" fmla="*/ 4399 w 9208"/>
                  <a:gd name="connsiteY39" fmla="*/ 8776 h 10000"/>
                  <a:gd name="connsiteX40" fmla="*/ 3778 w 9208"/>
                  <a:gd name="connsiteY40" fmla="*/ 8925 h 10000"/>
                  <a:gd name="connsiteX41" fmla="*/ 3357 w 9208"/>
                  <a:gd name="connsiteY41" fmla="*/ 9136 h 10000"/>
                  <a:gd name="connsiteX42" fmla="*/ 2864 w 9208"/>
                  <a:gd name="connsiteY42" fmla="*/ 9104 h 10000"/>
                  <a:gd name="connsiteX43" fmla="*/ 2364 w 9208"/>
                  <a:gd name="connsiteY43" fmla="*/ 9194 h 10000"/>
                  <a:gd name="connsiteX44" fmla="*/ 1826 w 9208"/>
                  <a:gd name="connsiteY44" fmla="*/ 9465 h 10000"/>
                  <a:gd name="connsiteX45" fmla="*/ 1119 w 9208"/>
                  <a:gd name="connsiteY45" fmla="*/ 9313 h 10000"/>
                  <a:gd name="connsiteX46" fmla="*/ 2280 w 9208"/>
                  <a:gd name="connsiteY46" fmla="*/ 9760 h 10000"/>
                  <a:gd name="connsiteX47" fmla="*/ 2777 w 9208"/>
                  <a:gd name="connsiteY47" fmla="*/ 9941 h 10000"/>
                  <a:gd name="connsiteX48" fmla="*/ 3357 w 9208"/>
                  <a:gd name="connsiteY48" fmla="*/ 9879 h 10000"/>
                  <a:gd name="connsiteX49" fmla="*/ 3816 w 9208"/>
                  <a:gd name="connsiteY49" fmla="*/ 9789 h 10000"/>
                  <a:gd name="connsiteX50" fmla="*/ 4271 w 9208"/>
                  <a:gd name="connsiteY50" fmla="*/ 9492 h 10000"/>
                  <a:gd name="connsiteX51" fmla="*/ 4811 w 9208"/>
                  <a:gd name="connsiteY51" fmla="*/ 9221 h 10000"/>
                  <a:gd name="connsiteX52" fmla="*/ 4896 w 9208"/>
                  <a:gd name="connsiteY52" fmla="*/ 8895 h 10000"/>
                  <a:gd name="connsiteX53" fmla="*/ 5519 w 9208"/>
                  <a:gd name="connsiteY53" fmla="*/ 8448 h 10000"/>
                  <a:gd name="connsiteX54" fmla="*/ 6557 w 9208"/>
                  <a:gd name="connsiteY54" fmla="*/ 8268 h 10000"/>
                  <a:gd name="connsiteX55" fmla="*/ 6927 w 9208"/>
                  <a:gd name="connsiteY55" fmla="*/ 8180 h 10000"/>
                  <a:gd name="connsiteX56" fmla="*/ 7469 w 9208"/>
                  <a:gd name="connsiteY56" fmla="*/ 8299 h 10000"/>
                  <a:gd name="connsiteX57" fmla="*/ 7551 w 9208"/>
                  <a:gd name="connsiteY57" fmla="*/ 7850 h 10000"/>
                  <a:gd name="connsiteX58" fmla="*/ 7717 w 9208"/>
                  <a:gd name="connsiteY58" fmla="*/ 7521 h 10000"/>
                  <a:gd name="connsiteX59" fmla="*/ 8047 w 9208"/>
                  <a:gd name="connsiteY59" fmla="*/ 7403 h 10000"/>
                  <a:gd name="connsiteX60" fmla="*/ 8464 w 9208"/>
                  <a:gd name="connsiteY60" fmla="*/ 7283 h 10000"/>
                  <a:gd name="connsiteX61" fmla="*/ 8922 w 9208"/>
                  <a:gd name="connsiteY61" fmla="*/ 7283 h 10000"/>
                  <a:gd name="connsiteX62" fmla="*/ 9208 w 9208"/>
                  <a:gd name="connsiteY62" fmla="*/ 7193 h 10000"/>
                  <a:gd name="connsiteX0" fmla="*/ 9689 w 9689"/>
                  <a:gd name="connsiteY0" fmla="*/ 7283 h 10000"/>
                  <a:gd name="connsiteX1" fmla="*/ 3063 w 9689"/>
                  <a:gd name="connsiteY1" fmla="*/ 10000 h 10000"/>
                  <a:gd name="connsiteX2" fmla="*/ 1665 w 9689"/>
                  <a:gd name="connsiteY2" fmla="*/ 9703 h 10000"/>
                  <a:gd name="connsiteX3" fmla="*/ 770 w 9689"/>
                  <a:gd name="connsiteY3" fmla="*/ 9553 h 10000"/>
                  <a:gd name="connsiteX4" fmla="*/ 0 w 9689"/>
                  <a:gd name="connsiteY4" fmla="*/ 9254 h 10000"/>
                  <a:gd name="connsiteX5" fmla="*/ 0 w 9689"/>
                  <a:gd name="connsiteY5" fmla="*/ 4835 h 10000"/>
                  <a:gd name="connsiteX6" fmla="*/ 135 w 9689"/>
                  <a:gd name="connsiteY6" fmla="*/ 895 h 10000"/>
                  <a:gd name="connsiteX7" fmla="*/ 449 w 9689"/>
                  <a:gd name="connsiteY7" fmla="*/ 987 h 10000"/>
                  <a:gd name="connsiteX8" fmla="*/ 857 w 9689"/>
                  <a:gd name="connsiteY8" fmla="*/ 957 h 10000"/>
                  <a:gd name="connsiteX9" fmla="*/ 1081 w 9689"/>
                  <a:gd name="connsiteY9" fmla="*/ 597 h 10000"/>
                  <a:gd name="connsiteX10" fmla="*/ 904 w 9689"/>
                  <a:gd name="connsiteY10" fmla="*/ 328 h 10000"/>
                  <a:gd name="connsiteX11" fmla="*/ 1263 w 9689"/>
                  <a:gd name="connsiteY11" fmla="*/ 0 h 10000"/>
                  <a:gd name="connsiteX12" fmla="*/ 1893 w 9689"/>
                  <a:gd name="connsiteY12" fmla="*/ 208 h 10000"/>
                  <a:gd name="connsiteX13" fmla="*/ 2119 w 9689"/>
                  <a:gd name="connsiteY13" fmla="*/ 476 h 10000"/>
                  <a:gd name="connsiteX14" fmla="*/ 2567 w 9689"/>
                  <a:gd name="connsiteY14" fmla="*/ 597 h 10000"/>
                  <a:gd name="connsiteX15" fmla="*/ 2884 w 9689"/>
                  <a:gd name="connsiteY15" fmla="*/ 447 h 10000"/>
                  <a:gd name="connsiteX16" fmla="*/ 3692 w 9689"/>
                  <a:gd name="connsiteY16" fmla="*/ 476 h 10000"/>
                  <a:gd name="connsiteX17" fmla="*/ 4233 w 9689"/>
                  <a:gd name="connsiteY17" fmla="*/ 747 h 10000"/>
                  <a:gd name="connsiteX18" fmla="*/ 4687 w 9689"/>
                  <a:gd name="connsiteY18" fmla="*/ 777 h 10000"/>
                  <a:gd name="connsiteX19" fmla="*/ 4638 w 9689"/>
                  <a:gd name="connsiteY19" fmla="*/ 1107 h 10000"/>
                  <a:gd name="connsiteX20" fmla="*/ 4504 w 9689"/>
                  <a:gd name="connsiteY20" fmla="*/ 1254 h 10000"/>
                  <a:gd name="connsiteX21" fmla="*/ 4595 w 9689"/>
                  <a:gd name="connsiteY21" fmla="*/ 1582 h 10000"/>
                  <a:gd name="connsiteX22" fmla="*/ 5225 w 9689"/>
                  <a:gd name="connsiteY22" fmla="*/ 1909 h 10000"/>
                  <a:gd name="connsiteX23" fmla="*/ 5810 w 9689"/>
                  <a:gd name="connsiteY23" fmla="*/ 2330 h 10000"/>
                  <a:gd name="connsiteX24" fmla="*/ 6034 w 9689"/>
                  <a:gd name="connsiteY24" fmla="*/ 2867 h 10000"/>
                  <a:gd name="connsiteX25" fmla="*/ 6443 w 9689"/>
                  <a:gd name="connsiteY25" fmla="*/ 3732 h 10000"/>
                  <a:gd name="connsiteX26" fmla="*/ 6803 w 9689"/>
                  <a:gd name="connsiteY26" fmla="*/ 4537 h 10000"/>
                  <a:gd name="connsiteX27" fmla="*/ 6578 w 9689"/>
                  <a:gd name="connsiteY27" fmla="*/ 4923 h 10000"/>
                  <a:gd name="connsiteX28" fmla="*/ 6942 w 9689"/>
                  <a:gd name="connsiteY28" fmla="*/ 5345 h 10000"/>
                  <a:gd name="connsiteX29" fmla="*/ 6758 w 9689"/>
                  <a:gd name="connsiteY29" fmla="*/ 5822 h 10000"/>
                  <a:gd name="connsiteX30" fmla="*/ 6982 w 9689"/>
                  <a:gd name="connsiteY30" fmla="*/ 6178 h 10000"/>
                  <a:gd name="connsiteX31" fmla="*/ 7166 w 9689"/>
                  <a:gd name="connsiteY31" fmla="*/ 6628 h 10000"/>
                  <a:gd name="connsiteX32" fmla="*/ 7478 w 9689"/>
                  <a:gd name="connsiteY32" fmla="*/ 7044 h 10000"/>
                  <a:gd name="connsiteX33" fmla="*/ 7345 w 9689"/>
                  <a:gd name="connsiteY33" fmla="*/ 7370 h 10000"/>
                  <a:gd name="connsiteX34" fmla="*/ 6758 w 9689"/>
                  <a:gd name="connsiteY34" fmla="*/ 7553 h 10000"/>
                  <a:gd name="connsiteX35" fmla="*/ 6354 w 9689"/>
                  <a:gd name="connsiteY35" fmla="*/ 7941 h 10000"/>
                  <a:gd name="connsiteX36" fmla="*/ 6034 w 9689"/>
                  <a:gd name="connsiteY36" fmla="*/ 8091 h 10000"/>
                  <a:gd name="connsiteX37" fmla="*/ 5317 w 9689"/>
                  <a:gd name="connsiteY37" fmla="*/ 8208 h 10000"/>
                  <a:gd name="connsiteX38" fmla="*/ 5091 w 9689"/>
                  <a:gd name="connsiteY38" fmla="*/ 8536 h 10000"/>
                  <a:gd name="connsiteX39" fmla="*/ 4777 w 9689"/>
                  <a:gd name="connsiteY39" fmla="*/ 8776 h 10000"/>
                  <a:gd name="connsiteX40" fmla="*/ 4103 w 9689"/>
                  <a:gd name="connsiteY40" fmla="*/ 8925 h 10000"/>
                  <a:gd name="connsiteX41" fmla="*/ 3646 w 9689"/>
                  <a:gd name="connsiteY41" fmla="*/ 9136 h 10000"/>
                  <a:gd name="connsiteX42" fmla="*/ 3110 w 9689"/>
                  <a:gd name="connsiteY42" fmla="*/ 9104 h 10000"/>
                  <a:gd name="connsiteX43" fmla="*/ 2567 w 9689"/>
                  <a:gd name="connsiteY43" fmla="*/ 9194 h 10000"/>
                  <a:gd name="connsiteX44" fmla="*/ 1983 w 9689"/>
                  <a:gd name="connsiteY44" fmla="*/ 9465 h 10000"/>
                  <a:gd name="connsiteX45" fmla="*/ 1215 w 9689"/>
                  <a:gd name="connsiteY45" fmla="*/ 9313 h 10000"/>
                  <a:gd name="connsiteX46" fmla="*/ 2476 w 9689"/>
                  <a:gd name="connsiteY46" fmla="*/ 9760 h 10000"/>
                  <a:gd name="connsiteX47" fmla="*/ 3016 w 9689"/>
                  <a:gd name="connsiteY47" fmla="*/ 9941 h 10000"/>
                  <a:gd name="connsiteX48" fmla="*/ 3646 w 9689"/>
                  <a:gd name="connsiteY48" fmla="*/ 9879 h 10000"/>
                  <a:gd name="connsiteX49" fmla="*/ 4144 w 9689"/>
                  <a:gd name="connsiteY49" fmla="*/ 9789 h 10000"/>
                  <a:gd name="connsiteX50" fmla="*/ 4638 w 9689"/>
                  <a:gd name="connsiteY50" fmla="*/ 9492 h 10000"/>
                  <a:gd name="connsiteX51" fmla="*/ 5225 w 9689"/>
                  <a:gd name="connsiteY51" fmla="*/ 9221 h 10000"/>
                  <a:gd name="connsiteX52" fmla="*/ 5317 w 9689"/>
                  <a:gd name="connsiteY52" fmla="*/ 8895 h 10000"/>
                  <a:gd name="connsiteX53" fmla="*/ 5994 w 9689"/>
                  <a:gd name="connsiteY53" fmla="*/ 8448 h 10000"/>
                  <a:gd name="connsiteX54" fmla="*/ 7121 w 9689"/>
                  <a:gd name="connsiteY54" fmla="*/ 8268 h 10000"/>
                  <a:gd name="connsiteX55" fmla="*/ 7523 w 9689"/>
                  <a:gd name="connsiteY55" fmla="*/ 8180 h 10000"/>
                  <a:gd name="connsiteX56" fmla="*/ 8111 w 9689"/>
                  <a:gd name="connsiteY56" fmla="*/ 8299 h 10000"/>
                  <a:gd name="connsiteX57" fmla="*/ 8200 w 9689"/>
                  <a:gd name="connsiteY57" fmla="*/ 7850 h 10000"/>
                  <a:gd name="connsiteX58" fmla="*/ 8381 w 9689"/>
                  <a:gd name="connsiteY58" fmla="*/ 7521 h 10000"/>
                  <a:gd name="connsiteX59" fmla="*/ 8739 w 9689"/>
                  <a:gd name="connsiteY59" fmla="*/ 7403 h 10000"/>
                  <a:gd name="connsiteX60" fmla="*/ 9192 w 9689"/>
                  <a:gd name="connsiteY60" fmla="*/ 7283 h 10000"/>
                  <a:gd name="connsiteX61" fmla="*/ 9689 w 9689"/>
                  <a:gd name="connsiteY61" fmla="*/ 7283 h 10000"/>
                  <a:gd name="connsiteX0" fmla="*/ 9487 w 9487"/>
                  <a:gd name="connsiteY0" fmla="*/ 7283 h 10000"/>
                  <a:gd name="connsiteX1" fmla="*/ 3161 w 9487"/>
                  <a:gd name="connsiteY1" fmla="*/ 10000 h 10000"/>
                  <a:gd name="connsiteX2" fmla="*/ 1718 w 9487"/>
                  <a:gd name="connsiteY2" fmla="*/ 9703 h 10000"/>
                  <a:gd name="connsiteX3" fmla="*/ 795 w 9487"/>
                  <a:gd name="connsiteY3" fmla="*/ 9553 h 10000"/>
                  <a:gd name="connsiteX4" fmla="*/ 0 w 9487"/>
                  <a:gd name="connsiteY4" fmla="*/ 9254 h 10000"/>
                  <a:gd name="connsiteX5" fmla="*/ 0 w 9487"/>
                  <a:gd name="connsiteY5" fmla="*/ 4835 h 10000"/>
                  <a:gd name="connsiteX6" fmla="*/ 139 w 9487"/>
                  <a:gd name="connsiteY6" fmla="*/ 895 h 10000"/>
                  <a:gd name="connsiteX7" fmla="*/ 463 w 9487"/>
                  <a:gd name="connsiteY7" fmla="*/ 987 h 10000"/>
                  <a:gd name="connsiteX8" fmla="*/ 885 w 9487"/>
                  <a:gd name="connsiteY8" fmla="*/ 957 h 10000"/>
                  <a:gd name="connsiteX9" fmla="*/ 1116 w 9487"/>
                  <a:gd name="connsiteY9" fmla="*/ 597 h 10000"/>
                  <a:gd name="connsiteX10" fmla="*/ 933 w 9487"/>
                  <a:gd name="connsiteY10" fmla="*/ 328 h 10000"/>
                  <a:gd name="connsiteX11" fmla="*/ 1304 w 9487"/>
                  <a:gd name="connsiteY11" fmla="*/ 0 h 10000"/>
                  <a:gd name="connsiteX12" fmla="*/ 1954 w 9487"/>
                  <a:gd name="connsiteY12" fmla="*/ 208 h 10000"/>
                  <a:gd name="connsiteX13" fmla="*/ 2187 w 9487"/>
                  <a:gd name="connsiteY13" fmla="*/ 476 h 10000"/>
                  <a:gd name="connsiteX14" fmla="*/ 2649 w 9487"/>
                  <a:gd name="connsiteY14" fmla="*/ 597 h 10000"/>
                  <a:gd name="connsiteX15" fmla="*/ 2977 w 9487"/>
                  <a:gd name="connsiteY15" fmla="*/ 447 h 10000"/>
                  <a:gd name="connsiteX16" fmla="*/ 3811 w 9487"/>
                  <a:gd name="connsiteY16" fmla="*/ 476 h 10000"/>
                  <a:gd name="connsiteX17" fmla="*/ 4369 w 9487"/>
                  <a:gd name="connsiteY17" fmla="*/ 747 h 10000"/>
                  <a:gd name="connsiteX18" fmla="*/ 4837 w 9487"/>
                  <a:gd name="connsiteY18" fmla="*/ 777 h 10000"/>
                  <a:gd name="connsiteX19" fmla="*/ 4787 w 9487"/>
                  <a:gd name="connsiteY19" fmla="*/ 1107 h 10000"/>
                  <a:gd name="connsiteX20" fmla="*/ 4649 w 9487"/>
                  <a:gd name="connsiteY20" fmla="*/ 1254 h 10000"/>
                  <a:gd name="connsiteX21" fmla="*/ 4742 w 9487"/>
                  <a:gd name="connsiteY21" fmla="*/ 1582 h 10000"/>
                  <a:gd name="connsiteX22" fmla="*/ 5393 w 9487"/>
                  <a:gd name="connsiteY22" fmla="*/ 1909 h 10000"/>
                  <a:gd name="connsiteX23" fmla="*/ 5996 w 9487"/>
                  <a:gd name="connsiteY23" fmla="*/ 2330 h 10000"/>
                  <a:gd name="connsiteX24" fmla="*/ 6228 w 9487"/>
                  <a:gd name="connsiteY24" fmla="*/ 2867 h 10000"/>
                  <a:gd name="connsiteX25" fmla="*/ 6650 w 9487"/>
                  <a:gd name="connsiteY25" fmla="*/ 3732 h 10000"/>
                  <a:gd name="connsiteX26" fmla="*/ 7021 w 9487"/>
                  <a:gd name="connsiteY26" fmla="*/ 4537 h 10000"/>
                  <a:gd name="connsiteX27" fmla="*/ 6789 w 9487"/>
                  <a:gd name="connsiteY27" fmla="*/ 4923 h 10000"/>
                  <a:gd name="connsiteX28" fmla="*/ 7165 w 9487"/>
                  <a:gd name="connsiteY28" fmla="*/ 5345 h 10000"/>
                  <a:gd name="connsiteX29" fmla="*/ 6975 w 9487"/>
                  <a:gd name="connsiteY29" fmla="*/ 5822 h 10000"/>
                  <a:gd name="connsiteX30" fmla="*/ 7206 w 9487"/>
                  <a:gd name="connsiteY30" fmla="*/ 6178 h 10000"/>
                  <a:gd name="connsiteX31" fmla="*/ 7396 w 9487"/>
                  <a:gd name="connsiteY31" fmla="*/ 6628 h 10000"/>
                  <a:gd name="connsiteX32" fmla="*/ 7718 w 9487"/>
                  <a:gd name="connsiteY32" fmla="*/ 7044 h 10000"/>
                  <a:gd name="connsiteX33" fmla="*/ 7581 w 9487"/>
                  <a:gd name="connsiteY33" fmla="*/ 7370 h 10000"/>
                  <a:gd name="connsiteX34" fmla="*/ 6975 w 9487"/>
                  <a:gd name="connsiteY34" fmla="*/ 7553 h 10000"/>
                  <a:gd name="connsiteX35" fmla="*/ 6558 w 9487"/>
                  <a:gd name="connsiteY35" fmla="*/ 7941 h 10000"/>
                  <a:gd name="connsiteX36" fmla="*/ 6228 w 9487"/>
                  <a:gd name="connsiteY36" fmla="*/ 8091 h 10000"/>
                  <a:gd name="connsiteX37" fmla="*/ 5488 w 9487"/>
                  <a:gd name="connsiteY37" fmla="*/ 8208 h 10000"/>
                  <a:gd name="connsiteX38" fmla="*/ 5254 w 9487"/>
                  <a:gd name="connsiteY38" fmla="*/ 8536 h 10000"/>
                  <a:gd name="connsiteX39" fmla="*/ 4930 w 9487"/>
                  <a:gd name="connsiteY39" fmla="*/ 8776 h 10000"/>
                  <a:gd name="connsiteX40" fmla="*/ 4235 w 9487"/>
                  <a:gd name="connsiteY40" fmla="*/ 8925 h 10000"/>
                  <a:gd name="connsiteX41" fmla="*/ 3763 w 9487"/>
                  <a:gd name="connsiteY41" fmla="*/ 9136 h 10000"/>
                  <a:gd name="connsiteX42" fmla="*/ 3210 w 9487"/>
                  <a:gd name="connsiteY42" fmla="*/ 9104 h 10000"/>
                  <a:gd name="connsiteX43" fmla="*/ 2649 w 9487"/>
                  <a:gd name="connsiteY43" fmla="*/ 9194 h 10000"/>
                  <a:gd name="connsiteX44" fmla="*/ 2047 w 9487"/>
                  <a:gd name="connsiteY44" fmla="*/ 9465 h 10000"/>
                  <a:gd name="connsiteX45" fmla="*/ 1254 w 9487"/>
                  <a:gd name="connsiteY45" fmla="*/ 9313 h 10000"/>
                  <a:gd name="connsiteX46" fmla="*/ 2555 w 9487"/>
                  <a:gd name="connsiteY46" fmla="*/ 9760 h 10000"/>
                  <a:gd name="connsiteX47" fmla="*/ 3113 w 9487"/>
                  <a:gd name="connsiteY47" fmla="*/ 9941 h 10000"/>
                  <a:gd name="connsiteX48" fmla="*/ 3763 w 9487"/>
                  <a:gd name="connsiteY48" fmla="*/ 9879 h 10000"/>
                  <a:gd name="connsiteX49" fmla="*/ 4277 w 9487"/>
                  <a:gd name="connsiteY49" fmla="*/ 9789 h 10000"/>
                  <a:gd name="connsiteX50" fmla="*/ 4787 w 9487"/>
                  <a:gd name="connsiteY50" fmla="*/ 9492 h 10000"/>
                  <a:gd name="connsiteX51" fmla="*/ 5393 w 9487"/>
                  <a:gd name="connsiteY51" fmla="*/ 9221 h 10000"/>
                  <a:gd name="connsiteX52" fmla="*/ 5488 w 9487"/>
                  <a:gd name="connsiteY52" fmla="*/ 8895 h 10000"/>
                  <a:gd name="connsiteX53" fmla="*/ 6186 w 9487"/>
                  <a:gd name="connsiteY53" fmla="*/ 8448 h 10000"/>
                  <a:gd name="connsiteX54" fmla="*/ 7350 w 9487"/>
                  <a:gd name="connsiteY54" fmla="*/ 8268 h 10000"/>
                  <a:gd name="connsiteX55" fmla="*/ 7764 w 9487"/>
                  <a:gd name="connsiteY55" fmla="*/ 8180 h 10000"/>
                  <a:gd name="connsiteX56" fmla="*/ 8371 w 9487"/>
                  <a:gd name="connsiteY56" fmla="*/ 8299 h 10000"/>
                  <a:gd name="connsiteX57" fmla="*/ 8463 w 9487"/>
                  <a:gd name="connsiteY57" fmla="*/ 7850 h 10000"/>
                  <a:gd name="connsiteX58" fmla="*/ 8650 w 9487"/>
                  <a:gd name="connsiteY58" fmla="*/ 7521 h 10000"/>
                  <a:gd name="connsiteX59" fmla="*/ 9020 w 9487"/>
                  <a:gd name="connsiteY59" fmla="*/ 7403 h 10000"/>
                  <a:gd name="connsiteX60" fmla="*/ 9487 w 9487"/>
                  <a:gd name="connsiteY60" fmla="*/ 7283 h 10000"/>
                  <a:gd name="connsiteX0" fmla="*/ 9508 w 9508"/>
                  <a:gd name="connsiteY0" fmla="*/ 7403 h 10000"/>
                  <a:gd name="connsiteX1" fmla="*/ 3332 w 9508"/>
                  <a:gd name="connsiteY1" fmla="*/ 10000 h 10000"/>
                  <a:gd name="connsiteX2" fmla="*/ 1811 w 9508"/>
                  <a:gd name="connsiteY2" fmla="*/ 9703 h 10000"/>
                  <a:gd name="connsiteX3" fmla="*/ 838 w 9508"/>
                  <a:gd name="connsiteY3" fmla="*/ 9553 h 10000"/>
                  <a:gd name="connsiteX4" fmla="*/ 0 w 9508"/>
                  <a:gd name="connsiteY4" fmla="*/ 9254 h 10000"/>
                  <a:gd name="connsiteX5" fmla="*/ 0 w 9508"/>
                  <a:gd name="connsiteY5" fmla="*/ 4835 h 10000"/>
                  <a:gd name="connsiteX6" fmla="*/ 147 w 9508"/>
                  <a:gd name="connsiteY6" fmla="*/ 895 h 10000"/>
                  <a:gd name="connsiteX7" fmla="*/ 488 w 9508"/>
                  <a:gd name="connsiteY7" fmla="*/ 987 h 10000"/>
                  <a:gd name="connsiteX8" fmla="*/ 933 w 9508"/>
                  <a:gd name="connsiteY8" fmla="*/ 957 h 10000"/>
                  <a:gd name="connsiteX9" fmla="*/ 1176 w 9508"/>
                  <a:gd name="connsiteY9" fmla="*/ 597 h 10000"/>
                  <a:gd name="connsiteX10" fmla="*/ 983 w 9508"/>
                  <a:gd name="connsiteY10" fmla="*/ 328 h 10000"/>
                  <a:gd name="connsiteX11" fmla="*/ 1375 w 9508"/>
                  <a:gd name="connsiteY11" fmla="*/ 0 h 10000"/>
                  <a:gd name="connsiteX12" fmla="*/ 2060 w 9508"/>
                  <a:gd name="connsiteY12" fmla="*/ 208 h 10000"/>
                  <a:gd name="connsiteX13" fmla="*/ 2305 w 9508"/>
                  <a:gd name="connsiteY13" fmla="*/ 476 h 10000"/>
                  <a:gd name="connsiteX14" fmla="*/ 2792 w 9508"/>
                  <a:gd name="connsiteY14" fmla="*/ 597 h 10000"/>
                  <a:gd name="connsiteX15" fmla="*/ 3138 w 9508"/>
                  <a:gd name="connsiteY15" fmla="*/ 447 h 10000"/>
                  <a:gd name="connsiteX16" fmla="*/ 4017 w 9508"/>
                  <a:gd name="connsiteY16" fmla="*/ 476 h 10000"/>
                  <a:gd name="connsiteX17" fmla="*/ 4605 w 9508"/>
                  <a:gd name="connsiteY17" fmla="*/ 747 h 10000"/>
                  <a:gd name="connsiteX18" fmla="*/ 5099 w 9508"/>
                  <a:gd name="connsiteY18" fmla="*/ 777 h 10000"/>
                  <a:gd name="connsiteX19" fmla="*/ 5046 w 9508"/>
                  <a:gd name="connsiteY19" fmla="*/ 1107 h 10000"/>
                  <a:gd name="connsiteX20" fmla="*/ 4900 w 9508"/>
                  <a:gd name="connsiteY20" fmla="*/ 1254 h 10000"/>
                  <a:gd name="connsiteX21" fmla="*/ 4998 w 9508"/>
                  <a:gd name="connsiteY21" fmla="*/ 1582 h 10000"/>
                  <a:gd name="connsiteX22" fmla="*/ 5685 w 9508"/>
                  <a:gd name="connsiteY22" fmla="*/ 1909 h 10000"/>
                  <a:gd name="connsiteX23" fmla="*/ 6320 w 9508"/>
                  <a:gd name="connsiteY23" fmla="*/ 2330 h 10000"/>
                  <a:gd name="connsiteX24" fmla="*/ 6565 w 9508"/>
                  <a:gd name="connsiteY24" fmla="*/ 2867 h 10000"/>
                  <a:gd name="connsiteX25" fmla="*/ 7010 w 9508"/>
                  <a:gd name="connsiteY25" fmla="*/ 3732 h 10000"/>
                  <a:gd name="connsiteX26" fmla="*/ 7401 w 9508"/>
                  <a:gd name="connsiteY26" fmla="*/ 4537 h 10000"/>
                  <a:gd name="connsiteX27" fmla="*/ 7156 w 9508"/>
                  <a:gd name="connsiteY27" fmla="*/ 4923 h 10000"/>
                  <a:gd name="connsiteX28" fmla="*/ 7552 w 9508"/>
                  <a:gd name="connsiteY28" fmla="*/ 5345 h 10000"/>
                  <a:gd name="connsiteX29" fmla="*/ 7352 w 9508"/>
                  <a:gd name="connsiteY29" fmla="*/ 5822 h 10000"/>
                  <a:gd name="connsiteX30" fmla="*/ 7596 w 9508"/>
                  <a:gd name="connsiteY30" fmla="*/ 6178 h 10000"/>
                  <a:gd name="connsiteX31" fmla="*/ 7796 w 9508"/>
                  <a:gd name="connsiteY31" fmla="*/ 6628 h 10000"/>
                  <a:gd name="connsiteX32" fmla="*/ 8135 w 9508"/>
                  <a:gd name="connsiteY32" fmla="*/ 7044 h 10000"/>
                  <a:gd name="connsiteX33" fmla="*/ 7991 w 9508"/>
                  <a:gd name="connsiteY33" fmla="*/ 7370 h 10000"/>
                  <a:gd name="connsiteX34" fmla="*/ 7352 w 9508"/>
                  <a:gd name="connsiteY34" fmla="*/ 7553 h 10000"/>
                  <a:gd name="connsiteX35" fmla="*/ 6913 w 9508"/>
                  <a:gd name="connsiteY35" fmla="*/ 7941 h 10000"/>
                  <a:gd name="connsiteX36" fmla="*/ 6565 w 9508"/>
                  <a:gd name="connsiteY36" fmla="*/ 8091 h 10000"/>
                  <a:gd name="connsiteX37" fmla="*/ 5785 w 9508"/>
                  <a:gd name="connsiteY37" fmla="*/ 8208 h 10000"/>
                  <a:gd name="connsiteX38" fmla="*/ 5538 w 9508"/>
                  <a:gd name="connsiteY38" fmla="*/ 8536 h 10000"/>
                  <a:gd name="connsiteX39" fmla="*/ 5197 w 9508"/>
                  <a:gd name="connsiteY39" fmla="*/ 8776 h 10000"/>
                  <a:gd name="connsiteX40" fmla="*/ 4464 w 9508"/>
                  <a:gd name="connsiteY40" fmla="*/ 8925 h 10000"/>
                  <a:gd name="connsiteX41" fmla="*/ 3966 w 9508"/>
                  <a:gd name="connsiteY41" fmla="*/ 9136 h 10000"/>
                  <a:gd name="connsiteX42" fmla="*/ 3384 w 9508"/>
                  <a:gd name="connsiteY42" fmla="*/ 9104 h 10000"/>
                  <a:gd name="connsiteX43" fmla="*/ 2792 w 9508"/>
                  <a:gd name="connsiteY43" fmla="*/ 9194 h 10000"/>
                  <a:gd name="connsiteX44" fmla="*/ 2158 w 9508"/>
                  <a:gd name="connsiteY44" fmla="*/ 9465 h 10000"/>
                  <a:gd name="connsiteX45" fmla="*/ 1322 w 9508"/>
                  <a:gd name="connsiteY45" fmla="*/ 9313 h 10000"/>
                  <a:gd name="connsiteX46" fmla="*/ 2693 w 9508"/>
                  <a:gd name="connsiteY46" fmla="*/ 9760 h 10000"/>
                  <a:gd name="connsiteX47" fmla="*/ 3281 w 9508"/>
                  <a:gd name="connsiteY47" fmla="*/ 9941 h 10000"/>
                  <a:gd name="connsiteX48" fmla="*/ 3966 w 9508"/>
                  <a:gd name="connsiteY48" fmla="*/ 9879 h 10000"/>
                  <a:gd name="connsiteX49" fmla="*/ 4508 w 9508"/>
                  <a:gd name="connsiteY49" fmla="*/ 9789 h 10000"/>
                  <a:gd name="connsiteX50" fmla="*/ 5046 w 9508"/>
                  <a:gd name="connsiteY50" fmla="*/ 9492 h 10000"/>
                  <a:gd name="connsiteX51" fmla="*/ 5685 w 9508"/>
                  <a:gd name="connsiteY51" fmla="*/ 9221 h 10000"/>
                  <a:gd name="connsiteX52" fmla="*/ 5785 w 9508"/>
                  <a:gd name="connsiteY52" fmla="*/ 8895 h 10000"/>
                  <a:gd name="connsiteX53" fmla="*/ 6521 w 9508"/>
                  <a:gd name="connsiteY53" fmla="*/ 8448 h 10000"/>
                  <a:gd name="connsiteX54" fmla="*/ 7747 w 9508"/>
                  <a:gd name="connsiteY54" fmla="*/ 8268 h 10000"/>
                  <a:gd name="connsiteX55" fmla="*/ 8184 w 9508"/>
                  <a:gd name="connsiteY55" fmla="*/ 8180 h 10000"/>
                  <a:gd name="connsiteX56" fmla="*/ 8824 w 9508"/>
                  <a:gd name="connsiteY56" fmla="*/ 8299 h 10000"/>
                  <a:gd name="connsiteX57" fmla="*/ 8921 w 9508"/>
                  <a:gd name="connsiteY57" fmla="*/ 7850 h 10000"/>
                  <a:gd name="connsiteX58" fmla="*/ 9118 w 9508"/>
                  <a:gd name="connsiteY58" fmla="*/ 7521 h 10000"/>
                  <a:gd name="connsiteX59" fmla="*/ 9508 w 9508"/>
                  <a:gd name="connsiteY59" fmla="*/ 7403 h 10000"/>
                  <a:gd name="connsiteX0" fmla="*/ 9590 w 9590"/>
                  <a:gd name="connsiteY0" fmla="*/ 7521 h 10000"/>
                  <a:gd name="connsiteX1" fmla="*/ 3504 w 9590"/>
                  <a:gd name="connsiteY1" fmla="*/ 10000 h 10000"/>
                  <a:gd name="connsiteX2" fmla="*/ 1905 w 9590"/>
                  <a:gd name="connsiteY2" fmla="*/ 9703 h 10000"/>
                  <a:gd name="connsiteX3" fmla="*/ 881 w 9590"/>
                  <a:gd name="connsiteY3" fmla="*/ 9553 h 10000"/>
                  <a:gd name="connsiteX4" fmla="*/ 0 w 9590"/>
                  <a:gd name="connsiteY4" fmla="*/ 9254 h 10000"/>
                  <a:gd name="connsiteX5" fmla="*/ 0 w 9590"/>
                  <a:gd name="connsiteY5" fmla="*/ 4835 h 10000"/>
                  <a:gd name="connsiteX6" fmla="*/ 155 w 9590"/>
                  <a:gd name="connsiteY6" fmla="*/ 895 h 10000"/>
                  <a:gd name="connsiteX7" fmla="*/ 513 w 9590"/>
                  <a:gd name="connsiteY7" fmla="*/ 987 h 10000"/>
                  <a:gd name="connsiteX8" fmla="*/ 981 w 9590"/>
                  <a:gd name="connsiteY8" fmla="*/ 957 h 10000"/>
                  <a:gd name="connsiteX9" fmla="*/ 1237 w 9590"/>
                  <a:gd name="connsiteY9" fmla="*/ 597 h 10000"/>
                  <a:gd name="connsiteX10" fmla="*/ 1034 w 9590"/>
                  <a:gd name="connsiteY10" fmla="*/ 328 h 10000"/>
                  <a:gd name="connsiteX11" fmla="*/ 1446 w 9590"/>
                  <a:gd name="connsiteY11" fmla="*/ 0 h 10000"/>
                  <a:gd name="connsiteX12" fmla="*/ 2167 w 9590"/>
                  <a:gd name="connsiteY12" fmla="*/ 208 h 10000"/>
                  <a:gd name="connsiteX13" fmla="*/ 2424 w 9590"/>
                  <a:gd name="connsiteY13" fmla="*/ 476 h 10000"/>
                  <a:gd name="connsiteX14" fmla="*/ 2936 w 9590"/>
                  <a:gd name="connsiteY14" fmla="*/ 597 h 10000"/>
                  <a:gd name="connsiteX15" fmla="*/ 3300 w 9590"/>
                  <a:gd name="connsiteY15" fmla="*/ 447 h 10000"/>
                  <a:gd name="connsiteX16" fmla="*/ 4225 w 9590"/>
                  <a:gd name="connsiteY16" fmla="*/ 476 h 10000"/>
                  <a:gd name="connsiteX17" fmla="*/ 4843 w 9590"/>
                  <a:gd name="connsiteY17" fmla="*/ 747 h 10000"/>
                  <a:gd name="connsiteX18" fmla="*/ 5363 w 9590"/>
                  <a:gd name="connsiteY18" fmla="*/ 777 h 10000"/>
                  <a:gd name="connsiteX19" fmla="*/ 5307 w 9590"/>
                  <a:gd name="connsiteY19" fmla="*/ 1107 h 10000"/>
                  <a:gd name="connsiteX20" fmla="*/ 5154 w 9590"/>
                  <a:gd name="connsiteY20" fmla="*/ 1254 h 10000"/>
                  <a:gd name="connsiteX21" fmla="*/ 5257 w 9590"/>
                  <a:gd name="connsiteY21" fmla="*/ 1582 h 10000"/>
                  <a:gd name="connsiteX22" fmla="*/ 5979 w 9590"/>
                  <a:gd name="connsiteY22" fmla="*/ 1909 h 10000"/>
                  <a:gd name="connsiteX23" fmla="*/ 6647 w 9590"/>
                  <a:gd name="connsiteY23" fmla="*/ 2330 h 10000"/>
                  <a:gd name="connsiteX24" fmla="*/ 6905 w 9590"/>
                  <a:gd name="connsiteY24" fmla="*/ 2867 h 10000"/>
                  <a:gd name="connsiteX25" fmla="*/ 7373 w 9590"/>
                  <a:gd name="connsiteY25" fmla="*/ 3732 h 10000"/>
                  <a:gd name="connsiteX26" fmla="*/ 7784 w 9590"/>
                  <a:gd name="connsiteY26" fmla="*/ 4537 h 10000"/>
                  <a:gd name="connsiteX27" fmla="*/ 7526 w 9590"/>
                  <a:gd name="connsiteY27" fmla="*/ 4923 h 10000"/>
                  <a:gd name="connsiteX28" fmla="*/ 7943 w 9590"/>
                  <a:gd name="connsiteY28" fmla="*/ 5345 h 10000"/>
                  <a:gd name="connsiteX29" fmla="*/ 7732 w 9590"/>
                  <a:gd name="connsiteY29" fmla="*/ 5822 h 10000"/>
                  <a:gd name="connsiteX30" fmla="*/ 7989 w 9590"/>
                  <a:gd name="connsiteY30" fmla="*/ 6178 h 10000"/>
                  <a:gd name="connsiteX31" fmla="*/ 8199 w 9590"/>
                  <a:gd name="connsiteY31" fmla="*/ 6628 h 10000"/>
                  <a:gd name="connsiteX32" fmla="*/ 8556 w 9590"/>
                  <a:gd name="connsiteY32" fmla="*/ 7044 h 10000"/>
                  <a:gd name="connsiteX33" fmla="*/ 8405 w 9590"/>
                  <a:gd name="connsiteY33" fmla="*/ 7370 h 10000"/>
                  <a:gd name="connsiteX34" fmla="*/ 7732 w 9590"/>
                  <a:gd name="connsiteY34" fmla="*/ 7553 h 10000"/>
                  <a:gd name="connsiteX35" fmla="*/ 7271 w 9590"/>
                  <a:gd name="connsiteY35" fmla="*/ 7941 h 10000"/>
                  <a:gd name="connsiteX36" fmla="*/ 6905 w 9590"/>
                  <a:gd name="connsiteY36" fmla="*/ 8091 h 10000"/>
                  <a:gd name="connsiteX37" fmla="*/ 6084 w 9590"/>
                  <a:gd name="connsiteY37" fmla="*/ 8208 h 10000"/>
                  <a:gd name="connsiteX38" fmla="*/ 5825 w 9590"/>
                  <a:gd name="connsiteY38" fmla="*/ 8536 h 10000"/>
                  <a:gd name="connsiteX39" fmla="*/ 5466 w 9590"/>
                  <a:gd name="connsiteY39" fmla="*/ 8776 h 10000"/>
                  <a:gd name="connsiteX40" fmla="*/ 4695 w 9590"/>
                  <a:gd name="connsiteY40" fmla="*/ 8925 h 10000"/>
                  <a:gd name="connsiteX41" fmla="*/ 4171 w 9590"/>
                  <a:gd name="connsiteY41" fmla="*/ 9136 h 10000"/>
                  <a:gd name="connsiteX42" fmla="*/ 3559 w 9590"/>
                  <a:gd name="connsiteY42" fmla="*/ 9104 h 10000"/>
                  <a:gd name="connsiteX43" fmla="*/ 2936 w 9590"/>
                  <a:gd name="connsiteY43" fmla="*/ 9194 h 10000"/>
                  <a:gd name="connsiteX44" fmla="*/ 2270 w 9590"/>
                  <a:gd name="connsiteY44" fmla="*/ 9465 h 10000"/>
                  <a:gd name="connsiteX45" fmla="*/ 1390 w 9590"/>
                  <a:gd name="connsiteY45" fmla="*/ 9313 h 10000"/>
                  <a:gd name="connsiteX46" fmla="*/ 2832 w 9590"/>
                  <a:gd name="connsiteY46" fmla="*/ 9760 h 10000"/>
                  <a:gd name="connsiteX47" fmla="*/ 3451 w 9590"/>
                  <a:gd name="connsiteY47" fmla="*/ 9941 h 10000"/>
                  <a:gd name="connsiteX48" fmla="*/ 4171 w 9590"/>
                  <a:gd name="connsiteY48" fmla="*/ 9879 h 10000"/>
                  <a:gd name="connsiteX49" fmla="*/ 4741 w 9590"/>
                  <a:gd name="connsiteY49" fmla="*/ 9789 h 10000"/>
                  <a:gd name="connsiteX50" fmla="*/ 5307 w 9590"/>
                  <a:gd name="connsiteY50" fmla="*/ 9492 h 10000"/>
                  <a:gd name="connsiteX51" fmla="*/ 5979 w 9590"/>
                  <a:gd name="connsiteY51" fmla="*/ 9221 h 10000"/>
                  <a:gd name="connsiteX52" fmla="*/ 6084 w 9590"/>
                  <a:gd name="connsiteY52" fmla="*/ 8895 h 10000"/>
                  <a:gd name="connsiteX53" fmla="*/ 6858 w 9590"/>
                  <a:gd name="connsiteY53" fmla="*/ 8448 h 10000"/>
                  <a:gd name="connsiteX54" fmla="*/ 8148 w 9590"/>
                  <a:gd name="connsiteY54" fmla="*/ 8268 h 10000"/>
                  <a:gd name="connsiteX55" fmla="*/ 8607 w 9590"/>
                  <a:gd name="connsiteY55" fmla="*/ 8180 h 10000"/>
                  <a:gd name="connsiteX56" fmla="*/ 9281 w 9590"/>
                  <a:gd name="connsiteY56" fmla="*/ 8299 h 10000"/>
                  <a:gd name="connsiteX57" fmla="*/ 9383 w 9590"/>
                  <a:gd name="connsiteY57" fmla="*/ 7850 h 10000"/>
                  <a:gd name="connsiteX58" fmla="*/ 9590 w 9590"/>
                  <a:gd name="connsiteY58" fmla="*/ 7521 h 10000"/>
                  <a:gd name="connsiteX0" fmla="*/ 9784 w 9784"/>
                  <a:gd name="connsiteY0" fmla="*/ 7850 h 10000"/>
                  <a:gd name="connsiteX1" fmla="*/ 3654 w 9784"/>
                  <a:gd name="connsiteY1" fmla="*/ 10000 h 10000"/>
                  <a:gd name="connsiteX2" fmla="*/ 1986 w 9784"/>
                  <a:gd name="connsiteY2" fmla="*/ 9703 h 10000"/>
                  <a:gd name="connsiteX3" fmla="*/ 919 w 9784"/>
                  <a:gd name="connsiteY3" fmla="*/ 9553 h 10000"/>
                  <a:gd name="connsiteX4" fmla="*/ 0 w 9784"/>
                  <a:gd name="connsiteY4" fmla="*/ 9254 h 10000"/>
                  <a:gd name="connsiteX5" fmla="*/ 0 w 9784"/>
                  <a:gd name="connsiteY5" fmla="*/ 4835 h 10000"/>
                  <a:gd name="connsiteX6" fmla="*/ 162 w 9784"/>
                  <a:gd name="connsiteY6" fmla="*/ 895 h 10000"/>
                  <a:gd name="connsiteX7" fmla="*/ 535 w 9784"/>
                  <a:gd name="connsiteY7" fmla="*/ 987 h 10000"/>
                  <a:gd name="connsiteX8" fmla="*/ 1023 w 9784"/>
                  <a:gd name="connsiteY8" fmla="*/ 957 h 10000"/>
                  <a:gd name="connsiteX9" fmla="*/ 1290 w 9784"/>
                  <a:gd name="connsiteY9" fmla="*/ 597 h 10000"/>
                  <a:gd name="connsiteX10" fmla="*/ 1078 w 9784"/>
                  <a:gd name="connsiteY10" fmla="*/ 328 h 10000"/>
                  <a:gd name="connsiteX11" fmla="*/ 1508 w 9784"/>
                  <a:gd name="connsiteY11" fmla="*/ 0 h 10000"/>
                  <a:gd name="connsiteX12" fmla="*/ 2260 w 9784"/>
                  <a:gd name="connsiteY12" fmla="*/ 208 h 10000"/>
                  <a:gd name="connsiteX13" fmla="*/ 2528 w 9784"/>
                  <a:gd name="connsiteY13" fmla="*/ 476 h 10000"/>
                  <a:gd name="connsiteX14" fmla="*/ 3062 w 9784"/>
                  <a:gd name="connsiteY14" fmla="*/ 597 h 10000"/>
                  <a:gd name="connsiteX15" fmla="*/ 3441 w 9784"/>
                  <a:gd name="connsiteY15" fmla="*/ 447 h 10000"/>
                  <a:gd name="connsiteX16" fmla="*/ 4406 w 9784"/>
                  <a:gd name="connsiteY16" fmla="*/ 476 h 10000"/>
                  <a:gd name="connsiteX17" fmla="*/ 5050 w 9784"/>
                  <a:gd name="connsiteY17" fmla="*/ 747 h 10000"/>
                  <a:gd name="connsiteX18" fmla="*/ 5592 w 9784"/>
                  <a:gd name="connsiteY18" fmla="*/ 777 h 10000"/>
                  <a:gd name="connsiteX19" fmla="*/ 5534 w 9784"/>
                  <a:gd name="connsiteY19" fmla="*/ 1107 h 10000"/>
                  <a:gd name="connsiteX20" fmla="*/ 5374 w 9784"/>
                  <a:gd name="connsiteY20" fmla="*/ 1254 h 10000"/>
                  <a:gd name="connsiteX21" fmla="*/ 5482 w 9784"/>
                  <a:gd name="connsiteY21" fmla="*/ 1582 h 10000"/>
                  <a:gd name="connsiteX22" fmla="*/ 6235 w 9784"/>
                  <a:gd name="connsiteY22" fmla="*/ 1909 h 10000"/>
                  <a:gd name="connsiteX23" fmla="*/ 6931 w 9784"/>
                  <a:gd name="connsiteY23" fmla="*/ 2330 h 10000"/>
                  <a:gd name="connsiteX24" fmla="*/ 7200 w 9784"/>
                  <a:gd name="connsiteY24" fmla="*/ 2867 h 10000"/>
                  <a:gd name="connsiteX25" fmla="*/ 7688 w 9784"/>
                  <a:gd name="connsiteY25" fmla="*/ 3732 h 10000"/>
                  <a:gd name="connsiteX26" fmla="*/ 8117 w 9784"/>
                  <a:gd name="connsiteY26" fmla="*/ 4537 h 10000"/>
                  <a:gd name="connsiteX27" fmla="*/ 7848 w 9784"/>
                  <a:gd name="connsiteY27" fmla="*/ 4923 h 10000"/>
                  <a:gd name="connsiteX28" fmla="*/ 8283 w 9784"/>
                  <a:gd name="connsiteY28" fmla="*/ 5345 h 10000"/>
                  <a:gd name="connsiteX29" fmla="*/ 8063 w 9784"/>
                  <a:gd name="connsiteY29" fmla="*/ 5822 h 10000"/>
                  <a:gd name="connsiteX30" fmla="*/ 8331 w 9784"/>
                  <a:gd name="connsiteY30" fmla="*/ 6178 h 10000"/>
                  <a:gd name="connsiteX31" fmla="*/ 8550 w 9784"/>
                  <a:gd name="connsiteY31" fmla="*/ 6628 h 10000"/>
                  <a:gd name="connsiteX32" fmla="*/ 8922 w 9784"/>
                  <a:gd name="connsiteY32" fmla="*/ 7044 h 10000"/>
                  <a:gd name="connsiteX33" fmla="*/ 8764 w 9784"/>
                  <a:gd name="connsiteY33" fmla="*/ 7370 h 10000"/>
                  <a:gd name="connsiteX34" fmla="*/ 8063 w 9784"/>
                  <a:gd name="connsiteY34" fmla="*/ 7553 h 10000"/>
                  <a:gd name="connsiteX35" fmla="*/ 7582 w 9784"/>
                  <a:gd name="connsiteY35" fmla="*/ 7941 h 10000"/>
                  <a:gd name="connsiteX36" fmla="*/ 7200 w 9784"/>
                  <a:gd name="connsiteY36" fmla="*/ 8091 h 10000"/>
                  <a:gd name="connsiteX37" fmla="*/ 6344 w 9784"/>
                  <a:gd name="connsiteY37" fmla="*/ 8208 h 10000"/>
                  <a:gd name="connsiteX38" fmla="*/ 6074 w 9784"/>
                  <a:gd name="connsiteY38" fmla="*/ 8536 h 10000"/>
                  <a:gd name="connsiteX39" fmla="*/ 5700 w 9784"/>
                  <a:gd name="connsiteY39" fmla="*/ 8776 h 10000"/>
                  <a:gd name="connsiteX40" fmla="*/ 4896 w 9784"/>
                  <a:gd name="connsiteY40" fmla="*/ 8925 h 10000"/>
                  <a:gd name="connsiteX41" fmla="*/ 4349 w 9784"/>
                  <a:gd name="connsiteY41" fmla="*/ 9136 h 10000"/>
                  <a:gd name="connsiteX42" fmla="*/ 3711 w 9784"/>
                  <a:gd name="connsiteY42" fmla="*/ 9104 h 10000"/>
                  <a:gd name="connsiteX43" fmla="*/ 3062 w 9784"/>
                  <a:gd name="connsiteY43" fmla="*/ 9194 h 10000"/>
                  <a:gd name="connsiteX44" fmla="*/ 2367 w 9784"/>
                  <a:gd name="connsiteY44" fmla="*/ 9465 h 10000"/>
                  <a:gd name="connsiteX45" fmla="*/ 1449 w 9784"/>
                  <a:gd name="connsiteY45" fmla="*/ 9313 h 10000"/>
                  <a:gd name="connsiteX46" fmla="*/ 2953 w 9784"/>
                  <a:gd name="connsiteY46" fmla="*/ 9760 h 10000"/>
                  <a:gd name="connsiteX47" fmla="*/ 3599 w 9784"/>
                  <a:gd name="connsiteY47" fmla="*/ 9941 h 10000"/>
                  <a:gd name="connsiteX48" fmla="*/ 4349 w 9784"/>
                  <a:gd name="connsiteY48" fmla="*/ 9879 h 10000"/>
                  <a:gd name="connsiteX49" fmla="*/ 4944 w 9784"/>
                  <a:gd name="connsiteY49" fmla="*/ 9789 h 10000"/>
                  <a:gd name="connsiteX50" fmla="*/ 5534 w 9784"/>
                  <a:gd name="connsiteY50" fmla="*/ 9492 h 10000"/>
                  <a:gd name="connsiteX51" fmla="*/ 6235 w 9784"/>
                  <a:gd name="connsiteY51" fmla="*/ 9221 h 10000"/>
                  <a:gd name="connsiteX52" fmla="*/ 6344 w 9784"/>
                  <a:gd name="connsiteY52" fmla="*/ 8895 h 10000"/>
                  <a:gd name="connsiteX53" fmla="*/ 7151 w 9784"/>
                  <a:gd name="connsiteY53" fmla="*/ 8448 h 10000"/>
                  <a:gd name="connsiteX54" fmla="*/ 8496 w 9784"/>
                  <a:gd name="connsiteY54" fmla="*/ 8268 h 10000"/>
                  <a:gd name="connsiteX55" fmla="*/ 8975 w 9784"/>
                  <a:gd name="connsiteY55" fmla="*/ 8180 h 10000"/>
                  <a:gd name="connsiteX56" fmla="*/ 9678 w 9784"/>
                  <a:gd name="connsiteY56" fmla="*/ 8299 h 10000"/>
                  <a:gd name="connsiteX57" fmla="*/ 9784 w 9784"/>
                  <a:gd name="connsiteY57" fmla="*/ 7850 h 10000"/>
                  <a:gd name="connsiteX0" fmla="*/ 9892 w 9892"/>
                  <a:gd name="connsiteY0" fmla="*/ 8299 h 10000"/>
                  <a:gd name="connsiteX1" fmla="*/ 3735 w 9892"/>
                  <a:gd name="connsiteY1" fmla="*/ 10000 h 10000"/>
                  <a:gd name="connsiteX2" fmla="*/ 2030 w 9892"/>
                  <a:gd name="connsiteY2" fmla="*/ 9703 h 10000"/>
                  <a:gd name="connsiteX3" fmla="*/ 939 w 9892"/>
                  <a:gd name="connsiteY3" fmla="*/ 9553 h 10000"/>
                  <a:gd name="connsiteX4" fmla="*/ 0 w 9892"/>
                  <a:gd name="connsiteY4" fmla="*/ 9254 h 10000"/>
                  <a:gd name="connsiteX5" fmla="*/ 0 w 9892"/>
                  <a:gd name="connsiteY5" fmla="*/ 4835 h 10000"/>
                  <a:gd name="connsiteX6" fmla="*/ 166 w 9892"/>
                  <a:gd name="connsiteY6" fmla="*/ 895 h 10000"/>
                  <a:gd name="connsiteX7" fmla="*/ 547 w 9892"/>
                  <a:gd name="connsiteY7" fmla="*/ 987 h 10000"/>
                  <a:gd name="connsiteX8" fmla="*/ 1046 w 9892"/>
                  <a:gd name="connsiteY8" fmla="*/ 957 h 10000"/>
                  <a:gd name="connsiteX9" fmla="*/ 1318 w 9892"/>
                  <a:gd name="connsiteY9" fmla="*/ 597 h 10000"/>
                  <a:gd name="connsiteX10" fmla="*/ 1102 w 9892"/>
                  <a:gd name="connsiteY10" fmla="*/ 328 h 10000"/>
                  <a:gd name="connsiteX11" fmla="*/ 1541 w 9892"/>
                  <a:gd name="connsiteY11" fmla="*/ 0 h 10000"/>
                  <a:gd name="connsiteX12" fmla="*/ 2310 w 9892"/>
                  <a:gd name="connsiteY12" fmla="*/ 208 h 10000"/>
                  <a:gd name="connsiteX13" fmla="*/ 2584 w 9892"/>
                  <a:gd name="connsiteY13" fmla="*/ 476 h 10000"/>
                  <a:gd name="connsiteX14" fmla="*/ 3130 w 9892"/>
                  <a:gd name="connsiteY14" fmla="*/ 597 h 10000"/>
                  <a:gd name="connsiteX15" fmla="*/ 3517 w 9892"/>
                  <a:gd name="connsiteY15" fmla="*/ 447 h 10000"/>
                  <a:gd name="connsiteX16" fmla="*/ 4503 w 9892"/>
                  <a:gd name="connsiteY16" fmla="*/ 476 h 10000"/>
                  <a:gd name="connsiteX17" fmla="*/ 5161 w 9892"/>
                  <a:gd name="connsiteY17" fmla="*/ 747 h 10000"/>
                  <a:gd name="connsiteX18" fmla="*/ 5715 w 9892"/>
                  <a:gd name="connsiteY18" fmla="*/ 777 h 10000"/>
                  <a:gd name="connsiteX19" fmla="*/ 5656 w 9892"/>
                  <a:gd name="connsiteY19" fmla="*/ 1107 h 10000"/>
                  <a:gd name="connsiteX20" fmla="*/ 5493 w 9892"/>
                  <a:gd name="connsiteY20" fmla="*/ 1254 h 10000"/>
                  <a:gd name="connsiteX21" fmla="*/ 5603 w 9892"/>
                  <a:gd name="connsiteY21" fmla="*/ 1582 h 10000"/>
                  <a:gd name="connsiteX22" fmla="*/ 6373 w 9892"/>
                  <a:gd name="connsiteY22" fmla="*/ 1909 h 10000"/>
                  <a:gd name="connsiteX23" fmla="*/ 7084 w 9892"/>
                  <a:gd name="connsiteY23" fmla="*/ 2330 h 10000"/>
                  <a:gd name="connsiteX24" fmla="*/ 7359 w 9892"/>
                  <a:gd name="connsiteY24" fmla="*/ 2867 h 10000"/>
                  <a:gd name="connsiteX25" fmla="*/ 7858 w 9892"/>
                  <a:gd name="connsiteY25" fmla="*/ 3732 h 10000"/>
                  <a:gd name="connsiteX26" fmla="*/ 8296 w 9892"/>
                  <a:gd name="connsiteY26" fmla="*/ 4537 h 10000"/>
                  <a:gd name="connsiteX27" fmla="*/ 8021 w 9892"/>
                  <a:gd name="connsiteY27" fmla="*/ 4923 h 10000"/>
                  <a:gd name="connsiteX28" fmla="*/ 8466 w 9892"/>
                  <a:gd name="connsiteY28" fmla="*/ 5345 h 10000"/>
                  <a:gd name="connsiteX29" fmla="*/ 8241 w 9892"/>
                  <a:gd name="connsiteY29" fmla="*/ 5822 h 10000"/>
                  <a:gd name="connsiteX30" fmla="*/ 8515 w 9892"/>
                  <a:gd name="connsiteY30" fmla="*/ 6178 h 10000"/>
                  <a:gd name="connsiteX31" fmla="*/ 8739 w 9892"/>
                  <a:gd name="connsiteY31" fmla="*/ 6628 h 10000"/>
                  <a:gd name="connsiteX32" fmla="*/ 9119 w 9892"/>
                  <a:gd name="connsiteY32" fmla="*/ 7044 h 10000"/>
                  <a:gd name="connsiteX33" fmla="*/ 8957 w 9892"/>
                  <a:gd name="connsiteY33" fmla="*/ 7370 h 10000"/>
                  <a:gd name="connsiteX34" fmla="*/ 8241 w 9892"/>
                  <a:gd name="connsiteY34" fmla="*/ 7553 h 10000"/>
                  <a:gd name="connsiteX35" fmla="*/ 7749 w 9892"/>
                  <a:gd name="connsiteY35" fmla="*/ 7941 h 10000"/>
                  <a:gd name="connsiteX36" fmla="*/ 7359 w 9892"/>
                  <a:gd name="connsiteY36" fmla="*/ 8091 h 10000"/>
                  <a:gd name="connsiteX37" fmla="*/ 6484 w 9892"/>
                  <a:gd name="connsiteY37" fmla="*/ 8208 h 10000"/>
                  <a:gd name="connsiteX38" fmla="*/ 6208 w 9892"/>
                  <a:gd name="connsiteY38" fmla="*/ 8536 h 10000"/>
                  <a:gd name="connsiteX39" fmla="*/ 5826 w 9892"/>
                  <a:gd name="connsiteY39" fmla="*/ 8776 h 10000"/>
                  <a:gd name="connsiteX40" fmla="*/ 5004 w 9892"/>
                  <a:gd name="connsiteY40" fmla="*/ 8925 h 10000"/>
                  <a:gd name="connsiteX41" fmla="*/ 4445 w 9892"/>
                  <a:gd name="connsiteY41" fmla="*/ 9136 h 10000"/>
                  <a:gd name="connsiteX42" fmla="*/ 3793 w 9892"/>
                  <a:gd name="connsiteY42" fmla="*/ 9104 h 10000"/>
                  <a:gd name="connsiteX43" fmla="*/ 3130 w 9892"/>
                  <a:gd name="connsiteY43" fmla="*/ 9194 h 10000"/>
                  <a:gd name="connsiteX44" fmla="*/ 2419 w 9892"/>
                  <a:gd name="connsiteY44" fmla="*/ 9465 h 10000"/>
                  <a:gd name="connsiteX45" fmla="*/ 1481 w 9892"/>
                  <a:gd name="connsiteY45" fmla="*/ 9313 h 10000"/>
                  <a:gd name="connsiteX46" fmla="*/ 3018 w 9892"/>
                  <a:gd name="connsiteY46" fmla="*/ 9760 h 10000"/>
                  <a:gd name="connsiteX47" fmla="*/ 3678 w 9892"/>
                  <a:gd name="connsiteY47" fmla="*/ 9941 h 10000"/>
                  <a:gd name="connsiteX48" fmla="*/ 4445 w 9892"/>
                  <a:gd name="connsiteY48" fmla="*/ 9879 h 10000"/>
                  <a:gd name="connsiteX49" fmla="*/ 5053 w 9892"/>
                  <a:gd name="connsiteY49" fmla="*/ 9789 h 10000"/>
                  <a:gd name="connsiteX50" fmla="*/ 5656 w 9892"/>
                  <a:gd name="connsiteY50" fmla="*/ 9492 h 10000"/>
                  <a:gd name="connsiteX51" fmla="*/ 6373 w 9892"/>
                  <a:gd name="connsiteY51" fmla="*/ 9221 h 10000"/>
                  <a:gd name="connsiteX52" fmla="*/ 6484 w 9892"/>
                  <a:gd name="connsiteY52" fmla="*/ 8895 h 10000"/>
                  <a:gd name="connsiteX53" fmla="*/ 7309 w 9892"/>
                  <a:gd name="connsiteY53" fmla="*/ 8448 h 10000"/>
                  <a:gd name="connsiteX54" fmla="*/ 8684 w 9892"/>
                  <a:gd name="connsiteY54" fmla="*/ 8268 h 10000"/>
                  <a:gd name="connsiteX55" fmla="*/ 9173 w 9892"/>
                  <a:gd name="connsiteY55" fmla="*/ 8180 h 10000"/>
                  <a:gd name="connsiteX56" fmla="*/ 9892 w 9892"/>
                  <a:gd name="connsiteY56" fmla="*/ 8299 h 10000"/>
                  <a:gd name="connsiteX0" fmla="*/ 9273 w 9273"/>
                  <a:gd name="connsiteY0" fmla="*/ 8180 h 10000"/>
                  <a:gd name="connsiteX1" fmla="*/ 3776 w 9273"/>
                  <a:gd name="connsiteY1" fmla="*/ 10000 h 10000"/>
                  <a:gd name="connsiteX2" fmla="*/ 2052 w 9273"/>
                  <a:gd name="connsiteY2" fmla="*/ 9703 h 10000"/>
                  <a:gd name="connsiteX3" fmla="*/ 949 w 9273"/>
                  <a:gd name="connsiteY3" fmla="*/ 9553 h 10000"/>
                  <a:gd name="connsiteX4" fmla="*/ 0 w 9273"/>
                  <a:gd name="connsiteY4" fmla="*/ 9254 h 10000"/>
                  <a:gd name="connsiteX5" fmla="*/ 0 w 9273"/>
                  <a:gd name="connsiteY5" fmla="*/ 4835 h 10000"/>
                  <a:gd name="connsiteX6" fmla="*/ 168 w 9273"/>
                  <a:gd name="connsiteY6" fmla="*/ 895 h 10000"/>
                  <a:gd name="connsiteX7" fmla="*/ 553 w 9273"/>
                  <a:gd name="connsiteY7" fmla="*/ 987 h 10000"/>
                  <a:gd name="connsiteX8" fmla="*/ 1057 w 9273"/>
                  <a:gd name="connsiteY8" fmla="*/ 957 h 10000"/>
                  <a:gd name="connsiteX9" fmla="*/ 1332 w 9273"/>
                  <a:gd name="connsiteY9" fmla="*/ 597 h 10000"/>
                  <a:gd name="connsiteX10" fmla="*/ 1114 w 9273"/>
                  <a:gd name="connsiteY10" fmla="*/ 328 h 10000"/>
                  <a:gd name="connsiteX11" fmla="*/ 1558 w 9273"/>
                  <a:gd name="connsiteY11" fmla="*/ 0 h 10000"/>
                  <a:gd name="connsiteX12" fmla="*/ 2335 w 9273"/>
                  <a:gd name="connsiteY12" fmla="*/ 208 h 10000"/>
                  <a:gd name="connsiteX13" fmla="*/ 2612 w 9273"/>
                  <a:gd name="connsiteY13" fmla="*/ 476 h 10000"/>
                  <a:gd name="connsiteX14" fmla="*/ 3164 w 9273"/>
                  <a:gd name="connsiteY14" fmla="*/ 597 h 10000"/>
                  <a:gd name="connsiteX15" fmla="*/ 3555 w 9273"/>
                  <a:gd name="connsiteY15" fmla="*/ 447 h 10000"/>
                  <a:gd name="connsiteX16" fmla="*/ 4552 w 9273"/>
                  <a:gd name="connsiteY16" fmla="*/ 476 h 10000"/>
                  <a:gd name="connsiteX17" fmla="*/ 5217 w 9273"/>
                  <a:gd name="connsiteY17" fmla="*/ 747 h 10000"/>
                  <a:gd name="connsiteX18" fmla="*/ 5777 w 9273"/>
                  <a:gd name="connsiteY18" fmla="*/ 777 h 10000"/>
                  <a:gd name="connsiteX19" fmla="*/ 5718 w 9273"/>
                  <a:gd name="connsiteY19" fmla="*/ 1107 h 10000"/>
                  <a:gd name="connsiteX20" fmla="*/ 5553 w 9273"/>
                  <a:gd name="connsiteY20" fmla="*/ 1254 h 10000"/>
                  <a:gd name="connsiteX21" fmla="*/ 5664 w 9273"/>
                  <a:gd name="connsiteY21" fmla="*/ 1582 h 10000"/>
                  <a:gd name="connsiteX22" fmla="*/ 6443 w 9273"/>
                  <a:gd name="connsiteY22" fmla="*/ 1909 h 10000"/>
                  <a:gd name="connsiteX23" fmla="*/ 7161 w 9273"/>
                  <a:gd name="connsiteY23" fmla="*/ 2330 h 10000"/>
                  <a:gd name="connsiteX24" fmla="*/ 7439 w 9273"/>
                  <a:gd name="connsiteY24" fmla="*/ 2867 h 10000"/>
                  <a:gd name="connsiteX25" fmla="*/ 7944 w 9273"/>
                  <a:gd name="connsiteY25" fmla="*/ 3732 h 10000"/>
                  <a:gd name="connsiteX26" fmla="*/ 8387 w 9273"/>
                  <a:gd name="connsiteY26" fmla="*/ 4537 h 10000"/>
                  <a:gd name="connsiteX27" fmla="*/ 8109 w 9273"/>
                  <a:gd name="connsiteY27" fmla="*/ 4923 h 10000"/>
                  <a:gd name="connsiteX28" fmla="*/ 8558 w 9273"/>
                  <a:gd name="connsiteY28" fmla="*/ 5345 h 10000"/>
                  <a:gd name="connsiteX29" fmla="*/ 8331 w 9273"/>
                  <a:gd name="connsiteY29" fmla="*/ 5822 h 10000"/>
                  <a:gd name="connsiteX30" fmla="*/ 8608 w 9273"/>
                  <a:gd name="connsiteY30" fmla="*/ 6178 h 10000"/>
                  <a:gd name="connsiteX31" fmla="*/ 8834 w 9273"/>
                  <a:gd name="connsiteY31" fmla="*/ 6628 h 10000"/>
                  <a:gd name="connsiteX32" fmla="*/ 9219 w 9273"/>
                  <a:gd name="connsiteY32" fmla="*/ 7044 h 10000"/>
                  <a:gd name="connsiteX33" fmla="*/ 9055 w 9273"/>
                  <a:gd name="connsiteY33" fmla="*/ 7370 h 10000"/>
                  <a:gd name="connsiteX34" fmla="*/ 8331 w 9273"/>
                  <a:gd name="connsiteY34" fmla="*/ 7553 h 10000"/>
                  <a:gd name="connsiteX35" fmla="*/ 7834 w 9273"/>
                  <a:gd name="connsiteY35" fmla="*/ 7941 h 10000"/>
                  <a:gd name="connsiteX36" fmla="*/ 7439 w 9273"/>
                  <a:gd name="connsiteY36" fmla="*/ 8091 h 10000"/>
                  <a:gd name="connsiteX37" fmla="*/ 6555 w 9273"/>
                  <a:gd name="connsiteY37" fmla="*/ 8208 h 10000"/>
                  <a:gd name="connsiteX38" fmla="*/ 6276 w 9273"/>
                  <a:gd name="connsiteY38" fmla="*/ 8536 h 10000"/>
                  <a:gd name="connsiteX39" fmla="*/ 5890 w 9273"/>
                  <a:gd name="connsiteY39" fmla="*/ 8776 h 10000"/>
                  <a:gd name="connsiteX40" fmla="*/ 5059 w 9273"/>
                  <a:gd name="connsiteY40" fmla="*/ 8925 h 10000"/>
                  <a:gd name="connsiteX41" fmla="*/ 4494 w 9273"/>
                  <a:gd name="connsiteY41" fmla="*/ 9136 h 10000"/>
                  <a:gd name="connsiteX42" fmla="*/ 3834 w 9273"/>
                  <a:gd name="connsiteY42" fmla="*/ 9104 h 10000"/>
                  <a:gd name="connsiteX43" fmla="*/ 3164 w 9273"/>
                  <a:gd name="connsiteY43" fmla="*/ 9194 h 10000"/>
                  <a:gd name="connsiteX44" fmla="*/ 2445 w 9273"/>
                  <a:gd name="connsiteY44" fmla="*/ 9465 h 10000"/>
                  <a:gd name="connsiteX45" fmla="*/ 1497 w 9273"/>
                  <a:gd name="connsiteY45" fmla="*/ 9313 h 10000"/>
                  <a:gd name="connsiteX46" fmla="*/ 3051 w 9273"/>
                  <a:gd name="connsiteY46" fmla="*/ 9760 h 10000"/>
                  <a:gd name="connsiteX47" fmla="*/ 3718 w 9273"/>
                  <a:gd name="connsiteY47" fmla="*/ 9941 h 10000"/>
                  <a:gd name="connsiteX48" fmla="*/ 4494 w 9273"/>
                  <a:gd name="connsiteY48" fmla="*/ 9879 h 10000"/>
                  <a:gd name="connsiteX49" fmla="*/ 5108 w 9273"/>
                  <a:gd name="connsiteY49" fmla="*/ 9789 h 10000"/>
                  <a:gd name="connsiteX50" fmla="*/ 5718 w 9273"/>
                  <a:gd name="connsiteY50" fmla="*/ 9492 h 10000"/>
                  <a:gd name="connsiteX51" fmla="*/ 6443 w 9273"/>
                  <a:gd name="connsiteY51" fmla="*/ 9221 h 10000"/>
                  <a:gd name="connsiteX52" fmla="*/ 6555 w 9273"/>
                  <a:gd name="connsiteY52" fmla="*/ 8895 h 10000"/>
                  <a:gd name="connsiteX53" fmla="*/ 7389 w 9273"/>
                  <a:gd name="connsiteY53" fmla="*/ 8448 h 10000"/>
                  <a:gd name="connsiteX54" fmla="*/ 8779 w 9273"/>
                  <a:gd name="connsiteY54" fmla="*/ 8268 h 10000"/>
                  <a:gd name="connsiteX55" fmla="*/ 9273 w 9273"/>
                  <a:gd name="connsiteY55" fmla="*/ 8180 h 10000"/>
                  <a:gd name="connsiteX0" fmla="*/ 9467 w 9942"/>
                  <a:gd name="connsiteY0" fmla="*/ 8268 h 10000"/>
                  <a:gd name="connsiteX1" fmla="*/ 4072 w 9942"/>
                  <a:gd name="connsiteY1" fmla="*/ 10000 h 10000"/>
                  <a:gd name="connsiteX2" fmla="*/ 2213 w 9942"/>
                  <a:gd name="connsiteY2" fmla="*/ 9703 h 10000"/>
                  <a:gd name="connsiteX3" fmla="*/ 1023 w 9942"/>
                  <a:gd name="connsiteY3" fmla="*/ 9553 h 10000"/>
                  <a:gd name="connsiteX4" fmla="*/ 0 w 9942"/>
                  <a:gd name="connsiteY4" fmla="*/ 9254 h 10000"/>
                  <a:gd name="connsiteX5" fmla="*/ 0 w 9942"/>
                  <a:gd name="connsiteY5" fmla="*/ 4835 h 10000"/>
                  <a:gd name="connsiteX6" fmla="*/ 181 w 9942"/>
                  <a:gd name="connsiteY6" fmla="*/ 895 h 10000"/>
                  <a:gd name="connsiteX7" fmla="*/ 596 w 9942"/>
                  <a:gd name="connsiteY7" fmla="*/ 987 h 10000"/>
                  <a:gd name="connsiteX8" fmla="*/ 1140 w 9942"/>
                  <a:gd name="connsiteY8" fmla="*/ 957 h 10000"/>
                  <a:gd name="connsiteX9" fmla="*/ 1436 w 9942"/>
                  <a:gd name="connsiteY9" fmla="*/ 597 h 10000"/>
                  <a:gd name="connsiteX10" fmla="*/ 1201 w 9942"/>
                  <a:gd name="connsiteY10" fmla="*/ 328 h 10000"/>
                  <a:gd name="connsiteX11" fmla="*/ 1680 w 9942"/>
                  <a:gd name="connsiteY11" fmla="*/ 0 h 10000"/>
                  <a:gd name="connsiteX12" fmla="*/ 2518 w 9942"/>
                  <a:gd name="connsiteY12" fmla="*/ 208 h 10000"/>
                  <a:gd name="connsiteX13" fmla="*/ 2817 w 9942"/>
                  <a:gd name="connsiteY13" fmla="*/ 476 h 10000"/>
                  <a:gd name="connsiteX14" fmla="*/ 3412 w 9942"/>
                  <a:gd name="connsiteY14" fmla="*/ 597 h 10000"/>
                  <a:gd name="connsiteX15" fmla="*/ 3834 w 9942"/>
                  <a:gd name="connsiteY15" fmla="*/ 447 h 10000"/>
                  <a:gd name="connsiteX16" fmla="*/ 4909 w 9942"/>
                  <a:gd name="connsiteY16" fmla="*/ 476 h 10000"/>
                  <a:gd name="connsiteX17" fmla="*/ 5626 w 9942"/>
                  <a:gd name="connsiteY17" fmla="*/ 747 h 10000"/>
                  <a:gd name="connsiteX18" fmla="*/ 6230 w 9942"/>
                  <a:gd name="connsiteY18" fmla="*/ 777 h 10000"/>
                  <a:gd name="connsiteX19" fmla="*/ 6166 w 9942"/>
                  <a:gd name="connsiteY19" fmla="*/ 1107 h 10000"/>
                  <a:gd name="connsiteX20" fmla="*/ 5988 w 9942"/>
                  <a:gd name="connsiteY20" fmla="*/ 1254 h 10000"/>
                  <a:gd name="connsiteX21" fmla="*/ 6108 w 9942"/>
                  <a:gd name="connsiteY21" fmla="*/ 1582 h 10000"/>
                  <a:gd name="connsiteX22" fmla="*/ 6948 w 9942"/>
                  <a:gd name="connsiteY22" fmla="*/ 1909 h 10000"/>
                  <a:gd name="connsiteX23" fmla="*/ 7722 w 9942"/>
                  <a:gd name="connsiteY23" fmla="*/ 2330 h 10000"/>
                  <a:gd name="connsiteX24" fmla="*/ 8022 w 9942"/>
                  <a:gd name="connsiteY24" fmla="*/ 2867 h 10000"/>
                  <a:gd name="connsiteX25" fmla="*/ 8567 w 9942"/>
                  <a:gd name="connsiteY25" fmla="*/ 3732 h 10000"/>
                  <a:gd name="connsiteX26" fmla="*/ 9045 w 9942"/>
                  <a:gd name="connsiteY26" fmla="*/ 4537 h 10000"/>
                  <a:gd name="connsiteX27" fmla="*/ 8745 w 9942"/>
                  <a:gd name="connsiteY27" fmla="*/ 4923 h 10000"/>
                  <a:gd name="connsiteX28" fmla="*/ 9229 w 9942"/>
                  <a:gd name="connsiteY28" fmla="*/ 5345 h 10000"/>
                  <a:gd name="connsiteX29" fmla="*/ 8984 w 9942"/>
                  <a:gd name="connsiteY29" fmla="*/ 5822 h 10000"/>
                  <a:gd name="connsiteX30" fmla="*/ 9283 w 9942"/>
                  <a:gd name="connsiteY30" fmla="*/ 6178 h 10000"/>
                  <a:gd name="connsiteX31" fmla="*/ 9527 w 9942"/>
                  <a:gd name="connsiteY31" fmla="*/ 6628 h 10000"/>
                  <a:gd name="connsiteX32" fmla="*/ 9942 w 9942"/>
                  <a:gd name="connsiteY32" fmla="*/ 7044 h 10000"/>
                  <a:gd name="connsiteX33" fmla="*/ 9765 w 9942"/>
                  <a:gd name="connsiteY33" fmla="*/ 7370 h 10000"/>
                  <a:gd name="connsiteX34" fmla="*/ 8984 w 9942"/>
                  <a:gd name="connsiteY34" fmla="*/ 7553 h 10000"/>
                  <a:gd name="connsiteX35" fmla="*/ 8448 w 9942"/>
                  <a:gd name="connsiteY35" fmla="*/ 7941 h 10000"/>
                  <a:gd name="connsiteX36" fmla="*/ 8022 w 9942"/>
                  <a:gd name="connsiteY36" fmla="*/ 8091 h 10000"/>
                  <a:gd name="connsiteX37" fmla="*/ 7069 w 9942"/>
                  <a:gd name="connsiteY37" fmla="*/ 8208 h 10000"/>
                  <a:gd name="connsiteX38" fmla="*/ 6768 w 9942"/>
                  <a:gd name="connsiteY38" fmla="*/ 8536 h 10000"/>
                  <a:gd name="connsiteX39" fmla="*/ 6352 w 9942"/>
                  <a:gd name="connsiteY39" fmla="*/ 8776 h 10000"/>
                  <a:gd name="connsiteX40" fmla="*/ 5456 w 9942"/>
                  <a:gd name="connsiteY40" fmla="*/ 8925 h 10000"/>
                  <a:gd name="connsiteX41" fmla="*/ 4846 w 9942"/>
                  <a:gd name="connsiteY41" fmla="*/ 9136 h 10000"/>
                  <a:gd name="connsiteX42" fmla="*/ 4135 w 9942"/>
                  <a:gd name="connsiteY42" fmla="*/ 9104 h 10000"/>
                  <a:gd name="connsiteX43" fmla="*/ 3412 w 9942"/>
                  <a:gd name="connsiteY43" fmla="*/ 9194 h 10000"/>
                  <a:gd name="connsiteX44" fmla="*/ 2637 w 9942"/>
                  <a:gd name="connsiteY44" fmla="*/ 9465 h 10000"/>
                  <a:gd name="connsiteX45" fmla="*/ 1614 w 9942"/>
                  <a:gd name="connsiteY45" fmla="*/ 9313 h 10000"/>
                  <a:gd name="connsiteX46" fmla="*/ 3290 w 9942"/>
                  <a:gd name="connsiteY46" fmla="*/ 9760 h 10000"/>
                  <a:gd name="connsiteX47" fmla="*/ 4009 w 9942"/>
                  <a:gd name="connsiteY47" fmla="*/ 9941 h 10000"/>
                  <a:gd name="connsiteX48" fmla="*/ 4846 w 9942"/>
                  <a:gd name="connsiteY48" fmla="*/ 9879 h 10000"/>
                  <a:gd name="connsiteX49" fmla="*/ 5508 w 9942"/>
                  <a:gd name="connsiteY49" fmla="*/ 9789 h 10000"/>
                  <a:gd name="connsiteX50" fmla="*/ 6166 w 9942"/>
                  <a:gd name="connsiteY50" fmla="*/ 9492 h 10000"/>
                  <a:gd name="connsiteX51" fmla="*/ 6948 w 9942"/>
                  <a:gd name="connsiteY51" fmla="*/ 9221 h 10000"/>
                  <a:gd name="connsiteX52" fmla="*/ 7069 w 9942"/>
                  <a:gd name="connsiteY52" fmla="*/ 8895 h 10000"/>
                  <a:gd name="connsiteX53" fmla="*/ 7968 w 9942"/>
                  <a:gd name="connsiteY53" fmla="*/ 8448 h 10000"/>
                  <a:gd name="connsiteX54" fmla="*/ 9467 w 9942"/>
                  <a:gd name="connsiteY54" fmla="*/ 8268 h 10000"/>
                  <a:gd name="connsiteX0" fmla="*/ 8014 w 10000"/>
                  <a:gd name="connsiteY0" fmla="*/ 8448 h 10000"/>
                  <a:gd name="connsiteX1" fmla="*/ 4096 w 10000"/>
                  <a:gd name="connsiteY1" fmla="*/ 10000 h 10000"/>
                  <a:gd name="connsiteX2" fmla="*/ 2226 w 10000"/>
                  <a:gd name="connsiteY2" fmla="*/ 9703 h 10000"/>
                  <a:gd name="connsiteX3" fmla="*/ 1029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182 w 10000"/>
                  <a:gd name="connsiteY6" fmla="*/ 895 h 10000"/>
                  <a:gd name="connsiteX7" fmla="*/ 599 w 10000"/>
                  <a:gd name="connsiteY7" fmla="*/ 987 h 10000"/>
                  <a:gd name="connsiteX8" fmla="*/ 1147 w 10000"/>
                  <a:gd name="connsiteY8" fmla="*/ 957 h 10000"/>
                  <a:gd name="connsiteX9" fmla="*/ 1444 w 10000"/>
                  <a:gd name="connsiteY9" fmla="*/ 597 h 10000"/>
                  <a:gd name="connsiteX10" fmla="*/ 1208 w 10000"/>
                  <a:gd name="connsiteY10" fmla="*/ 328 h 10000"/>
                  <a:gd name="connsiteX11" fmla="*/ 1690 w 10000"/>
                  <a:gd name="connsiteY11" fmla="*/ 0 h 10000"/>
                  <a:gd name="connsiteX12" fmla="*/ 2533 w 10000"/>
                  <a:gd name="connsiteY12" fmla="*/ 208 h 10000"/>
                  <a:gd name="connsiteX13" fmla="*/ 2833 w 10000"/>
                  <a:gd name="connsiteY13" fmla="*/ 476 h 10000"/>
                  <a:gd name="connsiteX14" fmla="*/ 3432 w 10000"/>
                  <a:gd name="connsiteY14" fmla="*/ 597 h 10000"/>
                  <a:gd name="connsiteX15" fmla="*/ 3856 w 10000"/>
                  <a:gd name="connsiteY15" fmla="*/ 447 h 10000"/>
                  <a:gd name="connsiteX16" fmla="*/ 4938 w 10000"/>
                  <a:gd name="connsiteY16" fmla="*/ 476 h 10000"/>
                  <a:gd name="connsiteX17" fmla="*/ 5659 w 10000"/>
                  <a:gd name="connsiteY17" fmla="*/ 747 h 10000"/>
                  <a:gd name="connsiteX18" fmla="*/ 6266 w 10000"/>
                  <a:gd name="connsiteY18" fmla="*/ 777 h 10000"/>
                  <a:gd name="connsiteX19" fmla="*/ 6202 w 10000"/>
                  <a:gd name="connsiteY19" fmla="*/ 1107 h 10000"/>
                  <a:gd name="connsiteX20" fmla="*/ 6023 w 10000"/>
                  <a:gd name="connsiteY20" fmla="*/ 1254 h 10000"/>
                  <a:gd name="connsiteX21" fmla="*/ 6144 w 10000"/>
                  <a:gd name="connsiteY21" fmla="*/ 1582 h 10000"/>
                  <a:gd name="connsiteX22" fmla="*/ 6989 w 10000"/>
                  <a:gd name="connsiteY22" fmla="*/ 1909 h 10000"/>
                  <a:gd name="connsiteX23" fmla="*/ 7767 w 10000"/>
                  <a:gd name="connsiteY23" fmla="*/ 2330 h 10000"/>
                  <a:gd name="connsiteX24" fmla="*/ 8069 w 10000"/>
                  <a:gd name="connsiteY24" fmla="*/ 2867 h 10000"/>
                  <a:gd name="connsiteX25" fmla="*/ 8617 w 10000"/>
                  <a:gd name="connsiteY25" fmla="*/ 3732 h 10000"/>
                  <a:gd name="connsiteX26" fmla="*/ 9098 w 10000"/>
                  <a:gd name="connsiteY26" fmla="*/ 4537 h 10000"/>
                  <a:gd name="connsiteX27" fmla="*/ 8796 w 10000"/>
                  <a:gd name="connsiteY27" fmla="*/ 4923 h 10000"/>
                  <a:gd name="connsiteX28" fmla="*/ 9283 w 10000"/>
                  <a:gd name="connsiteY28" fmla="*/ 5345 h 10000"/>
                  <a:gd name="connsiteX29" fmla="*/ 9036 w 10000"/>
                  <a:gd name="connsiteY29" fmla="*/ 5822 h 10000"/>
                  <a:gd name="connsiteX30" fmla="*/ 9337 w 10000"/>
                  <a:gd name="connsiteY30" fmla="*/ 6178 h 10000"/>
                  <a:gd name="connsiteX31" fmla="*/ 9583 w 10000"/>
                  <a:gd name="connsiteY31" fmla="*/ 6628 h 10000"/>
                  <a:gd name="connsiteX32" fmla="*/ 10000 w 10000"/>
                  <a:gd name="connsiteY32" fmla="*/ 7044 h 10000"/>
                  <a:gd name="connsiteX33" fmla="*/ 9822 w 10000"/>
                  <a:gd name="connsiteY33" fmla="*/ 7370 h 10000"/>
                  <a:gd name="connsiteX34" fmla="*/ 9036 w 10000"/>
                  <a:gd name="connsiteY34" fmla="*/ 7553 h 10000"/>
                  <a:gd name="connsiteX35" fmla="*/ 8497 w 10000"/>
                  <a:gd name="connsiteY35" fmla="*/ 7941 h 10000"/>
                  <a:gd name="connsiteX36" fmla="*/ 8069 w 10000"/>
                  <a:gd name="connsiteY36" fmla="*/ 8091 h 10000"/>
                  <a:gd name="connsiteX37" fmla="*/ 7110 w 10000"/>
                  <a:gd name="connsiteY37" fmla="*/ 8208 h 10000"/>
                  <a:gd name="connsiteX38" fmla="*/ 6807 w 10000"/>
                  <a:gd name="connsiteY38" fmla="*/ 8536 h 10000"/>
                  <a:gd name="connsiteX39" fmla="*/ 6389 w 10000"/>
                  <a:gd name="connsiteY39" fmla="*/ 8776 h 10000"/>
                  <a:gd name="connsiteX40" fmla="*/ 5488 w 10000"/>
                  <a:gd name="connsiteY40" fmla="*/ 8925 h 10000"/>
                  <a:gd name="connsiteX41" fmla="*/ 4874 w 10000"/>
                  <a:gd name="connsiteY41" fmla="*/ 9136 h 10000"/>
                  <a:gd name="connsiteX42" fmla="*/ 4159 w 10000"/>
                  <a:gd name="connsiteY42" fmla="*/ 9104 h 10000"/>
                  <a:gd name="connsiteX43" fmla="*/ 3432 w 10000"/>
                  <a:gd name="connsiteY43" fmla="*/ 9194 h 10000"/>
                  <a:gd name="connsiteX44" fmla="*/ 2652 w 10000"/>
                  <a:gd name="connsiteY44" fmla="*/ 9465 h 10000"/>
                  <a:gd name="connsiteX45" fmla="*/ 1623 w 10000"/>
                  <a:gd name="connsiteY45" fmla="*/ 9313 h 10000"/>
                  <a:gd name="connsiteX46" fmla="*/ 3309 w 10000"/>
                  <a:gd name="connsiteY46" fmla="*/ 9760 h 10000"/>
                  <a:gd name="connsiteX47" fmla="*/ 4032 w 10000"/>
                  <a:gd name="connsiteY47" fmla="*/ 9941 h 10000"/>
                  <a:gd name="connsiteX48" fmla="*/ 4874 w 10000"/>
                  <a:gd name="connsiteY48" fmla="*/ 9879 h 10000"/>
                  <a:gd name="connsiteX49" fmla="*/ 5540 w 10000"/>
                  <a:gd name="connsiteY49" fmla="*/ 9789 h 10000"/>
                  <a:gd name="connsiteX50" fmla="*/ 6202 w 10000"/>
                  <a:gd name="connsiteY50" fmla="*/ 9492 h 10000"/>
                  <a:gd name="connsiteX51" fmla="*/ 6989 w 10000"/>
                  <a:gd name="connsiteY51" fmla="*/ 9221 h 10000"/>
                  <a:gd name="connsiteX52" fmla="*/ 7110 w 10000"/>
                  <a:gd name="connsiteY52" fmla="*/ 8895 h 10000"/>
                  <a:gd name="connsiteX53" fmla="*/ 8014 w 10000"/>
                  <a:gd name="connsiteY53" fmla="*/ 8448 h 10000"/>
                  <a:gd name="connsiteX0" fmla="*/ 7110 w 10000"/>
                  <a:gd name="connsiteY0" fmla="*/ 8895 h 10000"/>
                  <a:gd name="connsiteX1" fmla="*/ 4096 w 10000"/>
                  <a:gd name="connsiteY1" fmla="*/ 10000 h 10000"/>
                  <a:gd name="connsiteX2" fmla="*/ 2226 w 10000"/>
                  <a:gd name="connsiteY2" fmla="*/ 9703 h 10000"/>
                  <a:gd name="connsiteX3" fmla="*/ 1029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182 w 10000"/>
                  <a:gd name="connsiteY6" fmla="*/ 895 h 10000"/>
                  <a:gd name="connsiteX7" fmla="*/ 599 w 10000"/>
                  <a:gd name="connsiteY7" fmla="*/ 987 h 10000"/>
                  <a:gd name="connsiteX8" fmla="*/ 1147 w 10000"/>
                  <a:gd name="connsiteY8" fmla="*/ 957 h 10000"/>
                  <a:gd name="connsiteX9" fmla="*/ 1444 w 10000"/>
                  <a:gd name="connsiteY9" fmla="*/ 597 h 10000"/>
                  <a:gd name="connsiteX10" fmla="*/ 1208 w 10000"/>
                  <a:gd name="connsiteY10" fmla="*/ 328 h 10000"/>
                  <a:gd name="connsiteX11" fmla="*/ 1690 w 10000"/>
                  <a:gd name="connsiteY11" fmla="*/ 0 h 10000"/>
                  <a:gd name="connsiteX12" fmla="*/ 2533 w 10000"/>
                  <a:gd name="connsiteY12" fmla="*/ 208 h 10000"/>
                  <a:gd name="connsiteX13" fmla="*/ 2833 w 10000"/>
                  <a:gd name="connsiteY13" fmla="*/ 476 h 10000"/>
                  <a:gd name="connsiteX14" fmla="*/ 3432 w 10000"/>
                  <a:gd name="connsiteY14" fmla="*/ 597 h 10000"/>
                  <a:gd name="connsiteX15" fmla="*/ 3856 w 10000"/>
                  <a:gd name="connsiteY15" fmla="*/ 447 h 10000"/>
                  <a:gd name="connsiteX16" fmla="*/ 4938 w 10000"/>
                  <a:gd name="connsiteY16" fmla="*/ 476 h 10000"/>
                  <a:gd name="connsiteX17" fmla="*/ 5659 w 10000"/>
                  <a:gd name="connsiteY17" fmla="*/ 747 h 10000"/>
                  <a:gd name="connsiteX18" fmla="*/ 6266 w 10000"/>
                  <a:gd name="connsiteY18" fmla="*/ 777 h 10000"/>
                  <a:gd name="connsiteX19" fmla="*/ 6202 w 10000"/>
                  <a:gd name="connsiteY19" fmla="*/ 1107 h 10000"/>
                  <a:gd name="connsiteX20" fmla="*/ 6023 w 10000"/>
                  <a:gd name="connsiteY20" fmla="*/ 1254 h 10000"/>
                  <a:gd name="connsiteX21" fmla="*/ 6144 w 10000"/>
                  <a:gd name="connsiteY21" fmla="*/ 1582 h 10000"/>
                  <a:gd name="connsiteX22" fmla="*/ 6989 w 10000"/>
                  <a:gd name="connsiteY22" fmla="*/ 1909 h 10000"/>
                  <a:gd name="connsiteX23" fmla="*/ 7767 w 10000"/>
                  <a:gd name="connsiteY23" fmla="*/ 2330 h 10000"/>
                  <a:gd name="connsiteX24" fmla="*/ 8069 w 10000"/>
                  <a:gd name="connsiteY24" fmla="*/ 2867 h 10000"/>
                  <a:gd name="connsiteX25" fmla="*/ 8617 w 10000"/>
                  <a:gd name="connsiteY25" fmla="*/ 3732 h 10000"/>
                  <a:gd name="connsiteX26" fmla="*/ 9098 w 10000"/>
                  <a:gd name="connsiteY26" fmla="*/ 4537 h 10000"/>
                  <a:gd name="connsiteX27" fmla="*/ 8796 w 10000"/>
                  <a:gd name="connsiteY27" fmla="*/ 4923 h 10000"/>
                  <a:gd name="connsiteX28" fmla="*/ 9283 w 10000"/>
                  <a:gd name="connsiteY28" fmla="*/ 5345 h 10000"/>
                  <a:gd name="connsiteX29" fmla="*/ 9036 w 10000"/>
                  <a:gd name="connsiteY29" fmla="*/ 5822 h 10000"/>
                  <a:gd name="connsiteX30" fmla="*/ 9337 w 10000"/>
                  <a:gd name="connsiteY30" fmla="*/ 6178 h 10000"/>
                  <a:gd name="connsiteX31" fmla="*/ 9583 w 10000"/>
                  <a:gd name="connsiteY31" fmla="*/ 6628 h 10000"/>
                  <a:gd name="connsiteX32" fmla="*/ 10000 w 10000"/>
                  <a:gd name="connsiteY32" fmla="*/ 7044 h 10000"/>
                  <a:gd name="connsiteX33" fmla="*/ 9822 w 10000"/>
                  <a:gd name="connsiteY33" fmla="*/ 7370 h 10000"/>
                  <a:gd name="connsiteX34" fmla="*/ 9036 w 10000"/>
                  <a:gd name="connsiteY34" fmla="*/ 7553 h 10000"/>
                  <a:gd name="connsiteX35" fmla="*/ 8497 w 10000"/>
                  <a:gd name="connsiteY35" fmla="*/ 7941 h 10000"/>
                  <a:gd name="connsiteX36" fmla="*/ 8069 w 10000"/>
                  <a:gd name="connsiteY36" fmla="*/ 8091 h 10000"/>
                  <a:gd name="connsiteX37" fmla="*/ 7110 w 10000"/>
                  <a:gd name="connsiteY37" fmla="*/ 8208 h 10000"/>
                  <a:gd name="connsiteX38" fmla="*/ 6807 w 10000"/>
                  <a:gd name="connsiteY38" fmla="*/ 8536 h 10000"/>
                  <a:gd name="connsiteX39" fmla="*/ 6389 w 10000"/>
                  <a:gd name="connsiteY39" fmla="*/ 8776 h 10000"/>
                  <a:gd name="connsiteX40" fmla="*/ 5488 w 10000"/>
                  <a:gd name="connsiteY40" fmla="*/ 8925 h 10000"/>
                  <a:gd name="connsiteX41" fmla="*/ 4874 w 10000"/>
                  <a:gd name="connsiteY41" fmla="*/ 9136 h 10000"/>
                  <a:gd name="connsiteX42" fmla="*/ 4159 w 10000"/>
                  <a:gd name="connsiteY42" fmla="*/ 9104 h 10000"/>
                  <a:gd name="connsiteX43" fmla="*/ 3432 w 10000"/>
                  <a:gd name="connsiteY43" fmla="*/ 9194 h 10000"/>
                  <a:gd name="connsiteX44" fmla="*/ 2652 w 10000"/>
                  <a:gd name="connsiteY44" fmla="*/ 9465 h 10000"/>
                  <a:gd name="connsiteX45" fmla="*/ 1623 w 10000"/>
                  <a:gd name="connsiteY45" fmla="*/ 9313 h 10000"/>
                  <a:gd name="connsiteX46" fmla="*/ 3309 w 10000"/>
                  <a:gd name="connsiteY46" fmla="*/ 9760 h 10000"/>
                  <a:gd name="connsiteX47" fmla="*/ 4032 w 10000"/>
                  <a:gd name="connsiteY47" fmla="*/ 9941 h 10000"/>
                  <a:gd name="connsiteX48" fmla="*/ 4874 w 10000"/>
                  <a:gd name="connsiteY48" fmla="*/ 9879 h 10000"/>
                  <a:gd name="connsiteX49" fmla="*/ 5540 w 10000"/>
                  <a:gd name="connsiteY49" fmla="*/ 9789 h 10000"/>
                  <a:gd name="connsiteX50" fmla="*/ 6202 w 10000"/>
                  <a:gd name="connsiteY50" fmla="*/ 9492 h 10000"/>
                  <a:gd name="connsiteX51" fmla="*/ 6989 w 10000"/>
                  <a:gd name="connsiteY51" fmla="*/ 9221 h 10000"/>
                  <a:gd name="connsiteX52" fmla="*/ 7110 w 10000"/>
                  <a:gd name="connsiteY52" fmla="*/ 8895 h 10000"/>
                  <a:gd name="connsiteX0" fmla="*/ 6989 w 10000"/>
                  <a:gd name="connsiteY0" fmla="*/ 9221 h 10000"/>
                  <a:gd name="connsiteX1" fmla="*/ 4096 w 10000"/>
                  <a:gd name="connsiteY1" fmla="*/ 10000 h 10000"/>
                  <a:gd name="connsiteX2" fmla="*/ 2226 w 10000"/>
                  <a:gd name="connsiteY2" fmla="*/ 9703 h 10000"/>
                  <a:gd name="connsiteX3" fmla="*/ 1029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182 w 10000"/>
                  <a:gd name="connsiteY6" fmla="*/ 895 h 10000"/>
                  <a:gd name="connsiteX7" fmla="*/ 599 w 10000"/>
                  <a:gd name="connsiteY7" fmla="*/ 987 h 10000"/>
                  <a:gd name="connsiteX8" fmla="*/ 1147 w 10000"/>
                  <a:gd name="connsiteY8" fmla="*/ 957 h 10000"/>
                  <a:gd name="connsiteX9" fmla="*/ 1444 w 10000"/>
                  <a:gd name="connsiteY9" fmla="*/ 597 h 10000"/>
                  <a:gd name="connsiteX10" fmla="*/ 1208 w 10000"/>
                  <a:gd name="connsiteY10" fmla="*/ 328 h 10000"/>
                  <a:gd name="connsiteX11" fmla="*/ 1690 w 10000"/>
                  <a:gd name="connsiteY11" fmla="*/ 0 h 10000"/>
                  <a:gd name="connsiteX12" fmla="*/ 2533 w 10000"/>
                  <a:gd name="connsiteY12" fmla="*/ 208 h 10000"/>
                  <a:gd name="connsiteX13" fmla="*/ 2833 w 10000"/>
                  <a:gd name="connsiteY13" fmla="*/ 476 h 10000"/>
                  <a:gd name="connsiteX14" fmla="*/ 3432 w 10000"/>
                  <a:gd name="connsiteY14" fmla="*/ 597 h 10000"/>
                  <a:gd name="connsiteX15" fmla="*/ 3856 w 10000"/>
                  <a:gd name="connsiteY15" fmla="*/ 447 h 10000"/>
                  <a:gd name="connsiteX16" fmla="*/ 4938 w 10000"/>
                  <a:gd name="connsiteY16" fmla="*/ 476 h 10000"/>
                  <a:gd name="connsiteX17" fmla="*/ 5659 w 10000"/>
                  <a:gd name="connsiteY17" fmla="*/ 747 h 10000"/>
                  <a:gd name="connsiteX18" fmla="*/ 6266 w 10000"/>
                  <a:gd name="connsiteY18" fmla="*/ 777 h 10000"/>
                  <a:gd name="connsiteX19" fmla="*/ 6202 w 10000"/>
                  <a:gd name="connsiteY19" fmla="*/ 1107 h 10000"/>
                  <a:gd name="connsiteX20" fmla="*/ 6023 w 10000"/>
                  <a:gd name="connsiteY20" fmla="*/ 1254 h 10000"/>
                  <a:gd name="connsiteX21" fmla="*/ 6144 w 10000"/>
                  <a:gd name="connsiteY21" fmla="*/ 1582 h 10000"/>
                  <a:gd name="connsiteX22" fmla="*/ 6989 w 10000"/>
                  <a:gd name="connsiteY22" fmla="*/ 1909 h 10000"/>
                  <a:gd name="connsiteX23" fmla="*/ 7767 w 10000"/>
                  <a:gd name="connsiteY23" fmla="*/ 2330 h 10000"/>
                  <a:gd name="connsiteX24" fmla="*/ 8069 w 10000"/>
                  <a:gd name="connsiteY24" fmla="*/ 2867 h 10000"/>
                  <a:gd name="connsiteX25" fmla="*/ 8617 w 10000"/>
                  <a:gd name="connsiteY25" fmla="*/ 3732 h 10000"/>
                  <a:gd name="connsiteX26" fmla="*/ 9098 w 10000"/>
                  <a:gd name="connsiteY26" fmla="*/ 4537 h 10000"/>
                  <a:gd name="connsiteX27" fmla="*/ 8796 w 10000"/>
                  <a:gd name="connsiteY27" fmla="*/ 4923 h 10000"/>
                  <a:gd name="connsiteX28" fmla="*/ 9283 w 10000"/>
                  <a:gd name="connsiteY28" fmla="*/ 5345 h 10000"/>
                  <a:gd name="connsiteX29" fmla="*/ 9036 w 10000"/>
                  <a:gd name="connsiteY29" fmla="*/ 5822 h 10000"/>
                  <a:gd name="connsiteX30" fmla="*/ 9337 w 10000"/>
                  <a:gd name="connsiteY30" fmla="*/ 6178 h 10000"/>
                  <a:gd name="connsiteX31" fmla="*/ 9583 w 10000"/>
                  <a:gd name="connsiteY31" fmla="*/ 6628 h 10000"/>
                  <a:gd name="connsiteX32" fmla="*/ 10000 w 10000"/>
                  <a:gd name="connsiteY32" fmla="*/ 7044 h 10000"/>
                  <a:gd name="connsiteX33" fmla="*/ 9822 w 10000"/>
                  <a:gd name="connsiteY33" fmla="*/ 7370 h 10000"/>
                  <a:gd name="connsiteX34" fmla="*/ 9036 w 10000"/>
                  <a:gd name="connsiteY34" fmla="*/ 7553 h 10000"/>
                  <a:gd name="connsiteX35" fmla="*/ 8497 w 10000"/>
                  <a:gd name="connsiteY35" fmla="*/ 7941 h 10000"/>
                  <a:gd name="connsiteX36" fmla="*/ 8069 w 10000"/>
                  <a:gd name="connsiteY36" fmla="*/ 8091 h 10000"/>
                  <a:gd name="connsiteX37" fmla="*/ 7110 w 10000"/>
                  <a:gd name="connsiteY37" fmla="*/ 8208 h 10000"/>
                  <a:gd name="connsiteX38" fmla="*/ 6807 w 10000"/>
                  <a:gd name="connsiteY38" fmla="*/ 8536 h 10000"/>
                  <a:gd name="connsiteX39" fmla="*/ 6389 w 10000"/>
                  <a:gd name="connsiteY39" fmla="*/ 8776 h 10000"/>
                  <a:gd name="connsiteX40" fmla="*/ 5488 w 10000"/>
                  <a:gd name="connsiteY40" fmla="*/ 8925 h 10000"/>
                  <a:gd name="connsiteX41" fmla="*/ 4874 w 10000"/>
                  <a:gd name="connsiteY41" fmla="*/ 9136 h 10000"/>
                  <a:gd name="connsiteX42" fmla="*/ 4159 w 10000"/>
                  <a:gd name="connsiteY42" fmla="*/ 9104 h 10000"/>
                  <a:gd name="connsiteX43" fmla="*/ 3432 w 10000"/>
                  <a:gd name="connsiteY43" fmla="*/ 9194 h 10000"/>
                  <a:gd name="connsiteX44" fmla="*/ 2652 w 10000"/>
                  <a:gd name="connsiteY44" fmla="*/ 9465 h 10000"/>
                  <a:gd name="connsiteX45" fmla="*/ 1623 w 10000"/>
                  <a:gd name="connsiteY45" fmla="*/ 9313 h 10000"/>
                  <a:gd name="connsiteX46" fmla="*/ 3309 w 10000"/>
                  <a:gd name="connsiteY46" fmla="*/ 9760 h 10000"/>
                  <a:gd name="connsiteX47" fmla="*/ 4032 w 10000"/>
                  <a:gd name="connsiteY47" fmla="*/ 9941 h 10000"/>
                  <a:gd name="connsiteX48" fmla="*/ 4874 w 10000"/>
                  <a:gd name="connsiteY48" fmla="*/ 9879 h 10000"/>
                  <a:gd name="connsiteX49" fmla="*/ 5540 w 10000"/>
                  <a:gd name="connsiteY49" fmla="*/ 9789 h 10000"/>
                  <a:gd name="connsiteX50" fmla="*/ 6202 w 10000"/>
                  <a:gd name="connsiteY50" fmla="*/ 9492 h 10000"/>
                  <a:gd name="connsiteX51" fmla="*/ 6989 w 10000"/>
                  <a:gd name="connsiteY51" fmla="*/ 9221 h 10000"/>
                  <a:gd name="connsiteX0" fmla="*/ 6202 w 10000"/>
                  <a:gd name="connsiteY0" fmla="*/ 9492 h 10000"/>
                  <a:gd name="connsiteX1" fmla="*/ 4096 w 10000"/>
                  <a:gd name="connsiteY1" fmla="*/ 10000 h 10000"/>
                  <a:gd name="connsiteX2" fmla="*/ 2226 w 10000"/>
                  <a:gd name="connsiteY2" fmla="*/ 9703 h 10000"/>
                  <a:gd name="connsiteX3" fmla="*/ 1029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182 w 10000"/>
                  <a:gd name="connsiteY6" fmla="*/ 895 h 10000"/>
                  <a:gd name="connsiteX7" fmla="*/ 599 w 10000"/>
                  <a:gd name="connsiteY7" fmla="*/ 987 h 10000"/>
                  <a:gd name="connsiteX8" fmla="*/ 1147 w 10000"/>
                  <a:gd name="connsiteY8" fmla="*/ 957 h 10000"/>
                  <a:gd name="connsiteX9" fmla="*/ 1444 w 10000"/>
                  <a:gd name="connsiteY9" fmla="*/ 597 h 10000"/>
                  <a:gd name="connsiteX10" fmla="*/ 1208 w 10000"/>
                  <a:gd name="connsiteY10" fmla="*/ 328 h 10000"/>
                  <a:gd name="connsiteX11" fmla="*/ 1690 w 10000"/>
                  <a:gd name="connsiteY11" fmla="*/ 0 h 10000"/>
                  <a:gd name="connsiteX12" fmla="*/ 2533 w 10000"/>
                  <a:gd name="connsiteY12" fmla="*/ 208 h 10000"/>
                  <a:gd name="connsiteX13" fmla="*/ 2833 w 10000"/>
                  <a:gd name="connsiteY13" fmla="*/ 476 h 10000"/>
                  <a:gd name="connsiteX14" fmla="*/ 3432 w 10000"/>
                  <a:gd name="connsiteY14" fmla="*/ 597 h 10000"/>
                  <a:gd name="connsiteX15" fmla="*/ 3856 w 10000"/>
                  <a:gd name="connsiteY15" fmla="*/ 447 h 10000"/>
                  <a:gd name="connsiteX16" fmla="*/ 4938 w 10000"/>
                  <a:gd name="connsiteY16" fmla="*/ 476 h 10000"/>
                  <a:gd name="connsiteX17" fmla="*/ 5659 w 10000"/>
                  <a:gd name="connsiteY17" fmla="*/ 747 h 10000"/>
                  <a:gd name="connsiteX18" fmla="*/ 6266 w 10000"/>
                  <a:gd name="connsiteY18" fmla="*/ 777 h 10000"/>
                  <a:gd name="connsiteX19" fmla="*/ 6202 w 10000"/>
                  <a:gd name="connsiteY19" fmla="*/ 1107 h 10000"/>
                  <a:gd name="connsiteX20" fmla="*/ 6023 w 10000"/>
                  <a:gd name="connsiteY20" fmla="*/ 1254 h 10000"/>
                  <a:gd name="connsiteX21" fmla="*/ 6144 w 10000"/>
                  <a:gd name="connsiteY21" fmla="*/ 1582 h 10000"/>
                  <a:gd name="connsiteX22" fmla="*/ 6989 w 10000"/>
                  <a:gd name="connsiteY22" fmla="*/ 1909 h 10000"/>
                  <a:gd name="connsiteX23" fmla="*/ 7767 w 10000"/>
                  <a:gd name="connsiteY23" fmla="*/ 2330 h 10000"/>
                  <a:gd name="connsiteX24" fmla="*/ 8069 w 10000"/>
                  <a:gd name="connsiteY24" fmla="*/ 2867 h 10000"/>
                  <a:gd name="connsiteX25" fmla="*/ 8617 w 10000"/>
                  <a:gd name="connsiteY25" fmla="*/ 3732 h 10000"/>
                  <a:gd name="connsiteX26" fmla="*/ 9098 w 10000"/>
                  <a:gd name="connsiteY26" fmla="*/ 4537 h 10000"/>
                  <a:gd name="connsiteX27" fmla="*/ 8796 w 10000"/>
                  <a:gd name="connsiteY27" fmla="*/ 4923 h 10000"/>
                  <a:gd name="connsiteX28" fmla="*/ 9283 w 10000"/>
                  <a:gd name="connsiteY28" fmla="*/ 5345 h 10000"/>
                  <a:gd name="connsiteX29" fmla="*/ 9036 w 10000"/>
                  <a:gd name="connsiteY29" fmla="*/ 5822 h 10000"/>
                  <a:gd name="connsiteX30" fmla="*/ 9337 w 10000"/>
                  <a:gd name="connsiteY30" fmla="*/ 6178 h 10000"/>
                  <a:gd name="connsiteX31" fmla="*/ 9583 w 10000"/>
                  <a:gd name="connsiteY31" fmla="*/ 6628 h 10000"/>
                  <a:gd name="connsiteX32" fmla="*/ 10000 w 10000"/>
                  <a:gd name="connsiteY32" fmla="*/ 7044 h 10000"/>
                  <a:gd name="connsiteX33" fmla="*/ 9822 w 10000"/>
                  <a:gd name="connsiteY33" fmla="*/ 7370 h 10000"/>
                  <a:gd name="connsiteX34" fmla="*/ 9036 w 10000"/>
                  <a:gd name="connsiteY34" fmla="*/ 7553 h 10000"/>
                  <a:gd name="connsiteX35" fmla="*/ 8497 w 10000"/>
                  <a:gd name="connsiteY35" fmla="*/ 7941 h 10000"/>
                  <a:gd name="connsiteX36" fmla="*/ 8069 w 10000"/>
                  <a:gd name="connsiteY36" fmla="*/ 8091 h 10000"/>
                  <a:gd name="connsiteX37" fmla="*/ 7110 w 10000"/>
                  <a:gd name="connsiteY37" fmla="*/ 8208 h 10000"/>
                  <a:gd name="connsiteX38" fmla="*/ 6807 w 10000"/>
                  <a:gd name="connsiteY38" fmla="*/ 8536 h 10000"/>
                  <a:gd name="connsiteX39" fmla="*/ 6389 w 10000"/>
                  <a:gd name="connsiteY39" fmla="*/ 8776 h 10000"/>
                  <a:gd name="connsiteX40" fmla="*/ 5488 w 10000"/>
                  <a:gd name="connsiteY40" fmla="*/ 8925 h 10000"/>
                  <a:gd name="connsiteX41" fmla="*/ 4874 w 10000"/>
                  <a:gd name="connsiteY41" fmla="*/ 9136 h 10000"/>
                  <a:gd name="connsiteX42" fmla="*/ 4159 w 10000"/>
                  <a:gd name="connsiteY42" fmla="*/ 9104 h 10000"/>
                  <a:gd name="connsiteX43" fmla="*/ 3432 w 10000"/>
                  <a:gd name="connsiteY43" fmla="*/ 9194 h 10000"/>
                  <a:gd name="connsiteX44" fmla="*/ 2652 w 10000"/>
                  <a:gd name="connsiteY44" fmla="*/ 9465 h 10000"/>
                  <a:gd name="connsiteX45" fmla="*/ 1623 w 10000"/>
                  <a:gd name="connsiteY45" fmla="*/ 9313 h 10000"/>
                  <a:gd name="connsiteX46" fmla="*/ 3309 w 10000"/>
                  <a:gd name="connsiteY46" fmla="*/ 9760 h 10000"/>
                  <a:gd name="connsiteX47" fmla="*/ 4032 w 10000"/>
                  <a:gd name="connsiteY47" fmla="*/ 9941 h 10000"/>
                  <a:gd name="connsiteX48" fmla="*/ 4874 w 10000"/>
                  <a:gd name="connsiteY48" fmla="*/ 9879 h 10000"/>
                  <a:gd name="connsiteX49" fmla="*/ 5540 w 10000"/>
                  <a:gd name="connsiteY49" fmla="*/ 9789 h 10000"/>
                  <a:gd name="connsiteX50" fmla="*/ 6202 w 10000"/>
                  <a:gd name="connsiteY50" fmla="*/ 9492 h 10000"/>
                  <a:gd name="connsiteX0" fmla="*/ 5540 w 10000"/>
                  <a:gd name="connsiteY0" fmla="*/ 9789 h 10000"/>
                  <a:gd name="connsiteX1" fmla="*/ 4096 w 10000"/>
                  <a:gd name="connsiteY1" fmla="*/ 10000 h 10000"/>
                  <a:gd name="connsiteX2" fmla="*/ 2226 w 10000"/>
                  <a:gd name="connsiteY2" fmla="*/ 9703 h 10000"/>
                  <a:gd name="connsiteX3" fmla="*/ 1029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182 w 10000"/>
                  <a:gd name="connsiteY6" fmla="*/ 895 h 10000"/>
                  <a:gd name="connsiteX7" fmla="*/ 599 w 10000"/>
                  <a:gd name="connsiteY7" fmla="*/ 987 h 10000"/>
                  <a:gd name="connsiteX8" fmla="*/ 1147 w 10000"/>
                  <a:gd name="connsiteY8" fmla="*/ 957 h 10000"/>
                  <a:gd name="connsiteX9" fmla="*/ 1444 w 10000"/>
                  <a:gd name="connsiteY9" fmla="*/ 597 h 10000"/>
                  <a:gd name="connsiteX10" fmla="*/ 1208 w 10000"/>
                  <a:gd name="connsiteY10" fmla="*/ 328 h 10000"/>
                  <a:gd name="connsiteX11" fmla="*/ 1690 w 10000"/>
                  <a:gd name="connsiteY11" fmla="*/ 0 h 10000"/>
                  <a:gd name="connsiteX12" fmla="*/ 2533 w 10000"/>
                  <a:gd name="connsiteY12" fmla="*/ 208 h 10000"/>
                  <a:gd name="connsiteX13" fmla="*/ 2833 w 10000"/>
                  <a:gd name="connsiteY13" fmla="*/ 476 h 10000"/>
                  <a:gd name="connsiteX14" fmla="*/ 3432 w 10000"/>
                  <a:gd name="connsiteY14" fmla="*/ 597 h 10000"/>
                  <a:gd name="connsiteX15" fmla="*/ 3856 w 10000"/>
                  <a:gd name="connsiteY15" fmla="*/ 447 h 10000"/>
                  <a:gd name="connsiteX16" fmla="*/ 4938 w 10000"/>
                  <a:gd name="connsiteY16" fmla="*/ 476 h 10000"/>
                  <a:gd name="connsiteX17" fmla="*/ 5659 w 10000"/>
                  <a:gd name="connsiteY17" fmla="*/ 747 h 10000"/>
                  <a:gd name="connsiteX18" fmla="*/ 6266 w 10000"/>
                  <a:gd name="connsiteY18" fmla="*/ 777 h 10000"/>
                  <a:gd name="connsiteX19" fmla="*/ 6202 w 10000"/>
                  <a:gd name="connsiteY19" fmla="*/ 1107 h 10000"/>
                  <a:gd name="connsiteX20" fmla="*/ 6023 w 10000"/>
                  <a:gd name="connsiteY20" fmla="*/ 1254 h 10000"/>
                  <a:gd name="connsiteX21" fmla="*/ 6144 w 10000"/>
                  <a:gd name="connsiteY21" fmla="*/ 1582 h 10000"/>
                  <a:gd name="connsiteX22" fmla="*/ 6989 w 10000"/>
                  <a:gd name="connsiteY22" fmla="*/ 1909 h 10000"/>
                  <a:gd name="connsiteX23" fmla="*/ 7767 w 10000"/>
                  <a:gd name="connsiteY23" fmla="*/ 2330 h 10000"/>
                  <a:gd name="connsiteX24" fmla="*/ 8069 w 10000"/>
                  <a:gd name="connsiteY24" fmla="*/ 2867 h 10000"/>
                  <a:gd name="connsiteX25" fmla="*/ 8617 w 10000"/>
                  <a:gd name="connsiteY25" fmla="*/ 3732 h 10000"/>
                  <a:gd name="connsiteX26" fmla="*/ 9098 w 10000"/>
                  <a:gd name="connsiteY26" fmla="*/ 4537 h 10000"/>
                  <a:gd name="connsiteX27" fmla="*/ 8796 w 10000"/>
                  <a:gd name="connsiteY27" fmla="*/ 4923 h 10000"/>
                  <a:gd name="connsiteX28" fmla="*/ 9283 w 10000"/>
                  <a:gd name="connsiteY28" fmla="*/ 5345 h 10000"/>
                  <a:gd name="connsiteX29" fmla="*/ 9036 w 10000"/>
                  <a:gd name="connsiteY29" fmla="*/ 5822 h 10000"/>
                  <a:gd name="connsiteX30" fmla="*/ 9337 w 10000"/>
                  <a:gd name="connsiteY30" fmla="*/ 6178 h 10000"/>
                  <a:gd name="connsiteX31" fmla="*/ 9583 w 10000"/>
                  <a:gd name="connsiteY31" fmla="*/ 6628 h 10000"/>
                  <a:gd name="connsiteX32" fmla="*/ 10000 w 10000"/>
                  <a:gd name="connsiteY32" fmla="*/ 7044 h 10000"/>
                  <a:gd name="connsiteX33" fmla="*/ 9822 w 10000"/>
                  <a:gd name="connsiteY33" fmla="*/ 7370 h 10000"/>
                  <a:gd name="connsiteX34" fmla="*/ 9036 w 10000"/>
                  <a:gd name="connsiteY34" fmla="*/ 7553 h 10000"/>
                  <a:gd name="connsiteX35" fmla="*/ 8497 w 10000"/>
                  <a:gd name="connsiteY35" fmla="*/ 7941 h 10000"/>
                  <a:gd name="connsiteX36" fmla="*/ 8069 w 10000"/>
                  <a:gd name="connsiteY36" fmla="*/ 8091 h 10000"/>
                  <a:gd name="connsiteX37" fmla="*/ 7110 w 10000"/>
                  <a:gd name="connsiteY37" fmla="*/ 8208 h 10000"/>
                  <a:gd name="connsiteX38" fmla="*/ 6807 w 10000"/>
                  <a:gd name="connsiteY38" fmla="*/ 8536 h 10000"/>
                  <a:gd name="connsiteX39" fmla="*/ 6389 w 10000"/>
                  <a:gd name="connsiteY39" fmla="*/ 8776 h 10000"/>
                  <a:gd name="connsiteX40" fmla="*/ 5488 w 10000"/>
                  <a:gd name="connsiteY40" fmla="*/ 8925 h 10000"/>
                  <a:gd name="connsiteX41" fmla="*/ 4874 w 10000"/>
                  <a:gd name="connsiteY41" fmla="*/ 9136 h 10000"/>
                  <a:gd name="connsiteX42" fmla="*/ 4159 w 10000"/>
                  <a:gd name="connsiteY42" fmla="*/ 9104 h 10000"/>
                  <a:gd name="connsiteX43" fmla="*/ 3432 w 10000"/>
                  <a:gd name="connsiteY43" fmla="*/ 9194 h 10000"/>
                  <a:gd name="connsiteX44" fmla="*/ 2652 w 10000"/>
                  <a:gd name="connsiteY44" fmla="*/ 9465 h 10000"/>
                  <a:gd name="connsiteX45" fmla="*/ 1623 w 10000"/>
                  <a:gd name="connsiteY45" fmla="*/ 9313 h 10000"/>
                  <a:gd name="connsiteX46" fmla="*/ 3309 w 10000"/>
                  <a:gd name="connsiteY46" fmla="*/ 9760 h 10000"/>
                  <a:gd name="connsiteX47" fmla="*/ 4032 w 10000"/>
                  <a:gd name="connsiteY47" fmla="*/ 9941 h 10000"/>
                  <a:gd name="connsiteX48" fmla="*/ 4874 w 10000"/>
                  <a:gd name="connsiteY48" fmla="*/ 9879 h 10000"/>
                  <a:gd name="connsiteX49" fmla="*/ 5540 w 10000"/>
                  <a:gd name="connsiteY49" fmla="*/ 9789 h 10000"/>
                  <a:gd name="connsiteX0" fmla="*/ 4874 w 10000"/>
                  <a:gd name="connsiteY0" fmla="*/ 9879 h 10000"/>
                  <a:gd name="connsiteX1" fmla="*/ 4096 w 10000"/>
                  <a:gd name="connsiteY1" fmla="*/ 10000 h 10000"/>
                  <a:gd name="connsiteX2" fmla="*/ 2226 w 10000"/>
                  <a:gd name="connsiteY2" fmla="*/ 9703 h 10000"/>
                  <a:gd name="connsiteX3" fmla="*/ 1029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182 w 10000"/>
                  <a:gd name="connsiteY6" fmla="*/ 895 h 10000"/>
                  <a:gd name="connsiteX7" fmla="*/ 599 w 10000"/>
                  <a:gd name="connsiteY7" fmla="*/ 987 h 10000"/>
                  <a:gd name="connsiteX8" fmla="*/ 1147 w 10000"/>
                  <a:gd name="connsiteY8" fmla="*/ 957 h 10000"/>
                  <a:gd name="connsiteX9" fmla="*/ 1444 w 10000"/>
                  <a:gd name="connsiteY9" fmla="*/ 597 h 10000"/>
                  <a:gd name="connsiteX10" fmla="*/ 1208 w 10000"/>
                  <a:gd name="connsiteY10" fmla="*/ 328 h 10000"/>
                  <a:gd name="connsiteX11" fmla="*/ 1690 w 10000"/>
                  <a:gd name="connsiteY11" fmla="*/ 0 h 10000"/>
                  <a:gd name="connsiteX12" fmla="*/ 2533 w 10000"/>
                  <a:gd name="connsiteY12" fmla="*/ 208 h 10000"/>
                  <a:gd name="connsiteX13" fmla="*/ 2833 w 10000"/>
                  <a:gd name="connsiteY13" fmla="*/ 476 h 10000"/>
                  <a:gd name="connsiteX14" fmla="*/ 3432 w 10000"/>
                  <a:gd name="connsiteY14" fmla="*/ 597 h 10000"/>
                  <a:gd name="connsiteX15" fmla="*/ 3856 w 10000"/>
                  <a:gd name="connsiteY15" fmla="*/ 447 h 10000"/>
                  <a:gd name="connsiteX16" fmla="*/ 4938 w 10000"/>
                  <a:gd name="connsiteY16" fmla="*/ 476 h 10000"/>
                  <a:gd name="connsiteX17" fmla="*/ 5659 w 10000"/>
                  <a:gd name="connsiteY17" fmla="*/ 747 h 10000"/>
                  <a:gd name="connsiteX18" fmla="*/ 6266 w 10000"/>
                  <a:gd name="connsiteY18" fmla="*/ 777 h 10000"/>
                  <a:gd name="connsiteX19" fmla="*/ 6202 w 10000"/>
                  <a:gd name="connsiteY19" fmla="*/ 1107 h 10000"/>
                  <a:gd name="connsiteX20" fmla="*/ 6023 w 10000"/>
                  <a:gd name="connsiteY20" fmla="*/ 1254 h 10000"/>
                  <a:gd name="connsiteX21" fmla="*/ 6144 w 10000"/>
                  <a:gd name="connsiteY21" fmla="*/ 1582 h 10000"/>
                  <a:gd name="connsiteX22" fmla="*/ 6989 w 10000"/>
                  <a:gd name="connsiteY22" fmla="*/ 1909 h 10000"/>
                  <a:gd name="connsiteX23" fmla="*/ 7767 w 10000"/>
                  <a:gd name="connsiteY23" fmla="*/ 2330 h 10000"/>
                  <a:gd name="connsiteX24" fmla="*/ 8069 w 10000"/>
                  <a:gd name="connsiteY24" fmla="*/ 2867 h 10000"/>
                  <a:gd name="connsiteX25" fmla="*/ 8617 w 10000"/>
                  <a:gd name="connsiteY25" fmla="*/ 3732 h 10000"/>
                  <a:gd name="connsiteX26" fmla="*/ 9098 w 10000"/>
                  <a:gd name="connsiteY26" fmla="*/ 4537 h 10000"/>
                  <a:gd name="connsiteX27" fmla="*/ 8796 w 10000"/>
                  <a:gd name="connsiteY27" fmla="*/ 4923 h 10000"/>
                  <a:gd name="connsiteX28" fmla="*/ 9283 w 10000"/>
                  <a:gd name="connsiteY28" fmla="*/ 5345 h 10000"/>
                  <a:gd name="connsiteX29" fmla="*/ 9036 w 10000"/>
                  <a:gd name="connsiteY29" fmla="*/ 5822 h 10000"/>
                  <a:gd name="connsiteX30" fmla="*/ 9337 w 10000"/>
                  <a:gd name="connsiteY30" fmla="*/ 6178 h 10000"/>
                  <a:gd name="connsiteX31" fmla="*/ 9583 w 10000"/>
                  <a:gd name="connsiteY31" fmla="*/ 6628 h 10000"/>
                  <a:gd name="connsiteX32" fmla="*/ 10000 w 10000"/>
                  <a:gd name="connsiteY32" fmla="*/ 7044 h 10000"/>
                  <a:gd name="connsiteX33" fmla="*/ 9822 w 10000"/>
                  <a:gd name="connsiteY33" fmla="*/ 7370 h 10000"/>
                  <a:gd name="connsiteX34" fmla="*/ 9036 w 10000"/>
                  <a:gd name="connsiteY34" fmla="*/ 7553 h 10000"/>
                  <a:gd name="connsiteX35" fmla="*/ 8497 w 10000"/>
                  <a:gd name="connsiteY35" fmla="*/ 7941 h 10000"/>
                  <a:gd name="connsiteX36" fmla="*/ 8069 w 10000"/>
                  <a:gd name="connsiteY36" fmla="*/ 8091 h 10000"/>
                  <a:gd name="connsiteX37" fmla="*/ 7110 w 10000"/>
                  <a:gd name="connsiteY37" fmla="*/ 8208 h 10000"/>
                  <a:gd name="connsiteX38" fmla="*/ 6807 w 10000"/>
                  <a:gd name="connsiteY38" fmla="*/ 8536 h 10000"/>
                  <a:gd name="connsiteX39" fmla="*/ 6389 w 10000"/>
                  <a:gd name="connsiteY39" fmla="*/ 8776 h 10000"/>
                  <a:gd name="connsiteX40" fmla="*/ 5488 w 10000"/>
                  <a:gd name="connsiteY40" fmla="*/ 8925 h 10000"/>
                  <a:gd name="connsiteX41" fmla="*/ 4874 w 10000"/>
                  <a:gd name="connsiteY41" fmla="*/ 9136 h 10000"/>
                  <a:gd name="connsiteX42" fmla="*/ 4159 w 10000"/>
                  <a:gd name="connsiteY42" fmla="*/ 9104 h 10000"/>
                  <a:gd name="connsiteX43" fmla="*/ 3432 w 10000"/>
                  <a:gd name="connsiteY43" fmla="*/ 9194 h 10000"/>
                  <a:gd name="connsiteX44" fmla="*/ 2652 w 10000"/>
                  <a:gd name="connsiteY44" fmla="*/ 9465 h 10000"/>
                  <a:gd name="connsiteX45" fmla="*/ 1623 w 10000"/>
                  <a:gd name="connsiteY45" fmla="*/ 9313 h 10000"/>
                  <a:gd name="connsiteX46" fmla="*/ 3309 w 10000"/>
                  <a:gd name="connsiteY46" fmla="*/ 9760 h 10000"/>
                  <a:gd name="connsiteX47" fmla="*/ 4032 w 10000"/>
                  <a:gd name="connsiteY47" fmla="*/ 9941 h 10000"/>
                  <a:gd name="connsiteX48" fmla="*/ 4874 w 10000"/>
                  <a:gd name="connsiteY48" fmla="*/ 9879 h 10000"/>
                  <a:gd name="connsiteX0" fmla="*/ 4032 w 10000"/>
                  <a:gd name="connsiteY0" fmla="*/ 9941 h 10000"/>
                  <a:gd name="connsiteX1" fmla="*/ 4096 w 10000"/>
                  <a:gd name="connsiteY1" fmla="*/ 10000 h 10000"/>
                  <a:gd name="connsiteX2" fmla="*/ 2226 w 10000"/>
                  <a:gd name="connsiteY2" fmla="*/ 9703 h 10000"/>
                  <a:gd name="connsiteX3" fmla="*/ 1029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182 w 10000"/>
                  <a:gd name="connsiteY6" fmla="*/ 895 h 10000"/>
                  <a:gd name="connsiteX7" fmla="*/ 599 w 10000"/>
                  <a:gd name="connsiteY7" fmla="*/ 987 h 10000"/>
                  <a:gd name="connsiteX8" fmla="*/ 1147 w 10000"/>
                  <a:gd name="connsiteY8" fmla="*/ 957 h 10000"/>
                  <a:gd name="connsiteX9" fmla="*/ 1444 w 10000"/>
                  <a:gd name="connsiteY9" fmla="*/ 597 h 10000"/>
                  <a:gd name="connsiteX10" fmla="*/ 1208 w 10000"/>
                  <a:gd name="connsiteY10" fmla="*/ 328 h 10000"/>
                  <a:gd name="connsiteX11" fmla="*/ 1690 w 10000"/>
                  <a:gd name="connsiteY11" fmla="*/ 0 h 10000"/>
                  <a:gd name="connsiteX12" fmla="*/ 2533 w 10000"/>
                  <a:gd name="connsiteY12" fmla="*/ 208 h 10000"/>
                  <a:gd name="connsiteX13" fmla="*/ 2833 w 10000"/>
                  <a:gd name="connsiteY13" fmla="*/ 476 h 10000"/>
                  <a:gd name="connsiteX14" fmla="*/ 3432 w 10000"/>
                  <a:gd name="connsiteY14" fmla="*/ 597 h 10000"/>
                  <a:gd name="connsiteX15" fmla="*/ 3856 w 10000"/>
                  <a:gd name="connsiteY15" fmla="*/ 447 h 10000"/>
                  <a:gd name="connsiteX16" fmla="*/ 4938 w 10000"/>
                  <a:gd name="connsiteY16" fmla="*/ 476 h 10000"/>
                  <a:gd name="connsiteX17" fmla="*/ 5659 w 10000"/>
                  <a:gd name="connsiteY17" fmla="*/ 747 h 10000"/>
                  <a:gd name="connsiteX18" fmla="*/ 6266 w 10000"/>
                  <a:gd name="connsiteY18" fmla="*/ 777 h 10000"/>
                  <a:gd name="connsiteX19" fmla="*/ 6202 w 10000"/>
                  <a:gd name="connsiteY19" fmla="*/ 1107 h 10000"/>
                  <a:gd name="connsiteX20" fmla="*/ 6023 w 10000"/>
                  <a:gd name="connsiteY20" fmla="*/ 1254 h 10000"/>
                  <a:gd name="connsiteX21" fmla="*/ 6144 w 10000"/>
                  <a:gd name="connsiteY21" fmla="*/ 1582 h 10000"/>
                  <a:gd name="connsiteX22" fmla="*/ 6989 w 10000"/>
                  <a:gd name="connsiteY22" fmla="*/ 1909 h 10000"/>
                  <a:gd name="connsiteX23" fmla="*/ 7767 w 10000"/>
                  <a:gd name="connsiteY23" fmla="*/ 2330 h 10000"/>
                  <a:gd name="connsiteX24" fmla="*/ 8069 w 10000"/>
                  <a:gd name="connsiteY24" fmla="*/ 2867 h 10000"/>
                  <a:gd name="connsiteX25" fmla="*/ 8617 w 10000"/>
                  <a:gd name="connsiteY25" fmla="*/ 3732 h 10000"/>
                  <a:gd name="connsiteX26" fmla="*/ 9098 w 10000"/>
                  <a:gd name="connsiteY26" fmla="*/ 4537 h 10000"/>
                  <a:gd name="connsiteX27" fmla="*/ 8796 w 10000"/>
                  <a:gd name="connsiteY27" fmla="*/ 4923 h 10000"/>
                  <a:gd name="connsiteX28" fmla="*/ 9283 w 10000"/>
                  <a:gd name="connsiteY28" fmla="*/ 5345 h 10000"/>
                  <a:gd name="connsiteX29" fmla="*/ 9036 w 10000"/>
                  <a:gd name="connsiteY29" fmla="*/ 5822 h 10000"/>
                  <a:gd name="connsiteX30" fmla="*/ 9337 w 10000"/>
                  <a:gd name="connsiteY30" fmla="*/ 6178 h 10000"/>
                  <a:gd name="connsiteX31" fmla="*/ 9583 w 10000"/>
                  <a:gd name="connsiteY31" fmla="*/ 6628 h 10000"/>
                  <a:gd name="connsiteX32" fmla="*/ 10000 w 10000"/>
                  <a:gd name="connsiteY32" fmla="*/ 7044 h 10000"/>
                  <a:gd name="connsiteX33" fmla="*/ 9822 w 10000"/>
                  <a:gd name="connsiteY33" fmla="*/ 7370 h 10000"/>
                  <a:gd name="connsiteX34" fmla="*/ 9036 w 10000"/>
                  <a:gd name="connsiteY34" fmla="*/ 7553 h 10000"/>
                  <a:gd name="connsiteX35" fmla="*/ 8497 w 10000"/>
                  <a:gd name="connsiteY35" fmla="*/ 7941 h 10000"/>
                  <a:gd name="connsiteX36" fmla="*/ 8069 w 10000"/>
                  <a:gd name="connsiteY36" fmla="*/ 8091 h 10000"/>
                  <a:gd name="connsiteX37" fmla="*/ 7110 w 10000"/>
                  <a:gd name="connsiteY37" fmla="*/ 8208 h 10000"/>
                  <a:gd name="connsiteX38" fmla="*/ 6807 w 10000"/>
                  <a:gd name="connsiteY38" fmla="*/ 8536 h 10000"/>
                  <a:gd name="connsiteX39" fmla="*/ 6389 w 10000"/>
                  <a:gd name="connsiteY39" fmla="*/ 8776 h 10000"/>
                  <a:gd name="connsiteX40" fmla="*/ 5488 w 10000"/>
                  <a:gd name="connsiteY40" fmla="*/ 8925 h 10000"/>
                  <a:gd name="connsiteX41" fmla="*/ 4874 w 10000"/>
                  <a:gd name="connsiteY41" fmla="*/ 9136 h 10000"/>
                  <a:gd name="connsiteX42" fmla="*/ 4159 w 10000"/>
                  <a:gd name="connsiteY42" fmla="*/ 9104 h 10000"/>
                  <a:gd name="connsiteX43" fmla="*/ 3432 w 10000"/>
                  <a:gd name="connsiteY43" fmla="*/ 9194 h 10000"/>
                  <a:gd name="connsiteX44" fmla="*/ 2652 w 10000"/>
                  <a:gd name="connsiteY44" fmla="*/ 9465 h 10000"/>
                  <a:gd name="connsiteX45" fmla="*/ 1623 w 10000"/>
                  <a:gd name="connsiteY45" fmla="*/ 9313 h 10000"/>
                  <a:gd name="connsiteX46" fmla="*/ 3309 w 10000"/>
                  <a:gd name="connsiteY46" fmla="*/ 9760 h 10000"/>
                  <a:gd name="connsiteX47" fmla="*/ 4032 w 10000"/>
                  <a:gd name="connsiteY47" fmla="*/ 9941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0000" h="10000">
                    <a:moveTo>
                      <a:pt x="4032" y="9941"/>
                    </a:moveTo>
                    <a:cubicBezTo>
                      <a:pt x="4053" y="9961"/>
                      <a:pt x="4075" y="9980"/>
                      <a:pt x="4096" y="10000"/>
                    </a:cubicBezTo>
                    <a:lnTo>
                      <a:pt x="2226" y="9703"/>
                    </a:lnTo>
                    <a:lnTo>
                      <a:pt x="1029" y="9553"/>
                    </a:lnTo>
                    <a:lnTo>
                      <a:pt x="0" y="9254"/>
                    </a:lnTo>
                    <a:lnTo>
                      <a:pt x="0" y="4835"/>
                    </a:lnTo>
                    <a:cubicBezTo>
                      <a:pt x="54" y="3523"/>
                      <a:pt x="120" y="2210"/>
                      <a:pt x="182" y="895"/>
                    </a:cubicBezTo>
                    <a:lnTo>
                      <a:pt x="599" y="987"/>
                    </a:lnTo>
                    <a:lnTo>
                      <a:pt x="1147" y="957"/>
                    </a:lnTo>
                    <a:lnTo>
                      <a:pt x="1444" y="597"/>
                    </a:lnTo>
                    <a:cubicBezTo>
                      <a:pt x="1366" y="506"/>
                      <a:pt x="1287" y="416"/>
                      <a:pt x="1208" y="328"/>
                    </a:cubicBezTo>
                    <a:lnTo>
                      <a:pt x="1690" y="0"/>
                    </a:lnTo>
                    <a:lnTo>
                      <a:pt x="2533" y="208"/>
                    </a:lnTo>
                    <a:cubicBezTo>
                      <a:pt x="2631" y="297"/>
                      <a:pt x="2730" y="387"/>
                      <a:pt x="2833" y="476"/>
                    </a:cubicBezTo>
                    <a:lnTo>
                      <a:pt x="3432" y="597"/>
                    </a:lnTo>
                    <a:lnTo>
                      <a:pt x="3856" y="447"/>
                    </a:lnTo>
                    <a:lnTo>
                      <a:pt x="4938" y="476"/>
                    </a:lnTo>
                    <a:lnTo>
                      <a:pt x="5659" y="747"/>
                    </a:lnTo>
                    <a:lnTo>
                      <a:pt x="6266" y="777"/>
                    </a:lnTo>
                    <a:cubicBezTo>
                      <a:pt x="6243" y="885"/>
                      <a:pt x="6226" y="996"/>
                      <a:pt x="6202" y="1107"/>
                    </a:cubicBezTo>
                    <a:cubicBezTo>
                      <a:pt x="6144" y="1153"/>
                      <a:pt x="6088" y="1204"/>
                      <a:pt x="6023" y="1254"/>
                    </a:cubicBezTo>
                    <a:cubicBezTo>
                      <a:pt x="6066" y="1365"/>
                      <a:pt x="6104" y="1473"/>
                      <a:pt x="6144" y="1582"/>
                    </a:cubicBezTo>
                    <a:lnTo>
                      <a:pt x="6989" y="1909"/>
                    </a:lnTo>
                    <a:lnTo>
                      <a:pt x="7767" y="2330"/>
                    </a:lnTo>
                    <a:cubicBezTo>
                      <a:pt x="7875" y="2507"/>
                      <a:pt x="7970" y="2687"/>
                      <a:pt x="8069" y="2867"/>
                    </a:cubicBezTo>
                    <a:cubicBezTo>
                      <a:pt x="8256" y="3155"/>
                      <a:pt x="8430" y="3444"/>
                      <a:pt x="8617" y="3732"/>
                    </a:cubicBezTo>
                    <a:cubicBezTo>
                      <a:pt x="8777" y="4000"/>
                      <a:pt x="8941" y="4268"/>
                      <a:pt x="9098" y="4537"/>
                    </a:cubicBezTo>
                    <a:cubicBezTo>
                      <a:pt x="9001" y="4669"/>
                      <a:pt x="8892" y="4795"/>
                      <a:pt x="8796" y="4923"/>
                    </a:cubicBezTo>
                    <a:cubicBezTo>
                      <a:pt x="8953" y="5064"/>
                      <a:pt x="9119" y="5204"/>
                      <a:pt x="9283" y="5345"/>
                    </a:cubicBezTo>
                    <a:cubicBezTo>
                      <a:pt x="9197" y="5501"/>
                      <a:pt x="9119" y="5661"/>
                      <a:pt x="9036" y="5822"/>
                    </a:cubicBezTo>
                    <a:cubicBezTo>
                      <a:pt x="9136" y="5940"/>
                      <a:pt x="9243" y="6061"/>
                      <a:pt x="9337" y="6178"/>
                    </a:cubicBezTo>
                    <a:cubicBezTo>
                      <a:pt x="9416" y="6329"/>
                      <a:pt x="9497" y="6479"/>
                      <a:pt x="9583" y="6628"/>
                    </a:cubicBezTo>
                    <a:cubicBezTo>
                      <a:pt x="9716" y="6767"/>
                      <a:pt x="9861" y="6905"/>
                      <a:pt x="10000" y="7044"/>
                    </a:cubicBezTo>
                    <a:cubicBezTo>
                      <a:pt x="9942" y="7153"/>
                      <a:pt x="9880" y="7261"/>
                      <a:pt x="9822" y="7370"/>
                    </a:cubicBezTo>
                    <a:lnTo>
                      <a:pt x="9036" y="7553"/>
                    </a:lnTo>
                    <a:lnTo>
                      <a:pt x="8497" y="7941"/>
                    </a:lnTo>
                    <a:lnTo>
                      <a:pt x="8069" y="8091"/>
                    </a:lnTo>
                    <a:lnTo>
                      <a:pt x="7110" y="8208"/>
                    </a:lnTo>
                    <a:cubicBezTo>
                      <a:pt x="7005" y="8318"/>
                      <a:pt x="6906" y="8429"/>
                      <a:pt x="6807" y="8536"/>
                    </a:cubicBezTo>
                    <a:lnTo>
                      <a:pt x="6389" y="8776"/>
                    </a:lnTo>
                    <a:lnTo>
                      <a:pt x="5488" y="8925"/>
                    </a:lnTo>
                    <a:lnTo>
                      <a:pt x="4874" y="9136"/>
                    </a:lnTo>
                    <a:lnTo>
                      <a:pt x="4159" y="9104"/>
                    </a:lnTo>
                    <a:lnTo>
                      <a:pt x="3432" y="9194"/>
                    </a:lnTo>
                    <a:lnTo>
                      <a:pt x="2652" y="9465"/>
                    </a:lnTo>
                    <a:lnTo>
                      <a:pt x="1623" y="9313"/>
                    </a:lnTo>
                    <a:lnTo>
                      <a:pt x="3309" y="9760"/>
                    </a:lnTo>
                    <a:lnTo>
                      <a:pt x="4032" y="9941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220" name="Lanao Del Norte"/>
              <p:cNvSpPr>
                <a:spLocks/>
              </p:cNvSpPr>
              <p:nvPr/>
            </p:nvSpPr>
            <p:spPr bwMode="auto">
              <a:xfrm>
                <a:off x="5863279" y="5214687"/>
                <a:ext cx="346852" cy="225993"/>
              </a:xfrm>
              <a:custGeom>
                <a:avLst/>
                <a:gdLst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004 w 10000"/>
                  <a:gd name="connsiteY12" fmla="*/ 7697 h 10000"/>
                  <a:gd name="connsiteX13" fmla="*/ 1313 w 10000"/>
                  <a:gd name="connsiteY13" fmla="*/ 6950 h 10000"/>
                  <a:gd name="connsiteX14" fmla="*/ 714 w 10000"/>
                  <a:gd name="connsiteY14" fmla="*/ 6743 h 10000"/>
                  <a:gd name="connsiteX15" fmla="*/ 328 w 10000"/>
                  <a:gd name="connsiteY15" fmla="*/ 6639 h 10000"/>
                  <a:gd name="connsiteX16" fmla="*/ 0 w 10000"/>
                  <a:gd name="connsiteY16" fmla="*/ 6432 h 10000"/>
                  <a:gd name="connsiteX17" fmla="*/ 0 w 10000"/>
                  <a:gd name="connsiteY17" fmla="*/ 3361 h 10000"/>
                  <a:gd name="connsiteX18" fmla="*/ 58 w 10000"/>
                  <a:gd name="connsiteY18" fmla="*/ 622 h 10000"/>
                  <a:gd name="connsiteX19" fmla="*/ 193 w 10000"/>
                  <a:gd name="connsiteY19" fmla="*/ 685 h 10000"/>
                  <a:gd name="connsiteX20" fmla="*/ 367 w 10000"/>
                  <a:gd name="connsiteY20" fmla="*/ 664 h 10000"/>
                  <a:gd name="connsiteX21" fmla="*/ 463 w 10000"/>
                  <a:gd name="connsiteY21" fmla="*/ 415 h 10000"/>
                  <a:gd name="connsiteX22" fmla="*/ 386 w 10000"/>
                  <a:gd name="connsiteY22" fmla="*/ 228 h 10000"/>
                  <a:gd name="connsiteX23" fmla="*/ 541 w 10000"/>
                  <a:gd name="connsiteY23" fmla="*/ 0 h 10000"/>
                  <a:gd name="connsiteX24" fmla="*/ 811 w 10000"/>
                  <a:gd name="connsiteY24" fmla="*/ 145 h 10000"/>
                  <a:gd name="connsiteX25" fmla="*/ 907 w 10000"/>
                  <a:gd name="connsiteY25" fmla="*/ 332 h 10000"/>
                  <a:gd name="connsiteX26" fmla="*/ 1100 w 10000"/>
                  <a:gd name="connsiteY26" fmla="*/ 415 h 10000"/>
                  <a:gd name="connsiteX27" fmla="*/ 1236 w 10000"/>
                  <a:gd name="connsiteY27" fmla="*/ 311 h 10000"/>
                  <a:gd name="connsiteX28" fmla="*/ 1583 w 10000"/>
                  <a:gd name="connsiteY28" fmla="*/ 332 h 10000"/>
                  <a:gd name="connsiteX29" fmla="*/ 1815 w 10000"/>
                  <a:gd name="connsiteY29" fmla="*/ 519 h 10000"/>
                  <a:gd name="connsiteX30" fmla="*/ 2008 w 10000"/>
                  <a:gd name="connsiteY30" fmla="*/ 539 h 10000"/>
                  <a:gd name="connsiteX31" fmla="*/ 1988 w 10000"/>
                  <a:gd name="connsiteY31" fmla="*/ 768 h 10000"/>
                  <a:gd name="connsiteX32" fmla="*/ 1931 w 10000"/>
                  <a:gd name="connsiteY32" fmla="*/ 871 h 10000"/>
                  <a:gd name="connsiteX33" fmla="*/ 1969 w 10000"/>
                  <a:gd name="connsiteY33" fmla="*/ 1100 h 10000"/>
                  <a:gd name="connsiteX34" fmla="*/ 2239 w 10000"/>
                  <a:gd name="connsiteY34" fmla="*/ 1328 h 10000"/>
                  <a:gd name="connsiteX35" fmla="*/ 2490 w 10000"/>
                  <a:gd name="connsiteY35" fmla="*/ 1618 h 10000"/>
                  <a:gd name="connsiteX36" fmla="*/ 2587 w 10000"/>
                  <a:gd name="connsiteY36" fmla="*/ 1992 h 10000"/>
                  <a:gd name="connsiteX37" fmla="*/ 2761 w 10000"/>
                  <a:gd name="connsiteY37" fmla="*/ 2593 h 10000"/>
                  <a:gd name="connsiteX38" fmla="*/ 2915 w 10000"/>
                  <a:gd name="connsiteY38" fmla="*/ 3154 h 10000"/>
                  <a:gd name="connsiteX39" fmla="*/ 2819 w 10000"/>
                  <a:gd name="connsiteY39" fmla="*/ 3423 h 10000"/>
                  <a:gd name="connsiteX40" fmla="*/ 2973 w 10000"/>
                  <a:gd name="connsiteY40" fmla="*/ 3714 h 10000"/>
                  <a:gd name="connsiteX41" fmla="*/ 2896 w 10000"/>
                  <a:gd name="connsiteY41" fmla="*/ 4046 h 10000"/>
                  <a:gd name="connsiteX42" fmla="*/ 2992 w 10000"/>
                  <a:gd name="connsiteY42" fmla="*/ 4295 h 10000"/>
                  <a:gd name="connsiteX43" fmla="*/ 3069 w 10000"/>
                  <a:gd name="connsiteY43" fmla="*/ 4606 h 10000"/>
                  <a:gd name="connsiteX44" fmla="*/ 3205 w 10000"/>
                  <a:gd name="connsiteY44" fmla="*/ 4896 h 10000"/>
                  <a:gd name="connsiteX45" fmla="*/ 3147 w 10000"/>
                  <a:gd name="connsiteY45" fmla="*/ 5124 h 10000"/>
                  <a:gd name="connsiteX46" fmla="*/ 2896 w 10000"/>
                  <a:gd name="connsiteY46" fmla="*/ 5249 h 10000"/>
                  <a:gd name="connsiteX47" fmla="*/ 2722 w 10000"/>
                  <a:gd name="connsiteY47" fmla="*/ 5519 h 10000"/>
                  <a:gd name="connsiteX48" fmla="*/ 2587 w 10000"/>
                  <a:gd name="connsiteY48" fmla="*/ 5622 h 10000"/>
                  <a:gd name="connsiteX49" fmla="*/ 2278 w 10000"/>
                  <a:gd name="connsiteY49" fmla="*/ 5705 h 10000"/>
                  <a:gd name="connsiteX50" fmla="*/ 2181 w 10000"/>
                  <a:gd name="connsiteY50" fmla="*/ 5934 h 10000"/>
                  <a:gd name="connsiteX51" fmla="*/ 2046 w 10000"/>
                  <a:gd name="connsiteY51" fmla="*/ 6100 h 10000"/>
                  <a:gd name="connsiteX52" fmla="*/ 1757 w 10000"/>
                  <a:gd name="connsiteY52" fmla="*/ 6203 h 10000"/>
                  <a:gd name="connsiteX53" fmla="*/ 1564 w 10000"/>
                  <a:gd name="connsiteY53" fmla="*/ 6349 h 10000"/>
                  <a:gd name="connsiteX54" fmla="*/ 1332 w 10000"/>
                  <a:gd name="connsiteY54" fmla="*/ 6328 h 10000"/>
                  <a:gd name="connsiteX55" fmla="*/ 1100 w 10000"/>
                  <a:gd name="connsiteY55" fmla="*/ 6390 h 10000"/>
                  <a:gd name="connsiteX56" fmla="*/ 849 w 10000"/>
                  <a:gd name="connsiteY56" fmla="*/ 6577 h 10000"/>
                  <a:gd name="connsiteX57" fmla="*/ 521 w 10000"/>
                  <a:gd name="connsiteY57" fmla="*/ 6473 h 10000"/>
                  <a:gd name="connsiteX58" fmla="*/ 1062 w 10000"/>
                  <a:gd name="connsiteY58" fmla="*/ 6784 h 10000"/>
                  <a:gd name="connsiteX59" fmla="*/ 1293 w 10000"/>
                  <a:gd name="connsiteY59" fmla="*/ 6909 h 10000"/>
                  <a:gd name="connsiteX60" fmla="*/ 1564 w 10000"/>
                  <a:gd name="connsiteY60" fmla="*/ 6867 h 10000"/>
                  <a:gd name="connsiteX61" fmla="*/ 1776 w 10000"/>
                  <a:gd name="connsiteY61" fmla="*/ 6805 h 10000"/>
                  <a:gd name="connsiteX62" fmla="*/ 1988 w 10000"/>
                  <a:gd name="connsiteY62" fmla="*/ 6598 h 10000"/>
                  <a:gd name="connsiteX63" fmla="*/ 2239 w 10000"/>
                  <a:gd name="connsiteY63" fmla="*/ 6411 h 10000"/>
                  <a:gd name="connsiteX64" fmla="*/ 2278 w 10000"/>
                  <a:gd name="connsiteY64" fmla="*/ 6183 h 10000"/>
                  <a:gd name="connsiteX65" fmla="*/ 2568 w 10000"/>
                  <a:gd name="connsiteY65" fmla="*/ 5871 h 10000"/>
                  <a:gd name="connsiteX66" fmla="*/ 3050 w 10000"/>
                  <a:gd name="connsiteY66" fmla="*/ 5747 h 10000"/>
                  <a:gd name="connsiteX67" fmla="*/ 3224 w 10000"/>
                  <a:gd name="connsiteY67" fmla="*/ 5685 h 10000"/>
                  <a:gd name="connsiteX68" fmla="*/ 3475 w 10000"/>
                  <a:gd name="connsiteY68" fmla="*/ 5768 h 10000"/>
                  <a:gd name="connsiteX69" fmla="*/ 3514 w 10000"/>
                  <a:gd name="connsiteY69" fmla="*/ 5456 h 10000"/>
                  <a:gd name="connsiteX70" fmla="*/ 3591 w 10000"/>
                  <a:gd name="connsiteY70" fmla="*/ 5228 h 10000"/>
                  <a:gd name="connsiteX71" fmla="*/ 3745 w 10000"/>
                  <a:gd name="connsiteY71" fmla="*/ 5145 h 10000"/>
                  <a:gd name="connsiteX72" fmla="*/ 3938 w 10000"/>
                  <a:gd name="connsiteY72" fmla="*/ 5062 h 10000"/>
                  <a:gd name="connsiteX73" fmla="*/ 4151 w 10000"/>
                  <a:gd name="connsiteY73" fmla="*/ 5062 h 10000"/>
                  <a:gd name="connsiteX74" fmla="*/ 4286 w 10000"/>
                  <a:gd name="connsiteY74" fmla="*/ 5000 h 10000"/>
                  <a:gd name="connsiteX75" fmla="*/ 4653 w 10000"/>
                  <a:gd name="connsiteY75" fmla="*/ 4751 h 10000"/>
                  <a:gd name="connsiteX76" fmla="*/ 4903 w 10000"/>
                  <a:gd name="connsiteY76" fmla="*/ 4813 h 10000"/>
                  <a:gd name="connsiteX77" fmla="*/ 5058 w 10000"/>
                  <a:gd name="connsiteY77" fmla="*/ 4896 h 10000"/>
                  <a:gd name="connsiteX78" fmla="*/ 5405 w 10000"/>
                  <a:gd name="connsiteY78" fmla="*/ 4813 h 10000"/>
                  <a:gd name="connsiteX79" fmla="*/ 5869 w 10000"/>
                  <a:gd name="connsiteY79" fmla="*/ 4834 h 10000"/>
                  <a:gd name="connsiteX80" fmla="*/ 6062 w 10000"/>
                  <a:gd name="connsiteY80" fmla="*/ 4751 h 10000"/>
                  <a:gd name="connsiteX81" fmla="*/ 6313 w 10000"/>
                  <a:gd name="connsiteY81" fmla="*/ 4751 h 10000"/>
                  <a:gd name="connsiteX82" fmla="*/ 6564 w 10000"/>
                  <a:gd name="connsiteY82" fmla="*/ 4668 h 10000"/>
                  <a:gd name="connsiteX83" fmla="*/ 6680 w 10000"/>
                  <a:gd name="connsiteY83" fmla="*/ 4440 h 10000"/>
                  <a:gd name="connsiteX84" fmla="*/ 6795 w 10000"/>
                  <a:gd name="connsiteY84" fmla="*/ 4149 h 10000"/>
                  <a:gd name="connsiteX85" fmla="*/ 6737 w 10000"/>
                  <a:gd name="connsiteY85" fmla="*/ 3942 h 10000"/>
                  <a:gd name="connsiteX86" fmla="*/ 6718 w 10000"/>
                  <a:gd name="connsiteY86" fmla="*/ 3693 h 10000"/>
                  <a:gd name="connsiteX87" fmla="*/ 6718 w 10000"/>
                  <a:gd name="connsiteY87" fmla="*/ 3485 h 10000"/>
                  <a:gd name="connsiteX88" fmla="*/ 6795 w 10000"/>
                  <a:gd name="connsiteY88" fmla="*/ 3320 h 10000"/>
                  <a:gd name="connsiteX89" fmla="*/ 8861 w 10000"/>
                  <a:gd name="connsiteY89" fmla="*/ 3340 h 10000"/>
                  <a:gd name="connsiteX90" fmla="*/ 9170 w 10000"/>
                  <a:gd name="connsiteY90" fmla="*/ 3465 h 10000"/>
                  <a:gd name="connsiteX91" fmla="*/ 9537 w 10000"/>
                  <a:gd name="connsiteY91" fmla="*/ 4191 h 10000"/>
                  <a:gd name="connsiteX92" fmla="*/ 9730 w 10000"/>
                  <a:gd name="connsiteY92" fmla="*/ 4336 h 10000"/>
                  <a:gd name="connsiteX93" fmla="*/ 9865 w 10000"/>
                  <a:gd name="connsiteY93" fmla="*/ 4751 h 10000"/>
                  <a:gd name="connsiteX94" fmla="*/ 9865 w 10000"/>
                  <a:gd name="connsiteY94" fmla="*/ 5062 h 10000"/>
                  <a:gd name="connsiteX95" fmla="*/ 9884 w 10000"/>
                  <a:gd name="connsiteY95" fmla="*/ 5373 h 10000"/>
                  <a:gd name="connsiteX96" fmla="*/ 10000 w 10000"/>
                  <a:gd name="connsiteY96" fmla="*/ 5871 h 10000"/>
                  <a:gd name="connsiteX97" fmla="*/ 9981 w 10000"/>
                  <a:gd name="connsiteY97" fmla="*/ 6349 h 10000"/>
                  <a:gd name="connsiteX98" fmla="*/ 10000 w 10000"/>
                  <a:gd name="connsiteY98" fmla="*/ 6722 h 10000"/>
                  <a:gd name="connsiteX99" fmla="*/ 9402 w 10000"/>
                  <a:gd name="connsiteY99" fmla="*/ 6328 h 10000"/>
                  <a:gd name="connsiteX100" fmla="*/ 8958 w 10000"/>
                  <a:gd name="connsiteY100" fmla="*/ 6183 h 10000"/>
                  <a:gd name="connsiteX101" fmla="*/ 8533 w 10000"/>
                  <a:gd name="connsiteY101" fmla="*/ 5871 h 10000"/>
                  <a:gd name="connsiteX102" fmla="*/ 8108 w 10000"/>
                  <a:gd name="connsiteY102" fmla="*/ 5705 h 10000"/>
                  <a:gd name="connsiteX103" fmla="*/ 7934 w 10000"/>
                  <a:gd name="connsiteY103" fmla="*/ 5436 h 10000"/>
                  <a:gd name="connsiteX104" fmla="*/ 7857 w 10000"/>
                  <a:gd name="connsiteY104" fmla="*/ 5021 h 10000"/>
                  <a:gd name="connsiteX105" fmla="*/ 7587 w 10000"/>
                  <a:gd name="connsiteY105" fmla="*/ 4627 h 10000"/>
                  <a:gd name="connsiteX106" fmla="*/ 7278 w 10000"/>
                  <a:gd name="connsiteY106" fmla="*/ 4398 h 10000"/>
                  <a:gd name="connsiteX107" fmla="*/ 7181 w 10000"/>
                  <a:gd name="connsiteY107" fmla="*/ 4585 h 10000"/>
                  <a:gd name="connsiteX108" fmla="*/ 7181 w 10000"/>
                  <a:gd name="connsiteY108" fmla="*/ 4917 h 10000"/>
                  <a:gd name="connsiteX109" fmla="*/ 7239 w 10000"/>
                  <a:gd name="connsiteY109" fmla="*/ 5560 h 10000"/>
                  <a:gd name="connsiteX110" fmla="*/ 7239 w 10000"/>
                  <a:gd name="connsiteY110" fmla="*/ 5830 h 10000"/>
                  <a:gd name="connsiteX111" fmla="*/ 7124 w 10000"/>
                  <a:gd name="connsiteY111" fmla="*/ 6079 h 10000"/>
                  <a:gd name="connsiteX112" fmla="*/ 6680 w 10000"/>
                  <a:gd name="connsiteY112" fmla="*/ 6245 h 10000"/>
                  <a:gd name="connsiteX113" fmla="*/ 6409 w 10000"/>
                  <a:gd name="connsiteY113" fmla="*/ 6515 h 10000"/>
                  <a:gd name="connsiteX114" fmla="*/ 6197 w 10000"/>
                  <a:gd name="connsiteY114" fmla="*/ 6245 h 10000"/>
                  <a:gd name="connsiteX115" fmla="*/ 5907 w 10000"/>
                  <a:gd name="connsiteY115" fmla="*/ 6141 h 10000"/>
                  <a:gd name="connsiteX116" fmla="*/ 5869 w 10000"/>
                  <a:gd name="connsiteY116" fmla="*/ 6722 h 10000"/>
                  <a:gd name="connsiteX117" fmla="*/ 5753 w 10000"/>
                  <a:gd name="connsiteY117" fmla="*/ 6992 h 10000"/>
                  <a:gd name="connsiteX118" fmla="*/ 5753 w 10000"/>
                  <a:gd name="connsiteY118" fmla="*/ 7241 h 10000"/>
                  <a:gd name="connsiteX119" fmla="*/ 5521 w 10000"/>
                  <a:gd name="connsiteY119" fmla="*/ 7386 h 10000"/>
                  <a:gd name="connsiteX120" fmla="*/ 5309 w 10000"/>
                  <a:gd name="connsiteY120" fmla="*/ 7718 h 10000"/>
                  <a:gd name="connsiteX121" fmla="*/ 5000 w 10000"/>
                  <a:gd name="connsiteY121" fmla="*/ 8320 h 10000"/>
                  <a:gd name="connsiteX122" fmla="*/ 4788 w 10000"/>
                  <a:gd name="connsiteY122" fmla="*/ 8755 h 10000"/>
                  <a:gd name="connsiteX123" fmla="*/ 4459 w 10000"/>
                  <a:gd name="connsiteY123" fmla="*/ 9149 h 10000"/>
                  <a:gd name="connsiteX124" fmla="*/ 4363 w 10000"/>
                  <a:gd name="connsiteY124" fmla="*/ 9523 h 10000"/>
                  <a:gd name="connsiteX125" fmla="*/ 4170 w 10000"/>
                  <a:gd name="connsiteY125" fmla="*/ 9876 h 10000"/>
                  <a:gd name="connsiteX126" fmla="*/ 3764 w 10000"/>
                  <a:gd name="connsiteY126" fmla="*/ 9647 h 10000"/>
                  <a:gd name="connsiteX127" fmla="*/ 3398 w 10000"/>
                  <a:gd name="connsiteY127" fmla="*/ 9627 h 10000"/>
                  <a:gd name="connsiteX128" fmla="*/ 3108 w 10000"/>
                  <a:gd name="connsiteY128" fmla="*/ 9627 h 10000"/>
                  <a:gd name="connsiteX129" fmla="*/ 2973 w 10000"/>
                  <a:gd name="connsiteY129" fmla="*/ 9793 h 10000"/>
                  <a:gd name="connsiteX130" fmla="*/ 2992 w 10000"/>
                  <a:gd name="connsiteY130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004 w 10000"/>
                  <a:gd name="connsiteY12" fmla="*/ 7697 h 10000"/>
                  <a:gd name="connsiteX13" fmla="*/ 1313 w 10000"/>
                  <a:gd name="connsiteY13" fmla="*/ 6950 h 10000"/>
                  <a:gd name="connsiteX14" fmla="*/ 714 w 10000"/>
                  <a:gd name="connsiteY14" fmla="*/ 6743 h 10000"/>
                  <a:gd name="connsiteX15" fmla="*/ 328 w 10000"/>
                  <a:gd name="connsiteY15" fmla="*/ 6639 h 10000"/>
                  <a:gd name="connsiteX16" fmla="*/ 0 w 10000"/>
                  <a:gd name="connsiteY16" fmla="*/ 6432 h 10000"/>
                  <a:gd name="connsiteX17" fmla="*/ 0 w 10000"/>
                  <a:gd name="connsiteY17" fmla="*/ 3361 h 10000"/>
                  <a:gd name="connsiteX18" fmla="*/ 58 w 10000"/>
                  <a:gd name="connsiteY18" fmla="*/ 622 h 10000"/>
                  <a:gd name="connsiteX19" fmla="*/ 193 w 10000"/>
                  <a:gd name="connsiteY19" fmla="*/ 685 h 10000"/>
                  <a:gd name="connsiteX20" fmla="*/ 367 w 10000"/>
                  <a:gd name="connsiteY20" fmla="*/ 664 h 10000"/>
                  <a:gd name="connsiteX21" fmla="*/ 463 w 10000"/>
                  <a:gd name="connsiteY21" fmla="*/ 415 h 10000"/>
                  <a:gd name="connsiteX22" fmla="*/ 386 w 10000"/>
                  <a:gd name="connsiteY22" fmla="*/ 228 h 10000"/>
                  <a:gd name="connsiteX23" fmla="*/ 541 w 10000"/>
                  <a:gd name="connsiteY23" fmla="*/ 0 h 10000"/>
                  <a:gd name="connsiteX24" fmla="*/ 811 w 10000"/>
                  <a:gd name="connsiteY24" fmla="*/ 145 h 10000"/>
                  <a:gd name="connsiteX25" fmla="*/ 907 w 10000"/>
                  <a:gd name="connsiteY25" fmla="*/ 332 h 10000"/>
                  <a:gd name="connsiteX26" fmla="*/ 1100 w 10000"/>
                  <a:gd name="connsiteY26" fmla="*/ 415 h 10000"/>
                  <a:gd name="connsiteX27" fmla="*/ 1236 w 10000"/>
                  <a:gd name="connsiteY27" fmla="*/ 311 h 10000"/>
                  <a:gd name="connsiteX28" fmla="*/ 1583 w 10000"/>
                  <a:gd name="connsiteY28" fmla="*/ 332 h 10000"/>
                  <a:gd name="connsiteX29" fmla="*/ 1815 w 10000"/>
                  <a:gd name="connsiteY29" fmla="*/ 519 h 10000"/>
                  <a:gd name="connsiteX30" fmla="*/ 2008 w 10000"/>
                  <a:gd name="connsiteY30" fmla="*/ 539 h 10000"/>
                  <a:gd name="connsiteX31" fmla="*/ 1988 w 10000"/>
                  <a:gd name="connsiteY31" fmla="*/ 768 h 10000"/>
                  <a:gd name="connsiteX32" fmla="*/ 1931 w 10000"/>
                  <a:gd name="connsiteY32" fmla="*/ 871 h 10000"/>
                  <a:gd name="connsiteX33" fmla="*/ 1969 w 10000"/>
                  <a:gd name="connsiteY33" fmla="*/ 1100 h 10000"/>
                  <a:gd name="connsiteX34" fmla="*/ 2239 w 10000"/>
                  <a:gd name="connsiteY34" fmla="*/ 1328 h 10000"/>
                  <a:gd name="connsiteX35" fmla="*/ 2490 w 10000"/>
                  <a:gd name="connsiteY35" fmla="*/ 1618 h 10000"/>
                  <a:gd name="connsiteX36" fmla="*/ 2587 w 10000"/>
                  <a:gd name="connsiteY36" fmla="*/ 1992 h 10000"/>
                  <a:gd name="connsiteX37" fmla="*/ 2761 w 10000"/>
                  <a:gd name="connsiteY37" fmla="*/ 2593 h 10000"/>
                  <a:gd name="connsiteX38" fmla="*/ 2915 w 10000"/>
                  <a:gd name="connsiteY38" fmla="*/ 3154 h 10000"/>
                  <a:gd name="connsiteX39" fmla="*/ 2819 w 10000"/>
                  <a:gd name="connsiteY39" fmla="*/ 3423 h 10000"/>
                  <a:gd name="connsiteX40" fmla="*/ 2973 w 10000"/>
                  <a:gd name="connsiteY40" fmla="*/ 3714 h 10000"/>
                  <a:gd name="connsiteX41" fmla="*/ 2896 w 10000"/>
                  <a:gd name="connsiteY41" fmla="*/ 4046 h 10000"/>
                  <a:gd name="connsiteX42" fmla="*/ 2992 w 10000"/>
                  <a:gd name="connsiteY42" fmla="*/ 4295 h 10000"/>
                  <a:gd name="connsiteX43" fmla="*/ 3069 w 10000"/>
                  <a:gd name="connsiteY43" fmla="*/ 4606 h 10000"/>
                  <a:gd name="connsiteX44" fmla="*/ 3205 w 10000"/>
                  <a:gd name="connsiteY44" fmla="*/ 4896 h 10000"/>
                  <a:gd name="connsiteX45" fmla="*/ 3147 w 10000"/>
                  <a:gd name="connsiteY45" fmla="*/ 5124 h 10000"/>
                  <a:gd name="connsiteX46" fmla="*/ 2896 w 10000"/>
                  <a:gd name="connsiteY46" fmla="*/ 5249 h 10000"/>
                  <a:gd name="connsiteX47" fmla="*/ 2722 w 10000"/>
                  <a:gd name="connsiteY47" fmla="*/ 5519 h 10000"/>
                  <a:gd name="connsiteX48" fmla="*/ 2587 w 10000"/>
                  <a:gd name="connsiteY48" fmla="*/ 5622 h 10000"/>
                  <a:gd name="connsiteX49" fmla="*/ 2278 w 10000"/>
                  <a:gd name="connsiteY49" fmla="*/ 5705 h 10000"/>
                  <a:gd name="connsiteX50" fmla="*/ 2181 w 10000"/>
                  <a:gd name="connsiteY50" fmla="*/ 5934 h 10000"/>
                  <a:gd name="connsiteX51" fmla="*/ 2046 w 10000"/>
                  <a:gd name="connsiteY51" fmla="*/ 6100 h 10000"/>
                  <a:gd name="connsiteX52" fmla="*/ 1757 w 10000"/>
                  <a:gd name="connsiteY52" fmla="*/ 6203 h 10000"/>
                  <a:gd name="connsiteX53" fmla="*/ 1564 w 10000"/>
                  <a:gd name="connsiteY53" fmla="*/ 6349 h 10000"/>
                  <a:gd name="connsiteX54" fmla="*/ 1332 w 10000"/>
                  <a:gd name="connsiteY54" fmla="*/ 6328 h 10000"/>
                  <a:gd name="connsiteX55" fmla="*/ 1100 w 10000"/>
                  <a:gd name="connsiteY55" fmla="*/ 6390 h 10000"/>
                  <a:gd name="connsiteX56" fmla="*/ 849 w 10000"/>
                  <a:gd name="connsiteY56" fmla="*/ 6577 h 10000"/>
                  <a:gd name="connsiteX57" fmla="*/ 1062 w 10000"/>
                  <a:gd name="connsiteY57" fmla="*/ 6784 h 10000"/>
                  <a:gd name="connsiteX58" fmla="*/ 1293 w 10000"/>
                  <a:gd name="connsiteY58" fmla="*/ 6909 h 10000"/>
                  <a:gd name="connsiteX59" fmla="*/ 1564 w 10000"/>
                  <a:gd name="connsiteY59" fmla="*/ 6867 h 10000"/>
                  <a:gd name="connsiteX60" fmla="*/ 1776 w 10000"/>
                  <a:gd name="connsiteY60" fmla="*/ 6805 h 10000"/>
                  <a:gd name="connsiteX61" fmla="*/ 1988 w 10000"/>
                  <a:gd name="connsiteY61" fmla="*/ 6598 h 10000"/>
                  <a:gd name="connsiteX62" fmla="*/ 2239 w 10000"/>
                  <a:gd name="connsiteY62" fmla="*/ 6411 h 10000"/>
                  <a:gd name="connsiteX63" fmla="*/ 2278 w 10000"/>
                  <a:gd name="connsiteY63" fmla="*/ 6183 h 10000"/>
                  <a:gd name="connsiteX64" fmla="*/ 2568 w 10000"/>
                  <a:gd name="connsiteY64" fmla="*/ 5871 h 10000"/>
                  <a:gd name="connsiteX65" fmla="*/ 3050 w 10000"/>
                  <a:gd name="connsiteY65" fmla="*/ 5747 h 10000"/>
                  <a:gd name="connsiteX66" fmla="*/ 3224 w 10000"/>
                  <a:gd name="connsiteY66" fmla="*/ 5685 h 10000"/>
                  <a:gd name="connsiteX67" fmla="*/ 3475 w 10000"/>
                  <a:gd name="connsiteY67" fmla="*/ 5768 h 10000"/>
                  <a:gd name="connsiteX68" fmla="*/ 3514 w 10000"/>
                  <a:gd name="connsiteY68" fmla="*/ 5456 h 10000"/>
                  <a:gd name="connsiteX69" fmla="*/ 3591 w 10000"/>
                  <a:gd name="connsiteY69" fmla="*/ 5228 h 10000"/>
                  <a:gd name="connsiteX70" fmla="*/ 3745 w 10000"/>
                  <a:gd name="connsiteY70" fmla="*/ 5145 h 10000"/>
                  <a:gd name="connsiteX71" fmla="*/ 3938 w 10000"/>
                  <a:gd name="connsiteY71" fmla="*/ 5062 h 10000"/>
                  <a:gd name="connsiteX72" fmla="*/ 4151 w 10000"/>
                  <a:gd name="connsiteY72" fmla="*/ 5062 h 10000"/>
                  <a:gd name="connsiteX73" fmla="*/ 4286 w 10000"/>
                  <a:gd name="connsiteY73" fmla="*/ 5000 h 10000"/>
                  <a:gd name="connsiteX74" fmla="*/ 4653 w 10000"/>
                  <a:gd name="connsiteY74" fmla="*/ 4751 h 10000"/>
                  <a:gd name="connsiteX75" fmla="*/ 4903 w 10000"/>
                  <a:gd name="connsiteY75" fmla="*/ 4813 h 10000"/>
                  <a:gd name="connsiteX76" fmla="*/ 5058 w 10000"/>
                  <a:gd name="connsiteY76" fmla="*/ 4896 h 10000"/>
                  <a:gd name="connsiteX77" fmla="*/ 5405 w 10000"/>
                  <a:gd name="connsiteY77" fmla="*/ 4813 h 10000"/>
                  <a:gd name="connsiteX78" fmla="*/ 5869 w 10000"/>
                  <a:gd name="connsiteY78" fmla="*/ 4834 h 10000"/>
                  <a:gd name="connsiteX79" fmla="*/ 6062 w 10000"/>
                  <a:gd name="connsiteY79" fmla="*/ 4751 h 10000"/>
                  <a:gd name="connsiteX80" fmla="*/ 6313 w 10000"/>
                  <a:gd name="connsiteY80" fmla="*/ 4751 h 10000"/>
                  <a:gd name="connsiteX81" fmla="*/ 6564 w 10000"/>
                  <a:gd name="connsiteY81" fmla="*/ 4668 h 10000"/>
                  <a:gd name="connsiteX82" fmla="*/ 6680 w 10000"/>
                  <a:gd name="connsiteY82" fmla="*/ 4440 h 10000"/>
                  <a:gd name="connsiteX83" fmla="*/ 6795 w 10000"/>
                  <a:gd name="connsiteY83" fmla="*/ 4149 h 10000"/>
                  <a:gd name="connsiteX84" fmla="*/ 6737 w 10000"/>
                  <a:gd name="connsiteY84" fmla="*/ 3942 h 10000"/>
                  <a:gd name="connsiteX85" fmla="*/ 6718 w 10000"/>
                  <a:gd name="connsiteY85" fmla="*/ 3693 h 10000"/>
                  <a:gd name="connsiteX86" fmla="*/ 6718 w 10000"/>
                  <a:gd name="connsiteY86" fmla="*/ 3485 h 10000"/>
                  <a:gd name="connsiteX87" fmla="*/ 6795 w 10000"/>
                  <a:gd name="connsiteY87" fmla="*/ 3320 h 10000"/>
                  <a:gd name="connsiteX88" fmla="*/ 8861 w 10000"/>
                  <a:gd name="connsiteY88" fmla="*/ 3340 h 10000"/>
                  <a:gd name="connsiteX89" fmla="*/ 9170 w 10000"/>
                  <a:gd name="connsiteY89" fmla="*/ 3465 h 10000"/>
                  <a:gd name="connsiteX90" fmla="*/ 9537 w 10000"/>
                  <a:gd name="connsiteY90" fmla="*/ 4191 h 10000"/>
                  <a:gd name="connsiteX91" fmla="*/ 9730 w 10000"/>
                  <a:gd name="connsiteY91" fmla="*/ 4336 h 10000"/>
                  <a:gd name="connsiteX92" fmla="*/ 9865 w 10000"/>
                  <a:gd name="connsiteY92" fmla="*/ 4751 h 10000"/>
                  <a:gd name="connsiteX93" fmla="*/ 9865 w 10000"/>
                  <a:gd name="connsiteY93" fmla="*/ 5062 h 10000"/>
                  <a:gd name="connsiteX94" fmla="*/ 9884 w 10000"/>
                  <a:gd name="connsiteY94" fmla="*/ 5373 h 10000"/>
                  <a:gd name="connsiteX95" fmla="*/ 10000 w 10000"/>
                  <a:gd name="connsiteY95" fmla="*/ 5871 h 10000"/>
                  <a:gd name="connsiteX96" fmla="*/ 9981 w 10000"/>
                  <a:gd name="connsiteY96" fmla="*/ 6349 h 10000"/>
                  <a:gd name="connsiteX97" fmla="*/ 10000 w 10000"/>
                  <a:gd name="connsiteY97" fmla="*/ 6722 h 10000"/>
                  <a:gd name="connsiteX98" fmla="*/ 9402 w 10000"/>
                  <a:gd name="connsiteY98" fmla="*/ 6328 h 10000"/>
                  <a:gd name="connsiteX99" fmla="*/ 8958 w 10000"/>
                  <a:gd name="connsiteY99" fmla="*/ 6183 h 10000"/>
                  <a:gd name="connsiteX100" fmla="*/ 8533 w 10000"/>
                  <a:gd name="connsiteY100" fmla="*/ 5871 h 10000"/>
                  <a:gd name="connsiteX101" fmla="*/ 8108 w 10000"/>
                  <a:gd name="connsiteY101" fmla="*/ 5705 h 10000"/>
                  <a:gd name="connsiteX102" fmla="*/ 7934 w 10000"/>
                  <a:gd name="connsiteY102" fmla="*/ 5436 h 10000"/>
                  <a:gd name="connsiteX103" fmla="*/ 7857 w 10000"/>
                  <a:gd name="connsiteY103" fmla="*/ 5021 h 10000"/>
                  <a:gd name="connsiteX104" fmla="*/ 7587 w 10000"/>
                  <a:gd name="connsiteY104" fmla="*/ 4627 h 10000"/>
                  <a:gd name="connsiteX105" fmla="*/ 7278 w 10000"/>
                  <a:gd name="connsiteY105" fmla="*/ 4398 h 10000"/>
                  <a:gd name="connsiteX106" fmla="*/ 7181 w 10000"/>
                  <a:gd name="connsiteY106" fmla="*/ 4585 h 10000"/>
                  <a:gd name="connsiteX107" fmla="*/ 7181 w 10000"/>
                  <a:gd name="connsiteY107" fmla="*/ 4917 h 10000"/>
                  <a:gd name="connsiteX108" fmla="*/ 7239 w 10000"/>
                  <a:gd name="connsiteY108" fmla="*/ 5560 h 10000"/>
                  <a:gd name="connsiteX109" fmla="*/ 7239 w 10000"/>
                  <a:gd name="connsiteY109" fmla="*/ 5830 h 10000"/>
                  <a:gd name="connsiteX110" fmla="*/ 7124 w 10000"/>
                  <a:gd name="connsiteY110" fmla="*/ 6079 h 10000"/>
                  <a:gd name="connsiteX111" fmla="*/ 6680 w 10000"/>
                  <a:gd name="connsiteY111" fmla="*/ 6245 h 10000"/>
                  <a:gd name="connsiteX112" fmla="*/ 6409 w 10000"/>
                  <a:gd name="connsiteY112" fmla="*/ 6515 h 10000"/>
                  <a:gd name="connsiteX113" fmla="*/ 6197 w 10000"/>
                  <a:gd name="connsiteY113" fmla="*/ 6245 h 10000"/>
                  <a:gd name="connsiteX114" fmla="*/ 5907 w 10000"/>
                  <a:gd name="connsiteY114" fmla="*/ 6141 h 10000"/>
                  <a:gd name="connsiteX115" fmla="*/ 5869 w 10000"/>
                  <a:gd name="connsiteY115" fmla="*/ 6722 h 10000"/>
                  <a:gd name="connsiteX116" fmla="*/ 5753 w 10000"/>
                  <a:gd name="connsiteY116" fmla="*/ 6992 h 10000"/>
                  <a:gd name="connsiteX117" fmla="*/ 5753 w 10000"/>
                  <a:gd name="connsiteY117" fmla="*/ 7241 h 10000"/>
                  <a:gd name="connsiteX118" fmla="*/ 5521 w 10000"/>
                  <a:gd name="connsiteY118" fmla="*/ 7386 h 10000"/>
                  <a:gd name="connsiteX119" fmla="*/ 5309 w 10000"/>
                  <a:gd name="connsiteY119" fmla="*/ 7718 h 10000"/>
                  <a:gd name="connsiteX120" fmla="*/ 5000 w 10000"/>
                  <a:gd name="connsiteY120" fmla="*/ 8320 h 10000"/>
                  <a:gd name="connsiteX121" fmla="*/ 4788 w 10000"/>
                  <a:gd name="connsiteY121" fmla="*/ 8755 h 10000"/>
                  <a:gd name="connsiteX122" fmla="*/ 4459 w 10000"/>
                  <a:gd name="connsiteY122" fmla="*/ 9149 h 10000"/>
                  <a:gd name="connsiteX123" fmla="*/ 4363 w 10000"/>
                  <a:gd name="connsiteY123" fmla="*/ 9523 h 10000"/>
                  <a:gd name="connsiteX124" fmla="*/ 4170 w 10000"/>
                  <a:gd name="connsiteY124" fmla="*/ 9876 h 10000"/>
                  <a:gd name="connsiteX125" fmla="*/ 3764 w 10000"/>
                  <a:gd name="connsiteY125" fmla="*/ 9647 h 10000"/>
                  <a:gd name="connsiteX126" fmla="*/ 3398 w 10000"/>
                  <a:gd name="connsiteY126" fmla="*/ 9627 h 10000"/>
                  <a:gd name="connsiteX127" fmla="*/ 3108 w 10000"/>
                  <a:gd name="connsiteY127" fmla="*/ 9627 h 10000"/>
                  <a:gd name="connsiteX128" fmla="*/ 2973 w 10000"/>
                  <a:gd name="connsiteY128" fmla="*/ 9793 h 10000"/>
                  <a:gd name="connsiteX129" fmla="*/ 2992 w 10000"/>
                  <a:gd name="connsiteY129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004 w 10000"/>
                  <a:gd name="connsiteY12" fmla="*/ 7697 h 10000"/>
                  <a:gd name="connsiteX13" fmla="*/ 1313 w 10000"/>
                  <a:gd name="connsiteY13" fmla="*/ 6950 h 10000"/>
                  <a:gd name="connsiteX14" fmla="*/ 714 w 10000"/>
                  <a:gd name="connsiteY14" fmla="*/ 6743 h 10000"/>
                  <a:gd name="connsiteX15" fmla="*/ 328 w 10000"/>
                  <a:gd name="connsiteY15" fmla="*/ 6639 h 10000"/>
                  <a:gd name="connsiteX16" fmla="*/ 0 w 10000"/>
                  <a:gd name="connsiteY16" fmla="*/ 6432 h 10000"/>
                  <a:gd name="connsiteX17" fmla="*/ 0 w 10000"/>
                  <a:gd name="connsiteY17" fmla="*/ 3361 h 10000"/>
                  <a:gd name="connsiteX18" fmla="*/ 58 w 10000"/>
                  <a:gd name="connsiteY18" fmla="*/ 622 h 10000"/>
                  <a:gd name="connsiteX19" fmla="*/ 193 w 10000"/>
                  <a:gd name="connsiteY19" fmla="*/ 685 h 10000"/>
                  <a:gd name="connsiteX20" fmla="*/ 367 w 10000"/>
                  <a:gd name="connsiteY20" fmla="*/ 664 h 10000"/>
                  <a:gd name="connsiteX21" fmla="*/ 463 w 10000"/>
                  <a:gd name="connsiteY21" fmla="*/ 415 h 10000"/>
                  <a:gd name="connsiteX22" fmla="*/ 386 w 10000"/>
                  <a:gd name="connsiteY22" fmla="*/ 228 h 10000"/>
                  <a:gd name="connsiteX23" fmla="*/ 541 w 10000"/>
                  <a:gd name="connsiteY23" fmla="*/ 0 h 10000"/>
                  <a:gd name="connsiteX24" fmla="*/ 811 w 10000"/>
                  <a:gd name="connsiteY24" fmla="*/ 145 h 10000"/>
                  <a:gd name="connsiteX25" fmla="*/ 907 w 10000"/>
                  <a:gd name="connsiteY25" fmla="*/ 332 h 10000"/>
                  <a:gd name="connsiteX26" fmla="*/ 1100 w 10000"/>
                  <a:gd name="connsiteY26" fmla="*/ 415 h 10000"/>
                  <a:gd name="connsiteX27" fmla="*/ 1236 w 10000"/>
                  <a:gd name="connsiteY27" fmla="*/ 311 h 10000"/>
                  <a:gd name="connsiteX28" fmla="*/ 1583 w 10000"/>
                  <a:gd name="connsiteY28" fmla="*/ 332 h 10000"/>
                  <a:gd name="connsiteX29" fmla="*/ 1815 w 10000"/>
                  <a:gd name="connsiteY29" fmla="*/ 519 h 10000"/>
                  <a:gd name="connsiteX30" fmla="*/ 2008 w 10000"/>
                  <a:gd name="connsiteY30" fmla="*/ 539 h 10000"/>
                  <a:gd name="connsiteX31" fmla="*/ 1988 w 10000"/>
                  <a:gd name="connsiteY31" fmla="*/ 768 h 10000"/>
                  <a:gd name="connsiteX32" fmla="*/ 1931 w 10000"/>
                  <a:gd name="connsiteY32" fmla="*/ 871 h 10000"/>
                  <a:gd name="connsiteX33" fmla="*/ 1969 w 10000"/>
                  <a:gd name="connsiteY33" fmla="*/ 1100 h 10000"/>
                  <a:gd name="connsiteX34" fmla="*/ 2239 w 10000"/>
                  <a:gd name="connsiteY34" fmla="*/ 1328 h 10000"/>
                  <a:gd name="connsiteX35" fmla="*/ 2490 w 10000"/>
                  <a:gd name="connsiteY35" fmla="*/ 1618 h 10000"/>
                  <a:gd name="connsiteX36" fmla="*/ 2587 w 10000"/>
                  <a:gd name="connsiteY36" fmla="*/ 1992 h 10000"/>
                  <a:gd name="connsiteX37" fmla="*/ 2761 w 10000"/>
                  <a:gd name="connsiteY37" fmla="*/ 2593 h 10000"/>
                  <a:gd name="connsiteX38" fmla="*/ 2915 w 10000"/>
                  <a:gd name="connsiteY38" fmla="*/ 3154 h 10000"/>
                  <a:gd name="connsiteX39" fmla="*/ 2819 w 10000"/>
                  <a:gd name="connsiteY39" fmla="*/ 3423 h 10000"/>
                  <a:gd name="connsiteX40" fmla="*/ 2973 w 10000"/>
                  <a:gd name="connsiteY40" fmla="*/ 3714 h 10000"/>
                  <a:gd name="connsiteX41" fmla="*/ 2896 w 10000"/>
                  <a:gd name="connsiteY41" fmla="*/ 4046 h 10000"/>
                  <a:gd name="connsiteX42" fmla="*/ 2992 w 10000"/>
                  <a:gd name="connsiteY42" fmla="*/ 4295 h 10000"/>
                  <a:gd name="connsiteX43" fmla="*/ 3069 w 10000"/>
                  <a:gd name="connsiteY43" fmla="*/ 4606 h 10000"/>
                  <a:gd name="connsiteX44" fmla="*/ 3205 w 10000"/>
                  <a:gd name="connsiteY44" fmla="*/ 4896 h 10000"/>
                  <a:gd name="connsiteX45" fmla="*/ 3147 w 10000"/>
                  <a:gd name="connsiteY45" fmla="*/ 5124 h 10000"/>
                  <a:gd name="connsiteX46" fmla="*/ 2896 w 10000"/>
                  <a:gd name="connsiteY46" fmla="*/ 5249 h 10000"/>
                  <a:gd name="connsiteX47" fmla="*/ 2722 w 10000"/>
                  <a:gd name="connsiteY47" fmla="*/ 5519 h 10000"/>
                  <a:gd name="connsiteX48" fmla="*/ 2587 w 10000"/>
                  <a:gd name="connsiteY48" fmla="*/ 5622 h 10000"/>
                  <a:gd name="connsiteX49" fmla="*/ 2278 w 10000"/>
                  <a:gd name="connsiteY49" fmla="*/ 5705 h 10000"/>
                  <a:gd name="connsiteX50" fmla="*/ 2181 w 10000"/>
                  <a:gd name="connsiteY50" fmla="*/ 5934 h 10000"/>
                  <a:gd name="connsiteX51" fmla="*/ 2046 w 10000"/>
                  <a:gd name="connsiteY51" fmla="*/ 6100 h 10000"/>
                  <a:gd name="connsiteX52" fmla="*/ 1757 w 10000"/>
                  <a:gd name="connsiteY52" fmla="*/ 6203 h 10000"/>
                  <a:gd name="connsiteX53" fmla="*/ 1564 w 10000"/>
                  <a:gd name="connsiteY53" fmla="*/ 6349 h 10000"/>
                  <a:gd name="connsiteX54" fmla="*/ 1332 w 10000"/>
                  <a:gd name="connsiteY54" fmla="*/ 6328 h 10000"/>
                  <a:gd name="connsiteX55" fmla="*/ 1100 w 10000"/>
                  <a:gd name="connsiteY55" fmla="*/ 6390 h 10000"/>
                  <a:gd name="connsiteX56" fmla="*/ 1062 w 10000"/>
                  <a:gd name="connsiteY56" fmla="*/ 6784 h 10000"/>
                  <a:gd name="connsiteX57" fmla="*/ 1293 w 10000"/>
                  <a:gd name="connsiteY57" fmla="*/ 6909 h 10000"/>
                  <a:gd name="connsiteX58" fmla="*/ 1564 w 10000"/>
                  <a:gd name="connsiteY58" fmla="*/ 6867 h 10000"/>
                  <a:gd name="connsiteX59" fmla="*/ 1776 w 10000"/>
                  <a:gd name="connsiteY59" fmla="*/ 6805 h 10000"/>
                  <a:gd name="connsiteX60" fmla="*/ 1988 w 10000"/>
                  <a:gd name="connsiteY60" fmla="*/ 6598 h 10000"/>
                  <a:gd name="connsiteX61" fmla="*/ 2239 w 10000"/>
                  <a:gd name="connsiteY61" fmla="*/ 6411 h 10000"/>
                  <a:gd name="connsiteX62" fmla="*/ 2278 w 10000"/>
                  <a:gd name="connsiteY62" fmla="*/ 6183 h 10000"/>
                  <a:gd name="connsiteX63" fmla="*/ 2568 w 10000"/>
                  <a:gd name="connsiteY63" fmla="*/ 5871 h 10000"/>
                  <a:gd name="connsiteX64" fmla="*/ 3050 w 10000"/>
                  <a:gd name="connsiteY64" fmla="*/ 5747 h 10000"/>
                  <a:gd name="connsiteX65" fmla="*/ 3224 w 10000"/>
                  <a:gd name="connsiteY65" fmla="*/ 5685 h 10000"/>
                  <a:gd name="connsiteX66" fmla="*/ 3475 w 10000"/>
                  <a:gd name="connsiteY66" fmla="*/ 5768 h 10000"/>
                  <a:gd name="connsiteX67" fmla="*/ 3514 w 10000"/>
                  <a:gd name="connsiteY67" fmla="*/ 5456 h 10000"/>
                  <a:gd name="connsiteX68" fmla="*/ 3591 w 10000"/>
                  <a:gd name="connsiteY68" fmla="*/ 5228 h 10000"/>
                  <a:gd name="connsiteX69" fmla="*/ 3745 w 10000"/>
                  <a:gd name="connsiteY69" fmla="*/ 5145 h 10000"/>
                  <a:gd name="connsiteX70" fmla="*/ 3938 w 10000"/>
                  <a:gd name="connsiteY70" fmla="*/ 5062 h 10000"/>
                  <a:gd name="connsiteX71" fmla="*/ 4151 w 10000"/>
                  <a:gd name="connsiteY71" fmla="*/ 5062 h 10000"/>
                  <a:gd name="connsiteX72" fmla="*/ 4286 w 10000"/>
                  <a:gd name="connsiteY72" fmla="*/ 5000 h 10000"/>
                  <a:gd name="connsiteX73" fmla="*/ 4653 w 10000"/>
                  <a:gd name="connsiteY73" fmla="*/ 4751 h 10000"/>
                  <a:gd name="connsiteX74" fmla="*/ 4903 w 10000"/>
                  <a:gd name="connsiteY74" fmla="*/ 4813 h 10000"/>
                  <a:gd name="connsiteX75" fmla="*/ 5058 w 10000"/>
                  <a:gd name="connsiteY75" fmla="*/ 4896 h 10000"/>
                  <a:gd name="connsiteX76" fmla="*/ 5405 w 10000"/>
                  <a:gd name="connsiteY76" fmla="*/ 4813 h 10000"/>
                  <a:gd name="connsiteX77" fmla="*/ 5869 w 10000"/>
                  <a:gd name="connsiteY77" fmla="*/ 4834 h 10000"/>
                  <a:gd name="connsiteX78" fmla="*/ 6062 w 10000"/>
                  <a:gd name="connsiteY78" fmla="*/ 4751 h 10000"/>
                  <a:gd name="connsiteX79" fmla="*/ 6313 w 10000"/>
                  <a:gd name="connsiteY79" fmla="*/ 4751 h 10000"/>
                  <a:gd name="connsiteX80" fmla="*/ 6564 w 10000"/>
                  <a:gd name="connsiteY80" fmla="*/ 4668 h 10000"/>
                  <a:gd name="connsiteX81" fmla="*/ 6680 w 10000"/>
                  <a:gd name="connsiteY81" fmla="*/ 4440 h 10000"/>
                  <a:gd name="connsiteX82" fmla="*/ 6795 w 10000"/>
                  <a:gd name="connsiteY82" fmla="*/ 4149 h 10000"/>
                  <a:gd name="connsiteX83" fmla="*/ 6737 w 10000"/>
                  <a:gd name="connsiteY83" fmla="*/ 3942 h 10000"/>
                  <a:gd name="connsiteX84" fmla="*/ 6718 w 10000"/>
                  <a:gd name="connsiteY84" fmla="*/ 3693 h 10000"/>
                  <a:gd name="connsiteX85" fmla="*/ 6718 w 10000"/>
                  <a:gd name="connsiteY85" fmla="*/ 3485 h 10000"/>
                  <a:gd name="connsiteX86" fmla="*/ 6795 w 10000"/>
                  <a:gd name="connsiteY86" fmla="*/ 3320 h 10000"/>
                  <a:gd name="connsiteX87" fmla="*/ 8861 w 10000"/>
                  <a:gd name="connsiteY87" fmla="*/ 3340 h 10000"/>
                  <a:gd name="connsiteX88" fmla="*/ 9170 w 10000"/>
                  <a:gd name="connsiteY88" fmla="*/ 3465 h 10000"/>
                  <a:gd name="connsiteX89" fmla="*/ 9537 w 10000"/>
                  <a:gd name="connsiteY89" fmla="*/ 4191 h 10000"/>
                  <a:gd name="connsiteX90" fmla="*/ 9730 w 10000"/>
                  <a:gd name="connsiteY90" fmla="*/ 4336 h 10000"/>
                  <a:gd name="connsiteX91" fmla="*/ 9865 w 10000"/>
                  <a:gd name="connsiteY91" fmla="*/ 4751 h 10000"/>
                  <a:gd name="connsiteX92" fmla="*/ 9865 w 10000"/>
                  <a:gd name="connsiteY92" fmla="*/ 5062 h 10000"/>
                  <a:gd name="connsiteX93" fmla="*/ 9884 w 10000"/>
                  <a:gd name="connsiteY93" fmla="*/ 5373 h 10000"/>
                  <a:gd name="connsiteX94" fmla="*/ 10000 w 10000"/>
                  <a:gd name="connsiteY94" fmla="*/ 5871 h 10000"/>
                  <a:gd name="connsiteX95" fmla="*/ 9981 w 10000"/>
                  <a:gd name="connsiteY95" fmla="*/ 6349 h 10000"/>
                  <a:gd name="connsiteX96" fmla="*/ 10000 w 10000"/>
                  <a:gd name="connsiteY96" fmla="*/ 6722 h 10000"/>
                  <a:gd name="connsiteX97" fmla="*/ 9402 w 10000"/>
                  <a:gd name="connsiteY97" fmla="*/ 6328 h 10000"/>
                  <a:gd name="connsiteX98" fmla="*/ 8958 w 10000"/>
                  <a:gd name="connsiteY98" fmla="*/ 6183 h 10000"/>
                  <a:gd name="connsiteX99" fmla="*/ 8533 w 10000"/>
                  <a:gd name="connsiteY99" fmla="*/ 5871 h 10000"/>
                  <a:gd name="connsiteX100" fmla="*/ 8108 w 10000"/>
                  <a:gd name="connsiteY100" fmla="*/ 5705 h 10000"/>
                  <a:gd name="connsiteX101" fmla="*/ 7934 w 10000"/>
                  <a:gd name="connsiteY101" fmla="*/ 5436 h 10000"/>
                  <a:gd name="connsiteX102" fmla="*/ 7857 w 10000"/>
                  <a:gd name="connsiteY102" fmla="*/ 5021 h 10000"/>
                  <a:gd name="connsiteX103" fmla="*/ 7587 w 10000"/>
                  <a:gd name="connsiteY103" fmla="*/ 4627 h 10000"/>
                  <a:gd name="connsiteX104" fmla="*/ 7278 w 10000"/>
                  <a:gd name="connsiteY104" fmla="*/ 4398 h 10000"/>
                  <a:gd name="connsiteX105" fmla="*/ 7181 w 10000"/>
                  <a:gd name="connsiteY105" fmla="*/ 4585 h 10000"/>
                  <a:gd name="connsiteX106" fmla="*/ 7181 w 10000"/>
                  <a:gd name="connsiteY106" fmla="*/ 4917 h 10000"/>
                  <a:gd name="connsiteX107" fmla="*/ 7239 w 10000"/>
                  <a:gd name="connsiteY107" fmla="*/ 5560 h 10000"/>
                  <a:gd name="connsiteX108" fmla="*/ 7239 w 10000"/>
                  <a:gd name="connsiteY108" fmla="*/ 5830 h 10000"/>
                  <a:gd name="connsiteX109" fmla="*/ 7124 w 10000"/>
                  <a:gd name="connsiteY109" fmla="*/ 6079 h 10000"/>
                  <a:gd name="connsiteX110" fmla="*/ 6680 w 10000"/>
                  <a:gd name="connsiteY110" fmla="*/ 6245 h 10000"/>
                  <a:gd name="connsiteX111" fmla="*/ 6409 w 10000"/>
                  <a:gd name="connsiteY111" fmla="*/ 6515 h 10000"/>
                  <a:gd name="connsiteX112" fmla="*/ 6197 w 10000"/>
                  <a:gd name="connsiteY112" fmla="*/ 6245 h 10000"/>
                  <a:gd name="connsiteX113" fmla="*/ 5907 w 10000"/>
                  <a:gd name="connsiteY113" fmla="*/ 6141 h 10000"/>
                  <a:gd name="connsiteX114" fmla="*/ 5869 w 10000"/>
                  <a:gd name="connsiteY114" fmla="*/ 6722 h 10000"/>
                  <a:gd name="connsiteX115" fmla="*/ 5753 w 10000"/>
                  <a:gd name="connsiteY115" fmla="*/ 6992 h 10000"/>
                  <a:gd name="connsiteX116" fmla="*/ 5753 w 10000"/>
                  <a:gd name="connsiteY116" fmla="*/ 7241 h 10000"/>
                  <a:gd name="connsiteX117" fmla="*/ 5521 w 10000"/>
                  <a:gd name="connsiteY117" fmla="*/ 7386 h 10000"/>
                  <a:gd name="connsiteX118" fmla="*/ 5309 w 10000"/>
                  <a:gd name="connsiteY118" fmla="*/ 7718 h 10000"/>
                  <a:gd name="connsiteX119" fmla="*/ 5000 w 10000"/>
                  <a:gd name="connsiteY119" fmla="*/ 8320 h 10000"/>
                  <a:gd name="connsiteX120" fmla="*/ 4788 w 10000"/>
                  <a:gd name="connsiteY120" fmla="*/ 8755 h 10000"/>
                  <a:gd name="connsiteX121" fmla="*/ 4459 w 10000"/>
                  <a:gd name="connsiteY121" fmla="*/ 9149 h 10000"/>
                  <a:gd name="connsiteX122" fmla="*/ 4363 w 10000"/>
                  <a:gd name="connsiteY122" fmla="*/ 9523 h 10000"/>
                  <a:gd name="connsiteX123" fmla="*/ 4170 w 10000"/>
                  <a:gd name="connsiteY123" fmla="*/ 9876 h 10000"/>
                  <a:gd name="connsiteX124" fmla="*/ 3764 w 10000"/>
                  <a:gd name="connsiteY124" fmla="*/ 9647 h 10000"/>
                  <a:gd name="connsiteX125" fmla="*/ 3398 w 10000"/>
                  <a:gd name="connsiteY125" fmla="*/ 9627 h 10000"/>
                  <a:gd name="connsiteX126" fmla="*/ 3108 w 10000"/>
                  <a:gd name="connsiteY126" fmla="*/ 9627 h 10000"/>
                  <a:gd name="connsiteX127" fmla="*/ 2973 w 10000"/>
                  <a:gd name="connsiteY127" fmla="*/ 9793 h 10000"/>
                  <a:gd name="connsiteX128" fmla="*/ 2992 w 10000"/>
                  <a:gd name="connsiteY128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004 w 10000"/>
                  <a:gd name="connsiteY12" fmla="*/ 7697 h 10000"/>
                  <a:gd name="connsiteX13" fmla="*/ 1313 w 10000"/>
                  <a:gd name="connsiteY13" fmla="*/ 6950 h 10000"/>
                  <a:gd name="connsiteX14" fmla="*/ 328 w 10000"/>
                  <a:gd name="connsiteY14" fmla="*/ 6639 h 10000"/>
                  <a:gd name="connsiteX15" fmla="*/ 0 w 10000"/>
                  <a:gd name="connsiteY15" fmla="*/ 6432 h 10000"/>
                  <a:gd name="connsiteX16" fmla="*/ 0 w 10000"/>
                  <a:gd name="connsiteY16" fmla="*/ 3361 h 10000"/>
                  <a:gd name="connsiteX17" fmla="*/ 58 w 10000"/>
                  <a:gd name="connsiteY17" fmla="*/ 622 h 10000"/>
                  <a:gd name="connsiteX18" fmla="*/ 193 w 10000"/>
                  <a:gd name="connsiteY18" fmla="*/ 685 h 10000"/>
                  <a:gd name="connsiteX19" fmla="*/ 367 w 10000"/>
                  <a:gd name="connsiteY19" fmla="*/ 664 h 10000"/>
                  <a:gd name="connsiteX20" fmla="*/ 463 w 10000"/>
                  <a:gd name="connsiteY20" fmla="*/ 415 h 10000"/>
                  <a:gd name="connsiteX21" fmla="*/ 386 w 10000"/>
                  <a:gd name="connsiteY21" fmla="*/ 228 h 10000"/>
                  <a:gd name="connsiteX22" fmla="*/ 541 w 10000"/>
                  <a:gd name="connsiteY22" fmla="*/ 0 h 10000"/>
                  <a:gd name="connsiteX23" fmla="*/ 811 w 10000"/>
                  <a:gd name="connsiteY23" fmla="*/ 145 h 10000"/>
                  <a:gd name="connsiteX24" fmla="*/ 907 w 10000"/>
                  <a:gd name="connsiteY24" fmla="*/ 332 h 10000"/>
                  <a:gd name="connsiteX25" fmla="*/ 1100 w 10000"/>
                  <a:gd name="connsiteY25" fmla="*/ 415 h 10000"/>
                  <a:gd name="connsiteX26" fmla="*/ 1236 w 10000"/>
                  <a:gd name="connsiteY26" fmla="*/ 311 h 10000"/>
                  <a:gd name="connsiteX27" fmla="*/ 1583 w 10000"/>
                  <a:gd name="connsiteY27" fmla="*/ 332 h 10000"/>
                  <a:gd name="connsiteX28" fmla="*/ 1815 w 10000"/>
                  <a:gd name="connsiteY28" fmla="*/ 519 h 10000"/>
                  <a:gd name="connsiteX29" fmla="*/ 2008 w 10000"/>
                  <a:gd name="connsiteY29" fmla="*/ 539 h 10000"/>
                  <a:gd name="connsiteX30" fmla="*/ 1988 w 10000"/>
                  <a:gd name="connsiteY30" fmla="*/ 768 h 10000"/>
                  <a:gd name="connsiteX31" fmla="*/ 1931 w 10000"/>
                  <a:gd name="connsiteY31" fmla="*/ 871 h 10000"/>
                  <a:gd name="connsiteX32" fmla="*/ 1969 w 10000"/>
                  <a:gd name="connsiteY32" fmla="*/ 1100 h 10000"/>
                  <a:gd name="connsiteX33" fmla="*/ 2239 w 10000"/>
                  <a:gd name="connsiteY33" fmla="*/ 1328 h 10000"/>
                  <a:gd name="connsiteX34" fmla="*/ 2490 w 10000"/>
                  <a:gd name="connsiteY34" fmla="*/ 1618 h 10000"/>
                  <a:gd name="connsiteX35" fmla="*/ 2587 w 10000"/>
                  <a:gd name="connsiteY35" fmla="*/ 1992 h 10000"/>
                  <a:gd name="connsiteX36" fmla="*/ 2761 w 10000"/>
                  <a:gd name="connsiteY36" fmla="*/ 2593 h 10000"/>
                  <a:gd name="connsiteX37" fmla="*/ 2915 w 10000"/>
                  <a:gd name="connsiteY37" fmla="*/ 3154 h 10000"/>
                  <a:gd name="connsiteX38" fmla="*/ 2819 w 10000"/>
                  <a:gd name="connsiteY38" fmla="*/ 3423 h 10000"/>
                  <a:gd name="connsiteX39" fmla="*/ 2973 w 10000"/>
                  <a:gd name="connsiteY39" fmla="*/ 3714 h 10000"/>
                  <a:gd name="connsiteX40" fmla="*/ 2896 w 10000"/>
                  <a:gd name="connsiteY40" fmla="*/ 4046 h 10000"/>
                  <a:gd name="connsiteX41" fmla="*/ 2992 w 10000"/>
                  <a:gd name="connsiteY41" fmla="*/ 4295 h 10000"/>
                  <a:gd name="connsiteX42" fmla="*/ 3069 w 10000"/>
                  <a:gd name="connsiteY42" fmla="*/ 4606 h 10000"/>
                  <a:gd name="connsiteX43" fmla="*/ 3205 w 10000"/>
                  <a:gd name="connsiteY43" fmla="*/ 4896 h 10000"/>
                  <a:gd name="connsiteX44" fmla="*/ 3147 w 10000"/>
                  <a:gd name="connsiteY44" fmla="*/ 5124 h 10000"/>
                  <a:gd name="connsiteX45" fmla="*/ 2896 w 10000"/>
                  <a:gd name="connsiteY45" fmla="*/ 5249 h 10000"/>
                  <a:gd name="connsiteX46" fmla="*/ 2722 w 10000"/>
                  <a:gd name="connsiteY46" fmla="*/ 5519 h 10000"/>
                  <a:gd name="connsiteX47" fmla="*/ 2587 w 10000"/>
                  <a:gd name="connsiteY47" fmla="*/ 5622 h 10000"/>
                  <a:gd name="connsiteX48" fmla="*/ 2278 w 10000"/>
                  <a:gd name="connsiteY48" fmla="*/ 5705 h 10000"/>
                  <a:gd name="connsiteX49" fmla="*/ 2181 w 10000"/>
                  <a:gd name="connsiteY49" fmla="*/ 5934 h 10000"/>
                  <a:gd name="connsiteX50" fmla="*/ 2046 w 10000"/>
                  <a:gd name="connsiteY50" fmla="*/ 6100 h 10000"/>
                  <a:gd name="connsiteX51" fmla="*/ 1757 w 10000"/>
                  <a:gd name="connsiteY51" fmla="*/ 6203 h 10000"/>
                  <a:gd name="connsiteX52" fmla="*/ 1564 w 10000"/>
                  <a:gd name="connsiteY52" fmla="*/ 6349 h 10000"/>
                  <a:gd name="connsiteX53" fmla="*/ 1332 w 10000"/>
                  <a:gd name="connsiteY53" fmla="*/ 6328 h 10000"/>
                  <a:gd name="connsiteX54" fmla="*/ 1100 w 10000"/>
                  <a:gd name="connsiteY54" fmla="*/ 6390 h 10000"/>
                  <a:gd name="connsiteX55" fmla="*/ 1062 w 10000"/>
                  <a:gd name="connsiteY55" fmla="*/ 6784 h 10000"/>
                  <a:gd name="connsiteX56" fmla="*/ 1293 w 10000"/>
                  <a:gd name="connsiteY56" fmla="*/ 6909 h 10000"/>
                  <a:gd name="connsiteX57" fmla="*/ 1564 w 10000"/>
                  <a:gd name="connsiteY57" fmla="*/ 6867 h 10000"/>
                  <a:gd name="connsiteX58" fmla="*/ 1776 w 10000"/>
                  <a:gd name="connsiteY58" fmla="*/ 6805 h 10000"/>
                  <a:gd name="connsiteX59" fmla="*/ 1988 w 10000"/>
                  <a:gd name="connsiteY59" fmla="*/ 6598 h 10000"/>
                  <a:gd name="connsiteX60" fmla="*/ 2239 w 10000"/>
                  <a:gd name="connsiteY60" fmla="*/ 6411 h 10000"/>
                  <a:gd name="connsiteX61" fmla="*/ 2278 w 10000"/>
                  <a:gd name="connsiteY61" fmla="*/ 6183 h 10000"/>
                  <a:gd name="connsiteX62" fmla="*/ 2568 w 10000"/>
                  <a:gd name="connsiteY62" fmla="*/ 5871 h 10000"/>
                  <a:gd name="connsiteX63" fmla="*/ 3050 w 10000"/>
                  <a:gd name="connsiteY63" fmla="*/ 5747 h 10000"/>
                  <a:gd name="connsiteX64" fmla="*/ 3224 w 10000"/>
                  <a:gd name="connsiteY64" fmla="*/ 5685 h 10000"/>
                  <a:gd name="connsiteX65" fmla="*/ 3475 w 10000"/>
                  <a:gd name="connsiteY65" fmla="*/ 5768 h 10000"/>
                  <a:gd name="connsiteX66" fmla="*/ 3514 w 10000"/>
                  <a:gd name="connsiteY66" fmla="*/ 5456 h 10000"/>
                  <a:gd name="connsiteX67" fmla="*/ 3591 w 10000"/>
                  <a:gd name="connsiteY67" fmla="*/ 5228 h 10000"/>
                  <a:gd name="connsiteX68" fmla="*/ 3745 w 10000"/>
                  <a:gd name="connsiteY68" fmla="*/ 5145 h 10000"/>
                  <a:gd name="connsiteX69" fmla="*/ 3938 w 10000"/>
                  <a:gd name="connsiteY69" fmla="*/ 5062 h 10000"/>
                  <a:gd name="connsiteX70" fmla="*/ 4151 w 10000"/>
                  <a:gd name="connsiteY70" fmla="*/ 5062 h 10000"/>
                  <a:gd name="connsiteX71" fmla="*/ 4286 w 10000"/>
                  <a:gd name="connsiteY71" fmla="*/ 5000 h 10000"/>
                  <a:gd name="connsiteX72" fmla="*/ 4653 w 10000"/>
                  <a:gd name="connsiteY72" fmla="*/ 4751 h 10000"/>
                  <a:gd name="connsiteX73" fmla="*/ 4903 w 10000"/>
                  <a:gd name="connsiteY73" fmla="*/ 4813 h 10000"/>
                  <a:gd name="connsiteX74" fmla="*/ 5058 w 10000"/>
                  <a:gd name="connsiteY74" fmla="*/ 4896 h 10000"/>
                  <a:gd name="connsiteX75" fmla="*/ 5405 w 10000"/>
                  <a:gd name="connsiteY75" fmla="*/ 4813 h 10000"/>
                  <a:gd name="connsiteX76" fmla="*/ 5869 w 10000"/>
                  <a:gd name="connsiteY76" fmla="*/ 4834 h 10000"/>
                  <a:gd name="connsiteX77" fmla="*/ 6062 w 10000"/>
                  <a:gd name="connsiteY77" fmla="*/ 4751 h 10000"/>
                  <a:gd name="connsiteX78" fmla="*/ 6313 w 10000"/>
                  <a:gd name="connsiteY78" fmla="*/ 4751 h 10000"/>
                  <a:gd name="connsiteX79" fmla="*/ 6564 w 10000"/>
                  <a:gd name="connsiteY79" fmla="*/ 4668 h 10000"/>
                  <a:gd name="connsiteX80" fmla="*/ 6680 w 10000"/>
                  <a:gd name="connsiteY80" fmla="*/ 4440 h 10000"/>
                  <a:gd name="connsiteX81" fmla="*/ 6795 w 10000"/>
                  <a:gd name="connsiteY81" fmla="*/ 4149 h 10000"/>
                  <a:gd name="connsiteX82" fmla="*/ 6737 w 10000"/>
                  <a:gd name="connsiteY82" fmla="*/ 3942 h 10000"/>
                  <a:gd name="connsiteX83" fmla="*/ 6718 w 10000"/>
                  <a:gd name="connsiteY83" fmla="*/ 3693 h 10000"/>
                  <a:gd name="connsiteX84" fmla="*/ 6718 w 10000"/>
                  <a:gd name="connsiteY84" fmla="*/ 3485 h 10000"/>
                  <a:gd name="connsiteX85" fmla="*/ 6795 w 10000"/>
                  <a:gd name="connsiteY85" fmla="*/ 3320 h 10000"/>
                  <a:gd name="connsiteX86" fmla="*/ 8861 w 10000"/>
                  <a:gd name="connsiteY86" fmla="*/ 3340 h 10000"/>
                  <a:gd name="connsiteX87" fmla="*/ 9170 w 10000"/>
                  <a:gd name="connsiteY87" fmla="*/ 3465 h 10000"/>
                  <a:gd name="connsiteX88" fmla="*/ 9537 w 10000"/>
                  <a:gd name="connsiteY88" fmla="*/ 4191 h 10000"/>
                  <a:gd name="connsiteX89" fmla="*/ 9730 w 10000"/>
                  <a:gd name="connsiteY89" fmla="*/ 4336 h 10000"/>
                  <a:gd name="connsiteX90" fmla="*/ 9865 w 10000"/>
                  <a:gd name="connsiteY90" fmla="*/ 4751 h 10000"/>
                  <a:gd name="connsiteX91" fmla="*/ 9865 w 10000"/>
                  <a:gd name="connsiteY91" fmla="*/ 5062 h 10000"/>
                  <a:gd name="connsiteX92" fmla="*/ 9884 w 10000"/>
                  <a:gd name="connsiteY92" fmla="*/ 5373 h 10000"/>
                  <a:gd name="connsiteX93" fmla="*/ 10000 w 10000"/>
                  <a:gd name="connsiteY93" fmla="*/ 5871 h 10000"/>
                  <a:gd name="connsiteX94" fmla="*/ 9981 w 10000"/>
                  <a:gd name="connsiteY94" fmla="*/ 6349 h 10000"/>
                  <a:gd name="connsiteX95" fmla="*/ 10000 w 10000"/>
                  <a:gd name="connsiteY95" fmla="*/ 6722 h 10000"/>
                  <a:gd name="connsiteX96" fmla="*/ 9402 w 10000"/>
                  <a:gd name="connsiteY96" fmla="*/ 6328 h 10000"/>
                  <a:gd name="connsiteX97" fmla="*/ 8958 w 10000"/>
                  <a:gd name="connsiteY97" fmla="*/ 6183 h 10000"/>
                  <a:gd name="connsiteX98" fmla="*/ 8533 w 10000"/>
                  <a:gd name="connsiteY98" fmla="*/ 5871 h 10000"/>
                  <a:gd name="connsiteX99" fmla="*/ 8108 w 10000"/>
                  <a:gd name="connsiteY99" fmla="*/ 5705 h 10000"/>
                  <a:gd name="connsiteX100" fmla="*/ 7934 w 10000"/>
                  <a:gd name="connsiteY100" fmla="*/ 5436 h 10000"/>
                  <a:gd name="connsiteX101" fmla="*/ 7857 w 10000"/>
                  <a:gd name="connsiteY101" fmla="*/ 5021 h 10000"/>
                  <a:gd name="connsiteX102" fmla="*/ 7587 w 10000"/>
                  <a:gd name="connsiteY102" fmla="*/ 4627 h 10000"/>
                  <a:gd name="connsiteX103" fmla="*/ 7278 w 10000"/>
                  <a:gd name="connsiteY103" fmla="*/ 4398 h 10000"/>
                  <a:gd name="connsiteX104" fmla="*/ 7181 w 10000"/>
                  <a:gd name="connsiteY104" fmla="*/ 4585 h 10000"/>
                  <a:gd name="connsiteX105" fmla="*/ 7181 w 10000"/>
                  <a:gd name="connsiteY105" fmla="*/ 4917 h 10000"/>
                  <a:gd name="connsiteX106" fmla="*/ 7239 w 10000"/>
                  <a:gd name="connsiteY106" fmla="*/ 5560 h 10000"/>
                  <a:gd name="connsiteX107" fmla="*/ 7239 w 10000"/>
                  <a:gd name="connsiteY107" fmla="*/ 5830 h 10000"/>
                  <a:gd name="connsiteX108" fmla="*/ 7124 w 10000"/>
                  <a:gd name="connsiteY108" fmla="*/ 6079 h 10000"/>
                  <a:gd name="connsiteX109" fmla="*/ 6680 w 10000"/>
                  <a:gd name="connsiteY109" fmla="*/ 6245 h 10000"/>
                  <a:gd name="connsiteX110" fmla="*/ 6409 w 10000"/>
                  <a:gd name="connsiteY110" fmla="*/ 6515 h 10000"/>
                  <a:gd name="connsiteX111" fmla="*/ 6197 w 10000"/>
                  <a:gd name="connsiteY111" fmla="*/ 6245 h 10000"/>
                  <a:gd name="connsiteX112" fmla="*/ 5907 w 10000"/>
                  <a:gd name="connsiteY112" fmla="*/ 6141 h 10000"/>
                  <a:gd name="connsiteX113" fmla="*/ 5869 w 10000"/>
                  <a:gd name="connsiteY113" fmla="*/ 6722 h 10000"/>
                  <a:gd name="connsiteX114" fmla="*/ 5753 w 10000"/>
                  <a:gd name="connsiteY114" fmla="*/ 6992 h 10000"/>
                  <a:gd name="connsiteX115" fmla="*/ 5753 w 10000"/>
                  <a:gd name="connsiteY115" fmla="*/ 7241 h 10000"/>
                  <a:gd name="connsiteX116" fmla="*/ 5521 w 10000"/>
                  <a:gd name="connsiteY116" fmla="*/ 7386 h 10000"/>
                  <a:gd name="connsiteX117" fmla="*/ 5309 w 10000"/>
                  <a:gd name="connsiteY117" fmla="*/ 7718 h 10000"/>
                  <a:gd name="connsiteX118" fmla="*/ 5000 w 10000"/>
                  <a:gd name="connsiteY118" fmla="*/ 8320 h 10000"/>
                  <a:gd name="connsiteX119" fmla="*/ 4788 w 10000"/>
                  <a:gd name="connsiteY119" fmla="*/ 8755 h 10000"/>
                  <a:gd name="connsiteX120" fmla="*/ 4459 w 10000"/>
                  <a:gd name="connsiteY120" fmla="*/ 9149 h 10000"/>
                  <a:gd name="connsiteX121" fmla="*/ 4363 w 10000"/>
                  <a:gd name="connsiteY121" fmla="*/ 9523 h 10000"/>
                  <a:gd name="connsiteX122" fmla="*/ 4170 w 10000"/>
                  <a:gd name="connsiteY122" fmla="*/ 9876 h 10000"/>
                  <a:gd name="connsiteX123" fmla="*/ 3764 w 10000"/>
                  <a:gd name="connsiteY123" fmla="*/ 9647 h 10000"/>
                  <a:gd name="connsiteX124" fmla="*/ 3398 w 10000"/>
                  <a:gd name="connsiteY124" fmla="*/ 9627 h 10000"/>
                  <a:gd name="connsiteX125" fmla="*/ 3108 w 10000"/>
                  <a:gd name="connsiteY125" fmla="*/ 9627 h 10000"/>
                  <a:gd name="connsiteX126" fmla="*/ 2973 w 10000"/>
                  <a:gd name="connsiteY126" fmla="*/ 9793 h 10000"/>
                  <a:gd name="connsiteX127" fmla="*/ 2992 w 10000"/>
                  <a:gd name="connsiteY127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004 w 10000"/>
                  <a:gd name="connsiteY12" fmla="*/ 7697 h 10000"/>
                  <a:gd name="connsiteX13" fmla="*/ 1313 w 10000"/>
                  <a:gd name="connsiteY13" fmla="*/ 6950 h 10000"/>
                  <a:gd name="connsiteX14" fmla="*/ 328 w 10000"/>
                  <a:gd name="connsiteY14" fmla="*/ 6639 h 10000"/>
                  <a:gd name="connsiteX15" fmla="*/ 0 w 10000"/>
                  <a:gd name="connsiteY15" fmla="*/ 6432 h 10000"/>
                  <a:gd name="connsiteX16" fmla="*/ 0 w 10000"/>
                  <a:gd name="connsiteY16" fmla="*/ 3361 h 10000"/>
                  <a:gd name="connsiteX17" fmla="*/ 58 w 10000"/>
                  <a:gd name="connsiteY17" fmla="*/ 622 h 10000"/>
                  <a:gd name="connsiteX18" fmla="*/ 193 w 10000"/>
                  <a:gd name="connsiteY18" fmla="*/ 685 h 10000"/>
                  <a:gd name="connsiteX19" fmla="*/ 367 w 10000"/>
                  <a:gd name="connsiteY19" fmla="*/ 664 h 10000"/>
                  <a:gd name="connsiteX20" fmla="*/ 463 w 10000"/>
                  <a:gd name="connsiteY20" fmla="*/ 415 h 10000"/>
                  <a:gd name="connsiteX21" fmla="*/ 386 w 10000"/>
                  <a:gd name="connsiteY21" fmla="*/ 228 h 10000"/>
                  <a:gd name="connsiteX22" fmla="*/ 541 w 10000"/>
                  <a:gd name="connsiteY22" fmla="*/ 0 h 10000"/>
                  <a:gd name="connsiteX23" fmla="*/ 811 w 10000"/>
                  <a:gd name="connsiteY23" fmla="*/ 145 h 10000"/>
                  <a:gd name="connsiteX24" fmla="*/ 907 w 10000"/>
                  <a:gd name="connsiteY24" fmla="*/ 332 h 10000"/>
                  <a:gd name="connsiteX25" fmla="*/ 1100 w 10000"/>
                  <a:gd name="connsiteY25" fmla="*/ 415 h 10000"/>
                  <a:gd name="connsiteX26" fmla="*/ 1236 w 10000"/>
                  <a:gd name="connsiteY26" fmla="*/ 311 h 10000"/>
                  <a:gd name="connsiteX27" fmla="*/ 1583 w 10000"/>
                  <a:gd name="connsiteY27" fmla="*/ 332 h 10000"/>
                  <a:gd name="connsiteX28" fmla="*/ 1815 w 10000"/>
                  <a:gd name="connsiteY28" fmla="*/ 519 h 10000"/>
                  <a:gd name="connsiteX29" fmla="*/ 2008 w 10000"/>
                  <a:gd name="connsiteY29" fmla="*/ 539 h 10000"/>
                  <a:gd name="connsiteX30" fmla="*/ 1988 w 10000"/>
                  <a:gd name="connsiteY30" fmla="*/ 768 h 10000"/>
                  <a:gd name="connsiteX31" fmla="*/ 1931 w 10000"/>
                  <a:gd name="connsiteY31" fmla="*/ 871 h 10000"/>
                  <a:gd name="connsiteX32" fmla="*/ 1969 w 10000"/>
                  <a:gd name="connsiteY32" fmla="*/ 1100 h 10000"/>
                  <a:gd name="connsiteX33" fmla="*/ 2239 w 10000"/>
                  <a:gd name="connsiteY33" fmla="*/ 1328 h 10000"/>
                  <a:gd name="connsiteX34" fmla="*/ 2490 w 10000"/>
                  <a:gd name="connsiteY34" fmla="*/ 1618 h 10000"/>
                  <a:gd name="connsiteX35" fmla="*/ 2587 w 10000"/>
                  <a:gd name="connsiteY35" fmla="*/ 1992 h 10000"/>
                  <a:gd name="connsiteX36" fmla="*/ 2761 w 10000"/>
                  <a:gd name="connsiteY36" fmla="*/ 2593 h 10000"/>
                  <a:gd name="connsiteX37" fmla="*/ 2915 w 10000"/>
                  <a:gd name="connsiteY37" fmla="*/ 3154 h 10000"/>
                  <a:gd name="connsiteX38" fmla="*/ 2819 w 10000"/>
                  <a:gd name="connsiteY38" fmla="*/ 3423 h 10000"/>
                  <a:gd name="connsiteX39" fmla="*/ 2973 w 10000"/>
                  <a:gd name="connsiteY39" fmla="*/ 3714 h 10000"/>
                  <a:gd name="connsiteX40" fmla="*/ 2896 w 10000"/>
                  <a:gd name="connsiteY40" fmla="*/ 4046 h 10000"/>
                  <a:gd name="connsiteX41" fmla="*/ 2992 w 10000"/>
                  <a:gd name="connsiteY41" fmla="*/ 4295 h 10000"/>
                  <a:gd name="connsiteX42" fmla="*/ 3069 w 10000"/>
                  <a:gd name="connsiteY42" fmla="*/ 4606 h 10000"/>
                  <a:gd name="connsiteX43" fmla="*/ 3205 w 10000"/>
                  <a:gd name="connsiteY43" fmla="*/ 4896 h 10000"/>
                  <a:gd name="connsiteX44" fmla="*/ 3147 w 10000"/>
                  <a:gd name="connsiteY44" fmla="*/ 5124 h 10000"/>
                  <a:gd name="connsiteX45" fmla="*/ 2896 w 10000"/>
                  <a:gd name="connsiteY45" fmla="*/ 5249 h 10000"/>
                  <a:gd name="connsiteX46" fmla="*/ 2722 w 10000"/>
                  <a:gd name="connsiteY46" fmla="*/ 5519 h 10000"/>
                  <a:gd name="connsiteX47" fmla="*/ 2587 w 10000"/>
                  <a:gd name="connsiteY47" fmla="*/ 5622 h 10000"/>
                  <a:gd name="connsiteX48" fmla="*/ 2278 w 10000"/>
                  <a:gd name="connsiteY48" fmla="*/ 5705 h 10000"/>
                  <a:gd name="connsiteX49" fmla="*/ 2181 w 10000"/>
                  <a:gd name="connsiteY49" fmla="*/ 5934 h 10000"/>
                  <a:gd name="connsiteX50" fmla="*/ 2046 w 10000"/>
                  <a:gd name="connsiteY50" fmla="*/ 6100 h 10000"/>
                  <a:gd name="connsiteX51" fmla="*/ 1757 w 10000"/>
                  <a:gd name="connsiteY51" fmla="*/ 6203 h 10000"/>
                  <a:gd name="connsiteX52" fmla="*/ 1564 w 10000"/>
                  <a:gd name="connsiteY52" fmla="*/ 6349 h 10000"/>
                  <a:gd name="connsiteX53" fmla="*/ 1332 w 10000"/>
                  <a:gd name="connsiteY53" fmla="*/ 6328 h 10000"/>
                  <a:gd name="connsiteX54" fmla="*/ 1100 w 10000"/>
                  <a:gd name="connsiteY54" fmla="*/ 6390 h 10000"/>
                  <a:gd name="connsiteX55" fmla="*/ 1293 w 10000"/>
                  <a:gd name="connsiteY55" fmla="*/ 6909 h 10000"/>
                  <a:gd name="connsiteX56" fmla="*/ 1564 w 10000"/>
                  <a:gd name="connsiteY56" fmla="*/ 6867 h 10000"/>
                  <a:gd name="connsiteX57" fmla="*/ 1776 w 10000"/>
                  <a:gd name="connsiteY57" fmla="*/ 6805 h 10000"/>
                  <a:gd name="connsiteX58" fmla="*/ 1988 w 10000"/>
                  <a:gd name="connsiteY58" fmla="*/ 6598 h 10000"/>
                  <a:gd name="connsiteX59" fmla="*/ 2239 w 10000"/>
                  <a:gd name="connsiteY59" fmla="*/ 6411 h 10000"/>
                  <a:gd name="connsiteX60" fmla="*/ 2278 w 10000"/>
                  <a:gd name="connsiteY60" fmla="*/ 6183 h 10000"/>
                  <a:gd name="connsiteX61" fmla="*/ 2568 w 10000"/>
                  <a:gd name="connsiteY61" fmla="*/ 5871 h 10000"/>
                  <a:gd name="connsiteX62" fmla="*/ 3050 w 10000"/>
                  <a:gd name="connsiteY62" fmla="*/ 5747 h 10000"/>
                  <a:gd name="connsiteX63" fmla="*/ 3224 w 10000"/>
                  <a:gd name="connsiteY63" fmla="*/ 5685 h 10000"/>
                  <a:gd name="connsiteX64" fmla="*/ 3475 w 10000"/>
                  <a:gd name="connsiteY64" fmla="*/ 5768 h 10000"/>
                  <a:gd name="connsiteX65" fmla="*/ 3514 w 10000"/>
                  <a:gd name="connsiteY65" fmla="*/ 5456 h 10000"/>
                  <a:gd name="connsiteX66" fmla="*/ 3591 w 10000"/>
                  <a:gd name="connsiteY66" fmla="*/ 5228 h 10000"/>
                  <a:gd name="connsiteX67" fmla="*/ 3745 w 10000"/>
                  <a:gd name="connsiteY67" fmla="*/ 5145 h 10000"/>
                  <a:gd name="connsiteX68" fmla="*/ 3938 w 10000"/>
                  <a:gd name="connsiteY68" fmla="*/ 5062 h 10000"/>
                  <a:gd name="connsiteX69" fmla="*/ 4151 w 10000"/>
                  <a:gd name="connsiteY69" fmla="*/ 5062 h 10000"/>
                  <a:gd name="connsiteX70" fmla="*/ 4286 w 10000"/>
                  <a:gd name="connsiteY70" fmla="*/ 5000 h 10000"/>
                  <a:gd name="connsiteX71" fmla="*/ 4653 w 10000"/>
                  <a:gd name="connsiteY71" fmla="*/ 4751 h 10000"/>
                  <a:gd name="connsiteX72" fmla="*/ 4903 w 10000"/>
                  <a:gd name="connsiteY72" fmla="*/ 4813 h 10000"/>
                  <a:gd name="connsiteX73" fmla="*/ 5058 w 10000"/>
                  <a:gd name="connsiteY73" fmla="*/ 4896 h 10000"/>
                  <a:gd name="connsiteX74" fmla="*/ 5405 w 10000"/>
                  <a:gd name="connsiteY74" fmla="*/ 4813 h 10000"/>
                  <a:gd name="connsiteX75" fmla="*/ 5869 w 10000"/>
                  <a:gd name="connsiteY75" fmla="*/ 4834 h 10000"/>
                  <a:gd name="connsiteX76" fmla="*/ 6062 w 10000"/>
                  <a:gd name="connsiteY76" fmla="*/ 4751 h 10000"/>
                  <a:gd name="connsiteX77" fmla="*/ 6313 w 10000"/>
                  <a:gd name="connsiteY77" fmla="*/ 4751 h 10000"/>
                  <a:gd name="connsiteX78" fmla="*/ 6564 w 10000"/>
                  <a:gd name="connsiteY78" fmla="*/ 4668 h 10000"/>
                  <a:gd name="connsiteX79" fmla="*/ 6680 w 10000"/>
                  <a:gd name="connsiteY79" fmla="*/ 4440 h 10000"/>
                  <a:gd name="connsiteX80" fmla="*/ 6795 w 10000"/>
                  <a:gd name="connsiteY80" fmla="*/ 4149 h 10000"/>
                  <a:gd name="connsiteX81" fmla="*/ 6737 w 10000"/>
                  <a:gd name="connsiteY81" fmla="*/ 3942 h 10000"/>
                  <a:gd name="connsiteX82" fmla="*/ 6718 w 10000"/>
                  <a:gd name="connsiteY82" fmla="*/ 3693 h 10000"/>
                  <a:gd name="connsiteX83" fmla="*/ 6718 w 10000"/>
                  <a:gd name="connsiteY83" fmla="*/ 3485 h 10000"/>
                  <a:gd name="connsiteX84" fmla="*/ 6795 w 10000"/>
                  <a:gd name="connsiteY84" fmla="*/ 3320 h 10000"/>
                  <a:gd name="connsiteX85" fmla="*/ 8861 w 10000"/>
                  <a:gd name="connsiteY85" fmla="*/ 3340 h 10000"/>
                  <a:gd name="connsiteX86" fmla="*/ 9170 w 10000"/>
                  <a:gd name="connsiteY86" fmla="*/ 3465 h 10000"/>
                  <a:gd name="connsiteX87" fmla="*/ 9537 w 10000"/>
                  <a:gd name="connsiteY87" fmla="*/ 4191 h 10000"/>
                  <a:gd name="connsiteX88" fmla="*/ 9730 w 10000"/>
                  <a:gd name="connsiteY88" fmla="*/ 4336 h 10000"/>
                  <a:gd name="connsiteX89" fmla="*/ 9865 w 10000"/>
                  <a:gd name="connsiteY89" fmla="*/ 4751 h 10000"/>
                  <a:gd name="connsiteX90" fmla="*/ 9865 w 10000"/>
                  <a:gd name="connsiteY90" fmla="*/ 5062 h 10000"/>
                  <a:gd name="connsiteX91" fmla="*/ 9884 w 10000"/>
                  <a:gd name="connsiteY91" fmla="*/ 5373 h 10000"/>
                  <a:gd name="connsiteX92" fmla="*/ 10000 w 10000"/>
                  <a:gd name="connsiteY92" fmla="*/ 5871 h 10000"/>
                  <a:gd name="connsiteX93" fmla="*/ 9981 w 10000"/>
                  <a:gd name="connsiteY93" fmla="*/ 6349 h 10000"/>
                  <a:gd name="connsiteX94" fmla="*/ 10000 w 10000"/>
                  <a:gd name="connsiteY94" fmla="*/ 6722 h 10000"/>
                  <a:gd name="connsiteX95" fmla="*/ 9402 w 10000"/>
                  <a:gd name="connsiteY95" fmla="*/ 6328 h 10000"/>
                  <a:gd name="connsiteX96" fmla="*/ 8958 w 10000"/>
                  <a:gd name="connsiteY96" fmla="*/ 6183 h 10000"/>
                  <a:gd name="connsiteX97" fmla="*/ 8533 w 10000"/>
                  <a:gd name="connsiteY97" fmla="*/ 5871 h 10000"/>
                  <a:gd name="connsiteX98" fmla="*/ 8108 w 10000"/>
                  <a:gd name="connsiteY98" fmla="*/ 5705 h 10000"/>
                  <a:gd name="connsiteX99" fmla="*/ 7934 w 10000"/>
                  <a:gd name="connsiteY99" fmla="*/ 5436 h 10000"/>
                  <a:gd name="connsiteX100" fmla="*/ 7857 w 10000"/>
                  <a:gd name="connsiteY100" fmla="*/ 5021 h 10000"/>
                  <a:gd name="connsiteX101" fmla="*/ 7587 w 10000"/>
                  <a:gd name="connsiteY101" fmla="*/ 4627 h 10000"/>
                  <a:gd name="connsiteX102" fmla="*/ 7278 w 10000"/>
                  <a:gd name="connsiteY102" fmla="*/ 4398 h 10000"/>
                  <a:gd name="connsiteX103" fmla="*/ 7181 w 10000"/>
                  <a:gd name="connsiteY103" fmla="*/ 4585 h 10000"/>
                  <a:gd name="connsiteX104" fmla="*/ 7181 w 10000"/>
                  <a:gd name="connsiteY104" fmla="*/ 4917 h 10000"/>
                  <a:gd name="connsiteX105" fmla="*/ 7239 w 10000"/>
                  <a:gd name="connsiteY105" fmla="*/ 5560 h 10000"/>
                  <a:gd name="connsiteX106" fmla="*/ 7239 w 10000"/>
                  <a:gd name="connsiteY106" fmla="*/ 5830 h 10000"/>
                  <a:gd name="connsiteX107" fmla="*/ 7124 w 10000"/>
                  <a:gd name="connsiteY107" fmla="*/ 6079 h 10000"/>
                  <a:gd name="connsiteX108" fmla="*/ 6680 w 10000"/>
                  <a:gd name="connsiteY108" fmla="*/ 6245 h 10000"/>
                  <a:gd name="connsiteX109" fmla="*/ 6409 w 10000"/>
                  <a:gd name="connsiteY109" fmla="*/ 6515 h 10000"/>
                  <a:gd name="connsiteX110" fmla="*/ 6197 w 10000"/>
                  <a:gd name="connsiteY110" fmla="*/ 6245 h 10000"/>
                  <a:gd name="connsiteX111" fmla="*/ 5907 w 10000"/>
                  <a:gd name="connsiteY111" fmla="*/ 6141 h 10000"/>
                  <a:gd name="connsiteX112" fmla="*/ 5869 w 10000"/>
                  <a:gd name="connsiteY112" fmla="*/ 6722 h 10000"/>
                  <a:gd name="connsiteX113" fmla="*/ 5753 w 10000"/>
                  <a:gd name="connsiteY113" fmla="*/ 6992 h 10000"/>
                  <a:gd name="connsiteX114" fmla="*/ 5753 w 10000"/>
                  <a:gd name="connsiteY114" fmla="*/ 7241 h 10000"/>
                  <a:gd name="connsiteX115" fmla="*/ 5521 w 10000"/>
                  <a:gd name="connsiteY115" fmla="*/ 7386 h 10000"/>
                  <a:gd name="connsiteX116" fmla="*/ 5309 w 10000"/>
                  <a:gd name="connsiteY116" fmla="*/ 7718 h 10000"/>
                  <a:gd name="connsiteX117" fmla="*/ 5000 w 10000"/>
                  <a:gd name="connsiteY117" fmla="*/ 8320 h 10000"/>
                  <a:gd name="connsiteX118" fmla="*/ 4788 w 10000"/>
                  <a:gd name="connsiteY118" fmla="*/ 8755 h 10000"/>
                  <a:gd name="connsiteX119" fmla="*/ 4459 w 10000"/>
                  <a:gd name="connsiteY119" fmla="*/ 9149 h 10000"/>
                  <a:gd name="connsiteX120" fmla="*/ 4363 w 10000"/>
                  <a:gd name="connsiteY120" fmla="*/ 9523 h 10000"/>
                  <a:gd name="connsiteX121" fmla="*/ 4170 w 10000"/>
                  <a:gd name="connsiteY121" fmla="*/ 9876 h 10000"/>
                  <a:gd name="connsiteX122" fmla="*/ 3764 w 10000"/>
                  <a:gd name="connsiteY122" fmla="*/ 9647 h 10000"/>
                  <a:gd name="connsiteX123" fmla="*/ 3398 w 10000"/>
                  <a:gd name="connsiteY123" fmla="*/ 9627 h 10000"/>
                  <a:gd name="connsiteX124" fmla="*/ 3108 w 10000"/>
                  <a:gd name="connsiteY124" fmla="*/ 9627 h 10000"/>
                  <a:gd name="connsiteX125" fmla="*/ 2973 w 10000"/>
                  <a:gd name="connsiteY125" fmla="*/ 9793 h 10000"/>
                  <a:gd name="connsiteX126" fmla="*/ 2992 w 10000"/>
                  <a:gd name="connsiteY126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004 w 10000"/>
                  <a:gd name="connsiteY12" fmla="*/ 7697 h 10000"/>
                  <a:gd name="connsiteX13" fmla="*/ 1313 w 10000"/>
                  <a:gd name="connsiteY13" fmla="*/ 6950 h 10000"/>
                  <a:gd name="connsiteX14" fmla="*/ 0 w 10000"/>
                  <a:gd name="connsiteY14" fmla="*/ 6432 h 10000"/>
                  <a:gd name="connsiteX15" fmla="*/ 0 w 10000"/>
                  <a:gd name="connsiteY15" fmla="*/ 3361 h 10000"/>
                  <a:gd name="connsiteX16" fmla="*/ 58 w 10000"/>
                  <a:gd name="connsiteY16" fmla="*/ 622 h 10000"/>
                  <a:gd name="connsiteX17" fmla="*/ 193 w 10000"/>
                  <a:gd name="connsiteY17" fmla="*/ 685 h 10000"/>
                  <a:gd name="connsiteX18" fmla="*/ 367 w 10000"/>
                  <a:gd name="connsiteY18" fmla="*/ 664 h 10000"/>
                  <a:gd name="connsiteX19" fmla="*/ 463 w 10000"/>
                  <a:gd name="connsiteY19" fmla="*/ 415 h 10000"/>
                  <a:gd name="connsiteX20" fmla="*/ 386 w 10000"/>
                  <a:gd name="connsiteY20" fmla="*/ 228 h 10000"/>
                  <a:gd name="connsiteX21" fmla="*/ 541 w 10000"/>
                  <a:gd name="connsiteY21" fmla="*/ 0 h 10000"/>
                  <a:gd name="connsiteX22" fmla="*/ 811 w 10000"/>
                  <a:gd name="connsiteY22" fmla="*/ 145 h 10000"/>
                  <a:gd name="connsiteX23" fmla="*/ 907 w 10000"/>
                  <a:gd name="connsiteY23" fmla="*/ 332 h 10000"/>
                  <a:gd name="connsiteX24" fmla="*/ 1100 w 10000"/>
                  <a:gd name="connsiteY24" fmla="*/ 415 h 10000"/>
                  <a:gd name="connsiteX25" fmla="*/ 1236 w 10000"/>
                  <a:gd name="connsiteY25" fmla="*/ 311 h 10000"/>
                  <a:gd name="connsiteX26" fmla="*/ 1583 w 10000"/>
                  <a:gd name="connsiteY26" fmla="*/ 332 h 10000"/>
                  <a:gd name="connsiteX27" fmla="*/ 1815 w 10000"/>
                  <a:gd name="connsiteY27" fmla="*/ 519 h 10000"/>
                  <a:gd name="connsiteX28" fmla="*/ 2008 w 10000"/>
                  <a:gd name="connsiteY28" fmla="*/ 539 h 10000"/>
                  <a:gd name="connsiteX29" fmla="*/ 1988 w 10000"/>
                  <a:gd name="connsiteY29" fmla="*/ 768 h 10000"/>
                  <a:gd name="connsiteX30" fmla="*/ 1931 w 10000"/>
                  <a:gd name="connsiteY30" fmla="*/ 871 h 10000"/>
                  <a:gd name="connsiteX31" fmla="*/ 1969 w 10000"/>
                  <a:gd name="connsiteY31" fmla="*/ 1100 h 10000"/>
                  <a:gd name="connsiteX32" fmla="*/ 2239 w 10000"/>
                  <a:gd name="connsiteY32" fmla="*/ 1328 h 10000"/>
                  <a:gd name="connsiteX33" fmla="*/ 2490 w 10000"/>
                  <a:gd name="connsiteY33" fmla="*/ 1618 h 10000"/>
                  <a:gd name="connsiteX34" fmla="*/ 2587 w 10000"/>
                  <a:gd name="connsiteY34" fmla="*/ 1992 h 10000"/>
                  <a:gd name="connsiteX35" fmla="*/ 2761 w 10000"/>
                  <a:gd name="connsiteY35" fmla="*/ 2593 h 10000"/>
                  <a:gd name="connsiteX36" fmla="*/ 2915 w 10000"/>
                  <a:gd name="connsiteY36" fmla="*/ 3154 h 10000"/>
                  <a:gd name="connsiteX37" fmla="*/ 2819 w 10000"/>
                  <a:gd name="connsiteY37" fmla="*/ 3423 h 10000"/>
                  <a:gd name="connsiteX38" fmla="*/ 2973 w 10000"/>
                  <a:gd name="connsiteY38" fmla="*/ 3714 h 10000"/>
                  <a:gd name="connsiteX39" fmla="*/ 2896 w 10000"/>
                  <a:gd name="connsiteY39" fmla="*/ 4046 h 10000"/>
                  <a:gd name="connsiteX40" fmla="*/ 2992 w 10000"/>
                  <a:gd name="connsiteY40" fmla="*/ 4295 h 10000"/>
                  <a:gd name="connsiteX41" fmla="*/ 3069 w 10000"/>
                  <a:gd name="connsiteY41" fmla="*/ 4606 h 10000"/>
                  <a:gd name="connsiteX42" fmla="*/ 3205 w 10000"/>
                  <a:gd name="connsiteY42" fmla="*/ 4896 h 10000"/>
                  <a:gd name="connsiteX43" fmla="*/ 3147 w 10000"/>
                  <a:gd name="connsiteY43" fmla="*/ 5124 h 10000"/>
                  <a:gd name="connsiteX44" fmla="*/ 2896 w 10000"/>
                  <a:gd name="connsiteY44" fmla="*/ 5249 h 10000"/>
                  <a:gd name="connsiteX45" fmla="*/ 2722 w 10000"/>
                  <a:gd name="connsiteY45" fmla="*/ 5519 h 10000"/>
                  <a:gd name="connsiteX46" fmla="*/ 2587 w 10000"/>
                  <a:gd name="connsiteY46" fmla="*/ 5622 h 10000"/>
                  <a:gd name="connsiteX47" fmla="*/ 2278 w 10000"/>
                  <a:gd name="connsiteY47" fmla="*/ 5705 h 10000"/>
                  <a:gd name="connsiteX48" fmla="*/ 2181 w 10000"/>
                  <a:gd name="connsiteY48" fmla="*/ 5934 h 10000"/>
                  <a:gd name="connsiteX49" fmla="*/ 2046 w 10000"/>
                  <a:gd name="connsiteY49" fmla="*/ 6100 h 10000"/>
                  <a:gd name="connsiteX50" fmla="*/ 1757 w 10000"/>
                  <a:gd name="connsiteY50" fmla="*/ 6203 h 10000"/>
                  <a:gd name="connsiteX51" fmla="*/ 1564 w 10000"/>
                  <a:gd name="connsiteY51" fmla="*/ 6349 h 10000"/>
                  <a:gd name="connsiteX52" fmla="*/ 1332 w 10000"/>
                  <a:gd name="connsiteY52" fmla="*/ 6328 h 10000"/>
                  <a:gd name="connsiteX53" fmla="*/ 1100 w 10000"/>
                  <a:gd name="connsiteY53" fmla="*/ 6390 h 10000"/>
                  <a:gd name="connsiteX54" fmla="*/ 1293 w 10000"/>
                  <a:gd name="connsiteY54" fmla="*/ 6909 h 10000"/>
                  <a:gd name="connsiteX55" fmla="*/ 1564 w 10000"/>
                  <a:gd name="connsiteY55" fmla="*/ 6867 h 10000"/>
                  <a:gd name="connsiteX56" fmla="*/ 1776 w 10000"/>
                  <a:gd name="connsiteY56" fmla="*/ 6805 h 10000"/>
                  <a:gd name="connsiteX57" fmla="*/ 1988 w 10000"/>
                  <a:gd name="connsiteY57" fmla="*/ 6598 h 10000"/>
                  <a:gd name="connsiteX58" fmla="*/ 2239 w 10000"/>
                  <a:gd name="connsiteY58" fmla="*/ 6411 h 10000"/>
                  <a:gd name="connsiteX59" fmla="*/ 2278 w 10000"/>
                  <a:gd name="connsiteY59" fmla="*/ 6183 h 10000"/>
                  <a:gd name="connsiteX60" fmla="*/ 2568 w 10000"/>
                  <a:gd name="connsiteY60" fmla="*/ 5871 h 10000"/>
                  <a:gd name="connsiteX61" fmla="*/ 3050 w 10000"/>
                  <a:gd name="connsiteY61" fmla="*/ 5747 h 10000"/>
                  <a:gd name="connsiteX62" fmla="*/ 3224 w 10000"/>
                  <a:gd name="connsiteY62" fmla="*/ 5685 h 10000"/>
                  <a:gd name="connsiteX63" fmla="*/ 3475 w 10000"/>
                  <a:gd name="connsiteY63" fmla="*/ 5768 h 10000"/>
                  <a:gd name="connsiteX64" fmla="*/ 3514 w 10000"/>
                  <a:gd name="connsiteY64" fmla="*/ 5456 h 10000"/>
                  <a:gd name="connsiteX65" fmla="*/ 3591 w 10000"/>
                  <a:gd name="connsiteY65" fmla="*/ 5228 h 10000"/>
                  <a:gd name="connsiteX66" fmla="*/ 3745 w 10000"/>
                  <a:gd name="connsiteY66" fmla="*/ 5145 h 10000"/>
                  <a:gd name="connsiteX67" fmla="*/ 3938 w 10000"/>
                  <a:gd name="connsiteY67" fmla="*/ 5062 h 10000"/>
                  <a:gd name="connsiteX68" fmla="*/ 4151 w 10000"/>
                  <a:gd name="connsiteY68" fmla="*/ 5062 h 10000"/>
                  <a:gd name="connsiteX69" fmla="*/ 4286 w 10000"/>
                  <a:gd name="connsiteY69" fmla="*/ 5000 h 10000"/>
                  <a:gd name="connsiteX70" fmla="*/ 4653 w 10000"/>
                  <a:gd name="connsiteY70" fmla="*/ 4751 h 10000"/>
                  <a:gd name="connsiteX71" fmla="*/ 4903 w 10000"/>
                  <a:gd name="connsiteY71" fmla="*/ 4813 h 10000"/>
                  <a:gd name="connsiteX72" fmla="*/ 5058 w 10000"/>
                  <a:gd name="connsiteY72" fmla="*/ 4896 h 10000"/>
                  <a:gd name="connsiteX73" fmla="*/ 5405 w 10000"/>
                  <a:gd name="connsiteY73" fmla="*/ 4813 h 10000"/>
                  <a:gd name="connsiteX74" fmla="*/ 5869 w 10000"/>
                  <a:gd name="connsiteY74" fmla="*/ 4834 h 10000"/>
                  <a:gd name="connsiteX75" fmla="*/ 6062 w 10000"/>
                  <a:gd name="connsiteY75" fmla="*/ 4751 h 10000"/>
                  <a:gd name="connsiteX76" fmla="*/ 6313 w 10000"/>
                  <a:gd name="connsiteY76" fmla="*/ 4751 h 10000"/>
                  <a:gd name="connsiteX77" fmla="*/ 6564 w 10000"/>
                  <a:gd name="connsiteY77" fmla="*/ 4668 h 10000"/>
                  <a:gd name="connsiteX78" fmla="*/ 6680 w 10000"/>
                  <a:gd name="connsiteY78" fmla="*/ 4440 h 10000"/>
                  <a:gd name="connsiteX79" fmla="*/ 6795 w 10000"/>
                  <a:gd name="connsiteY79" fmla="*/ 4149 h 10000"/>
                  <a:gd name="connsiteX80" fmla="*/ 6737 w 10000"/>
                  <a:gd name="connsiteY80" fmla="*/ 3942 h 10000"/>
                  <a:gd name="connsiteX81" fmla="*/ 6718 w 10000"/>
                  <a:gd name="connsiteY81" fmla="*/ 3693 h 10000"/>
                  <a:gd name="connsiteX82" fmla="*/ 6718 w 10000"/>
                  <a:gd name="connsiteY82" fmla="*/ 3485 h 10000"/>
                  <a:gd name="connsiteX83" fmla="*/ 6795 w 10000"/>
                  <a:gd name="connsiteY83" fmla="*/ 3320 h 10000"/>
                  <a:gd name="connsiteX84" fmla="*/ 8861 w 10000"/>
                  <a:gd name="connsiteY84" fmla="*/ 3340 h 10000"/>
                  <a:gd name="connsiteX85" fmla="*/ 9170 w 10000"/>
                  <a:gd name="connsiteY85" fmla="*/ 3465 h 10000"/>
                  <a:gd name="connsiteX86" fmla="*/ 9537 w 10000"/>
                  <a:gd name="connsiteY86" fmla="*/ 4191 h 10000"/>
                  <a:gd name="connsiteX87" fmla="*/ 9730 w 10000"/>
                  <a:gd name="connsiteY87" fmla="*/ 4336 h 10000"/>
                  <a:gd name="connsiteX88" fmla="*/ 9865 w 10000"/>
                  <a:gd name="connsiteY88" fmla="*/ 4751 h 10000"/>
                  <a:gd name="connsiteX89" fmla="*/ 9865 w 10000"/>
                  <a:gd name="connsiteY89" fmla="*/ 5062 h 10000"/>
                  <a:gd name="connsiteX90" fmla="*/ 9884 w 10000"/>
                  <a:gd name="connsiteY90" fmla="*/ 5373 h 10000"/>
                  <a:gd name="connsiteX91" fmla="*/ 10000 w 10000"/>
                  <a:gd name="connsiteY91" fmla="*/ 5871 h 10000"/>
                  <a:gd name="connsiteX92" fmla="*/ 9981 w 10000"/>
                  <a:gd name="connsiteY92" fmla="*/ 6349 h 10000"/>
                  <a:gd name="connsiteX93" fmla="*/ 10000 w 10000"/>
                  <a:gd name="connsiteY93" fmla="*/ 6722 h 10000"/>
                  <a:gd name="connsiteX94" fmla="*/ 9402 w 10000"/>
                  <a:gd name="connsiteY94" fmla="*/ 6328 h 10000"/>
                  <a:gd name="connsiteX95" fmla="*/ 8958 w 10000"/>
                  <a:gd name="connsiteY95" fmla="*/ 6183 h 10000"/>
                  <a:gd name="connsiteX96" fmla="*/ 8533 w 10000"/>
                  <a:gd name="connsiteY96" fmla="*/ 5871 h 10000"/>
                  <a:gd name="connsiteX97" fmla="*/ 8108 w 10000"/>
                  <a:gd name="connsiteY97" fmla="*/ 5705 h 10000"/>
                  <a:gd name="connsiteX98" fmla="*/ 7934 w 10000"/>
                  <a:gd name="connsiteY98" fmla="*/ 5436 h 10000"/>
                  <a:gd name="connsiteX99" fmla="*/ 7857 w 10000"/>
                  <a:gd name="connsiteY99" fmla="*/ 5021 h 10000"/>
                  <a:gd name="connsiteX100" fmla="*/ 7587 w 10000"/>
                  <a:gd name="connsiteY100" fmla="*/ 4627 h 10000"/>
                  <a:gd name="connsiteX101" fmla="*/ 7278 w 10000"/>
                  <a:gd name="connsiteY101" fmla="*/ 4398 h 10000"/>
                  <a:gd name="connsiteX102" fmla="*/ 7181 w 10000"/>
                  <a:gd name="connsiteY102" fmla="*/ 4585 h 10000"/>
                  <a:gd name="connsiteX103" fmla="*/ 7181 w 10000"/>
                  <a:gd name="connsiteY103" fmla="*/ 4917 h 10000"/>
                  <a:gd name="connsiteX104" fmla="*/ 7239 w 10000"/>
                  <a:gd name="connsiteY104" fmla="*/ 5560 h 10000"/>
                  <a:gd name="connsiteX105" fmla="*/ 7239 w 10000"/>
                  <a:gd name="connsiteY105" fmla="*/ 5830 h 10000"/>
                  <a:gd name="connsiteX106" fmla="*/ 7124 w 10000"/>
                  <a:gd name="connsiteY106" fmla="*/ 6079 h 10000"/>
                  <a:gd name="connsiteX107" fmla="*/ 6680 w 10000"/>
                  <a:gd name="connsiteY107" fmla="*/ 6245 h 10000"/>
                  <a:gd name="connsiteX108" fmla="*/ 6409 w 10000"/>
                  <a:gd name="connsiteY108" fmla="*/ 6515 h 10000"/>
                  <a:gd name="connsiteX109" fmla="*/ 6197 w 10000"/>
                  <a:gd name="connsiteY109" fmla="*/ 6245 h 10000"/>
                  <a:gd name="connsiteX110" fmla="*/ 5907 w 10000"/>
                  <a:gd name="connsiteY110" fmla="*/ 6141 h 10000"/>
                  <a:gd name="connsiteX111" fmla="*/ 5869 w 10000"/>
                  <a:gd name="connsiteY111" fmla="*/ 6722 h 10000"/>
                  <a:gd name="connsiteX112" fmla="*/ 5753 w 10000"/>
                  <a:gd name="connsiteY112" fmla="*/ 6992 h 10000"/>
                  <a:gd name="connsiteX113" fmla="*/ 5753 w 10000"/>
                  <a:gd name="connsiteY113" fmla="*/ 7241 h 10000"/>
                  <a:gd name="connsiteX114" fmla="*/ 5521 w 10000"/>
                  <a:gd name="connsiteY114" fmla="*/ 7386 h 10000"/>
                  <a:gd name="connsiteX115" fmla="*/ 5309 w 10000"/>
                  <a:gd name="connsiteY115" fmla="*/ 7718 h 10000"/>
                  <a:gd name="connsiteX116" fmla="*/ 5000 w 10000"/>
                  <a:gd name="connsiteY116" fmla="*/ 8320 h 10000"/>
                  <a:gd name="connsiteX117" fmla="*/ 4788 w 10000"/>
                  <a:gd name="connsiteY117" fmla="*/ 8755 h 10000"/>
                  <a:gd name="connsiteX118" fmla="*/ 4459 w 10000"/>
                  <a:gd name="connsiteY118" fmla="*/ 9149 h 10000"/>
                  <a:gd name="connsiteX119" fmla="*/ 4363 w 10000"/>
                  <a:gd name="connsiteY119" fmla="*/ 9523 h 10000"/>
                  <a:gd name="connsiteX120" fmla="*/ 4170 w 10000"/>
                  <a:gd name="connsiteY120" fmla="*/ 9876 h 10000"/>
                  <a:gd name="connsiteX121" fmla="*/ 3764 w 10000"/>
                  <a:gd name="connsiteY121" fmla="*/ 9647 h 10000"/>
                  <a:gd name="connsiteX122" fmla="*/ 3398 w 10000"/>
                  <a:gd name="connsiteY122" fmla="*/ 9627 h 10000"/>
                  <a:gd name="connsiteX123" fmla="*/ 3108 w 10000"/>
                  <a:gd name="connsiteY123" fmla="*/ 9627 h 10000"/>
                  <a:gd name="connsiteX124" fmla="*/ 2973 w 10000"/>
                  <a:gd name="connsiteY124" fmla="*/ 9793 h 10000"/>
                  <a:gd name="connsiteX125" fmla="*/ 2992 w 10000"/>
                  <a:gd name="connsiteY125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004 w 10000"/>
                  <a:gd name="connsiteY12" fmla="*/ 7697 h 10000"/>
                  <a:gd name="connsiteX13" fmla="*/ 1313 w 10000"/>
                  <a:gd name="connsiteY13" fmla="*/ 6950 h 10000"/>
                  <a:gd name="connsiteX14" fmla="*/ 0 w 10000"/>
                  <a:gd name="connsiteY14" fmla="*/ 3361 h 10000"/>
                  <a:gd name="connsiteX15" fmla="*/ 58 w 10000"/>
                  <a:gd name="connsiteY15" fmla="*/ 622 h 10000"/>
                  <a:gd name="connsiteX16" fmla="*/ 193 w 10000"/>
                  <a:gd name="connsiteY16" fmla="*/ 685 h 10000"/>
                  <a:gd name="connsiteX17" fmla="*/ 367 w 10000"/>
                  <a:gd name="connsiteY17" fmla="*/ 664 h 10000"/>
                  <a:gd name="connsiteX18" fmla="*/ 463 w 10000"/>
                  <a:gd name="connsiteY18" fmla="*/ 415 h 10000"/>
                  <a:gd name="connsiteX19" fmla="*/ 386 w 10000"/>
                  <a:gd name="connsiteY19" fmla="*/ 228 h 10000"/>
                  <a:gd name="connsiteX20" fmla="*/ 541 w 10000"/>
                  <a:gd name="connsiteY20" fmla="*/ 0 h 10000"/>
                  <a:gd name="connsiteX21" fmla="*/ 811 w 10000"/>
                  <a:gd name="connsiteY21" fmla="*/ 145 h 10000"/>
                  <a:gd name="connsiteX22" fmla="*/ 907 w 10000"/>
                  <a:gd name="connsiteY22" fmla="*/ 332 h 10000"/>
                  <a:gd name="connsiteX23" fmla="*/ 1100 w 10000"/>
                  <a:gd name="connsiteY23" fmla="*/ 415 h 10000"/>
                  <a:gd name="connsiteX24" fmla="*/ 1236 w 10000"/>
                  <a:gd name="connsiteY24" fmla="*/ 311 h 10000"/>
                  <a:gd name="connsiteX25" fmla="*/ 1583 w 10000"/>
                  <a:gd name="connsiteY25" fmla="*/ 332 h 10000"/>
                  <a:gd name="connsiteX26" fmla="*/ 1815 w 10000"/>
                  <a:gd name="connsiteY26" fmla="*/ 519 h 10000"/>
                  <a:gd name="connsiteX27" fmla="*/ 2008 w 10000"/>
                  <a:gd name="connsiteY27" fmla="*/ 539 h 10000"/>
                  <a:gd name="connsiteX28" fmla="*/ 1988 w 10000"/>
                  <a:gd name="connsiteY28" fmla="*/ 768 h 10000"/>
                  <a:gd name="connsiteX29" fmla="*/ 1931 w 10000"/>
                  <a:gd name="connsiteY29" fmla="*/ 871 h 10000"/>
                  <a:gd name="connsiteX30" fmla="*/ 1969 w 10000"/>
                  <a:gd name="connsiteY30" fmla="*/ 1100 h 10000"/>
                  <a:gd name="connsiteX31" fmla="*/ 2239 w 10000"/>
                  <a:gd name="connsiteY31" fmla="*/ 1328 h 10000"/>
                  <a:gd name="connsiteX32" fmla="*/ 2490 w 10000"/>
                  <a:gd name="connsiteY32" fmla="*/ 1618 h 10000"/>
                  <a:gd name="connsiteX33" fmla="*/ 2587 w 10000"/>
                  <a:gd name="connsiteY33" fmla="*/ 1992 h 10000"/>
                  <a:gd name="connsiteX34" fmla="*/ 2761 w 10000"/>
                  <a:gd name="connsiteY34" fmla="*/ 2593 h 10000"/>
                  <a:gd name="connsiteX35" fmla="*/ 2915 w 10000"/>
                  <a:gd name="connsiteY35" fmla="*/ 3154 h 10000"/>
                  <a:gd name="connsiteX36" fmla="*/ 2819 w 10000"/>
                  <a:gd name="connsiteY36" fmla="*/ 3423 h 10000"/>
                  <a:gd name="connsiteX37" fmla="*/ 2973 w 10000"/>
                  <a:gd name="connsiteY37" fmla="*/ 3714 h 10000"/>
                  <a:gd name="connsiteX38" fmla="*/ 2896 w 10000"/>
                  <a:gd name="connsiteY38" fmla="*/ 4046 h 10000"/>
                  <a:gd name="connsiteX39" fmla="*/ 2992 w 10000"/>
                  <a:gd name="connsiteY39" fmla="*/ 4295 h 10000"/>
                  <a:gd name="connsiteX40" fmla="*/ 3069 w 10000"/>
                  <a:gd name="connsiteY40" fmla="*/ 4606 h 10000"/>
                  <a:gd name="connsiteX41" fmla="*/ 3205 w 10000"/>
                  <a:gd name="connsiteY41" fmla="*/ 4896 h 10000"/>
                  <a:gd name="connsiteX42" fmla="*/ 3147 w 10000"/>
                  <a:gd name="connsiteY42" fmla="*/ 5124 h 10000"/>
                  <a:gd name="connsiteX43" fmla="*/ 2896 w 10000"/>
                  <a:gd name="connsiteY43" fmla="*/ 5249 h 10000"/>
                  <a:gd name="connsiteX44" fmla="*/ 2722 w 10000"/>
                  <a:gd name="connsiteY44" fmla="*/ 5519 h 10000"/>
                  <a:gd name="connsiteX45" fmla="*/ 2587 w 10000"/>
                  <a:gd name="connsiteY45" fmla="*/ 5622 h 10000"/>
                  <a:gd name="connsiteX46" fmla="*/ 2278 w 10000"/>
                  <a:gd name="connsiteY46" fmla="*/ 5705 h 10000"/>
                  <a:gd name="connsiteX47" fmla="*/ 2181 w 10000"/>
                  <a:gd name="connsiteY47" fmla="*/ 5934 h 10000"/>
                  <a:gd name="connsiteX48" fmla="*/ 2046 w 10000"/>
                  <a:gd name="connsiteY48" fmla="*/ 6100 h 10000"/>
                  <a:gd name="connsiteX49" fmla="*/ 1757 w 10000"/>
                  <a:gd name="connsiteY49" fmla="*/ 6203 h 10000"/>
                  <a:gd name="connsiteX50" fmla="*/ 1564 w 10000"/>
                  <a:gd name="connsiteY50" fmla="*/ 6349 h 10000"/>
                  <a:gd name="connsiteX51" fmla="*/ 1332 w 10000"/>
                  <a:gd name="connsiteY51" fmla="*/ 6328 h 10000"/>
                  <a:gd name="connsiteX52" fmla="*/ 1100 w 10000"/>
                  <a:gd name="connsiteY52" fmla="*/ 6390 h 10000"/>
                  <a:gd name="connsiteX53" fmla="*/ 1293 w 10000"/>
                  <a:gd name="connsiteY53" fmla="*/ 6909 h 10000"/>
                  <a:gd name="connsiteX54" fmla="*/ 1564 w 10000"/>
                  <a:gd name="connsiteY54" fmla="*/ 6867 h 10000"/>
                  <a:gd name="connsiteX55" fmla="*/ 1776 w 10000"/>
                  <a:gd name="connsiteY55" fmla="*/ 6805 h 10000"/>
                  <a:gd name="connsiteX56" fmla="*/ 1988 w 10000"/>
                  <a:gd name="connsiteY56" fmla="*/ 6598 h 10000"/>
                  <a:gd name="connsiteX57" fmla="*/ 2239 w 10000"/>
                  <a:gd name="connsiteY57" fmla="*/ 6411 h 10000"/>
                  <a:gd name="connsiteX58" fmla="*/ 2278 w 10000"/>
                  <a:gd name="connsiteY58" fmla="*/ 6183 h 10000"/>
                  <a:gd name="connsiteX59" fmla="*/ 2568 w 10000"/>
                  <a:gd name="connsiteY59" fmla="*/ 5871 h 10000"/>
                  <a:gd name="connsiteX60" fmla="*/ 3050 w 10000"/>
                  <a:gd name="connsiteY60" fmla="*/ 5747 h 10000"/>
                  <a:gd name="connsiteX61" fmla="*/ 3224 w 10000"/>
                  <a:gd name="connsiteY61" fmla="*/ 5685 h 10000"/>
                  <a:gd name="connsiteX62" fmla="*/ 3475 w 10000"/>
                  <a:gd name="connsiteY62" fmla="*/ 5768 h 10000"/>
                  <a:gd name="connsiteX63" fmla="*/ 3514 w 10000"/>
                  <a:gd name="connsiteY63" fmla="*/ 5456 h 10000"/>
                  <a:gd name="connsiteX64" fmla="*/ 3591 w 10000"/>
                  <a:gd name="connsiteY64" fmla="*/ 5228 h 10000"/>
                  <a:gd name="connsiteX65" fmla="*/ 3745 w 10000"/>
                  <a:gd name="connsiteY65" fmla="*/ 5145 h 10000"/>
                  <a:gd name="connsiteX66" fmla="*/ 3938 w 10000"/>
                  <a:gd name="connsiteY66" fmla="*/ 5062 h 10000"/>
                  <a:gd name="connsiteX67" fmla="*/ 4151 w 10000"/>
                  <a:gd name="connsiteY67" fmla="*/ 5062 h 10000"/>
                  <a:gd name="connsiteX68" fmla="*/ 4286 w 10000"/>
                  <a:gd name="connsiteY68" fmla="*/ 5000 h 10000"/>
                  <a:gd name="connsiteX69" fmla="*/ 4653 w 10000"/>
                  <a:gd name="connsiteY69" fmla="*/ 4751 h 10000"/>
                  <a:gd name="connsiteX70" fmla="*/ 4903 w 10000"/>
                  <a:gd name="connsiteY70" fmla="*/ 4813 h 10000"/>
                  <a:gd name="connsiteX71" fmla="*/ 5058 w 10000"/>
                  <a:gd name="connsiteY71" fmla="*/ 4896 h 10000"/>
                  <a:gd name="connsiteX72" fmla="*/ 5405 w 10000"/>
                  <a:gd name="connsiteY72" fmla="*/ 4813 h 10000"/>
                  <a:gd name="connsiteX73" fmla="*/ 5869 w 10000"/>
                  <a:gd name="connsiteY73" fmla="*/ 4834 h 10000"/>
                  <a:gd name="connsiteX74" fmla="*/ 6062 w 10000"/>
                  <a:gd name="connsiteY74" fmla="*/ 4751 h 10000"/>
                  <a:gd name="connsiteX75" fmla="*/ 6313 w 10000"/>
                  <a:gd name="connsiteY75" fmla="*/ 4751 h 10000"/>
                  <a:gd name="connsiteX76" fmla="*/ 6564 w 10000"/>
                  <a:gd name="connsiteY76" fmla="*/ 4668 h 10000"/>
                  <a:gd name="connsiteX77" fmla="*/ 6680 w 10000"/>
                  <a:gd name="connsiteY77" fmla="*/ 4440 h 10000"/>
                  <a:gd name="connsiteX78" fmla="*/ 6795 w 10000"/>
                  <a:gd name="connsiteY78" fmla="*/ 4149 h 10000"/>
                  <a:gd name="connsiteX79" fmla="*/ 6737 w 10000"/>
                  <a:gd name="connsiteY79" fmla="*/ 3942 h 10000"/>
                  <a:gd name="connsiteX80" fmla="*/ 6718 w 10000"/>
                  <a:gd name="connsiteY80" fmla="*/ 3693 h 10000"/>
                  <a:gd name="connsiteX81" fmla="*/ 6718 w 10000"/>
                  <a:gd name="connsiteY81" fmla="*/ 3485 h 10000"/>
                  <a:gd name="connsiteX82" fmla="*/ 6795 w 10000"/>
                  <a:gd name="connsiteY82" fmla="*/ 3320 h 10000"/>
                  <a:gd name="connsiteX83" fmla="*/ 8861 w 10000"/>
                  <a:gd name="connsiteY83" fmla="*/ 3340 h 10000"/>
                  <a:gd name="connsiteX84" fmla="*/ 9170 w 10000"/>
                  <a:gd name="connsiteY84" fmla="*/ 3465 h 10000"/>
                  <a:gd name="connsiteX85" fmla="*/ 9537 w 10000"/>
                  <a:gd name="connsiteY85" fmla="*/ 4191 h 10000"/>
                  <a:gd name="connsiteX86" fmla="*/ 9730 w 10000"/>
                  <a:gd name="connsiteY86" fmla="*/ 4336 h 10000"/>
                  <a:gd name="connsiteX87" fmla="*/ 9865 w 10000"/>
                  <a:gd name="connsiteY87" fmla="*/ 4751 h 10000"/>
                  <a:gd name="connsiteX88" fmla="*/ 9865 w 10000"/>
                  <a:gd name="connsiteY88" fmla="*/ 5062 h 10000"/>
                  <a:gd name="connsiteX89" fmla="*/ 9884 w 10000"/>
                  <a:gd name="connsiteY89" fmla="*/ 5373 h 10000"/>
                  <a:gd name="connsiteX90" fmla="*/ 10000 w 10000"/>
                  <a:gd name="connsiteY90" fmla="*/ 5871 h 10000"/>
                  <a:gd name="connsiteX91" fmla="*/ 9981 w 10000"/>
                  <a:gd name="connsiteY91" fmla="*/ 6349 h 10000"/>
                  <a:gd name="connsiteX92" fmla="*/ 10000 w 10000"/>
                  <a:gd name="connsiteY92" fmla="*/ 6722 h 10000"/>
                  <a:gd name="connsiteX93" fmla="*/ 9402 w 10000"/>
                  <a:gd name="connsiteY93" fmla="*/ 6328 h 10000"/>
                  <a:gd name="connsiteX94" fmla="*/ 8958 w 10000"/>
                  <a:gd name="connsiteY94" fmla="*/ 6183 h 10000"/>
                  <a:gd name="connsiteX95" fmla="*/ 8533 w 10000"/>
                  <a:gd name="connsiteY95" fmla="*/ 5871 h 10000"/>
                  <a:gd name="connsiteX96" fmla="*/ 8108 w 10000"/>
                  <a:gd name="connsiteY96" fmla="*/ 5705 h 10000"/>
                  <a:gd name="connsiteX97" fmla="*/ 7934 w 10000"/>
                  <a:gd name="connsiteY97" fmla="*/ 5436 h 10000"/>
                  <a:gd name="connsiteX98" fmla="*/ 7857 w 10000"/>
                  <a:gd name="connsiteY98" fmla="*/ 5021 h 10000"/>
                  <a:gd name="connsiteX99" fmla="*/ 7587 w 10000"/>
                  <a:gd name="connsiteY99" fmla="*/ 4627 h 10000"/>
                  <a:gd name="connsiteX100" fmla="*/ 7278 w 10000"/>
                  <a:gd name="connsiteY100" fmla="*/ 4398 h 10000"/>
                  <a:gd name="connsiteX101" fmla="*/ 7181 w 10000"/>
                  <a:gd name="connsiteY101" fmla="*/ 4585 h 10000"/>
                  <a:gd name="connsiteX102" fmla="*/ 7181 w 10000"/>
                  <a:gd name="connsiteY102" fmla="*/ 4917 h 10000"/>
                  <a:gd name="connsiteX103" fmla="*/ 7239 w 10000"/>
                  <a:gd name="connsiteY103" fmla="*/ 5560 h 10000"/>
                  <a:gd name="connsiteX104" fmla="*/ 7239 w 10000"/>
                  <a:gd name="connsiteY104" fmla="*/ 5830 h 10000"/>
                  <a:gd name="connsiteX105" fmla="*/ 7124 w 10000"/>
                  <a:gd name="connsiteY105" fmla="*/ 6079 h 10000"/>
                  <a:gd name="connsiteX106" fmla="*/ 6680 w 10000"/>
                  <a:gd name="connsiteY106" fmla="*/ 6245 h 10000"/>
                  <a:gd name="connsiteX107" fmla="*/ 6409 w 10000"/>
                  <a:gd name="connsiteY107" fmla="*/ 6515 h 10000"/>
                  <a:gd name="connsiteX108" fmla="*/ 6197 w 10000"/>
                  <a:gd name="connsiteY108" fmla="*/ 6245 h 10000"/>
                  <a:gd name="connsiteX109" fmla="*/ 5907 w 10000"/>
                  <a:gd name="connsiteY109" fmla="*/ 6141 h 10000"/>
                  <a:gd name="connsiteX110" fmla="*/ 5869 w 10000"/>
                  <a:gd name="connsiteY110" fmla="*/ 6722 h 10000"/>
                  <a:gd name="connsiteX111" fmla="*/ 5753 w 10000"/>
                  <a:gd name="connsiteY111" fmla="*/ 6992 h 10000"/>
                  <a:gd name="connsiteX112" fmla="*/ 5753 w 10000"/>
                  <a:gd name="connsiteY112" fmla="*/ 7241 h 10000"/>
                  <a:gd name="connsiteX113" fmla="*/ 5521 w 10000"/>
                  <a:gd name="connsiteY113" fmla="*/ 7386 h 10000"/>
                  <a:gd name="connsiteX114" fmla="*/ 5309 w 10000"/>
                  <a:gd name="connsiteY114" fmla="*/ 7718 h 10000"/>
                  <a:gd name="connsiteX115" fmla="*/ 5000 w 10000"/>
                  <a:gd name="connsiteY115" fmla="*/ 8320 h 10000"/>
                  <a:gd name="connsiteX116" fmla="*/ 4788 w 10000"/>
                  <a:gd name="connsiteY116" fmla="*/ 8755 h 10000"/>
                  <a:gd name="connsiteX117" fmla="*/ 4459 w 10000"/>
                  <a:gd name="connsiteY117" fmla="*/ 9149 h 10000"/>
                  <a:gd name="connsiteX118" fmla="*/ 4363 w 10000"/>
                  <a:gd name="connsiteY118" fmla="*/ 9523 h 10000"/>
                  <a:gd name="connsiteX119" fmla="*/ 4170 w 10000"/>
                  <a:gd name="connsiteY119" fmla="*/ 9876 h 10000"/>
                  <a:gd name="connsiteX120" fmla="*/ 3764 w 10000"/>
                  <a:gd name="connsiteY120" fmla="*/ 9647 h 10000"/>
                  <a:gd name="connsiteX121" fmla="*/ 3398 w 10000"/>
                  <a:gd name="connsiteY121" fmla="*/ 9627 h 10000"/>
                  <a:gd name="connsiteX122" fmla="*/ 3108 w 10000"/>
                  <a:gd name="connsiteY122" fmla="*/ 9627 h 10000"/>
                  <a:gd name="connsiteX123" fmla="*/ 2973 w 10000"/>
                  <a:gd name="connsiteY123" fmla="*/ 9793 h 10000"/>
                  <a:gd name="connsiteX124" fmla="*/ 2992 w 10000"/>
                  <a:gd name="connsiteY124" fmla="*/ 10000 h 10000"/>
                  <a:gd name="connsiteX0" fmla="*/ 2934 w 9942"/>
                  <a:gd name="connsiteY0" fmla="*/ 10000 h 10000"/>
                  <a:gd name="connsiteX1" fmla="*/ 2625 w 9942"/>
                  <a:gd name="connsiteY1" fmla="*/ 9917 h 10000"/>
                  <a:gd name="connsiteX2" fmla="*/ 2394 w 9942"/>
                  <a:gd name="connsiteY2" fmla="*/ 9917 h 10000"/>
                  <a:gd name="connsiteX3" fmla="*/ 2085 w 9942"/>
                  <a:gd name="connsiteY3" fmla="*/ 9876 h 10000"/>
                  <a:gd name="connsiteX4" fmla="*/ 1815 w 9942"/>
                  <a:gd name="connsiteY4" fmla="*/ 9564 h 10000"/>
                  <a:gd name="connsiteX5" fmla="*/ 1757 w 9942"/>
                  <a:gd name="connsiteY5" fmla="*/ 9232 h 10000"/>
                  <a:gd name="connsiteX6" fmla="*/ 1660 w 9942"/>
                  <a:gd name="connsiteY6" fmla="*/ 9004 h 10000"/>
                  <a:gd name="connsiteX7" fmla="*/ 1506 w 9942"/>
                  <a:gd name="connsiteY7" fmla="*/ 8776 h 10000"/>
                  <a:gd name="connsiteX8" fmla="*/ 1178 w 9942"/>
                  <a:gd name="connsiteY8" fmla="*/ 8734 h 10000"/>
                  <a:gd name="connsiteX9" fmla="*/ 772 w 9942"/>
                  <a:gd name="connsiteY9" fmla="*/ 8714 h 10000"/>
                  <a:gd name="connsiteX10" fmla="*/ 579 w 9942"/>
                  <a:gd name="connsiteY10" fmla="*/ 8651 h 10000"/>
                  <a:gd name="connsiteX11" fmla="*/ 425 w 9942"/>
                  <a:gd name="connsiteY11" fmla="*/ 8402 h 10000"/>
                  <a:gd name="connsiteX12" fmla="*/ 946 w 9942"/>
                  <a:gd name="connsiteY12" fmla="*/ 7697 h 10000"/>
                  <a:gd name="connsiteX13" fmla="*/ 1255 w 9942"/>
                  <a:gd name="connsiteY13" fmla="*/ 6950 h 10000"/>
                  <a:gd name="connsiteX14" fmla="*/ 0 w 9942"/>
                  <a:gd name="connsiteY14" fmla="*/ 622 h 10000"/>
                  <a:gd name="connsiteX15" fmla="*/ 135 w 9942"/>
                  <a:gd name="connsiteY15" fmla="*/ 685 h 10000"/>
                  <a:gd name="connsiteX16" fmla="*/ 309 w 9942"/>
                  <a:gd name="connsiteY16" fmla="*/ 664 h 10000"/>
                  <a:gd name="connsiteX17" fmla="*/ 405 w 9942"/>
                  <a:gd name="connsiteY17" fmla="*/ 415 h 10000"/>
                  <a:gd name="connsiteX18" fmla="*/ 328 w 9942"/>
                  <a:gd name="connsiteY18" fmla="*/ 228 h 10000"/>
                  <a:gd name="connsiteX19" fmla="*/ 483 w 9942"/>
                  <a:gd name="connsiteY19" fmla="*/ 0 h 10000"/>
                  <a:gd name="connsiteX20" fmla="*/ 753 w 9942"/>
                  <a:gd name="connsiteY20" fmla="*/ 145 h 10000"/>
                  <a:gd name="connsiteX21" fmla="*/ 849 w 9942"/>
                  <a:gd name="connsiteY21" fmla="*/ 332 h 10000"/>
                  <a:gd name="connsiteX22" fmla="*/ 1042 w 9942"/>
                  <a:gd name="connsiteY22" fmla="*/ 415 h 10000"/>
                  <a:gd name="connsiteX23" fmla="*/ 1178 w 9942"/>
                  <a:gd name="connsiteY23" fmla="*/ 311 h 10000"/>
                  <a:gd name="connsiteX24" fmla="*/ 1525 w 9942"/>
                  <a:gd name="connsiteY24" fmla="*/ 332 h 10000"/>
                  <a:gd name="connsiteX25" fmla="*/ 1757 w 9942"/>
                  <a:gd name="connsiteY25" fmla="*/ 519 h 10000"/>
                  <a:gd name="connsiteX26" fmla="*/ 1950 w 9942"/>
                  <a:gd name="connsiteY26" fmla="*/ 539 h 10000"/>
                  <a:gd name="connsiteX27" fmla="*/ 1930 w 9942"/>
                  <a:gd name="connsiteY27" fmla="*/ 768 h 10000"/>
                  <a:gd name="connsiteX28" fmla="*/ 1873 w 9942"/>
                  <a:gd name="connsiteY28" fmla="*/ 871 h 10000"/>
                  <a:gd name="connsiteX29" fmla="*/ 1911 w 9942"/>
                  <a:gd name="connsiteY29" fmla="*/ 1100 h 10000"/>
                  <a:gd name="connsiteX30" fmla="*/ 2181 w 9942"/>
                  <a:gd name="connsiteY30" fmla="*/ 1328 h 10000"/>
                  <a:gd name="connsiteX31" fmla="*/ 2432 w 9942"/>
                  <a:gd name="connsiteY31" fmla="*/ 1618 h 10000"/>
                  <a:gd name="connsiteX32" fmla="*/ 2529 w 9942"/>
                  <a:gd name="connsiteY32" fmla="*/ 1992 h 10000"/>
                  <a:gd name="connsiteX33" fmla="*/ 2703 w 9942"/>
                  <a:gd name="connsiteY33" fmla="*/ 2593 h 10000"/>
                  <a:gd name="connsiteX34" fmla="*/ 2857 w 9942"/>
                  <a:gd name="connsiteY34" fmla="*/ 3154 h 10000"/>
                  <a:gd name="connsiteX35" fmla="*/ 2761 w 9942"/>
                  <a:gd name="connsiteY35" fmla="*/ 3423 h 10000"/>
                  <a:gd name="connsiteX36" fmla="*/ 2915 w 9942"/>
                  <a:gd name="connsiteY36" fmla="*/ 3714 h 10000"/>
                  <a:gd name="connsiteX37" fmla="*/ 2838 w 9942"/>
                  <a:gd name="connsiteY37" fmla="*/ 4046 h 10000"/>
                  <a:gd name="connsiteX38" fmla="*/ 2934 w 9942"/>
                  <a:gd name="connsiteY38" fmla="*/ 4295 h 10000"/>
                  <a:gd name="connsiteX39" fmla="*/ 3011 w 9942"/>
                  <a:gd name="connsiteY39" fmla="*/ 4606 h 10000"/>
                  <a:gd name="connsiteX40" fmla="*/ 3147 w 9942"/>
                  <a:gd name="connsiteY40" fmla="*/ 4896 h 10000"/>
                  <a:gd name="connsiteX41" fmla="*/ 3089 w 9942"/>
                  <a:gd name="connsiteY41" fmla="*/ 5124 h 10000"/>
                  <a:gd name="connsiteX42" fmla="*/ 2838 w 9942"/>
                  <a:gd name="connsiteY42" fmla="*/ 5249 h 10000"/>
                  <a:gd name="connsiteX43" fmla="*/ 2664 w 9942"/>
                  <a:gd name="connsiteY43" fmla="*/ 5519 h 10000"/>
                  <a:gd name="connsiteX44" fmla="*/ 2529 w 9942"/>
                  <a:gd name="connsiteY44" fmla="*/ 5622 h 10000"/>
                  <a:gd name="connsiteX45" fmla="*/ 2220 w 9942"/>
                  <a:gd name="connsiteY45" fmla="*/ 5705 h 10000"/>
                  <a:gd name="connsiteX46" fmla="*/ 2123 w 9942"/>
                  <a:gd name="connsiteY46" fmla="*/ 5934 h 10000"/>
                  <a:gd name="connsiteX47" fmla="*/ 1988 w 9942"/>
                  <a:gd name="connsiteY47" fmla="*/ 6100 h 10000"/>
                  <a:gd name="connsiteX48" fmla="*/ 1699 w 9942"/>
                  <a:gd name="connsiteY48" fmla="*/ 6203 h 10000"/>
                  <a:gd name="connsiteX49" fmla="*/ 1506 w 9942"/>
                  <a:gd name="connsiteY49" fmla="*/ 6349 h 10000"/>
                  <a:gd name="connsiteX50" fmla="*/ 1274 w 9942"/>
                  <a:gd name="connsiteY50" fmla="*/ 6328 h 10000"/>
                  <a:gd name="connsiteX51" fmla="*/ 1042 w 9942"/>
                  <a:gd name="connsiteY51" fmla="*/ 6390 h 10000"/>
                  <a:gd name="connsiteX52" fmla="*/ 1235 w 9942"/>
                  <a:gd name="connsiteY52" fmla="*/ 6909 h 10000"/>
                  <a:gd name="connsiteX53" fmla="*/ 1506 w 9942"/>
                  <a:gd name="connsiteY53" fmla="*/ 6867 h 10000"/>
                  <a:gd name="connsiteX54" fmla="*/ 1718 w 9942"/>
                  <a:gd name="connsiteY54" fmla="*/ 6805 h 10000"/>
                  <a:gd name="connsiteX55" fmla="*/ 1930 w 9942"/>
                  <a:gd name="connsiteY55" fmla="*/ 6598 h 10000"/>
                  <a:gd name="connsiteX56" fmla="*/ 2181 w 9942"/>
                  <a:gd name="connsiteY56" fmla="*/ 6411 h 10000"/>
                  <a:gd name="connsiteX57" fmla="*/ 2220 w 9942"/>
                  <a:gd name="connsiteY57" fmla="*/ 6183 h 10000"/>
                  <a:gd name="connsiteX58" fmla="*/ 2510 w 9942"/>
                  <a:gd name="connsiteY58" fmla="*/ 5871 h 10000"/>
                  <a:gd name="connsiteX59" fmla="*/ 2992 w 9942"/>
                  <a:gd name="connsiteY59" fmla="*/ 5747 h 10000"/>
                  <a:gd name="connsiteX60" fmla="*/ 3166 w 9942"/>
                  <a:gd name="connsiteY60" fmla="*/ 5685 h 10000"/>
                  <a:gd name="connsiteX61" fmla="*/ 3417 w 9942"/>
                  <a:gd name="connsiteY61" fmla="*/ 5768 h 10000"/>
                  <a:gd name="connsiteX62" fmla="*/ 3456 w 9942"/>
                  <a:gd name="connsiteY62" fmla="*/ 5456 h 10000"/>
                  <a:gd name="connsiteX63" fmla="*/ 3533 w 9942"/>
                  <a:gd name="connsiteY63" fmla="*/ 5228 h 10000"/>
                  <a:gd name="connsiteX64" fmla="*/ 3687 w 9942"/>
                  <a:gd name="connsiteY64" fmla="*/ 5145 h 10000"/>
                  <a:gd name="connsiteX65" fmla="*/ 3880 w 9942"/>
                  <a:gd name="connsiteY65" fmla="*/ 5062 h 10000"/>
                  <a:gd name="connsiteX66" fmla="*/ 4093 w 9942"/>
                  <a:gd name="connsiteY66" fmla="*/ 5062 h 10000"/>
                  <a:gd name="connsiteX67" fmla="*/ 4228 w 9942"/>
                  <a:gd name="connsiteY67" fmla="*/ 5000 h 10000"/>
                  <a:gd name="connsiteX68" fmla="*/ 4595 w 9942"/>
                  <a:gd name="connsiteY68" fmla="*/ 4751 h 10000"/>
                  <a:gd name="connsiteX69" fmla="*/ 4845 w 9942"/>
                  <a:gd name="connsiteY69" fmla="*/ 4813 h 10000"/>
                  <a:gd name="connsiteX70" fmla="*/ 5000 w 9942"/>
                  <a:gd name="connsiteY70" fmla="*/ 4896 h 10000"/>
                  <a:gd name="connsiteX71" fmla="*/ 5347 w 9942"/>
                  <a:gd name="connsiteY71" fmla="*/ 4813 h 10000"/>
                  <a:gd name="connsiteX72" fmla="*/ 5811 w 9942"/>
                  <a:gd name="connsiteY72" fmla="*/ 4834 h 10000"/>
                  <a:gd name="connsiteX73" fmla="*/ 6004 w 9942"/>
                  <a:gd name="connsiteY73" fmla="*/ 4751 h 10000"/>
                  <a:gd name="connsiteX74" fmla="*/ 6255 w 9942"/>
                  <a:gd name="connsiteY74" fmla="*/ 4751 h 10000"/>
                  <a:gd name="connsiteX75" fmla="*/ 6506 w 9942"/>
                  <a:gd name="connsiteY75" fmla="*/ 4668 h 10000"/>
                  <a:gd name="connsiteX76" fmla="*/ 6622 w 9942"/>
                  <a:gd name="connsiteY76" fmla="*/ 4440 h 10000"/>
                  <a:gd name="connsiteX77" fmla="*/ 6737 w 9942"/>
                  <a:gd name="connsiteY77" fmla="*/ 4149 h 10000"/>
                  <a:gd name="connsiteX78" fmla="*/ 6679 w 9942"/>
                  <a:gd name="connsiteY78" fmla="*/ 3942 h 10000"/>
                  <a:gd name="connsiteX79" fmla="*/ 6660 w 9942"/>
                  <a:gd name="connsiteY79" fmla="*/ 3693 h 10000"/>
                  <a:gd name="connsiteX80" fmla="*/ 6660 w 9942"/>
                  <a:gd name="connsiteY80" fmla="*/ 3485 h 10000"/>
                  <a:gd name="connsiteX81" fmla="*/ 6737 w 9942"/>
                  <a:gd name="connsiteY81" fmla="*/ 3320 h 10000"/>
                  <a:gd name="connsiteX82" fmla="*/ 8803 w 9942"/>
                  <a:gd name="connsiteY82" fmla="*/ 3340 h 10000"/>
                  <a:gd name="connsiteX83" fmla="*/ 9112 w 9942"/>
                  <a:gd name="connsiteY83" fmla="*/ 3465 h 10000"/>
                  <a:gd name="connsiteX84" fmla="*/ 9479 w 9942"/>
                  <a:gd name="connsiteY84" fmla="*/ 4191 h 10000"/>
                  <a:gd name="connsiteX85" fmla="*/ 9672 w 9942"/>
                  <a:gd name="connsiteY85" fmla="*/ 4336 h 10000"/>
                  <a:gd name="connsiteX86" fmla="*/ 9807 w 9942"/>
                  <a:gd name="connsiteY86" fmla="*/ 4751 h 10000"/>
                  <a:gd name="connsiteX87" fmla="*/ 9807 w 9942"/>
                  <a:gd name="connsiteY87" fmla="*/ 5062 h 10000"/>
                  <a:gd name="connsiteX88" fmla="*/ 9826 w 9942"/>
                  <a:gd name="connsiteY88" fmla="*/ 5373 h 10000"/>
                  <a:gd name="connsiteX89" fmla="*/ 9942 w 9942"/>
                  <a:gd name="connsiteY89" fmla="*/ 5871 h 10000"/>
                  <a:gd name="connsiteX90" fmla="*/ 9923 w 9942"/>
                  <a:gd name="connsiteY90" fmla="*/ 6349 h 10000"/>
                  <a:gd name="connsiteX91" fmla="*/ 9942 w 9942"/>
                  <a:gd name="connsiteY91" fmla="*/ 6722 h 10000"/>
                  <a:gd name="connsiteX92" fmla="*/ 9344 w 9942"/>
                  <a:gd name="connsiteY92" fmla="*/ 6328 h 10000"/>
                  <a:gd name="connsiteX93" fmla="*/ 8900 w 9942"/>
                  <a:gd name="connsiteY93" fmla="*/ 6183 h 10000"/>
                  <a:gd name="connsiteX94" fmla="*/ 8475 w 9942"/>
                  <a:gd name="connsiteY94" fmla="*/ 5871 h 10000"/>
                  <a:gd name="connsiteX95" fmla="*/ 8050 w 9942"/>
                  <a:gd name="connsiteY95" fmla="*/ 5705 h 10000"/>
                  <a:gd name="connsiteX96" fmla="*/ 7876 w 9942"/>
                  <a:gd name="connsiteY96" fmla="*/ 5436 h 10000"/>
                  <a:gd name="connsiteX97" fmla="*/ 7799 w 9942"/>
                  <a:gd name="connsiteY97" fmla="*/ 5021 h 10000"/>
                  <a:gd name="connsiteX98" fmla="*/ 7529 w 9942"/>
                  <a:gd name="connsiteY98" fmla="*/ 4627 h 10000"/>
                  <a:gd name="connsiteX99" fmla="*/ 7220 w 9942"/>
                  <a:gd name="connsiteY99" fmla="*/ 4398 h 10000"/>
                  <a:gd name="connsiteX100" fmla="*/ 7123 w 9942"/>
                  <a:gd name="connsiteY100" fmla="*/ 4585 h 10000"/>
                  <a:gd name="connsiteX101" fmla="*/ 7123 w 9942"/>
                  <a:gd name="connsiteY101" fmla="*/ 4917 h 10000"/>
                  <a:gd name="connsiteX102" fmla="*/ 7181 w 9942"/>
                  <a:gd name="connsiteY102" fmla="*/ 5560 h 10000"/>
                  <a:gd name="connsiteX103" fmla="*/ 7181 w 9942"/>
                  <a:gd name="connsiteY103" fmla="*/ 5830 h 10000"/>
                  <a:gd name="connsiteX104" fmla="*/ 7066 w 9942"/>
                  <a:gd name="connsiteY104" fmla="*/ 6079 h 10000"/>
                  <a:gd name="connsiteX105" fmla="*/ 6622 w 9942"/>
                  <a:gd name="connsiteY105" fmla="*/ 6245 h 10000"/>
                  <a:gd name="connsiteX106" fmla="*/ 6351 w 9942"/>
                  <a:gd name="connsiteY106" fmla="*/ 6515 h 10000"/>
                  <a:gd name="connsiteX107" fmla="*/ 6139 w 9942"/>
                  <a:gd name="connsiteY107" fmla="*/ 6245 h 10000"/>
                  <a:gd name="connsiteX108" fmla="*/ 5849 w 9942"/>
                  <a:gd name="connsiteY108" fmla="*/ 6141 h 10000"/>
                  <a:gd name="connsiteX109" fmla="*/ 5811 w 9942"/>
                  <a:gd name="connsiteY109" fmla="*/ 6722 h 10000"/>
                  <a:gd name="connsiteX110" fmla="*/ 5695 w 9942"/>
                  <a:gd name="connsiteY110" fmla="*/ 6992 h 10000"/>
                  <a:gd name="connsiteX111" fmla="*/ 5695 w 9942"/>
                  <a:gd name="connsiteY111" fmla="*/ 7241 h 10000"/>
                  <a:gd name="connsiteX112" fmla="*/ 5463 w 9942"/>
                  <a:gd name="connsiteY112" fmla="*/ 7386 h 10000"/>
                  <a:gd name="connsiteX113" fmla="*/ 5251 w 9942"/>
                  <a:gd name="connsiteY113" fmla="*/ 7718 h 10000"/>
                  <a:gd name="connsiteX114" fmla="*/ 4942 w 9942"/>
                  <a:gd name="connsiteY114" fmla="*/ 8320 h 10000"/>
                  <a:gd name="connsiteX115" fmla="*/ 4730 w 9942"/>
                  <a:gd name="connsiteY115" fmla="*/ 8755 h 10000"/>
                  <a:gd name="connsiteX116" fmla="*/ 4401 w 9942"/>
                  <a:gd name="connsiteY116" fmla="*/ 9149 h 10000"/>
                  <a:gd name="connsiteX117" fmla="*/ 4305 w 9942"/>
                  <a:gd name="connsiteY117" fmla="*/ 9523 h 10000"/>
                  <a:gd name="connsiteX118" fmla="*/ 4112 w 9942"/>
                  <a:gd name="connsiteY118" fmla="*/ 9876 h 10000"/>
                  <a:gd name="connsiteX119" fmla="*/ 3706 w 9942"/>
                  <a:gd name="connsiteY119" fmla="*/ 9647 h 10000"/>
                  <a:gd name="connsiteX120" fmla="*/ 3340 w 9942"/>
                  <a:gd name="connsiteY120" fmla="*/ 9627 h 10000"/>
                  <a:gd name="connsiteX121" fmla="*/ 3050 w 9942"/>
                  <a:gd name="connsiteY121" fmla="*/ 9627 h 10000"/>
                  <a:gd name="connsiteX122" fmla="*/ 2915 w 9942"/>
                  <a:gd name="connsiteY122" fmla="*/ 9793 h 10000"/>
                  <a:gd name="connsiteX123" fmla="*/ 2934 w 9942"/>
                  <a:gd name="connsiteY123" fmla="*/ 10000 h 10000"/>
                  <a:gd name="connsiteX0" fmla="*/ 2815 w 9864"/>
                  <a:gd name="connsiteY0" fmla="*/ 10000 h 10000"/>
                  <a:gd name="connsiteX1" fmla="*/ 2504 w 9864"/>
                  <a:gd name="connsiteY1" fmla="*/ 9917 h 10000"/>
                  <a:gd name="connsiteX2" fmla="*/ 2272 w 9864"/>
                  <a:gd name="connsiteY2" fmla="*/ 9917 h 10000"/>
                  <a:gd name="connsiteX3" fmla="*/ 1961 w 9864"/>
                  <a:gd name="connsiteY3" fmla="*/ 9876 h 10000"/>
                  <a:gd name="connsiteX4" fmla="*/ 1690 w 9864"/>
                  <a:gd name="connsiteY4" fmla="*/ 9564 h 10000"/>
                  <a:gd name="connsiteX5" fmla="*/ 1631 w 9864"/>
                  <a:gd name="connsiteY5" fmla="*/ 9232 h 10000"/>
                  <a:gd name="connsiteX6" fmla="*/ 1534 w 9864"/>
                  <a:gd name="connsiteY6" fmla="*/ 9004 h 10000"/>
                  <a:gd name="connsiteX7" fmla="*/ 1379 w 9864"/>
                  <a:gd name="connsiteY7" fmla="*/ 8776 h 10000"/>
                  <a:gd name="connsiteX8" fmla="*/ 1049 w 9864"/>
                  <a:gd name="connsiteY8" fmla="*/ 8734 h 10000"/>
                  <a:gd name="connsiteX9" fmla="*/ 641 w 9864"/>
                  <a:gd name="connsiteY9" fmla="*/ 8714 h 10000"/>
                  <a:gd name="connsiteX10" fmla="*/ 446 w 9864"/>
                  <a:gd name="connsiteY10" fmla="*/ 8651 h 10000"/>
                  <a:gd name="connsiteX11" fmla="*/ 291 w 9864"/>
                  <a:gd name="connsiteY11" fmla="*/ 8402 h 10000"/>
                  <a:gd name="connsiteX12" fmla="*/ 816 w 9864"/>
                  <a:gd name="connsiteY12" fmla="*/ 7697 h 10000"/>
                  <a:gd name="connsiteX13" fmla="*/ 1126 w 9864"/>
                  <a:gd name="connsiteY13" fmla="*/ 6950 h 10000"/>
                  <a:gd name="connsiteX14" fmla="*/ 0 w 9864"/>
                  <a:gd name="connsiteY14" fmla="*/ 685 h 10000"/>
                  <a:gd name="connsiteX15" fmla="*/ 175 w 9864"/>
                  <a:gd name="connsiteY15" fmla="*/ 664 h 10000"/>
                  <a:gd name="connsiteX16" fmla="*/ 271 w 9864"/>
                  <a:gd name="connsiteY16" fmla="*/ 415 h 10000"/>
                  <a:gd name="connsiteX17" fmla="*/ 194 w 9864"/>
                  <a:gd name="connsiteY17" fmla="*/ 228 h 10000"/>
                  <a:gd name="connsiteX18" fmla="*/ 350 w 9864"/>
                  <a:gd name="connsiteY18" fmla="*/ 0 h 10000"/>
                  <a:gd name="connsiteX19" fmla="*/ 621 w 9864"/>
                  <a:gd name="connsiteY19" fmla="*/ 145 h 10000"/>
                  <a:gd name="connsiteX20" fmla="*/ 718 w 9864"/>
                  <a:gd name="connsiteY20" fmla="*/ 332 h 10000"/>
                  <a:gd name="connsiteX21" fmla="*/ 912 w 9864"/>
                  <a:gd name="connsiteY21" fmla="*/ 415 h 10000"/>
                  <a:gd name="connsiteX22" fmla="*/ 1049 w 9864"/>
                  <a:gd name="connsiteY22" fmla="*/ 311 h 10000"/>
                  <a:gd name="connsiteX23" fmla="*/ 1398 w 9864"/>
                  <a:gd name="connsiteY23" fmla="*/ 332 h 10000"/>
                  <a:gd name="connsiteX24" fmla="*/ 1631 w 9864"/>
                  <a:gd name="connsiteY24" fmla="*/ 519 h 10000"/>
                  <a:gd name="connsiteX25" fmla="*/ 1825 w 9864"/>
                  <a:gd name="connsiteY25" fmla="*/ 539 h 10000"/>
                  <a:gd name="connsiteX26" fmla="*/ 1805 w 9864"/>
                  <a:gd name="connsiteY26" fmla="*/ 768 h 10000"/>
                  <a:gd name="connsiteX27" fmla="*/ 1748 w 9864"/>
                  <a:gd name="connsiteY27" fmla="*/ 871 h 10000"/>
                  <a:gd name="connsiteX28" fmla="*/ 1786 w 9864"/>
                  <a:gd name="connsiteY28" fmla="*/ 1100 h 10000"/>
                  <a:gd name="connsiteX29" fmla="*/ 2058 w 9864"/>
                  <a:gd name="connsiteY29" fmla="*/ 1328 h 10000"/>
                  <a:gd name="connsiteX30" fmla="*/ 2310 w 9864"/>
                  <a:gd name="connsiteY30" fmla="*/ 1618 h 10000"/>
                  <a:gd name="connsiteX31" fmla="*/ 2408 w 9864"/>
                  <a:gd name="connsiteY31" fmla="*/ 1992 h 10000"/>
                  <a:gd name="connsiteX32" fmla="*/ 2583 w 9864"/>
                  <a:gd name="connsiteY32" fmla="*/ 2593 h 10000"/>
                  <a:gd name="connsiteX33" fmla="*/ 2738 w 9864"/>
                  <a:gd name="connsiteY33" fmla="*/ 3154 h 10000"/>
                  <a:gd name="connsiteX34" fmla="*/ 2641 w 9864"/>
                  <a:gd name="connsiteY34" fmla="*/ 3423 h 10000"/>
                  <a:gd name="connsiteX35" fmla="*/ 2796 w 9864"/>
                  <a:gd name="connsiteY35" fmla="*/ 3714 h 10000"/>
                  <a:gd name="connsiteX36" fmla="*/ 2719 w 9864"/>
                  <a:gd name="connsiteY36" fmla="*/ 4046 h 10000"/>
                  <a:gd name="connsiteX37" fmla="*/ 2815 w 9864"/>
                  <a:gd name="connsiteY37" fmla="*/ 4295 h 10000"/>
                  <a:gd name="connsiteX38" fmla="*/ 2893 w 9864"/>
                  <a:gd name="connsiteY38" fmla="*/ 4606 h 10000"/>
                  <a:gd name="connsiteX39" fmla="*/ 3029 w 9864"/>
                  <a:gd name="connsiteY39" fmla="*/ 4896 h 10000"/>
                  <a:gd name="connsiteX40" fmla="*/ 2971 w 9864"/>
                  <a:gd name="connsiteY40" fmla="*/ 5124 h 10000"/>
                  <a:gd name="connsiteX41" fmla="*/ 2719 w 9864"/>
                  <a:gd name="connsiteY41" fmla="*/ 5249 h 10000"/>
                  <a:gd name="connsiteX42" fmla="*/ 2544 w 9864"/>
                  <a:gd name="connsiteY42" fmla="*/ 5519 h 10000"/>
                  <a:gd name="connsiteX43" fmla="*/ 2408 w 9864"/>
                  <a:gd name="connsiteY43" fmla="*/ 5622 h 10000"/>
                  <a:gd name="connsiteX44" fmla="*/ 2097 w 9864"/>
                  <a:gd name="connsiteY44" fmla="*/ 5705 h 10000"/>
                  <a:gd name="connsiteX45" fmla="*/ 1999 w 9864"/>
                  <a:gd name="connsiteY45" fmla="*/ 5934 h 10000"/>
                  <a:gd name="connsiteX46" fmla="*/ 1864 w 9864"/>
                  <a:gd name="connsiteY46" fmla="*/ 6100 h 10000"/>
                  <a:gd name="connsiteX47" fmla="*/ 1573 w 9864"/>
                  <a:gd name="connsiteY47" fmla="*/ 6203 h 10000"/>
                  <a:gd name="connsiteX48" fmla="*/ 1379 w 9864"/>
                  <a:gd name="connsiteY48" fmla="*/ 6349 h 10000"/>
                  <a:gd name="connsiteX49" fmla="*/ 1145 w 9864"/>
                  <a:gd name="connsiteY49" fmla="*/ 6328 h 10000"/>
                  <a:gd name="connsiteX50" fmla="*/ 912 w 9864"/>
                  <a:gd name="connsiteY50" fmla="*/ 6390 h 10000"/>
                  <a:gd name="connsiteX51" fmla="*/ 1106 w 9864"/>
                  <a:gd name="connsiteY51" fmla="*/ 6909 h 10000"/>
                  <a:gd name="connsiteX52" fmla="*/ 1379 w 9864"/>
                  <a:gd name="connsiteY52" fmla="*/ 6867 h 10000"/>
                  <a:gd name="connsiteX53" fmla="*/ 1592 w 9864"/>
                  <a:gd name="connsiteY53" fmla="*/ 6805 h 10000"/>
                  <a:gd name="connsiteX54" fmla="*/ 1805 w 9864"/>
                  <a:gd name="connsiteY54" fmla="*/ 6598 h 10000"/>
                  <a:gd name="connsiteX55" fmla="*/ 2058 w 9864"/>
                  <a:gd name="connsiteY55" fmla="*/ 6411 h 10000"/>
                  <a:gd name="connsiteX56" fmla="*/ 2097 w 9864"/>
                  <a:gd name="connsiteY56" fmla="*/ 6183 h 10000"/>
                  <a:gd name="connsiteX57" fmla="*/ 2389 w 9864"/>
                  <a:gd name="connsiteY57" fmla="*/ 5871 h 10000"/>
                  <a:gd name="connsiteX58" fmla="*/ 2873 w 9864"/>
                  <a:gd name="connsiteY58" fmla="*/ 5747 h 10000"/>
                  <a:gd name="connsiteX59" fmla="*/ 3048 w 9864"/>
                  <a:gd name="connsiteY59" fmla="*/ 5685 h 10000"/>
                  <a:gd name="connsiteX60" fmla="*/ 3301 w 9864"/>
                  <a:gd name="connsiteY60" fmla="*/ 5768 h 10000"/>
                  <a:gd name="connsiteX61" fmla="*/ 3340 w 9864"/>
                  <a:gd name="connsiteY61" fmla="*/ 5456 h 10000"/>
                  <a:gd name="connsiteX62" fmla="*/ 3418 w 9864"/>
                  <a:gd name="connsiteY62" fmla="*/ 5228 h 10000"/>
                  <a:gd name="connsiteX63" fmla="*/ 3573 w 9864"/>
                  <a:gd name="connsiteY63" fmla="*/ 5145 h 10000"/>
                  <a:gd name="connsiteX64" fmla="*/ 3767 w 9864"/>
                  <a:gd name="connsiteY64" fmla="*/ 5062 h 10000"/>
                  <a:gd name="connsiteX65" fmla="*/ 3981 w 9864"/>
                  <a:gd name="connsiteY65" fmla="*/ 5062 h 10000"/>
                  <a:gd name="connsiteX66" fmla="*/ 4117 w 9864"/>
                  <a:gd name="connsiteY66" fmla="*/ 5000 h 10000"/>
                  <a:gd name="connsiteX67" fmla="*/ 4486 w 9864"/>
                  <a:gd name="connsiteY67" fmla="*/ 4751 h 10000"/>
                  <a:gd name="connsiteX68" fmla="*/ 4737 w 9864"/>
                  <a:gd name="connsiteY68" fmla="*/ 4813 h 10000"/>
                  <a:gd name="connsiteX69" fmla="*/ 4893 w 9864"/>
                  <a:gd name="connsiteY69" fmla="*/ 4896 h 10000"/>
                  <a:gd name="connsiteX70" fmla="*/ 5242 w 9864"/>
                  <a:gd name="connsiteY70" fmla="*/ 4813 h 10000"/>
                  <a:gd name="connsiteX71" fmla="*/ 5709 w 9864"/>
                  <a:gd name="connsiteY71" fmla="*/ 4834 h 10000"/>
                  <a:gd name="connsiteX72" fmla="*/ 5903 w 9864"/>
                  <a:gd name="connsiteY72" fmla="*/ 4751 h 10000"/>
                  <a:gd name="connsiteX73" fmla="*/ 6155 w 9864"/>
                  <a:gd name="connsiteY73" fmla="*/ 4751 h 10000"/>
                  <a:gd name="connsiteX74" fmla="*/ 6408 w 9864"/>
                  <a:gd name="connsiteY74" fmla="*/ 4668 h 10000"/>
                  <a:gd name="connsiteX75" fmla="*/ 6525 w 9864"/>
                  <a:gd name="connsiteY75" fmla="*/ 4440 h 10000"/>
                  <a:gd name="connsiteX76" fmla="*/ 6640 w 9864"/>
                  <a:gd name="connsiteY76" fmla="*/ 4149 h 10000"/>
                  <a:gd name="connsiteX77" fmla="*/ 6582 w 9864"/>
                  <a:gd name="connsiteY77" fmla="*/ 3942 h 10000"/>
                  <a:gd name="connsiteX78" fmla="*/ 6563 w 9864"/>
                  <a:gd name="connsiteY78" fmla="*/ 3693 h 10000"/>
                  <a:gd name="connsiteX79" fmla="*/ 6563 w 9864"/>
                  <a:gd name="connsiteY79" fmla="*/ 3485 h 10000"/>
                  <a:gd name="connsiteX80" fmla="*/ 6640 w 9864"/>
                  <a:gd name="connsiteY80" fmla="*/ 3320 h 10000"/>
                  <a:gd name="connsiteX81" fmla="*/ 8718 w 9864"/>
                  <a:gd name="connsiteY81" fmla="*/ 3340 h 10000"/>
                  <a:gd name="connsiteX82" fmla="*/ 9029 w 9864"/>
                  <a:gd name="connsiteY82" fmla="*/ 3465 h 10000"/>
                  <a:gd name="connsiteX83" fmla="*/ 9398 w 9864"/>
                  <a:gd name="connsiteY83" fmla="*/ 4191 h 10000"/>
                  <a:gd name="connsiteX84" fmla="*/ 9592 w 9864"/>
                  <a:gd name="connsiteY84" fmla="*/ 4336 h 10000"/>
                  <a:gd name="connsiteX85" fmla="*/ 9728 w 9864"/>
                  <a:gd name="connsiteY85" fmla="*/ 4751 h 10000"/>
                  <a:gd name="connsiteX86" fmla="*/ 9728 w 9864"/>
                  <a:gd name="connsiteY86" fmla="*/ 5062 h 10000"/>
                  <a:gd name="connsiteX87" fmla="*/ 9747 w 9864"/>
                  <a:gd name="connsiteY87" fmla="*/ 5373 h 10000"/>
                  <a:gd name="connsiteX88" fmla="*/ 9864 w 9864"/>
                  <a:gd name="connsiteY88" fmla="*/ 5871 h 10000"/>
                  <a:gd name="connsiteX89" fmla="*/ 9845 w 9864"/>
                  <a:gd name="connsiteY89" fmla="*/ 6349 h 10000"/>
                  <a:gd name="connsiteX90" fmla="*/ 9864 w 9864"/>
                  <a:gd name="connsiteY90" fmla="*/ 6722 h 10000"/>
                  <a:gd name="connsiteX91" fmla="*/ 9263 w 9864"/>
                  <a:gd name="connsiteY91" fmla="*/ 6328 h 10000"/>
                  <a:gd name="connsiteX92" fmla="*/ 8816 w 9864"/>
                  <a:gd name="connsiteY92" fmla="*/ 6183 h 10000"/>
                  <a:gd name="connsiteX93" fmla="*/ 8388 w 9864"/>
                  <a:gd name="connsiteY93" fmla="*/ 5871 h 10000"/>
                  <a:gd name="connsiteX94" fmla="*/ 7961 w 9864"/>
                  <a:gd name="connsiteY94" fmla="*/ 5705 h 10000"/>
                  <a:gd name="connsiteX95" fmla="*/ 7786 w 9864"/>
                  <a:gd name="connsiteY95" fmla="*/ 5436 h 10000"/>
                  <a:gd name="connsiteX96" fmla="*/ 7708 w 9864"/>
                  <a:gd name="connsiteY96" fmla="*/ 5021 h 10000"/>
                  <a:gd name="connsiteX97" fmla="*/ 7437 w 9864"/>
                  <a:gd name="connsiteY97" fmla="*/ 4627 h 10000"/>
                  <a:gd name="connsiteX98" fmla="*/ 7126 w 9864"/>
                  <a:gd name="connsiteY98" fmla="*/ 4398 h 10000"/>
                  <a:gd name="connsiteX99" fmla="*/ 7029 w 9864"/>
                  <a:gd name="connsiteY99" fmla="*/ 4585 h 10000"/>
                  <a:gd name="connsiteX100" fmla="*/ 7029 w 9864"/>
                  <a:gd name="connsiteY100" fmla="*/ 4917 h 10000"/>
                  <a:gd name="connsiteX101" fmla="*/ 7087 w 9864"/>
                  <a:gd name="connsiteY101" fmla="*/ 5560 h 10000"/>
                  <a:gd name="connsiteX102" fmla="*/ 7087 w 9864"/>
                  <a:gd name="connsiteY102" fmla="*/ 5830 h 10000"/>
                  <a:gd name="connsiteX103" fmla="*/ 6971 w 9864"/>
                  <a:gd name="connsiteY103" fmla="*/ 6079 h 10000"/>
                  <a:gd name="connsiteX104" fmla="*/ 6525 w 9864"/>
                  <a:gd name="connsiteY104" fmla="*/ 6245 h 10000"/>
                  <a:gd name="connsiteX105" fmla="*/ 6252 w 9864"/>
                  <a:gd name="connsiteY105" fmla="*/ 6515 h 10000"/>
                  <a:gd name="connsiteX106" fmla="*/ 6039 w 9864"/>
                  <a:gd name="connsiteY106" fmla="*/ 6245 h 10000"/>
                  <a:gd name="connsiteX107" fmla="*/ 5747 w 9864"/>
                  <a:gd name="connsiteY107" fmla="*/ 6141 h 10000"/>
                  <a:gd name="connsiteX108" fmla="*/ 5709 w 9864"/>
                  <a:gd name="connsiteY108" fmla="*/ 6722 h 10000"/>
                  <a:gd name="connsiteX109" fmla="*/ 5592 w 9864"/>
                  <a:gd name="connsiteY109" fmla="*/ 6992 h 10000"/>
                  <a:gd name="connsiteX110" fmla="*/ 5592 w 9864"/>
                  <a:gd name="connsiteY110" fmla="*/ 7241 h 10000"/>
                  <a:gd name="connsiteX111" fmla="*/ 5359 w 9864"/>
                  <a:gd name="connsiteY111" fmla="*/ 7386 h 10000"/>
                  <a:gd name="connsiteX112" fmla="*/ 5146 w 9864"/>
                  <a:gd name="connsiteY112" fmla="*/ 7718 h 10000"/>
                  <a:gd name="connsiteX113" fmla="*/ 4835 w 9864"/>
                  <a:gd name="connsiteY113" fmla="*/ 8320 h 10000"/>
                  <a:gd name="connsiteX114" fmla="*/ 4622 w 9864"/>
                  <a:gd name="connsiteY114" fmla="*/ 8755 h 10000"/>
                  <a:gd name="connsiteX115" fmla="*/ 4291 w 9864"/>
                  <a:gd name="connsiteY115" fmla="*/ 9149 h 10000"/>
                  <a:gd name="connsiteX116" fmla="*/ 4194 w 9864"/>
                  <a:gd name="connsiteY116" fmla="*/ 9523 h 10000"/>
                  <a:gd name="connsiteX117" fmla="*/ 4000 w 9864"/>
                  <a:gd name="connsiteY117" fmla="*/ 9876 h 10000"/>
                  <a:gd name="connsiteX118" fmla="*/ 3592 w 9864"/>
                  <a:gd name="connsiteY118" fmla="*/ 9647 h 10000"/>
                  <a:gd name="connsiteX119" fmla="*/ 3223 w 9864"/>
                  <a:gd name="connsiteY119" fmla="*/ 9627 h 10000"/>
                  <a:gd name="connsiteX120" fmla="*/ 2932 w 9864"/>
                  <a:gd name="connsiteY120" fmla="*/ 9627 h 10000"/>
                  <a:gd name="connsiteX121" fmla="*/ 2796 w 9864"/>
                  <a:gd name="connsiteY121" fmla="*/ 9793 h 10000"/>
                  <a:gd name="connsiteX122" fmla="*/ 2815 w 9864"/>
                  <a:gd name="connsiteY122" fmla="*/ 10000 h 10000"/>
                  <a:gd name="connsiteX0" fmla="*/ 2677 w 9823"/>
                  <a:gd name="connsiteY0" fmla="*/ 10000 h 10000"/>
                  <a:gd name="connsiteX1" fmla="*/ 2362 w 9823"/>
                  <a:gd name="connsiteY1" fmla="*/ 9917 h 10000"/>
                  <a:gd name="connsiteX2" fmla="*/ 2126 w 9823"/>
                  <a:gd name="connsiteY2" fmla="*/ 9917 h 10000"/>
                  <a:gd name="connsiteX3" fmla="*/ 1811 w 9823"/>
                  <a:gd name="connsiteY3" fmla="*/ 9876 h 10000"/>
                  <a:gd name="connsiteX4" fmla="*/ 1536 w 9823"/>
                  <a:gd name="connsiteY4" fmla="*/ 9564 h 10000"/>
                  <a:gd name="connsiteX5" fmla="*/ 1476 w 9823"/>
                  <a:gd name="connsiteY5" fmla="*/ 9232 h 10000"/>
                  <a:gd name="connsiteX6" fmla="*/ 1378 w 9823"/>
                  <a:gd name="connsiteY6" fmla="*/ 9004 h 10000"/>
                  <a:gd name="connsiteX7" fmla="*/ 1221 w 9823"/>
                  <a:gd name="connsiteY7" fmla="*/ 8776 h 10000"/>
                  <a:gd name="connsiteX8" fmla="*/ 886 w 9823"/>
                  <a:gd name="connsiteY8" fmla="*/ 8734 h 10000"/>
                  <a:gd name="connsiteX9" fmla="*/ 473 w 9823"/>
                  <a:gd name="connsiteY9" fmla="*/ 8714 h 10000"/>
                  <a:gd name="connsiteX10" fmla="*/ 275 w 9823"/>
                  <a:gd name="connsiteY10" fmla="*/ 8651 h 10000"/>
                  <a:gd name="connsiteX11" fmla="*/ 118 w 9823"/>
                  <a:gd name="connsiteY11" fmla="*/ 8402 h 10000"/>
                  <a:gd name="connsiteX12" fmla="*/ 650 w 9823"/>
                  <a:gd name="connsiteY12" fmla="*/ 7697 h 10000"/>
                  <a:gd name="connsiteX13" fmla="*/ 965 w 9823"/>
                  <a:gd name="connsiteY13" fmla="*/ 6950 h 10000"/>
                  <a:gd name="connsiteX14" fmla="*/ 0 w 9823"/>
                  <a:gd name="connsiteY14" fmla="*/ 664 h 10000"/>
                  <a:gd name="connsiteX15" fmla="*/ 98 w 9823"/>
                  <a:gd name="connsiteY15" fmla="*/ 415 h 10000"/>
                  <a:gd name="connsiteX16" fmla="*/ 20 w 9823"/>
                  <a:gd name="connsiteY16" fmla="*/ 228 h 10000"/>
                  <a:gd name="connsiteX17" fmla="*/ 178 w 9823"/>
                  <a:gd name="connsiteY17" fmla="*/ 0 h 10000"/>
                  <a:gd name="connsiteX18" fmla="*/ 453 w 9823"/>
                  <a:gd name="connsiteY18" fmla="*/ 145 h 10000"/>
                  <a:gd name="connsiteX19" fmla="*/ 551 w 9823"/>
                  <a:gd name="connsiteY19" fmla="*/ 332 h 10000"/>
                  <a:gd name="connsiteX20" fmla="*/ 748 w 9823"/>
                  <a:gd name="connsiteY20" fmla="*/ 415 h 10000"/>
                  <a:gd name="connsiteX21" fmla="*/ 886 w 9823"/>
                  <a:gd name="connsiteY21" fmla="*/ 311 h 10000"/>
                  <a:gd name="connsiteX22" fmla="*/ 1240 w 9823"/>
                  <a:gd name="connsiteY22" fmla="*/ 332 h 10000"/>
                  <a:gd name="connsiteX23" fmla="*/ 1476 w 9823"/>
                  <a:gd name="connsiteY23" fmla="*/ 519 h 10000"/>
                  <a:gd name="connsiteX24" fmla="*/ 1673 w 9823"/>
                  <a:gd name="connsiteY24" fmla="*/ 539 h 10000"/>
                  <a:gd name="connsiteX25" fmla="*/ 1653 w 9823"/>
                  <a:gd name="connsiteY25" fmla="*/ 768 h 10000"/>
                  <a:gd name="connsiteX26" fmla="*/ 1595 w 9823"/>
                  <a:gd name="connsiteY26" fmla="*/ 871 h 10000"/>
                  <a:gd name="connsiteX27" fmla="*/ 1634 w 9823"/>
                  <a:gd name="connsiteY27" fmla="*/ 1100 h 10000"/>
                  <a:gd name="connsiteX28" fmla="*/ 1909 w 9823"/>
                  <a:gd name="connsiteY28" fmla="*/ 1328 h 10000"/>
                  <a:gd name="connsiteX29" fmla="*/ 2165 w 9823"/>
                  <a:gd name="connsiteY29" fmla="*/ 1618 h 10000"/>
                  <a:gd name="connsiteX30" fmla="*/ 2264 w 9823"/>
                  <a:gd name="connsiteY30" fmla="*/ 1992 h 10000"/>
                  <a:gd name="connsiteX31" fmla="*/ 2442 w 9823"/>
                  <a:gd name="connsiteY31" fmla="*/ 2593 h 10000"/>
                  <a:gd name="connsiteX32" fmla="*/ 2599 w 9823"/>
                  <a:gd name="connsiteY32" fmla="*/ 3154 h 10000"/>
                  <a:gd name="connsiteX33" fmla="*/ 2500 w 9823"/>
                  <a:gd name="connsiteY33" fmla="*/ 3423 h 10000"/>
                  <a:gd name="connsiteX34" fmla="*/ 2658 w 9823"/>
                  <a:gd name="connsiteY34" fmla="*/ 3714 h 10000"/>
                  <a:gd name="connsiteX35" fmla="*/ 2579 w 9823"/>
                  <a:gd name="connsiteY35" fmla="*/ 4046 h 10000"/>
                  <a:gd name="connsiteX36" fmla="*/ 2677 w 9823"/>
                  <a:gd name="connsiteY36" fmla="*/ 4295 h 10000"/>
                  <a:gd name="connsiteX37" fmla="*/ 2756 w 9823"/>
                  <a:gd name="connsiteY37" fmla="*/ 4606 h 10000"/>
                  <a:gd name="connsiteX38" fmla="*/ 2894 w 9823"/>
                  <a:gd name="connsiteY38" fmla="*/ 4896 h 10000"/>
                  <a:gd name="connsiteX39" fmla="*/ 2835 w 9823"/>
                  <a:gd name="connsiteY39" fmla="*/ 5124 h 10000"/>
                  <a:gd name="connsiteX40" fmla="*/ 2579 w 9823"/>
                  <a:gd name="connsiteY40" fmla="*/ 5249 h 10000"/>
                  <a:gd name="connsiteX41" fmla="*/ 2402 w 9823"/>
                  <a:gd name="connsiteY41" fmla="*/ 5519 h 10000"/>
                  <a:gd name="connsiteX42" fmla="*/ 2264 w 9823"/>
                  <a:gd name="connsiteY42" fmla="*/ 5622 h 10000"/>
                  <a:gd name="connsiteX43" fmla="*/ 1949 w 9823"/>
                  <a:gd name="connsiteY43" fmla="*/ 5705 h 10000"/>
                  <a:gd name="connsiteX44" fmla="*/ 1850 w 9823"/>
                  <a:gd name="connsiteY44" fmla="*/ 5934 h 10000"/>
                  <a:gd name="connsiteX45" fmla="*/ 1713 w 9823"/>
                  <a:gd name="connsiteY45" fmla="*/ 6100 h 10000"/>
                  <a:gd name="connsiteX46" fmla="*/ 1418 w 9823"/>
                  <a:gd name="connsiteY46" fmla="*/ 6203 h 10000"/>
                  <a:gd name="connsiteX47" fmla="*/ 1221 w 9823"/>
                  <a:gd name="connsiteY47" fmla="*/ 6349 h 10000"/>
                  <a:gd name="connsiteX48" fmla="*/ 984 w 9823"/>
                  <a:gd name="connsiteY48" fmla="*/ 6328 h 10000"/>
                  <a:gd name="connsiteX49" fmla="*/ 748 w 9823"/>
                  <a:gd name="connsiteY49" fmla="*/ 6390 h 10000"/>
                  <a:gd name="connsiteX50" fmla="*/ 944 w 9823"/>
                  <a:gd name="connsiteY50" fmla="*/ 6909 h 10000"/>
                  <a:gd name="connsiteX51" fmla="*/ 1221 w 9823"/>
                  <a:gd name="connsiteY51" fmla="*/ 6867 h 10000"/>
                  <a:gd name="connsiteX52" fmla="*/ 1437 w 9823"/>
                  <a:gd name="connsiteY52" fmla="*/ 6805 h 10000"/>
                  <a:gd name="connsiteX53" fmla="*/ 1653 w 9823"/>
                  <a:gd name="connsiteY53" fmla="*/ 6598 h 10000"/>
                  <a:gd name="connsiteX54" fmla="*/ 1909 w 9823"/>
                  <a:gd name="connsiteY54" fmla="*/ 6411 h 10000"/>
                  <a:gd name="connsiteX55" fmla="*/ 1949 w 9823"/>
                  <a:gd name="connsiteY55" fmla="*/ 6183 h 10000"/>
                  <a:gd name="connsiteX56" fmla="*/ 2245 w 9823"/>
                  <a:gd name="connsiteY56" fmla="*/ 5871 h 10000"/>
                  <a:gd name="connsiteX57" fmla="*/ 2736 w 9823"/>
                  <a:gd name="connsiteY57" fmla="*/ 5747 h 10000"/>
                  <a:gd name="connsiteX58" fmla="*/ 2913 w 9823"/>
                  <a:gd name="connsiteY58" fmla="*/ 5685 h 10000"/>
                  <a:gd name="connsiteX59" fmla="*/ 3170 w 9823"/>
                  <a:gd name="connsiteY59" fmla="*/ 5768 h 10000"/>
                  <a:gd name="connsiteX60" fmla="*/ 3209 w 9823"/>
                  <a:gd name="connsiteY60" fmla="*/ 5456 h 10000"/>
                  <a:gd name="connsiteX61" fmla="*/ 3288 w 9823"/>
                  <a:gd name="connsiteY61" fmla="*/ 5228 h 10000"/>
                  <a:gd name="connsiteX62" fmla="*/ 3445 w 9823"/>
                  <a:gd name="connsiteY62" fmla="*/ 5145 h 10000"/>
                  <a:gd name="connsiteX63" fmla="*/ 3642 w 9823"/>
                  <a:gd name="connsiteY63" fmla="*/ 5062 h 10000"/>
                  <a:gd name="connsiteX64" fmla="*/ 3859 w 9823"/>
                  <a:gd name="connsiteY64" fmla="*/ 5062 h 10000"/>
                  <a:gd name="connsiteX65" fmla="*/ 3997 w 9823"/>
                  <a:gd name="connsiteY65" fmla="*/ 5000 h 10000"/>
                  <a:gd name="connsiteX66" fmla="*/ 4371 w 9823"/>
                  <a:gd name="connsiteY66" fmla="*/ 4751 h 10000"/>
                  <a:gd name="connsiteX67" fmla="*/ 4625 w 9823"/>
                  <a:gd name="connsiteY67" fmla="*/ 4813 h 10000"/>
                  <a:gd name="connsiteX68" fmla="*/ 4783 w 9823"/>
                  <a:gd name="connsiteY68" fmla="*/ 4896 h 10000"/>
                  <a:gd name="connsiteX69" fmla="*/ 5137 w 9823"/>
                  <a:gd name="connsiteY69" fmla="*/ 4813 h 10000"/>
                  <a:gd name="connsiteX70" fmla="*/ 5611 w 9823"/>
                  <a:gd name="connsiteY70" fmla="*/ 4834 h 10000"/>
                  <a:gd name="connsiteX71" fmla="*/ 5807 w 9823"/>
                  <a:gd name="connsiteY71" fmla="*/ 4751 h 10000"/>
                  <a:gd name="connsiteX72" fmla="*/ 6063 w 9823"/>
                  <a:gd name="connsiteY72" fmla="*/ 4751 h 10000"/>
                  <a:gd name="connsiteX73" fmla="*/ 6319 w 9823"/>
                  <a:gd name="connsiteY73" fmla="*/ 4668 h 10000"/>
                  <a:gd name="connsiteX74" fmla="*/ 6438 w 9823"/>
                  <a:gd name="connsiteY74" fmla="*/ 4440 h 10000"/>
                  <a:gd name="connsiteX75" fmla="*/ 6555 w 9823"/>
                  <a:gd name="connsiteY75" fmla="*/ 4149 h 10000"/>
                  <a:gd name="connsiteX76" fmla="*/ 6496 w 9823"/>
                  <a:gd name="connsiteY76" fmla="*/ 3942 h 10000"/>
                  <a:gd name="connsiteX77" fmla="*/ 6476 w 9823"/>
                  <a:gd name="connsiteY77" fmla="*/ 3693 h 10000"/>
                  <a:gd name="connsiteX78" fmla="*/ 6476 w 9823"/>
                  <a:gd name="connsiteY78" fmla="*/ 3485 h 10000"/>
                  <a:gd name="connsiteX79" fmla="*/ 6555 w 9823"/>
                  <a:gd name="connsiteY79" fmla="*/ 3320 h 10000"/>
                  <a:gd name="connsiteX80" fmla="*/ 8661 w 9823"/>
                  <a:gd name="connsiteY80" fmla="*/ 3340 h 10000"/>
                  <a:gd name="connsiteX81" fmla="*/ 8976 w 9823"/>
                  <a:gd name="connsiteY81" fmla="*/ 3465 h 10000"/>
                  <a:gd name="connsiteX82" fmla="*/ 9351 w 9823"/>
                  <a:gd name="connsiteY82" fmla="*/ 4191 h 10000"/>
                  <a:gd name="connsiteX83" fmla="*/ 9547 w 9823"/>
                  <a:gd name="connsiteY83" fmla="*/ 4336 h 10000"/>
                  <a:gd name="connsiteX84" fmla="*/ 9685 w 9823"/>
                  <a:gd name="connsiteY84" fmla="*/ 4751 h 10000"/>
                  <a:gd name="connsiteX85" fmla="*/ 9685 w 9823"/>
                  <a:gd name="connsiteY85" fmla="*/ 5062 h 10000"/>
                  <a:gd name="connsiteX86" fmla="*/ 9704 w 9823"/>
                  <a:gd name="connsiteY86" fmla="*/ 5373 h 10000"/>
                  <a:gd name="connsiteX87" fmla="*/ 9823 w 9823"/>
                  <a:gd name="connsiteY87" fmla="*/ 5871 h 10000"/>
                  <a:gd name="connsiteX88" fmla="*/ 9804 w 9823"/>
                  <a:gd name="connsiteY88" fmla="*/ 6349 h 10000"/>
                  <a:gd name="connsiteX89" fmla="*/ 9823 w 9823"/>
                  <a:gd name="connsiteY89" fmla="*/ 6722 h 10000"/>
                  <a:gd name="connsiteX90" fmla="*/ 9214 w 9823"/>
                  <a:gd name="connsiteY90" fmla="*/ 6328 h 10000"/>
                  <a:gd name="connsiteX91" fmla="*/ 8761 w 9823"/>
                  <a:gd name="connsiteY91" fmla="*/ 6183 h 10000"/>
                  <a:gd name="connsiteX92" fmla="*/ 8327 w 9823"/>
                  <a:gd name="connsiteY92" fmla="*/ 5871 h 10000"/>
                  <a:gd name="connsiteX93" fmla="*/ 7894 w 9823"/>
                  <a:gd name="connsiteY93" fmla="*/ 5705 h 10000"/>
                  <a:gd name="connsiteX94" fmla="*/ 7716 w 9823"/>
                  <a:gd name="connsiteY94" fmla="*/ 5436 h 10000"/>
                  <a:gd name="connsiteX95" fmla="*/ 7637 w 9823"/>
                  <a:gd name="connsiteY95" fmla="*/ 5021 h 10000"/>
                  <a:gd name="connsiteX96" fmla="*/ 7363 w 9823"/>
                  <a:gd name="connsiteY96" fmla="*/ 4627 h 10000"/>
                  <a:gd name="connsiteX97" fmla="*/ 7047 w 9823"/>
                  <a:gd name="connsiteY97" fmla="*/ 4398 h 10000"/>
                  <a:gd name="connsiteX98" fmla="*/ 6949 w 9823"/>
                  <a:gd name="connsiteY98" fmla="*/ 4585 h 10000"/>
                  <a:gd name="connsiteX99" fmla="*/ 6949 w 9823"/>
                  <a:gd name="connsiteY99" fmla="*/ 4917 h 10000"/>
                  <a:gd name="connsiteX100" fmla="*/ 7008 w 9823"/>
                  <a:gd name="connsiteY100" fmla="*/ 5560 h 10000"/>
                  <a:gd name="connsiteX101" fmla="*/ 7008 w 9823"/>
                  <a:gd name="connsiteY101" fmla="*/ 5830 h 10000"/>
                  <a:gd name="connsiteX102" fmla="*/ 6890 w 9823"/>
                  <a:gd name="connsiteY102" fmla="*/ 6079 h 10000"/>
                  <a:gd name="connsiteX103" fmla="*/ 6438 w 9823"/>
                  <a:gd name="connsiteY103" fmla="*/ 6245 h 10000"/>
                  <a:gd name="connsiteX104" fmla="*/ 6161 w 9823"/>
                  <a:gd name="connsiteY104" fmla="*/ 6515 h 10000"/>
                  <a:gd name="connsiteX105" fmla="*/ 5945 w 9823"/>
                  <a:gd name="connsiteY105" fmla="*/ 6245 h 10000"/>
                  <a:gd name="connsiteX106" fmla="*/ 5649 w 9823"/>
                  <a:gd name="connsiteY106" fmla="*/ 6141 h 10000"/>
                  <a:gd name="connsiteX107" fmla="*/ 5611 w 9823"/>
                  <a:gd name="connsiteY107" fmla="*/ 6722 h 10000"/>
                  <a:gd name="connsiteX108" fmla="*/ 5492 w 9823"/>
                  <a:gd name="connsiteY108" fmla="*/ 6992 h 10000"/>
                  <a:gd name="connsiteX109" fmla="*/ 5492 w 9823"/>
                  <a:gd name="connsiteY109" fmla="*/ 7241 h 10000"/>
                  <a:gd name="connsiteX110" fmla="*/ 5256 w 9823"/>
                  <a:gd name="connsiteY110" fmla="*/ 7386 h 10000"/>
                  <a:gd name="connsiteX111" fmla="*/ 5040 w 9823"/>
                  <a:gd name="connsiteY111" fmla="*/ 7718 h 10000"/>
                  <a:gd name="connsiteX112" fmla="*/ 4725 w 9823"/>
                  <a:gd name="connsiteY112" fmla="*/ 8320 h 10000"/>
                  <a:gd name="connsiteX113" fmla="*/ 4509 w 9823"/>
                  <a:gd name="connsiteY113" fmla="*/ 8755 h 10000"/>
                  <a:gd name="connsiteX114" fmla="*/ 4173 w 9823"/>
                  <a:gd name="connsiteY114" fmla="*/ 9149 h 10000"/>
                  <a:gd name="connsiteX115" fmla="*/ 4075 w 9823"/>
                  <a:gd name="connsiteY115" fmla="*/ 9523 h 10000"/>
                  <a:gd name="connsiteX116" fmla="*/ 3878 w 9823"/>
                  <a:gd name="connsiteY116" fmla="*/ 9876 h 10000"/>
                  <a:gd name="connsiteX117" fmla="*/ 3465 w 9823"/>
                  <a:gd name="connsiteY117" fmla="*/ 9647 h 10000"/>
                  <a:gd name="connsiteX118" fmla="*/ 3090 w 9823"/>
                  <a:gd name="connsiteY118" fmla="*/ 9627 h 10000"/>
                  <a:gd name="connsiteX119" fmla="*/ 2795 w 9823"/>
                  <a:gd name="connsiteY119" fmla="*/ 9627 h 10000"/>
                  <a:gd name="connsiteX120" fmla="*/ 2658 w 9823"/>
                  <a:gd name="connsiteY120" fmla="*/ 9793 h 10000"/>
                  <a:gd name="connsiteX121" fmla="*/ 2677 w 9823"/>
                  <a:gd name="connsiteY121" fmla="*/ 10000 h 10000"/>
                  <a:gd name="connsiteX0" fmla="*/ 2705 w 9980"/>
                  <a:gd name="connsiteY0" fmla="*/ 10000 h 10000"/>
                  <a:gd name="connsiteX1" fmla="*/ 2385 w 9980"/>
                  <a:gd name="connsiteY1" fmla="*/ 9917 h 10000"/>
                  <a:gd name="connsiteX2" fmla="*/ 2144 w 9980"/>
                  <a:gd name="connsiteY2" fmla="*/ 9917 h 10000"/>
                  <a:gd name="connsiteX3" fmla="*/ 1824 w 9980"/>
                  <a:gd name="connsiteY3" fmla="*/ 9876 h 10000"/>
                  <a:gd name="connsiteX4" fmla="*/ 1544 w 9980"/>
                  <a:gd name="connsiteY4" fmla="*/ 9564 h 10000"/>
                  <a:gd name="connsiteX5" fmla="*/ 1483 w 9980"/>
                  <a:gd name="connsiteY5" fmla="*/ 9232 h 10000"/>
                  <a:gd name="connsiteX6" fmla="*/ 1383 w 9980"/>
                  <a:gd name="connsiteY6" fmla="*/ 9004 h 10000"/>
                  <a:gd name="connsiteX7" fmla="*/ 1223 w 9980"/>
                  <a:gd name="connsiteY7" fmla="*/ 8776 h 10000"/>
                  <a:gd name="connsiteX8" fmla="*/ 882 w 9980"/>
                  <a:gd name="connsiteY8" fmla="*/ 8734 h 10000"/>
                  <a:gd name="connsiteX9" fmla="*/ 462 w 9980"/>
                  <a:gd name="connsiteY9" fmla="*/ 8714 h 10000"/>
                  <a:gd name="connsiteX10" fmla="*/ 260 w 9980"/>
                  <a:gd name="connsiteY10" fmla="*/ 8651 h 10000"/>
                  <a:gd name="connsiteX11" fmla="*/ 100 w 9980"/>
                  <a:gd name="connsiteY11" fmla="*/ 8402 h 10000"/>
                  <a:gd name="connsiteX12" fmla="*/ 642 w 9980"/>
                  <a:gd name="connsiteY12" fmla="*/ 7697 h 10000"/>
                  <a:gd name="connsiteX13" fmla="*/ 962 w 9980"/>
                  <a:gd name="connsiteY13" fmla="*/ 6950 h 10000"/>
                  <a:gd name="connsiteX14" fmla="*/ 80 w 9980"/>
                  <a:gd name="connsiteY14" fmla="*/ 415 h 10000"/>
                  <a:gd name="connsiteX15" fmla="*/ 0 w 9980"/>
                  <a:gd name="connsiteY15" fmla="*/ 228 h 10000"/>
                  <a:gd name="connsiteX16" fmla="*/ 161 w 9980"/>
                  <a:gd name="connsiteY16" fmla="*/ 0 h 10000"/>
                  <a:gd name="connsiteX17" fmla="*/ 441 w 9980"/>
                  <a:gd name="connsiteY17" fmla="*/ 145 h 10000"/>
                  <a:gd name="connsiteX18" fmla="*/ 541 w 9980"/>
                  <a:gd name="connsiteY18" fmla="*/ 332 h 10000"/>
                  <a:gd name="connsiteX19" fmla="*/ 741 w 9980"/>
                  <a:gd name="connsiteY19" fmla="*/ 415 h 10000"/>
                  <a:gd name="connsiteX20" fmla="*/ 882 w 9980"/>
                  <a:gd name="connsiteY20" fmla="*/ 311 h 10000"/>
                  <a:gd name="connsiteX21" fmla="*/ 1242 w 9980"/>
                  <a:gd name="connsiteY21" fmla="*/ 332 h 10000"/>
                  <a:gd name="connsiteX22" fmla="*/ 1483 w 9980"/>
                  <a:gd name="connsiteY22" fmla="*/ 519 h 10000"/>
                  <a:gd name="connsiteX23" fmla="*/ 1683 w 9980"/>
                  <a:gd name="connsiteY23" fmla="*/ 539 h 10000"/>
                  <a:gd name="connsiteX24" fmla="*/ 1663 w 9980"/>
                  <a:gd name="connsiteY24" fmla="*/ 768 h 10000"/>
                  <a:gd name="connsiteX25" fmla="*/ 1604 w 9980"/>
                  <a:gd name="connsiteY25" fmla="*/ 871 h 10000"/>
                  <a:gd name="connsiteX26" fmla="*/ 1643 w 9980"/>
                  <a:gd name="connsiteY26" fmla="*/ 1100 h 10000"/>
                  <a:gd name="connsiteX27" fmla="*/ 1923 w 9980"/>
                  <a:gd name="connsiteY27" fmla="*/ 1328 h 10000"/>
                  <a:gd name="connsiteX28" fmla="*/ 2184 w 9980"/>
                  <a:gd name="connsiteY28" fmla="*/ 1618 h 10000"/>
                  <a:gd name="connsiteX29" fmla="*/ 2285 w 9980"/>
                  <a:gd name="connsiteY29" fmla="*/ 1992 h 10000"/>
                  <a:gd name="connsiteX30" fmla="*/ 2466 w 9980"/>
                  <a:gd name="connsiteY30" fmla="*/ 2593 h 10000"/>
                  <a:gd name="connsiteX31" fmla="*/ 2626 w 9980"/>
                  <a:gd name="connsiteY31" fmla="*/ 3154 h 10000"/>
                  <a:gd name="connsiteX32" fmla="*/ 2525 w 9980"/>
                  <a:gd name="connsiteY32" fmla="*/ 3423 h 10000"/>
                  <a:gd name="connsiteX33" fmla="*/ 2686 w 9980"/>
                  <a:gd name="connsiteY33" fmla="*/ 3714 h 10000"/>
                  <a:gd name="connsiteX34" fmla="*/ 2605 w 9980"/>
                  <a:gd name="connsiteY34" fmla="*/ 4046 h 10000"/>
                  <a:gd name="connsiteX35" fmla="*/ 2705 w 9980"/>
                  <a:gd name="connsiteY35" fmla="*/ 4295 h 10000"/>
                  <a:gd name="connsiteX36" fmla="*/ 2786 w 9980"/>
                  <a:gd name="connsiteY36" fmla="*/ 4606 h 10000"/>
                  <a:gd name="connsiteX37" fmla="*/ 2926 w 9980"/>
                  <a:gd name="connsiteY37" fmla="*/ 4896 h 10000"/>
                  <a:gd name="connsiteX38" fmla="*/ 2866 w 9980"/>
                  <a:gd name="connsiteY38" fmla="*/ 5124 h 10000"/>
                  <a:gd name="connsiteX39" fmla="*/ 2605 w 9980"/>
                  <a:gd name="connsiteY39" fmla="*/ 5249 h 10000"/>
                  <a:gd name="connsiteX40" fmla="*/ 2425 w 9980"/>
                  <a:gd name="connsiteY40" fmla="*/ 5519 h 10000"/>
                  <a:gd name="connsiteX41" fmla="*/ 2285 w 9980"/>
                  <a:gd name="connsiteY41" fmla="*/ 5622 h 10000"/>
                  <a:gd name="connsiteX42" fmla="*/ 1964 w 9980"/>
                  <a:gd name="connsiteY42" fmla="*/ 5705 h 10000"/>
                  <a:gd name="connsiteX43" fmla="*/ 1863 w 9980"/>
                  <a:gd name="connsiteY43" fmla="*/ 5934 h 10000"/>
                  <a:gd name="connsiteX44" fmla="*/ 1724 w 9980"/>
                  <a:gd name="connsiteY44" fmla="*/ 6100 h 10000"/>
                  <a:gd name="connsiteX45" fmla="*/ 1424 w 9980"/>
                  <a:gd name="connsiteY45" fmla="*/ 6203 h 10000"/>
                  <a:gd name="connsiteX46" fmla="*/ 1223 w 9980"/>
                  <a:gd name="connsiteY46" fmla="*/ 6349 h 10000"/>
                  <a:gd name="connsiteX47" fmla="*/ 982 w 9980"/>
                  <a:gd name="connsiteY47" fmla="*/ 6328 h 10000"/>
                  <a:gd name="connsiteX48" fmla="*/ 741 w 9980"/>
                  <a:gd name="connsiteY48" fmla="*/ 6390 h 10000"/>
                  <a:gd name="connsiteX49" fmla="*/ 941 w 9980"/>
                  <a:gd name="connsiteY49" fmla="*/ 6909 h 10000"/>
                  <a:gd name="connsiteX50" fmla="*/ 1223 w 9980"/>
                  <a:gd name="connsiteY50" fmla="*/ 6867 h 10000"/>
                  <a:gd name="connsiteX51" fmla="*/ 1443 w 9980"/>
                  <a:gd name="connsiteY51" fmla="*/ 6805 h 10000"/>
                  <a:gd name="connsiteX52" fmla="*/ 1663 w 9980"/>
                  <a:gd name="connsiteY52" fmla="*/ 6598 h 10000"/>
                  <a:gd name="connsiteX53" fmla="*/ 1923 w 9980"/>
                  <a:gd name="connsiteY53" fmla="*/ 6411 h 10000"/>
                  <a:gd name="connsiteX54" fmla="*/ 1964 w 9980"/>
                  <a:gd name="connsiteY54" fmla="*/ 6183 h 10000"/>
                  <a:gd name="connsiteX55" fmla="*/ 2265 w 9980"/>
                  <a:gd name="connsiteY55" fmla="*/ 5871 h 10000"/>
                  <a:gd name="connsiteX56" fmla="*/ 2765 w 9980"/>
                  <a:gd name="connsiteY56" fmla="*/ 5747 h 10000"/>
                  <a:gd name="connsiteX57" fmla="*/ 2945 w 9980"/>
                  <a:gd name="connsiteY57" fmla="*/ 5685 h 10000"/>
                  <a:gd name="connsiteX58" fmla="*/ 3207 w 9980"/>
                  <a:gd name="connsiteY58" fmla="*/ 5768 h 10000"/>
                  <a:gd name="connsiteX59" fmla="*/ 3247 w 9980"/>
                  <a:gd name="connsiteY59" fmla="*/ 5456 h 10000"/>
                  <a:gd name="connsiteX60" fmla="*/ 3327 w 9980"/>
                  <a:gd name="connsiteY60" fmla="*/ 5228 h 10000"/>
                  <a:gd name="connsiteX61" fmla="*/ 3487 w 9980"/>
                  <a:gd name="connsiteY61" fmla="*/ 5145 h 10000"/>
                  <a:gd name="connsiteX62" fmla="*/ 3688 w 9980"/>
                  <a:gd name="connsiteY62" fmla="*/ 5062 h 10000"/>
                  <a:gd name="connsiteX63" fmla="*/ 3909 w 9980"/>
                  <a:gd name="connsiteY63" fmla="*/ 5062 h 10000"/>
                  <a:gd name="connsiteX64" fmla="*/ 4049 w 9980"/>
                  <a:gd name="connsiteY64" fmla="*/ 5000 h 10000"/>
                  <a:gd name="connsiteX65" fmla="*/ 4430 w 9980"/>
                  <a:gd name="connsiteY65" fmla="*/ 4751 h 10000"/>
                  <a:gd name="connsiteX66" fmla="*/ 4688 w 9980"/>
                  <a:gd name="connsiteY66" fmla="*/ 4813 h 10000"/>
                  <a:gd name="connsiteX67" fmla="*/ 4849 w 9980"/>
                  <a:gd name="connsiteY67" fmla="*/ 4896 h 10000"/>
                  <a:gd name="connsiteX68" fmla="*/ 5210 w 9980"/>
                  <a:gd name="connsiteY68" fmla="*/ 4813 h 10000"/>
                  <a:gd name="connsiteX69" fmla="*/ 5692 w 9980"/>
                  <a:gd name="connsiteY69" fmla="*/ 4834 h 10000"/>
                  <a:gd name="connsiteX70" fmla="*/ 5892 w 9980"/>
                  <a:gd name="connsiteY70" fmla="*/ 4751 h 10000"/>
                  <a:gd name="connsiteX71" fmla="*/ 6152 w 9980"/>
                  <a:gd name="connsiteY71" fmla="*/ 4751 h 10000"/>
                  <a:gd name="connsiteX72" fmla="*/ 6413 w 9980"/>
                  <a:gd name="connsiteY72" fmla="*/ 4668 h 10000"/>
                  <a:gd name="connsiteX73" fmla="*/ 6534 w 9980"/>
                  <a:gd name="connsiteY73" fmla="*/ 4440 h 10000"/>
                  <a:gd name="connsiteX74" fmla="*/ 6653 w 9980"/>
                  <a:gd name="connsiteY74" fmla="*/ 4149 h 10000"/>
                  <a:gd name="connsiteX75" fmla="*/ 6593 w 9980"/>
                  <a:gd name="connsiteY75" fmla="*/ 3942 h 10000"/>
                  <a:gd name="connsiteX76" fmla="*/ 6573 w 9980"/>
                  <a:gd name="connsiteY76" fmla="*/ 3693 h 10000"/>
                  <a:gd name="connsiteX77" fmla="*/ 6573 w 9980"/>
                  <a:gd name="connsiteY77" fmla="*/ 3485 h 10000"/>
                  <a:gd name="connsiteX78" fmla="*/ 6653 w 9980"/>
                  <a:gd name="connsiteY78" fmla="*/ 3320 h 10000"/>
                  <a:gd name="connsiteX79" fmla="*/ 8797 w 9980"/>
                  <a:gd name="connsiteY79" fmla="*/ 3340 h 10000"/>
                  <a:gd name="connsiteX80" fmla="*/ 9118 w 9980"/>
                  <a:gd name="connsiteY80" fmla="*/ 3465 h 10000"/>
                  <a:gd name="connsiteX81" fmla="*/ 9499 w 9980"/>
                  <a:gd name="connsiteY81" fmla="*/ 4191 h 10000"/>
                  <a:gd name="connsiteX82" fmla="*/ 9699 w 9980"/>
                  <a:gd name="connsiteY82" fmla="*/ 4336 h 10000"/>
                  <a:gd name="connsiteX83" fmla="*/ 9840 w 9980"/>
                  <a:gd name="connsiteY83" fmla="*/ 4751 h 10000"/>
                  <a:gd name="connsiteX84" fmla="*/ 9840 w 9980"/>
                  <a:gd name="connsiteY84" fmla="*/ 5062 h 10000"/>
                  <a:gd name="connsiteX85" fmla="*/ 9859 w 9980"/>
                  <a:gd name="connsiteY85" fmla="*/ 5373 h 10000"/>
                  <a:gd name="connsiteX86" fmla="*/ 9980 w 9980"/>
                  <a:gd name="connsiteY86" fmla="*/ 5871 h 10000"/>
                  <a:gd name="connsiteX87" fmla="*/ 9961 w 9980"/>
                  <a:gd name="connsiteY87" fmla="*/ 6349 h 10000"/>
                  <a:gd name="connsiteX88" fmla="*/ 9980 w 9980"/>
                  <a:gd name="connsiteY88" fmla="*/ 6722 h 10000"/>
                  <a:gd name="connsiteX89" fmla="*/ 9360 w 9980"/>
                  <a:gd name="connsiteY89" fmla="*/ 6328 h 10000"/>
                  <a:gd name="connsiteX90" fmla="*/ 8899 w 9980"/>
                  <a:gd name="connsiteY90" fmla="*/ 6183 h 10000"/>
                  <a:gd name="connsiteX91" fmla="*/ 8457 w 9980"/>
                  <a:gd name="connsiteY91" fmla="*/ 5871 h 10000"/>
                  <a:gd name="connsiteX92" fmla="*/ 8016 w 9980"/>
                  <a:gd name="connsiteY92" fmla="*/ 5705 h 10000"/>
                  <a:gd name="connsiteX93" fmla="*/ 7835 w 9980"/>
                  <a:gd name="connsiteY93" fmla="*/ 5436 h 10000"/>
                  <a:gd name="connsiteX94" fmla="*/ 7755 w 9980"/>
                  <a:gd name="connsiteY94" fmla="*/ 5021 h 10000"/>
                  <a:gd name="connsiteX95" fmla="*/ 7476 w 9980"/>
                  <a:gd name="connsiteY95" fmla="*/ 4627 h 10000"/>
                  <a:gd name="connsiteX96" fmla="*/ 7154 w 9980"/>
                  <a:gd name="connsiteY96" fmla="*/ 4398 h 10000"/>
                  <a:gd name="connsiteX97" fmla="*/ 7054 w 9980"/>
                  <a:gd name="connsiteY97" fmla="*/ 4585 h 10000"/>
                  <a:gd name="connsiteX98" fmla="*/ 7054 w 9980"/>
                  <a:gd name="connsiteY98" fmla="*/ 4917 h 10000"/>
                  <a:gd name="connsiteX99" fmla="*/ 7114 w 9980"/>
                  <a:gd name="connsiteY99" fmla="*/ 5560 h 10000"/>
                  <a:gd name="connsiteX100" fmla="*/ 7114 w 9980"/>
                  <a:gd name="connsiteY100" fmla="*/ 5830 h 10000"/>
                  <a:gd name="connsiteX101" fmla="*/ 6994 w 9980"/>
                  <a:gd name="connsiteY101" fmla="*/ 6079 h 10000"/>
                  <a:gd name="connsiteX102" fmla="*/ 6534 w 9980"/>
                  <a:gd name="connsiteY102" fmla="*/ 6245 h 10000"/>
                  <a:gd name="connsiteX103" fmla="*/ 6252 w 9980"/>
                  <a:gd name="connsiteY103" fmla="*/ 6515 h 10000"/>
                  <a:gd name="connsiteX104" fmla="*/ 6032 w 9980"/>
                  <a:gd name="connsiteY104" fmla="*/ 6245 h 10000"/>
                  <a:gd name="connsiteX105" fmla="*/ 5731 w 9980"/>
                  <a:gd name="connsiteY105" fmla="*/ 6141 h 10000"/>
                  <a:gd name="connsiteX106" fmla="*/ 5692 w 9980"/>
                  <a:gd name="connsiteY106" fmla="*/ 6722 h 10000"/>
                  <a:gd name="connsiteX107" fmla="*/ 5571 w 9980"/>
                  <a:gd name="connsiteY107" fmla="*/ 6992 h 10000"/>
                  <a:gd name="connsiteX108" fmla="*/ 5571 w 9980"/>
                  <a:gd name="connsiteY108" fmla="*/ 7241 h 10000"/>
                  <a:gd name="connsiteX109" fmla="*/ 5331 w 9980"/>
                  <a:gd name="connsiteY109" fmla="*/ 7386 h 10000"/>
                  <a:gd name="connsiteX110" fmla="*/ 5111 w 9980"/>
                  <a:gd name="connsiteY110" fmla="*/ 7718 h 10000"/>
                  <a:gd name="connsiteX111" fmla="*/ 4790 w 9980"/>
                  <a:gd name="connsiteY111" fmla="*/ 8320 h 10000"/>
                  <a:gd name="connsiteX112" fmla="*/ 4570 w 9980"/>
                  <a:gd name="connsiteY112" fmla="*/ 8755 h 10000"/>
                  <a:gd name="connsiteX113" fmla="*/ 4228 w 9980"/>
                  <a:gd name="connsiteY113" fmla="*/ 9149 h 10000"/>
                  <a:gd name="connsiteX114" fmla="*/ 4128 w 9980"/>
                  <a:gd name="connsiteY114" fmla="*/ 9523 h 10000"/>
                  <a:gd name="connsiteX115" fmla="*/ 3928 w 9980"/>
                  <a:gd name="connsiteY115" fmla="*/ 9876 h 10000"/>
                  <a:gd name="connsiteX116" fmla="*/ 3507 w 9980"/>
                  <a:gd name="connsiteY116" fmla="*/ 9647 h 10000"/>
                  <a:gd name="connsiteX117" fmla="*/ 3126 w 9980"/>
                  <a:gd name="connsiteY117" fmla="*/ 9627 h 10000"/>
                  <a:gd name="connsiteX118" fmla="*/ 2825 w 9980"/>
                  <a:gd name="connsiteY118" fmla="*/ 9627 h 10000"/>
                  <a:gd name="connsiteX119" fmla="*/ 2686 w 9980"/>
                  <a:gd name="connsiteY119" fmla="*/ 9793 h 10000"/>
                  <a:gd name="connsiteX120" fmla="*/ 2705 w 9980"/>
                  <a:gd name="connsiteY120" fmla="*/ 10000 h 10000"/>
                  <a:gd name="connsiteX0" fmla="*/ 2710 w 10000"/>
                  <a:gd name="connsiteY0" fmla="*/ 10000 h 10000"/>
                  <a:gd name="connsiteX1" fmla="*/ 2390 w 10000"/>
                  <a:gd name="connsiteY1" fmla="*/ 9917 h 10000"/>
                  <a:gd name="connsiteX2" fmla="*/ 2148 w 10000"/>
                  <a:gd name="connsiteY2" fmla="*/ 9917 h 10000"/>
                  <a:gd name="connsiteX3" fmla="*/ 1828 w 10000"/>
                  <a:gd name="connsiteY3" fmla="*/ 9876 h 10000"/>
                  <a:gd name="connsiteX4" fmla="*/ 1547 w 10000"/>
                  <a:gd name="connsiteY4" fmla="*/ 9564 h 10000"/>
                  <a:gd name="connsiteX5" fmla="*/ 1486 w 10000"/>
                  <a:gd name="connsiteY5" fmla="*/ 9232 h 10000"/>
                  <a:gd name="connsiteX6" fmla="*/ 1386 w 10000"/>
                  <a:gd name="connsiteY6" fmla="*/ 9004 h 10000"/>
                  <a:gd name="connsiteX7" fmla="*/ 1225 w 10000"/>
                  <a:gd name="connsiteY7" fmla="*/ 8776 h 10000"/>
                  <a:gd name="connsiteX8" fmla="*/ 884 w 10000"/>
                  <a:gd name="connsiteY8" fmla="*/ 8734 h 10000"/>
                  <a:gd name="connsiteX9" fmla="*/ 463 w 10000"/>
                  <a:gd name="connsiteY9" fmla="*/ 8714 h 10000"/>
                  <a:gd name="connsiteX10" fmla="*/ 261 w 10000"/>
                  <a:gd name="connsiteY10" fmla="*/ 8651 h 10000"/>
                  <a:gd name="connsiteX11" fmla="*/ 100 w 10000"/>
                  <a:gd name="connsiteY11" fmla="*/ 8402 h 10000"/>
                  <a:gd name="connsiteX12" fmla="*/ 643 w 10000"/>
                  <a:gd name="connsiteY12" fmla="*/ 7697 h 10000"/>
                  <a:gd name="connsiteX13" fmla="*/ 964 w 10000"/>
                  <a:gd name="connsiteY13" fmla="*/ 6950 h 10000"/>
                  <a:gd name="connsiteX14" fmla="*/ 0 w 10000"/>
                  <a:gd name="connsiteY14" fmla="*/ 228 h 10000"/>
                  <a:gd name="connsiteX15" fmla="*/ 161 w 10000"/>
                  <a:gd name="connsiteY15" fmla="*/ 0 h 10000"/>
                  <a:gd name="connsiteX16" fmla="*/ 442 w 10000"/>
                  <a:gd name="connsiteY16" fmla="*/ 145 h 10000"/>
                  <a:gd name="connsiteX17" fmla="*/ 542 w 10000"/>
                  <a:gd name="connsiteY17" fmla="*/ 332 h 10000"/>
                  <a:gd name="connsiteX18" fmla="*/ 742 w 10000"/>
                  <a:gd name="connsiteY18" fmla="*/ 415 h 10000"/>
                  <a:gd name="connsiteX19" fmla="*/ 884 w 10000"/>
                  <a:gd name="connsiteY19" fmla="*/ 311 h 10000"/>
                  <a:gd name="connsiteX20" fmla="*/ 1244 w 10000"/>
                  <a:gd name="connsiteY20" fmla="*/ 332 h 10000"/>
                  <a:gd name="connsiteX21" fmla="*/ 1486 w 10000"/>
                  <a:gd name="connsiteY21" fmla="*/ 519 h 10000"/>
                  <a:gd name="connsiteX22" fmla="*/ 1686 w 10000"/>
                  <a:gd name="connsiteY22" fmla="*/ 539 h 10000"/>
                  <a:gd name="connsiteX23" fmla="*/ 1666 w 10000"/>
                  <a:gd name="connsiteY23" fmla="*/ 768 h 10000"/>
                  <a:gd name="connsiteX24" fmla="*/ 1607 w 10000"/>
                  <a:gd name="connsiteY24" fmla="*/ 871 h 10000"/>
                  <a:gd name="connsiteX25" fmla="*/ 1646 w 10000"/>
                  <a:gd name="connsiteY25" fmla="*/ 1100 h 10000"/>
                  <a:gd name="connsiteX26" fmla="*/ 1927 w 10000"/>
                  <a:gd name="connsiteY26" fmla="*/ 1328 h 10000"/>
                  <a:gd name="connsiteX27" fmla="*/ 2188 w 10000"/>
                  <a:gd name="connsiteY27" fmla="*/ 1618 h 10000"/>
                  <a:gd name="connsiteX28" fmla="*/ 2290 w 10000"/>
                  <a:gd name="connsiteY28" fmla="*/ 1992 h 10000"/>
                  <a:gd name="connsiteX29" fmla="*/ 2471 w 10000"/>
                  <a:gd name="connsiteY29" fmla="*/ 2593 h 10000"/>
                  <a:gd name="connsiteX30" fmla="*/ 2631 w 10000"/>
                  <a:gd name="connsiteY30" fmla="*/ 3154 h 10000"/>
                  <a:gd name="connsiteX31" fmla="*/ 2530 w 10000"/>
                  <a:gd name="connsiteY31" fmla="*/ 3423 h 10000"/>
                  <a:gd name="connsiteX32" fmla="*/ 2691 w 10000"/>
                  <a:gd name="connsiteY32" fmla="*/ 3714 h 10000"/>
                  <a:gd name="connsiteX33" fmla="*/ 2610 w 10000"/>
                  <a:gd name="connsiteY33" fmla="*/ 4046 h 10000"/>
                  <a:gd name="connsiteX34" fmla="*/ 2710 w 10000"/>
                  <a:gd name="connsiteY34" fmla="*/ 4295 h 10000"/>
                  <a:gd name="connsiteX35" fmla="*/ 2792 w 10000"/>
                  <a:gd name="connsiteY35" fmla="*/ 4606 h 10000"/>
                  <a:gd name="connsiteX36" fmla="*/ 2932 w 10000"/>
                  <a:gd name="connsiteY36" fmla="*/ 4896 h 10000"/>
                  <a:gd name="connsiteX37" fmla="*/ 2872 w 10000"/>
                  <a:gd name="connsiteY37" fmla="*/ 5124 h 10000"/>
                  <a:gd name="connsiteX38" fmla="*/ 2610 w 10000"/>
                  <a:gd name="connsiteY38" fmla="*/ 5249 h 10000"/>
                  <a:gd name="connsiteX39" fmla="*/ 2430 w 10000"/>
                  <a:gd name="connsiteY39" fmla="*/ 5519 h 10000"/>
                  <a:gd name="connsiteX40" fmla="*/ 2290 w 10000"/>
                  <a:gd name="connsiteY40" fmla="*/ 5622 h 10000"/>
                  <a:gd name="connsiteX41" fmla="*/ 1968 w 10000"/>
                  <a:gd name="connsiteY41" fmla="*/ 5705 h 10000"/>
                  <a:gd name="connsiteX42" fmla="*/ 1867 w 10000"/>
                  <a:gd name="connsiteY42" fmla="*/ 5934 h 10000"/>
                  <a:gd name="connsiteX43" fmla="*/ 1727 w 10000"/>
                  <a:gd name="connsiteY43" fmla="*/ 6100 h 10000"/>
                  <a:gd name="connsiteX44" fmla="*/ 1427 w 10000"/>
                  <a:gd name="connsiteY44" fmla="*/ 6203 h 10000"/>
                  <a:gd name="connsiteX45" fmla="*/ 1225 w 10000"/>
                  <a:gd name="connsiteY45" fmla="*/ 6349 h 10000"/>
                  <a:gd name="connsiteX46" fmla="*/ 984 w 10000"/>
                  <a:gd name="connsiteY46" fmla="*/ 6328 h 10000"/>
                  <a:gd name="connsiteX47" fmla="*/ 742 w 10000"/>
                  <a:gd name="connsiteY47" fmla="*/ 6390 h 10000"/>
                  <a:gd name="connsiteX48" fmla="*/ 943 w 10000"/>
                  <a:gd name="connsiteY48" fmla="*/ 6909 h 10000"/>
                  <a:gd name="connsiteX49" fmla="*/ 1225 w 10000"/>
                  <a:gd name="connsiteY49" fmla="*/ 6867 h 10000"/>
                  <a:gd name="connsiteX50" fmla="*/ 1446 w 10000"/>
                  <a:gd name="connsiteY50" fmla="*/ 6805 h 10000"/>
                  <a:gd name="connsiteX51" fmla="*/ 1666 w 10000"/>
                  <a:gd name="connsiteY51" fmla="*/ 6598 h 10000"/>
                  <a:gd name="connsiteX52" fmla="*/ 1927 w 10000"/>
                  <a:gd name="connsiteY52" fmla="*/ 6411 h 10000"/>
                  <a:gd name="connsiteX53" fmla="*/ 1968 w 10000"/>
                  <a:gd name="connsiteY53" fmla="*/ 6183 h 10000"/>
                  <a:gd name="connsiteX54" fmla="*/ 2270 w 10000"/>
                  <a:gd name="connsiteY54" fmla="*/ 5871 h 10000"/>
                  <a:gd name="connsiteX55" fmla="*/ 2771 w 10000"/>
                  <a:gd name="connsiteY55" fmla="*/ 5747 h 10000"/>
                  <a:gd name="connsiteX56" fmla="*/ 2951 w 10000"/>
                  <a:gd name="connsiteY56" fmla="*/ 5685 h 10000"/>
                  <a:gd name="connsiteX57" fmla="*/ 3213 w 10000"/>
                  <a:gd name="connsiteY57" fmla="*/ 5768 h 10000"/>
                  <a:gd name="connsiteX58" fmla="*/ 3254 w 10000"/>
                  <a:gd name="connsiteY58" fmla="*/ 5456 h 10000"/>
                  <a:gd name="connsiteX59" fmla="*/ 3334 w 10000"/>
                  <a:gd name="connsiteY59" fmla="*/ 5228 h 10000"/>
                  <a:gd name="connsiteX60" fmla="*/ 3494 w 10000"/>
                  <a:gd name="connsiteY60" fmla="*/ 5145 h 10000"/>
                  <a:gd name="connsiteX61" fmla="*/ 3695 w 10000"/>
                  <a:gd name="connsiteY61" fmla="*/ 5062 h 10000"/>
                  <a:gd name="connsiteX62" fmla="*/ 3917 w 10000"/>
                  <a:gd name="connsiteY62" fmla="*/ 5062 h 10000"/>
                  <a:gd name="connsiteX63" fmla="*/ 4057 w 10000"/>
                  <a:gd name="connsiteY63" fmla="*/ 5000 h 10000"/>
                  <a:gd name="connsiteX64" fmla="*/ 4439 w 10000"/>
                  <a:gd name="connsiteY64" fmla="*/ 4751 h 10000"/>
                  <a:gd name="connsiteX65" fmla="*/ 4697 w 10000"/>
                  <a:gd name="connsiteY65" fmla="*/ 4813 h 10000"/>
                  <a:gd name="connsiteX66" fmla="*/ 4859 w 10000"/>
                  <a:gd name="connsiteY66" fmla="*/ 4896 h 10000"/>
                  <a:gd name="connsiteX67" fmla="*/ 5220 w 10000"/>
                  <a:gd name="connsiteY67" fmla="*/ 4813 h 10000"/>
                  <a:gd name="connsiteX68" fmla="*/ 5703 w 10000"/>
                  <a:gd name="connsiteY68" fmla="*/ 4834 h 10000"/>
                  <a:gd name="connsiteX69" fmla="*/ 5904 w 10000"/>
                  <a:gd name="connsiteY69" fmla="*/ 4751 h 10000"/>
                  <a:gd name="connsiteX70" fmla="*/ 6164 w 10000"/>
                  <a:gd name="connsiteY70" fmla="*/ 4751 h 10000"/>
                  <a:gd name="connsiteX71" fmla="*/ 6426 w 10000"/>
                  <a:gd name="connsiteY71" fmla="*/ 4668 h 10000"/>
                  <a:gd name="connsiteX72" fmla="*/ 6547 w 10000"/>
                  <a:gd name="connsiteY72" fmla="*/ 4440 h 10000"/>
                  <a:gd name="connsiteX73" fmla="*/ 6666 w 10000"/>
                  <a:gd name="connsiteY73" fmla="*/ 4149 h 10000"/>
                  <a:gd name="connsiteX74" fmla="*/ 6606 w 10000"/>
                  <a:gd name="connsiteY74" fmla="*/ 3942 h 10000"/>
                  <a:gd name="connsiteX75" fmla="*/ 6586 w 10000"/>
                  <a:gd name="connsiteY75" fmla="*/ 3693 h 10000"/>
                  <a:gd name="connsiteX76" fmla="*/ 6586 w 10000"/>
                  <a:gd name="connsiteY76" fmla="*/ 3485 h 10000"/>
                  <a:gd name="connsiteX77" fmla="*/ 6666 w 10000"/>
                  <a:gd name="connsiteY77" fmla="*/ 3320 h 10000"/>
                  <a:gd name="connsiteX78" fmla="*/ 8815 w 10000"/>
                  <a:gd name="connsiteY78" fmla="*/ 3340 h 10000"/>
                  <a:gd name="connsiteX79" fmla="*/ 9136 w 10000"/>
                  <a:gd name="connsiteY79" fmla="*/ 3465 h 10000"/>
                  <a:gd name="connsiteX80" fmla="*/ 9518 w 10000"/>
                  <a:gd name="connsiteY80" fmla="*/ 4191 h 10000"/>
                  <a:gd name="connsiteX81" fmla="*/ 9718 w 10000"/>
                  <a:gd name="connsiteY81" fmla="*/ 4336 h 10000"/>
                  <a:gd name="connsiteX82" fmla="*/ 9860 w 10000"/>
                  <a:gd name="connsiteY82" fmla="*/ 4751 h 10000"/>
                  <a:gd name="connsiteX83" fmla="*/ 9860 w 10000"/>
                  <a:gd name="connsiteY83" fmla="*/ 5062 h 10000"/>
                  <a:gd name="connsiteX84" fmla="*/ 9879 w 10000"/>
                  <a:gd name="connsiteY84" fmla="*/ 5373 h 10000"/>
                  <a:gd name="connsiteX85" fmla="*/ 10000 w 10000"/>
                  <a:gd name="connsiteY85" fmla="*/ 5871 h 10000"/>
                  <a:gd name="connsiteX86" fmla="*/ 9981 w 10000"/>
                  <a:gd name="connsiteY86" fmla="*/ 6349 h 10000"/>
                  <a:gd name="connsiteX87" fmla="*/ 10000 w 10000"/>
                  <a:gd name="connsiteY87" fmla="*/ 6722 h 10000"/>
                  <a:gd name="connsiteX88" fmla="*/ 9379 w 10000"/>
                  <a:gd name="connsiteY88" fmla="*/ 6328 h 10000"/>
                  <a:gd name="connsiteX89" fmla="*/ 8917 w 10000"/>
                  <a:gd name="connsiteY89" fmla="*/ 6183 h 10000"/>
                  <a:gd name="connsiteX90" fmla="*/ 8474 w 10000"/>
                  <a:gd name="connsiteY90" fmla="*/ 5871 h 10000"/>
                  <a:gd name="connsiteX91" fmla="*/ 8032 w 10000"/>
                  <a:gd name="connsiteY91" fmla="*/ 5705 h 10000"/>
                  <a:gd name="connsiteX92" fmla="*/ 7851 w 10000"/>
                  <a:gd name="connsiteY92" fmla="*/ 5436 h 10000"/>
                  <a:gd name="connsiteX93" fmla="*/ 7771 w 10000"/>
                  <a:gd name="connsiteY93" fmla="*/ 5021 h 10000"/>
                  <a:gd name="connsiteX94" fmla="*/ 7491 w 10000"/>
                  <a:gd name="connsiteY94" fmla="*/ 4627 h 10000"/>
                  <a:gd name="connsiteX95" fmla="*/ 7168 w 10000"/>
                  <a:gd name="connsiteY95" fmla="*/ 4398 h 10000"/>
                  <a:gd name="connsiteX96" fmla="*/ 7068 w 10000"/>
                  <a:gd name="connsiteY96" fmla="*/ 4585 h 10000"/>
                  <a:gd name="connsiteX97" fmla="*/ 7068 w 10000"/>
                  <a:gd name="connsiteY97" fmla="*/ 4917 h 10000"/>
                  <a:gd name="connsiteX98" fmla="*/ 7128 w 10000"/>
                  <a:gd name="connsiteY98" fmla="*/ 5560 h 10000"/>
                  <a:gd name="connsiteX99" fmla="*/ 7128 w 10000"/>
                  <a:gd name="connsiteY99" fmla="*/ 5830 h 10000"/>
                  <a:gd name="connsiteX100" fmla="*/ 7008 w 10000"/>
                  <a:gd name="connsiteY100" fmla="*/ 6079 h 10000"/>
                  <a:gd name="connsiteX101" fmla="*/ 6547 w 10000"/>
                  <a:gd name="connsiteY101" fmla="*/ 6245 h 10000"/>
                  <a:gd name="connsiteX102" fmla="*/ 6265 w 10000"/>
                  <a:gd name="connsiteY102" fmla="*/ 6515 h 10000"/>
                  <a:gd name="connsiteX103" fmla="*/ 6044 w 10000"/>
                  <a:gd name="connsiteY103" fmla="*/ 6245 h 10000"/>
                  <a:gd name="connsiteX104" fmla="*/ 5742 w 10000"/>
                  <a:gd name="connsiteY104" fmla="*/ 6141 h 10000"/>
                  <a:gd name="connsiteX105" fmla="*/ 5703 w 10000"/>
                  <a:gd name="connsiteY105" fmla="*/ 6722 h 10000"/>
                  <a:gd name="connsiteX106" fmla="*/ 5582 w 10000"/>
                  <a:gd name="connsiteY106" fmla="*/ 6992 h 10000"/>
                  <a:gd name="connsiteX107" fmla="*/ 5582 w 10000"/>
                  <a:gd name="connsiteY107" fmla="*/ 7241 h 10000"/>
                  <a:gd name="connsiteX108" fmla="*/ 5342 w 10000"/>
                  <a:gd name="connsiteY108" fmla="*/ 7386 h 10000"/>
                  <a:gd name="connsiteX109" fmla="*/ 5121 w 10000"/>
                  <a:gd name="connsiteY109" fmla="*/ 7718 h 10000"/>
                  <a:gd name="connsiteX110" fmla="*/ 4800 w 10000"/>
                  <a:gd name="connsiteY110" fmla="*/ 8320 h 10000"/>
                  <a:gd name="connsiteX111" fmla="*/ 4579 w 10000"/>
                  <a:gd name="connsiteY111" fmla="*/ 8755 h 10000"/>
                  <a:gd name="connsiteX112" fmla="*/ 4236 w 10000"/>
                  <a:gd name="connsiteY112" fmla="*/ 9149 h 10000"/>
                  <a:gd name="connsiteX113" fmla="*/ 4136 w 10000"/>
                  <a:gd name="connsiteY113" fmla="*/ 9523 h 10000"/>
                  <a:gd name="connsiteX114" fmla="*/ 3936 w 10000"/>
                  <a:gd name="connsiteY114" fmla="*/ 9876 h 10000"/>
                  <a:gd name="connsiteX115" fmla="*/ 3514 w 10000"/>
                  <a:gd name="connsiteY115" fmla="*/ 9647 h 10000"/>
                  <a:gd name="connsiteX116" fmla="*/ 3132 w 10000"/>
                  <a:gd name="connsiteY116" fmla="*/ 9627 h 10000"/>
                  <a:gd name="connsiteX117" fmla="*/ 2831 w 10000"/>
                  <a:gd name="connsiteY117" fmla="*/ 9627 h 10000"/>
                  <a:gd name="connsiteX118" fmla="*/ 2691 w 10000"/>
                  <a:gd name="connsiteY118" fmla="*/ 9793 h 10000"/>
                  <a:gd name="connsiteX119" fmla="*/ 2710 w 10000"/>
                  <a:gd name="connsiteY119" fmla="*/ 10000 h 10000"/>
                  <a:gd name="connsiteX0" fmla="*/ 2610 w 9900"/>
                  <a:gd name="connsiteY0" fmla="*/ 10000 h 10000"/>
                  <a:gd name="connsiteX1" fmla="*/ 2290 w 9900"/>
                  <a:gd name="connsiteY1" fmla="*/ 9917 h 10000"/>
                  <a:gd name="connsiteX2" fmla="*/ 2048 w 9900"/>
                  <a:gd name="connsiteY2" fmla="*/ 9917 h 10000"/>
                  <a:gd name="connsiteX3" fmla="*/ 1728 w 9900"/>
                  <a:gd name="connsiteY3" fmla="*/ 9876 h 10000"/>
                  <a:gd name="connsiteX4" fmla="*/ 1447 w 9900"/>
                  <a:gd name="connsiteY4" fmla="*/ 9564 h 10000"/>
                  <a:gd name="connsiteX5" fmla="*/ 1386 w 9900"/>
                  <a:gd name="connsiteY5" fmla="*/ 9232 h 10000"/>
                  <a:gd name="connsiteX6" fmla="*/ 1286 w 9900"/>
                  <a:gd name="connsiteY6" fmla="*/ 9004 h 10000"/>
                  <a:gd name="connsiteX7" fmla="*/ 1125 w 9900"/>
                  <a:gd name="connsiteY7" fmla="*/ 8776 h 10000"/>
                  <a:gd name="connsiteX8" fmla="*/ 784 w 9900"/>
                  <a:gd name="connsiteY8" fmla="*/ 8734 h 10000"/>
                  <a:gd name="connsiteX9" fmla="*/ 363 w 9900"/>
                  <a:gd name="connsiteY9" fmla="*/ 8714 h 10000"/>
                  <a:gd name="connsiteX10" fmla="*/ 161 w 9900"/>
                  <a:gd name="connsiteY10" fmla="*/ 8651 h 10000"/>
                  <a:gd name="connsiteX11" fmla="*/ 0 w 9900"/>
                  <a:gd name="connsiteY11" fmla="*/ 8402 h 10000"/>
                  <a:gd name="connsiteX12" fmla="*/ 543 w 9900"/>
                  <a:gd name="connsiteY12" fmla="*/ 7697 h 10000"/>
                  <a:gd name="connsiteX13" fmla="*/ 864 w 9900"/>
                  <a:gd name="connsiteY13" fmla="*/ 6950 h 10000"/>
                  <a:gd name="connsiteX14" fmla="*/ 61 w 9900"/>
                  <a:gd name="connsiteY14" fmla="*/ 0 h 10000"/>
                  <a:gd name="connsiteX15" fmla="*/ 342 w 9900"/>
                  <a:gd name="connsiteY15" fmla="*/ 145 h 10000"/>
                  <a:gd name="connsiteX16" fmla="*/ 442 w 9900"/>
                  <a:gd name="connsiteY16" fmla="*/ 332 h 10000"/>
                  <a:gd name="connsiteX17" fmla="*/ 642 w 9900"/>
                  <a:gd name="connsiteY17" fmla="*/ 415 h 10000"/>
                  <a:gd name="connsiteX18" fmla="*/ 784 w 9900"/>
                  <a:gd name="connsiteY18" fmla="*/ 311 h 10000"/>
                  <a:gd name="connsiteX19" fmla="*/ 1144 w 9900"/>
                  <a:gd name="connsiteY19" fmla="*/ 332 h 10000"/>
                  <a:gd name="connsiteX20" fmla="*/ 1386 w 9900"/>
                  <a:gd name="connsiteY20" fmla="*/ 519 h 10000"/>
                  <a:gd name="connsiteX21" fmla="*/ 1586 w 9900"/>
                  <a:gd name="connsiteY21" fmla="*/ 539 h 10000"/>
                  <a:gd name="connsiteX22" fmla="*/ 1566 w 9900"/>
                  <a:gd name="connsiteY22" fmla="*/ 768 h 10000"/>
                  <a:gd name="connsiteX23" fmla="*/ 1507 w 9900"/>
                  <a:gd name="connsiteY23" fmla="*/ 871 h 10000"/>
                  <a:gd name="connsiteX24" fmla="*/ 1546 w 9900"/>
                  <a:gd name="connsiteY24" fmla="*/ 1100 h 10000"/>
                  <a:gd name="connsiteX25" fmla="*/ 1827 w 9900"/>
                  <a:gd name="connsiteY25" fmla="*/ 1328 h 10000"/>
                  <a:gd name="connsiteX26" fmla="*/ 2088 w 9900"/>
                  <a:gd name="connsiteY26" fmla="*/ 1618 h 10000"/>
                  <a:gd name="connsiteX27" fmla="*/ 2190 w 9900"/>
                  <a:gd name="connsiteY27" fmla="*/ 1992 h 10000"/>
                  <a:gd name="connsiteX28" fmla="*/ 2371 w 9900"/>
                  <a:gd name="connsiteY28" fmla="*/ 2593 h 10000"/>
                  <a:gd name="connsiteX29" fmla="*/ 2531 w 9900"/>
                  <a:gd name="connsiteY29" fmla="*/ 3154 h 10000"/>
                  <a:gd name="connsiteX30" fmla="*/ 2430 w 9900"/>
                  <a:gd name="connsiteY30" fmla="*/ 3423 h 10000"/>
                  <a:gd name="connsiteX31" fmla="*/ 2591 w 9900"/>
                  <a:gd name="connsiteY31" fmla="*/ 3714 h 10000"/>
                  <a:gd name="connsiteX32" fmla="*/ 2510 w 9900"/>
                  <a:gd name="connsiteY32" fmla="*/ 4046 h 10000"/>
                  <a:gd name="connsiteX33" fmla="*/ 2610 w 9900"/>
                  <a:gd name="connsiteY33" fmla="*/ 4295 h 10000"/>
                  <a:gd name="connsiteX34" fmla="*/ 2692 w 9900"/>
                  <a:gd name="connsiteY34" fmla="*/ 4606 h 10000"/>
                  <a:gd name="connsiteX35" fmla="*/ 2832 w 9900"/>
                  <a:gd name="connsiteY35" fmla="*/ 4896 h 10000"/>
                  <a:gd name="connsiteX36" fmla="*/ 2772 w 9900"/>
                  <a:gd name="connsiteY36" fmla="*/ 5124 h 10000"/>
                  <a:gd name="connsiteX37" fmla="*/ 2510 w 9900"/>
                  <a:gd name="connsiteY37" fmla="*/ 5249 h 10000"/>
                  <a:gd name="connsiteX38" fmla="*/ 2330 w 9900"/>
                  <a:gd name="connsiteY38" fmla="*/ 5519 h 10000"/>
                  <a:gd name="connsiteX39" fmla="*/ 2190 w 9900"/>
                  <a:gd name="connsiteY39" fmla="*/ 5622 h 10000"/>
                  <a:gd name="connsiteX40" fmla="*/ 1868 w 9900"/>
                  <a:gd name="connsiteY40" fmla="*/ 5705 h 10000"/>
                  <a:gd name="connsiteX41" fmla="*/ 1767 w 9900"/>
                  <a:gd name="connsiteY41" fmla="*/ 5934 h 10000"/>
                  <a:gd name="connsiteX42" fmla="*/ 1627 w 9900"/>
                  <a:gd name="connsiteY42" fmla="*/ 6100 h 10000"/>
                  <a:gd name="connsiteX43" fmla="*/ 1327 w 9900"/>
                  <a:gd name="connsiteY43" fmla="*/ 6203 h 10000"/>
                  <a:gd name="connsiteX44" fmla="*/ 1125 w 9900"/>
                  <a:gd name="connsiteY44" fmla="*/ 6349 h 10000"/>
                  <a:gd name="connsiteX45" fmla="*/ 884 w 9900"/>
                  <a:gd name="connsiteY45" fmla="*/ 6328 h 10000"/>
                  <a:gd name="connsiteX46" fmla="*/ 642 w 9900"/>
                  <a:gd name="connsiteY46" fmla="*/ 6390 h 10000"/>
                  <a:gd name="connsiteX47" fmla="*/ 843 w 9900"/>
                  <a:gd name="connsiteY47" fmla="*/ 6909 h 10000"/>
                  <a:gd name="connsiteX48" fmla="*/ 1125 w 9900"/>
                  <a:gd name="connsiteY48" fmla="*/ 6867 h 10000"/>
                  <a:gd name="connsiteX49" fmla="*/ 1346 w 9900"/>
                  <a:gd name="connsiteY49" fmla="*/ 6805 h 10000"/>
                  <a:gd name="connsiteX50" fmla="*/ 1566 w 9900"/>
                  <a:gd name="connsiteY50" fmla="*/ 6598 h 10000"/>
                  <a:gd name="connsiteX51" fmla="*/ 1827 w 9900"/>
                  <a:gd name="connsiteY51" fmla="*/ 6411 h 10000"/>
                  <a:gd name="connsiteX52" fmla="*/ 1868 w 9900"/>
                  <a:gd name="connsiteY52" fmla="*/ 6183 h 10000"/>
                  <a:gd name="connsiteX53" fmla="*/ 2170 w 9900"/>
                  <a:gd name="connsiteY53" fmla="*/ 5871 h 10000"/>
                  <a:gd name="connsiteX54" fmla="*/ 2671 w 9900"/>
                  <a:gd name="connsiteY54" fmla="*/ 5747 h 10000"/>
                  <a:gd name="connsiteX55" fmla="*/ 2851 w 9900"/>
                  <a:gd name="connsiteY55" fmla="*/ 5685 h 10000"/>
                  <a:gd name="connsiteX56" fmla="*/ 3113 w 9900"/>
                  <a:gd name="connsiteY56" fmla="*/ 5768 h 10000"/>
                  <a:gd name="connsiteX57" fmla="*/ 3154 w 9900"/>
                  <a:gd name="connsiteY57" fmla="*/ 5456 h 10000"/>
                  <a:gd name="connsiteX58" fmla="*/ 3234 w 9900"/>
                  <a:gd name="connsiteY58" fmla="*/ 5228 h 10000"/>
                  <a:gd name="connsiteX59" fmla="*/ 3394 w 9900"/>
                  <a:gd name="connsiteY59" fmla="*/ 5145 h 10000"/>
                  <a:gd name="connsiteX60" fmla="*/ 3595 w 9900"/>
                  <a:gd name="connsiteY60" fmla="*/ 5062 h 10000"/>
                  <a:gd name="connsiteX61" fmla="*/ 3817 w 9900"/>
                  <a:gd name="connsiteY61" fmla="*/ 5062 h 10000"/>
                  <a:gd name="connsiteX62" fmla="*/ 3957 w 9900"/>
                  <a:gd name="connsiteY62" fmla="*/ 5000 h 10000"/>
                  <a:gd name="connsiteX63" fmla="*/ 4339 w 9900"/>
                  <a:gd name="connsiteY63" fmla="*/ 4751 h 10000"/>
                  <a:gd name="connsiteX64" fmla="*/ 4597 w 9900"/>
                  <a:gd name="connsiteY64" fmla="*/ 4813 h 10000"/>
                  <a:gd name="connsiteX65" fmla="*/ 4759 w 9900"/>
                  <a:gd name="connsiteY65" fmla="*/ 4896 h 10000"/>
                  <a:gd name="connsiteX66" fmla="*/ 5120 w 9900"/>
                  <a:gd name="connsiteY66" fmla="*/ 4813 h 10000"/>
                  <a:gd name="connsiteX67" fmla="*/ 5603 w 9900"/>
                  <a:gd name="connsiteY67" fmla="*/ 4834 h 10000"/>
                  <a:gd name="connsiteX68" fmla="*/ 5804 w 9900"/>
                  <a:gd name="connsiteY68" fmla="*/ 4751 h 10000"/>
                  <a:gd name="connsiteX69" fmla="*/ 6064 w 9900"/>
                  <a:gd name="connsiteY69" fmla="*/ 4751 h 10000"/>
                  <a:gd name="connsiteX70" fmla="*/ 6326 w 9900"/>
                  <a:gd name="connsiteY70" fmla="*/ 4668 h 10000"/>
                  <a:gd name="connsiteX71" fmla="*/ 6447 w 9900"/>
                  <a:gd name="connsiteY71" fmla="*/ 4440 h 10000"/>
                  <a:gd name="connsiteX72" fmla="*/ 6566 w 9900"/>
                  <a:gd name="connsiteY72" fmla="*/ 4149 h 10000"/>
                  <a:gd name="connsiteX73" fmla="*/ 6506 w 9900"/>
                  <a:gd name="connsiteY73" fmla="*/ 3942 h 10000"/>
                  <a:gd name="connsiteX74" fmla="*/ 6486 w 9900"/>
                  <a:gd name="connsiteY74" fmla="*/ 3693 h 10000"/>
                  <a:gd name="connsiteX75" fmla="*/ 6486 w 9900"/>
                  <a:gd name="connsiteY75" fmla="*/ 3485 h 10000"/>
                  <a:gd name="connsiteX76" fmla="*/ 6566 w 9900"/>
                  <a:gd name="connsiteY76" fmla="*/ 3320 h 10000"/>
                  <a:gd name="connsiteX77" fmla="*/ 8715 w 9900"/>
                  <a:gd name="connsiteY77" fmla="*/ 3340 h 10000"/>
                  <a:gd name="connsiteX78" fmla="*/ 9036 w 9900"/>
                  <a:gd name="connsiteY78" fmla="*/ 3465 h 10000"/>
                  <a:gd name="connsiteX79" fmla="*/ 9418 w 9900"/>
                  <a:gd name="connsiteY79" fmla="*/ 4191 h 10000"/>
                  <a:gd name="connsiteX80" fmla="*/ 9618 w 9900"/>
                  <a:gd name="connsiteY80" fmla="*/ 4336 h 10000"/>
                  <a:gd name="connsiteX81" fmla="*/ 9760 w 9900"/>
                  <a:gd name="connsiteY81" fmla="*/ 4751 h 10000"/>
                  <a:gd name="connsiteX82" fmla="*/ 9760 w 9900"/>
                  <a:gd name="connsiteY82" fmla="*/ 5062 h 10000"/>
                  <a:gd name="connsiteX83" fmla="*/ 9779 w 9900"/>
                  <a:gd name="connsiteY83" fmla="*/ 5373 h 10000"/>
                  <a:gd name="connsiteX84" fmla="*/ 9900 w 9900"/>
                  <a:gd name="connsiteY84" fmla="*/ 5871 h 10000"/>
                  <a:gd name="connsiteX85" fmla="*/ 9881 w 9900"/>
                  <a:gd name="connsiteY85" fmla="*/ 6349 h 10000"/>
                  <a:gd name="connsiteX86" fmla="*/ 9900 w 9900"/>
                  <a:gd name="connsiteY86" fmla="*/ 6722 h 10000"/>
                  <a:gd name="connsiteX87" fmla="*/ 9279 w 9900"/>
                  <a:gd name="connsiteY87" fmla="*/ 6328 h 10000"/>
                  <a:gd name="connsiteX88" fmla="*/ 8817 w 9900"/>
                  <a:gd name="connsiteY88" fmla="*/ 6183 h 10000"/>
                  <a:gd name="connsiteX89" fmla="*/ 8374 w 9900"/>
                  <a:gd name="connsiteY89" fmla="*/ 5871 h 10000"/>
                  <a:gd name="connsiteX90" fmla="*/ 7932 w 9900"/>
                  <a:gd name="connsiteY90" fmla="*/ 5705 h 10000"/>
                  <a:gd name="connsiteX91" fmla="*/ 7751 w 9900"/>
                  <a:gd name="connsiteY91" fmla="*/ 5436 h 10000"/>
                  <a:gd name="connsiteX92" fmla="*/ 7671 w 9900"/>
                  <a:gd name="connsiteY92" fmla="*/ 5021 h 10000"/>
                  <a:gd name="connsiteX93" fmla="*/ 7391 w 9900"/>
                  <a:gd name="connsiteY93" fmla="*/ 4627 h 10000"/>
                  <a:gd name="connsiteX94" fmla="*/ 7068 w 9900"/>
                  <a:gd name="connsiteY94" fmla="*/ 4398 h 10000"/>
                  <a:gd name="connsiteX95" fmla="*/ 6968 w 9900"/>
                  <a:gd name="connsiteY95" fmla="*/ 4585 h 10000"/>
                  <a:gd name="connsiteX96" fmla="*/ 6968 w 9900"/>
                  <a:gd name="connsiteY96" fmla="*/ 4917 h 10000"/>
                  <a:gd name="connsiteX97" fmla="*/ 7028 w 9900"/>
                  <a:gd name="connsiteY97" fmla="*/ 5560 h 10000"/>
                  <a:gd name="connsiteX98" fmla="*/ 7028 w 9900"/>
                  <a:gd name="connsiteY98" fmla="*/ 5830 h 10000"/>
                  <a:gd name="connsiteX99" fmla="*/ 6908 w 9900"/>
                  <a:gd name="connsiteY99" fmla="*/ 6079 h 10000"/>
                  <a:gd name="connsiteX100" fmla="*/ 6447 w 9900"/>
                  <a:gd name="connsiteY100" fmla="*/ 6245 h 10000"/>
                  <a:gd name="connsiteX101" fmla="*/ 6165 w 9900"/>
                  <a:gd name="connsiteY101" fmla="*/ 6515 h 10000"/>
                  <a:gd name="connsiteX102" fmla="*/ 5944 w 9900"/>
                  <a:gd name="connsiteY102" fmla="*/ 6245 h 10000"/>
                  <a:gd name="connsiteX103" fmla="*/ 5642 w 9900"/>
                  <a:gd name="connsiteY103" fmla="*/ 6141 h 10000"/>
                  <a:gd name="connsiteX104" fmla="*/ 5603 w 9900"/>
                  <a:gd name="connsiteY104" fmla="*/ 6722 h 10000"/>
                  <a:gd name="connsiteX105" fmla="*/ 5482 w 9900"/>
                  <a:gd name="connsiteY105" fmla="*/ 6992 h 10000"/>
                  <a:gd name="connsiteX106" fmla="*/ 5482 w 9900"/>
                  <a:gd name="connsiteY106" fmla="*/ 7241 h 10000"/>
                  <a:gd name="connsiteX107" fmla="*/ 5242 w 9900"/>
                  <a:gd name="connsiteY107" fmla="*/ 7386 h 10000"/>
                  <a:gd name="connsiteX108" fmla="*/ 5021 w 9900"/>
                  <a:gd name="connsiteY108" fmla="*/ 7718 h 10000"/>
                  <a:gd name="connsiteX109" fmla="*/ 4700 w 9900"/>
                  <a:gd name="connsiteY109" fmla="*/ 8320 h 10000"/>
                  <a:gd name="connsiteX110" fmla="*/ 4479 w 9900"/>
                  <a:gd name="connsiteY110" fmla="*/ 8755 h 10000"/>
                  <a:gd name="connsiteX111" fmla="*/ 4136 w 9900"/>
                  <a:gd name="connsiteY111" fmla="*/ 9149 h 10000"/>
                  <a:gd name="connsiteX112" fmla="*/ 4036 w 9900"/>
                  <a:gd name="connsiteY112" fmla="*/ 9523 h 10000"/>
                  <a:gd name="connsiteX113" fmla="*/ 3836 w 9900"/>
                  <a:gd name="connsiteY113" fmla="*/ 9876 h 10000"/>
                  <a:gd name="connsiteX114" fmla="*/ 3414 w 9900"/>
                  <a:gd name="connsiteY114" fmla="*/ 9647 h 10000"/>
                  <a:gd name="connsiteX115" fmla="*/ 3032 w 9900"/>
                  <a:gd name="connsiteY115" fmla="*/ 9627 h 10000"/>
                  <a:gd name="connsiteX116" fmla="*/ 2731 w 9900"/>
                  <a:gd name="connsiteY116" fmla="*/ 9627 h 10000"/>
                  <a:gd name="connsiteX117" fmla="*/ 2591 w 9900"/>
                  <a:gd name="connsiteY117" fmla="*/ 9793 h 10000"/>
                  <a:gd name="connsiteX118" fmla="*/ 2610 w 9900"/>
                  <a:gd name="connsiteY118" fmla="*/ 10000 h 10000"/>
                  <a:gd name="connsiteX0" fmla="*/ 2636 w 10000"/>
                  <a:gd name="connsiteY0" fmla="*/ 9855 h 9855"/>
                  <a:gd name="connsiteX1" fmla="*/ 2313 w 10000"/>
                  <a:gd name="connsiteY1" fmla="*/ 9772 h 9855"/>
                  <a:gd name="connsiteX2" fmla="*/ 2069 w 10000"/>
                  <a:gd name="connsiteY2" fmla="*/ 9772 h 9855"/>
                  <a:gd name="connsiteX3" fmla="*/ 1745 w 10000"/>
                  <a:gd name="connsiteY3" fmla="*/ 9731 h 9855"/>
                  <a:gd name="connsiteX4" fmla="*/ 1462 w 10000"/>
                  <a:gd name="connsiteY4" fmla="*/ 9419 h 9855"/>
                  <a:gd name="connsiteX5" fmla="*/ 1400 w 10000"/>
                  <a:gd name="connsiteY5" fmla="*/ 9087 h 9855"/>
                  <a:gd name="connsiteX6" fmla="*/ 1299 w 10000"/>
                  <a:gd name="connsiteY6" fmla="*/ 8859 h 9855"/>
                  <a:gd name="connsiteX7" fmla="*/ 1136 w 10000"/>
                  <a:gd name="connsiteY7" fmla="*/ 8631 h 9855"/>
                  <a:gd name="connsiteX8" fmla="*/ 792 w 10000"/>
                  <a:gd name="connsiteY8" fmla="*/ 8589 h 9855"/>
                  <a:gd name="connsiteX9" fmla="*/ 367 w 10000"/>
                  <a:gd name="connsiteY9" fmla="*/ 8569 h 9855"/>
                  <a:gd name="connsiteX10" fmla="*/ 163 w 10000"/>
                  <a:gd name="connsiteY10" fmla="*/ 8506 h 9855"/>
                  <a:gd name="connsiteX11" fmla="*/ 0 w 10000"/>
                  <a:gd name="connsiteY11" fmla="*/ 8257 h 9855"/>
                  <a:gd name="connsiteX12" fmla="*/ 548 w 10000"/>
                  <a:gd name="connsiteY12" fmla="*/ 7552 h 9855"/>
                  <a:gd name="connsiteX13" fmla="*/ 873 w 10000"/>
                  <a:gd name="connsiteY13" fmla="*/ 6805 h 9855"/>
                  <a:gd name="connsiteX14" fmla="*/ 345 w 10000"/>
                  <a:gd name="connsiteY14" fmla="*/ 0 h 9855"/>
                  <a:gd name="connsiteX15" fmla="*/ 446 w 10000"/>
                  <a:gd name="connsiteY15" fmla="*/ 187 h 9855"/>
                  <a:gd name="connsiteX16" fmla="*/ 648 w 10000"/>
                  <a:gd name="connsiteY16" fmla="*/ 270 h 9855"/>
                  <a:gd name="connsiteX17" fmla="*/ 792 w 10000"/>
                  <a:gd name="connsiteY17" fmla="*/ 166 h 9855"/>
                  <a:gd name="connsiteX18" fmla="*/ 1156 w 10000"/>
                  <a:gd name="connsiteY18" fmla="*/ 187 h 9855"/>
                  <a:gd name="connsiteX19" fmla="*/ 1400 w 10000"/>
                  <a:gd name="connsiteY19" fmla="*/ 374 h 9855"/>
                  <a:gd name="connsiteX20" fmla="*/ 1602 w 10000"/>
                  <a:gd name="connsiteY20" fmla="*/ 394 h 9855"/>
                  <a:gd name="connsiteX21" fmla="*/ 1582 w 10000"/>
                  <a:gd name="connsiteY21" fmla="*/ 623 h 9855"/>
                  <a:gd name="connsiteX22" fmla="*/ 1522 w 10000"/>
                  <a:gd name="connsiteY22" fmla="*/ 726 h 9855"/>
                  <a:gd name="connsiteX23" fmla="*/ 1562 w 10000"/>
                  <a:gd name="connsiteY23" fmla="*/ 955 h 9855"/>
                  <a:gd name="connsiteX24" fmla="*/ 1845 w 10000"/>
                  <a:gd name="connsiteY24" fmla="*/ 1183 h 9855"/>
                  <a:gd name="connsiteX25" fmla="*/ 2109 w 10000"/>
                  <a:gd name="connsiteY25" fmla="*/ 1473 h 9855"/>
                  <a:gd name="connsiteX26" fmla="*/ 2212 w 10000"/>
                  <a:gd name="connsiteY26" fmla="*/ 1847 h 9855"/>
                  <a:gd name="connsiteX27" fmla="*/ 2395 w 10000"/>
                  <a:gd name="connsiteY27" fmla="*/ 2448 h 9855"/>
                  <a:gd name="connsiteX28" fmla="*/ 2557 w 10000"/>
                  <a:gd name="connsiteY28" fmla="*/ 3009 h 9855"/>
                  <a:gd name="connsiteX29" fmla="*/ 2455 w 10000"/>
                  <a:gd name="connsiteY29" fmla="*/ 3278 h 9855"/>
                  <a:gd name="connsiteX30" fmla="*/ 2617 w 10000"/>
                  <a:gd name="connsiteY30" fmla="*/ 3569 h 9855"/>
                  <a:gd name="connsiteX31" fmla="*/ 2535 w 10000"/>
                  <a:gd name="connsiteY31" fmla="*/ 3901 h 9855"/>
                  <a:gd name="connsiteX32" fmla="*/ 2636 w 10000"/>
                  <a:gd name="connsiteY32" fmla="*/ 4150 h 9855"/>
                  <a:gd name="connsiteX33" fmla="*/ 2719 w 10000"/>
                  <a:gd name="connsiteY33" fmla="*/ 4461 h 9855"/>
                  <a:gd name="connsiteX34" fmla="*/ 2861 w 10000"/>
                  <a:gd name="connsiteY34" fmla="*/ 4751 h 9855"/>
                  <a:gd name="connsiteX35" fmla="*/ 2800 w 10000"/>
                  <a:gd name="connsiteY35" fmla="*/ 4979 h 9855"/>
                  <a:gd name="connsiteX36" fmla="*/ 2535 w 10000"/>
                  <a:gd name="connsiteY36" fmla="*/ 5104 h 9855"/>
                  <a:gd name="connsiteX37" fmla="*/ 2354 w 10000"/>
                  <a:gd name="connsiteY37" fmla="*/ 5374 h 9855"/>
                  <a:gd name="connsiteX38" fmla="*/ 2212 w 10000"/>
                  <a:gd name="connsiteY38" fmla="*/ 5477 h 9855"/>
                  <a:gd name="connsiteX39" fmla="*/ 1887 w 10000"/>
                  <a:gd name="connsiteY39" fmla="*/ 5560 h 9855"/>
                  <a:gd name="connsiteX40" fmla="*/ 1785 w 10000"/>
                  <a:gd name="connsiteY40" fmla="*/ 5789 h 9855"/>
                  <a:gd name="connsiteX41" fmla="*/ 1643 w 10000"/>
                  <a:gd name="connsiteY41" fmla="*/ 5955 h 9855"/>
                  <a:gd name="connsiteX42" fmla="*/ 1340 w 10000"/>
                  <a:gd name="connsiteY42" fmla="*/ 6058 h 9855"/>
                  <a:gd name="connsiteX43" fmla="*/ 1136 w 10000"/>
                  <a:gd name="connsiteY43" fmla="*/ 6204 h 9855"/>
                  <a:gd name="connsiteX44" fmla="*/ 893 w 10000"/>
                  <a:gd name="connsiteY44" fmla="*/ 6183 h 9855"/>
                  <a:gd name="connsiteX45" fmla="*/ 648 w 10000"/>
                  <a:gd name="connsiteY45" fmla="*/ 6245 h 9855"/>
                  <a:gd name="connsiteX46" fmla="*/ 852 w 10000"/>
                  <a:gd name="connsiteY46" fmla="*/ 6764 h 9855"/>
                  <a:gd name="connsiteX47" fmla="*/ 1136 w 10000"/>
                  <a:gd name="connsiteY47" fmla="*/ 6722 h 9855"/>
                  <a:gd name="connsiteX48" fmla="*/ 1360 w 10000"/>
                  <a:gd name="connsiteY48" fmla="*/ 6660 h 9855"/>
                  <a:gd name="connsiteX49" fmla="*/ 1582 w 10000"/>
                  <a:gd name="connsiteY49" fmla="*/ 6453 h 9855"/>
                  <a:gd name="connsiteX50" fmla="*/ 1845 w 10000"/>
                  <a:gd name="connsiteY50" fmla="*/ 6266 h 9855"/>
                  <a:gd name="connsiteX51" fmla="*/ 1887 w 10000"/>
                  <a:gd name="connsiteY51" fmla="*/ 6038 h 9855"/>
                  <a:gd name="connsiteX52" fmla="*/ 2192 w 10000"/>
                  <a:gd name="connsiteY52" fmla="*/ 5726 h 9855"/>
                  <a:gd name="connsiteX53" fmla="*/ 2698 w 10000"/>
                  <a:gd name="connsiteY53" fmla="*/ 5602 h 9855"/>
                  <a:gd name="connsiteX54" fmla="*/ 2880 w 10000"/>
                  <a:gd name="connsiteY54" fmla="*/ 5540 h 9855"/>
                  <a:gd name="connsiteX55" fmla="*/ 3144 w 10000"/>
                  <a:gd name="connsiteY55" fmla="*/ 5623 h 9855"/>
                  <a:gd name="connsiteX56" fmla="*/ 3186 w 10000"/>
                  <a:gd name="connsiteY56" fmla="*/ 5311 h 9855"/>
                  <a:gd name="connsiteX57" fmla="*/ 3267 w 10000"/>
                  <a:gd name="connsiteY57" fmla="*/ 5083 h 9855"/>
                  <a:gd name="connsiteX58" fmla="*/ 3428 w 10000"/>
                  <a:gd name="connsiteY58" fmla="*/ 5000 h 9855"/>
                  <a:gd name="connsiteX59" fmla="*/ 3631 w 10000"/>
                  <a:gd name="connsiteY59" fmla="*/ 4917 h 9855"/>
                  <a:gd name="connsiteX60" fmla="*/ 3856 w 10000"/>
                  <a:gd name="connsiteY60" fmla="*/ 4917 h 9855"/>
                  <a:gd name="connsiteX61" fmla="*/ 3997 w 10000"/>
                  <a:gd name="connsiteY61" fmla="*/ 4855 h 9855"/>
                  <a:gd name="connsiteX62" fmla="*/ 4383 w 10000"/>
                  <a:gd name="connsiteY62" fmla="*/ 4606 h 9855"/>
                  <a:gd name="connsiteX63" fmla="*/ 4643 w 10000"/>
                  <a:gd name="connsiteY63" fmla="*/ 4668 h 9855"/>
                  <a:gd name="connsiteX64" fmla="*/ 4807 w 10000"/>
                  <a:gd name="connsiteY64" fmla="*/ 4751 h 9855"/>
                  <a:gd name="connsiteX65" fmla="*/ 5172 w 10000"/>
                  <a:gd name="connsiteY65" fmla="*/ 4668 h 9855"/>
                  <a:gd name="connsiteX66" fmla="*/ 5660 w 10000"/>
                  <a:gd name="connsiteY66" fmla="*/ 4689 h 9855"/>
                  <a:gd name="connsiteX67" fmla="*/ 5863 w 10000"/>
                  <a:gd name="connsiteY67" fmla="*/ 4606 h 9855"/>
                  <a:gd name="connsiteX68" fmla="*/ 6125 w 10000"/>
                  <a:gd name="connsiteY68" fmla="*/ 4606 h 9855"/>
                  <a:gd name="connsiteX69" fmla="*/ 6390 w 10000"/>
                  <a:gd name="connsiteY69" fmla="*/ 4523 h 9855"/>
                  <a:gd name="connsiteX70" fmla="*/ 6512 w 10000"/>
                  <a:gd name="connsiteY70" fmla="*/ 4295 h 9855"/>
                  <a:gd name="connsiteX71" fmla="*/ 6632 w 10000"/>
                  <a:gd name="connsiteY71" fmla="*/ 4004 h 9855"/>
                  <a:gd name="connsiteX72" fmla="*/ 6572 w 10000"/>
                  <a:gd name="connsiteY72" fmla="*/ 3797 h 9855"/>
                  <a:gd name="connsiteX73" fmla="*/ 6552 w 10000"/>
                  <a:gd name="connsiteY73" fmla="*/ 3548 h 9855"/>
                  <a:gd name="connsiteX74" fmla="*/ 6552 w 10000"/>
                  <a:gd name="connsiteY74" fmla="*/ 3340 h 9855"/>
                  <a:gd name="connsiteX75" fmla="*/ 6632 w 10000"/>
                  <a:gd name="connsiteY75" fmla="*/ 3175 h 9855"/>
                  <a:gd name="connsiteX76" fmla="*/ 8803 w 10000"/>
                  <a:gd name="connsiteY76" fmla="*/ 3195 h 9855"/>
                  <a:gd name="connsiteX77" fmla="*/ 9127 w 10000"/>
                  <a:gd name="connsiteY77" fmla="*/ 3320 h 9855"/>
                  <a:gd name="connsiteX78" fmla="*/ 9513 w 10000"/>
                  <a:gd name="connsiteY78" fmla="*/ 4046 h 9855"/>
                  <a:gd name="connsiteX79" fmla="*/ 9715 w 10000"/>
                  <a:gd name="connsiteY79" fmla="*/ 4191 h 9855"/>
                  <a:gd name="connsiteX80" fmla="*/ 9859 w 10000"/>
                  <a:gd name="connsiteY80" fmla="*/ 4606 h 9855"/>
                  <a:gd name="connsiteX81" fmla="*/ 9859 w 10000"/>
                  <a:gd name="connsiteY81" fmla="*/ 4917 h 9855"/>
                  <a:gd name="connsiteX82" fmla="*/ 9878 w 10000"/>
                  <a:gd name="connsiteY82" fmla="*/ 5228 h 9855"/>
                  <a:gd name="connsiteX83" fmla="*/ 10000 w 10000"/>
                  <a:gd name="connsiteY83" fmla="*/ 5726 h 9855"/>
                  <a:gd name="connsiteX84" fmla="*/ 9981 w 10000"/>
                  <a:gd name="connsiteY84" fmla="*/ 6204 h 9855"/>
                  <a:gd name="connsiteX85" fmla="*/ 10000 w 10000"/>
                  <a:gd name="connsiteY85" fmla="*/ 6577 h 9855"/>
                  <a:gd name="connsiteX86" fmla="*/ 9373 w 10000"/>
                  <a:gd name="connsiteY86" fmla="*/ 6183 h 9855"/>
                  <a:gd name="connsiteX87" fmla="*/ 8906 w 10000"/>
                  <a:gd name="connsiteY87" fmla="*/ 6038 h 9855"/>
                  <a:gd name="connsiteX88" fmla="*/ 8459 w 10000"/>
                  <a:gd name="connsiteY88" fmla="*/ 5726 h 9855"/>
                  <a:gd name="connsiteX89" fmla="*/ 8012 w 10000"/>
                  <a:gd name="connsiteY89" fmla="*/ 5560 h 9855"/>
                  <a:gd name="connsiteX90" fmla="*/ 7829 w 10000"/>
                  <a:gd name="connsiteY90" fmla="*/ 5291 h 9855"/>
                  <a:gd name="connsiteX91" fmla="*/ 7748 w 10000"/>
                  <a:gd name="connsiteY91" fmla="*/ 4876 h 9855"/>
                  <a:gd name="connsiteX92" fmla="*/ 7466 w 10000"/>
                  <a:gd name="connsiteY92" fmla="*/ 4482 h 9855"/>
                  <a:gd name="connsiteX93" fmla="*/ 7139 w 10000"/>
                  <a:gd name="connsiteY93" fmla="*/ 4253 h 9855"/>
                  <a:gd name="connsiteX94" fmla="*/ 7038 w 10000"/>
                  <a:gd name="connsiteY94" fmla="*/ 4440 h 9855"/>
                  <a:gd name="connsiteX95" fmla="*/ 7038 w 10000"/>
                  <a:gd name="connsiteY95" fmla="*/ 4772 h 9855"/>
                  <a:gd name="connsiteX96" fmla="*/ 7099 w 10000"/>
                  <a:gd name="connsiteY96" fmla="*/ 5415 h 9855"/>
                  <a:gd name="connsiteX97" fmla="*/ 7099 w 10000"/>
                  <a:gd name="connsiteY97" fmla="*/ 5685 h 9855"/>
                  <a:gd name="connsiteX98" fmla="*/ 6978 w 10000"/>
                  <a:gd name="connsiteY98" fmla="*/ 5934 h 9855"/>
                  <a:gd name="connsiteX99" fmla="*/ 6512 w 10000"/>
                  <a:gd name="connsiteY99" fmla="*/ 6100 h 9855"/>
                  <a:gd name="connsiteX100" fmla="*/ 6227 w 10000"/>
                  <a:gd name="connsiteY100" fmla="*/ 6370 h 9855"/>
                  <a:gd name="connsiteX101" fmla="*/ 6004 w 10000"/>
                  <a:gd name="connsiteY101" fmla="*/ 6100 h 9855"/>
                  <a:gd name="connsiteX102" fmla="*/ 5699 w 10000"/>
                  <a:gd name="connsiteY102" fmla="*/ 5996 h 9855"/>
                  <a:gd name="connsiteX103" fmla="*/ 5660 w 10000"/>
                  <a:gd name="connsiteY103" fmla="*/ 6577 h 9855"/>
                  <a:gd name="connsiteX104" fmla="*/ 5537 w 10000"/>
                  <a:gd name="connsiteY104" fmla="*/ 6847 h 9855"/>
                  <a:gd name="connsiteX105" fmla="*/ 5537 w 10000"/>
                  <a:gd name="connsiteY105" fmla="*/ 7096 h 9855"/>
                  <a:gd name="connsiteX106" fmla="*/ 5295 w 10000"/>
                  <a:gd name="connsiteY106" fmla="*/ 7241 h 9855"/>
                  <a:gd name="connsiteX107" fmla="*/ 5072 w 10000"/>
                  <a:gd name="connsiteY107" fmla="*/ 7573 h 9855"/>
                  <a:gd name="connsiteX108" fmla="*/ 4747 w 10000"/>
                  <a:gd name="connsiteY108" fmla="*/ 8175 h 9855"/>
                  <a:gd name="connsiteX109" fmla="*/ 4524 w 10000"/>
                  <a:gd name="connsiteY109" fmla="*/ 8610 h 9855"/>
                  <a:gd name="connsiteX110" fmla="*/ 4178 w 10000"/>
                  <a:gd name="connsiteY110" fmla="*/ 9004 h 9855"/>
                  <a:gd name="connsiteX111" fmla="*/ 4077 w 10000"/>
                  <a:gd name="connsiteY111" fmla="*/ 9378 h 9855"/>
                  <a:gd name="connsiteX112" fmla="*/ 3875 w 10000"/>
                  <a:gd name="connsiteY112" fmla="*/ 9731 h 9855"/>
                  <a:gd name="connsiteX113" fmla="*/ 3448 w 10000"/>
                  <a:gd name="connsiteY113" fmla="*/ 9502 h 9855"/>
                  <a:gd name="connsiteX114" fmla="*/ 3063 w 10000"/>
                  <a:gd name="connsiteY114" fmla="*/ 9482 h 9855"/>
                  <a:gd name="connsiteX115" fmla="*/ 2759 w 10000"/>
                  <a:gd name="connsiteY115" fmla="*/ 9482 h 9855"/>
                  <a:gd name="connsiteX116" fmla="*/ 2617 w 10000"/>
                  <a:gd name="connsiteY116" fmla="*/ 9648 h 9855"/>
                  <a:gd name="connsiteX117" fmla="*/ 2636 w 10000"/>
                  <a:gd name="connsiteY117" fmla="*/ 9855 h 9855"/>
                  <a:gd name="connsiteX0" fmla="*/ 2636 w 10000"/>
                  <a:gd name="connsiteY0" fmla="*/ 9832 h 9832"/>
                  <a:gd name="connsiteX1" fmla="*/ 2313 w 10000"/>
                  <a:gd name="connsiteY1" fmla="*/ 9748 h 9832"/>
                  <a:gd name="connsiteX2" fmla="*/ 2069 w 10000"/>
                  <a:gd name="connsiteY2" fmla="*/ 9748 h 9832"/>
                  <a:gd name="connsiteX3" fmla="*/ 1745 w 10000"/>
                  <a:gd name="connsiteY3" fmla="*/ 9706 h 9832"/>
                  <a:gd name="connsiteX4" fmla="*/ 1462 w 10000"/>
                  <a:gd name="connsiteY4" fmla="*/ 9390 h 9832"/>
                  <a:gd name="connsiteX5" fmla="*/ 1400 w 10000"/>
                  <a:gd name="connsiteY5" fmla="*/ 9053 h 9832"/>
                  <a:gd name="connsiteX6" fmla="*/ 1299 w 10000"/>
                  <a:gd name="connsiteY6" fmla="*/ 8821 h 9832"/>
                  <a:gd name="connsiteX7" fmla="*/ 1136 w 10000"/>
                  <a:gd name="connsiteY7" fmla="*/ 8590 h 9832"/>
                  <a:gd name="connsiteX8" fmla="*/ 792 w 10000"/>
                  <a:gd name="connsiteY8" fmla="*/ 8547 h 9832"/>
                  <a:gd name="connsiteX9" fmla="*/ 367 w 10000"/>
                  <a:gd name="connsiteY9" fmla="*/ 8527 h 9832"/>
                  <a:gd name="connsiteX10" fmla="*/ 163 w 10000"/>
                  <a:gd name="connsiteY10" fmla="*/ 8463 h 9832"/>
                  <a:gd name="connsiteX11" fmla="*/ 0 w 10000"/>
                  <a:gd name="connsiteY11" fmla="*/ 8210 h 9832"/>
                  <a:gd name="connsiteX12" fmla="*/ 548 w 10000"/>
                  <a:gd name="connsiteY12" fmla="*/ 7495 h 9832"/>
                  <a:gd name="connsiteX13" fmla="*/ 873 w 10000"/>
                  <a:gd name="connsiteY13" fmla="*/ 6737 h 9832"/>
                  <a:gd name="connsiteX14" fmla="*/ 446 w 10000"/>
                  <a:gd name="connsiteY14" fmla="*/ 22 h 9832"/>
                  <a:gd name="connsiteX15" fmla="*/ 648 w 10000"/>
                  <a:gd name="connsiteY15" fmla="*/ 106 h 9832"/>
                  <a:gd name="connsiteX16" fmla="*/ 792 w 10000"/>
                  <a:gd name="connsiteY16" fmla="*/ 0 h 9832"/>
                  <a:gd name="connsiteX17" fmla="*/ 1156 w 10000"/>
                  <a:gd name="connsiteY17" fmla="*/ 22 h 9832"/>
                  <a:gd name="connsiteX18" fmla="*/ 1400 w 10000"/>
                  <a:gd name="connsiteY18" fmla="*/ 212 h 9832"/>
                  <a:gd name="connsiteX19" fmla="*/ 1602 w 10000"/>
                  <a:gd name="connsiteY19" fmla="*/ 232 h 9832"/>
                  <a:gd name="connsiteX20" fmla="*/ 1582 w 10000"/>
                  <a:gd name="connsiteY20" fmla="*/ 464 h 9832"/>
                  <a:gd name="connsiteX21" fmla="*/ 1522 w 10000"/>
                  <a:gd name="connsiteY21" fmla="*/ 569 h 9832"/>
                  <a:gd name="connsiteX22" fmla="*/ 1562 w 10000"/>
                  <a:gd name="connsiteY22" fmla="*/ 801 h 9832"/>
                  <a:gd name="connsiteX23" fmla="*/ 1845 w 10000"/>
                  <a:gd name="connsiteY23" fmla="*/ 1032 h 9832"/>
                  <a:gd name="connsiteX24" fmla="*/ 2109 w 10000"/>
                  <a:gd name="connsiteY24" fmla="*/ 1327 h 9832"/>
                  <a:gd name="connsiteX25" fmla="*/ 2212 w 10000"/>
                  <a:gd name="connsiteY25" fmla="*/ 1706 h 9832"/>
                  <a:gd name="connsiteX26" fmla="*/ 2395 w 10000"/>
                  <a:gd name="connsiteY26" fmla="*/ 2316 h 9832"/>
                  <a:gd name="connsiteX27" fmla="*/ 2557 w 10000"/>
                  <a:gd name="connsiteY27" fmla="*/ 2885 h 9832"/>
                  <a:gd name="connsiteX28" fmla="*/ 2455 w 10000"/>
                  <a:gd name="connsiteY28" fmla="*/ 3158 h 9832"/>
                  <a:gd name="connsiteX29" fmla="*/ 2617 w 10000"/>
                  <a:gd name="connsiteY29" fmla="*/ 3454 h 9832"/>
                  <a:gd name="connsiteX30" fmla="*/ 2535 w 10000"/>
                  <a:gd name="connsiteY30" fmla="*/ 3790 h 9832"/>
                  <a:gd name="connsiteX31" fmla="*/ 2636 w 10000"/>
                  <a:gd name="connsiteY31" fmla="*/ 4043 h 9832"/>
                  <a:gd name="connsiteX32" fmla="*/ 2719 w 10000"/>
                  <a:gd name="connsiteY32" fmla="*/ 4359 h 9832"/>
                  <a:gd name="connsiteX33" fmla="*/ 2861 w 10000"/>
                  <a:gd name="connsiteY33" fmla="*/ 4653 h 9832"/>
                  <a:gd name="connsiteX34" fmla="*/ 2800 w 10000"/>
                  <a:gd name="connsiteY34" fmla="*/ 4884 h 9832"/>
                  <a:gd name="connsiteX35" fmla="*/ 2535 w 10000"/>
                  <a:gd name="connsiteY35" fmla="*/ 5011 h 9832"/>
                  <a:gd name="connsiteX36" fmla="*/ 2354 w 10000"/>
                  <a:gd name="connsiteY36" fmla="*/ 5285 h 9832"/>
                  <a:gd name="connsiteX37" fmla="*/ 2212 w 10000"/>
                  <a:gd name="connsiteY37" fmla="*/ 5390 h 9832"/>
                  <a:gd name="connsiteX38" fmla="*/ 1887 w 10000"/>
                  <a:gd name="connsiteY38" fmla="*/ 5474 h 9832"/>
                  <a:gd name="connsiteX39" fmla="*/ 1785 w 10000"/>
                  <a:gd name="connsiteY39" fmla="*/ 5706 h 9832"/>
                  <a:gd name="connsiteX40" fmla="*/ 1643 w 10000"/>
                  <a:gd name="connsiteY40" fmla="*/ 5875 h 9832"/>
                  <a:gd name="connsiteX41" fmla="*/ 1340 w 10000"/>
                  <a:gd name="connsiteY41" fmla="*/ 5979 h 9832"/>
                  <a:gd name="connsiteX42" fmla="*/ 1136 w 10000"/>
                  <a:gd name="connsiteY42" fmla="*/ 6127 h 9832"/>
                  <a:gd name="connsiteX43" fmla="*/ 893 w 10000"/>
                  <a:gd name="connsiteY43" fmla="*/ 6106 h 9832"/>
                  <a:gd name="connsiteX44" fmla="*/ 648 w 10000"/>
                  <a:gd name="connsiteY44" fmla="*/ 6169 h 9832"/>
                  <a:gd name="connsiteX45" fmla="*/ 852 w 10000"/>
                  <a:gd name="connsiteY45" fmla="*/ 6696 h 9832"/>
                  <a:gd name="connsiteX46" fmla="*/ 1136 w 10000"/>
                  <a:gd name="connsiteY46" fmla="*/ 6653 h 9832"/>
                  <a:gd name="connsiteX47" fmla="*/ 1360 w 10000"/>
                  <a:gd name="connsiteY47" fmla="*/ 6590 h 9832"/>
                  <a:gd name="connsiteX48" fmla="*/ 1582 w 10000"/>
                  <a:gd name="connsiteY48" fmla="*/ 6380 h 9832"/>
                  <a:gd name="connsiteX49" fmla="*/ 1845 w 10000"/>
                  <a:gd name="connsiteY49" fmla="*/ 6190 h 9832"/>
                  <a:gd name="connsiteX50" fmla="*/ 1887 w 10000"/>
                  <a:gd name="connsiteY50" fmla="*/ 5959 h 9832"/>
                  <a:gd name="connsiteX51" fmla="*/ 2192 w 10000"/>
                  <a:gd name="connsiteY51" fmla="*/ 5642 h 9832"/>
                  <a:gd name="connsiteX52" fmla="*/ 2698 w 10000"/>
                  <a:gd name="connsiteY52" fmla="*/ 5516 h 9832"/>
                  <a:gd name="connsiteX53" fmla="*/ 2880 w 10000"/>
                  <a:gd name="connsiteY53" fmla="*/ 5454 h 9832"/>
                  <a:gd name="connsiteX54" fmla="*/ 3144 w 10000"/>
                  <a:gd name="connsiteY54" fmla="*/ 5538 h 9832"/>
                  <a:gd name="connsiteX55" fmla="*/ 3186 w 10000"/>
                  <a:gd name="connsiteY55" fmla="*/ 5221 h 9832"/>
                  <a:gd name="connsiteX56" fmla="*/ 3267 w 10000"/>
                  <a:gd name="connsiteY56" fmla="*/ 4990 h 9832"/>
                  <a:gd name="connsiteX57" fmla="*/ 3428 w 10000"/>
                  <a:gd name="connsiteY57" fmla="*/ 4906 h 9832"/>
                  <a:gd name="connsiteX58" fmla="*/ 3631 w 10000"/>
                  <a:gd name="connsiteY58" fmla="*/ 4821 h 9832"/>
                  <a:gd name="connsiteX59" fmla="*/ 3856 w 10000"/>
                  <a:gd name="connsiteY59" fmla="*/ 4821 h 9832"/>
                  <a:gd name="connsiteX60" fmla="*/ 3997 w 10000"/>
                  <a:gd name="connsiteY60" fmla="*/ 4758 h 9832"/>
                  <a:gd name="connsiteX61" fmla="*/ 4383 w 10000"/>
                  <a:gd name="connsiteY61" fmla="*/ 4506 h 9832"/>
                  <a:gd name="connsiteX62" fmla="*/ 4643 w 10000"/>
                  <a:gd name="connsiteY62" fmla="*/ 4569 h 9832"/>
                  <a:gd name="connsiteX63" fmla="*/ 4807 w 10000"/>
                  <a:gd name="connsiteY63" fmla="*/ 4653 h 9832"/>
                  <a:gd name="connsiteX64" fmla="*/ 5172 w 10000"/>
                  <a:gd name="connsiteY64" fmla="*/ 4569 h 9832"/>
                  <a:gd name="connsiteX65" fmla="*/ 5660 w 10000"/>
                  <a:gd name="connsiteY65" fmla="*/ 4590 h 9832"/>
                  <a:gd name="connsiteX66" fmla="*/ 5863 w 10000"/>
                  <a:gd name="connsiteY66" fmla="*/ 4506 h 9832"/>
                  <a:gd name="connsiteX67" fmla="*/ 6125 w 10000"/>
                  <a:gd name="connsiteY67" fmla="*/ 4506 h 9832"/>
                  <a:gd name="connsiteX68" fmla="*/ 6390 w 10000"/>
                  <a:gd name="connsiteY68" fmla="*/ 4422 h 9832"/>
                  <a:gd name="connsiteX69" fmla="*/ 6512 w 10000"/>
                  <a:gd name="connsiteY69" fmla="*/ 4190 h 9832"/>
                  <a:gd name="connsiteX70" fmla="*/ 6632 w 10000"/>
                  <a:gd name="connsiteY70" fmla="*/ 3895 h 9832"/>
                  <a:gd name="connsiteX71" fmla="*/ 6572 w 10000"/>
                  <a:gd name="connsiteY71" fmla="*/ 3685 h 9832"/>
                  <a:gd name="connsiteX72" fmla="*/ 6552 w 10000"/>
                  <a:gd name="connsiteY72" fmla="*/ 3432 h 9832"/>
                  <a:gd name="connsiteX73" fmla="*/ 6552 w 10000"/>
                  <a:gd name="connsiteY73" fmla="*/ 3221 h 9832"/>
                  <a:gd name="connsiteX74" fmla="*/ 6632 w 10000"/>
                  <a:gd name="connsiteY74" fmla="*/ 3054 h 9832"/>
                  <a:gd name="connsiteX75" fmla="*/ 8803 w 10000"/>
                  <a:gd name="connsiteY75" fmla="*/ 3074 h 9832"/>
                  <a:gd name="connsiteX76" fmla="*/ 9127 w 10000"/>
                  <a:gd name="connsiteY76" fmla="*/ 3201 h 9832"/>
                  <a:gd name="connsiteX77" fmla="*/ 9513 w 10000"/>
                  <a:gd name="connsiteY77" fmla="*/ 3938 h 9832"/>
                  <a:gd name="connsiteX78" fmla="*/ 9715 w 10000"/>
                  <a:gd name="connsiteY78" fmla="*/ 4085 h 9832"/>
                  <a:gd name="connsiteX79" fmla="*/ 9859 w 10000"/>
                  <a:gd name="connsiteY79" fmla="*/ 4506 h 9832"/>
                  <a:gd name="connsiteX80" fmla="*/ 9859 w 10000"/>
                  <a:gd name="connsiteY80" fmla="*/ 4821 h 9832"/>
                  <a:gd name="connsiteX81" fmla="*/ 9878 w 10000"/>
                  <a:gd name="connsiteY81" fmla="*/ 5137 h 9832"/>
                  <a:gd name="connsiteX82" fmla="*/ 10000 w 10000"/>
                  <a:gd name="connsiteY82" fmla="*/ 5642 h 9832"/>
                  <a:gd name="connsiteX83" fmla="*/ 9981 w 10000"/>
                  <a:gd name="connsiteY83" fmla="*/ 6127 h 9832"/>
                  <a:gd name="connsiteX84" fmla="*/ 10000 w 10000"/>
                  <a:gd name="connsiteY84" fmla="*/ 6506 h 9832"/>
                  <a:gd name="connsiteX85" fmla="*/ 9373 w 10000"/>
                  <a:gd name="connsiteY85" fmla="*/ 6106 h 9832"/>
                  <a:gd name="connsiteX86" fmla="*/ 8906 w 10000"/>
                  <a:gd name="connsiteY86" fmla="*/ 5959 h 9832"/>
                  <a:gd name="connsiteX87" fmla="*/ 8459 w 10000"/>
                  <a:gd name="connsiteY87" fmla="*/ 5642 h 9832"/>
                  <a:gd name="connsiteX88" fmla="*/ 8012 w 10000"/>
                  <a:gd name="connsiteY88" fmla="*/ 5474 h 9832"/>
                  <a:gd name="connsiteX89" fmla="*/ 7829 w 10000"/>
                  <a:gd name="connsiteY89" fmla="*/ 5201 h 9832"/>
                  <a:gd name="connsiteX90" fmla="*/ 7748 w 10000"/>
                  <a:gd name="connsiteY90" fmla="*/ 4780 h 9832"/>
                  <a:gd name="connsiteX91" fmla="*/ 7466 w 10000"/>
                  <a:gd name="connsiteY91" fmla="*/ 4380 h 9832"/>
                  <a:gd name="connsiteX92" fmla="*/ 7139 w 10000"/>
                  <a:gd name="connsiteY92" fmla="*/ 4148 h 9832"/>
                  <a:gd name="connsiteX93" fmla="*/ 7038 w 10000"/>
                  <a:gd name="connsiteY93" fmla="*/ 4337 h 9832"/>
                  <a:gd name="connsiteX94" fmla="*/ 7038 w 10000"/>
                  <a:gd name="connsiteY94" fmla="*/ 4674 h 9832"/>
                  <a:gd name="connsiteX95" fmla="*/ 7099 w 10000"/>
                  <a:gd name="connsiteY95" fmla="*/ 5327 h 9832"/>
                  <a:gd name="connsiteX96" fmla="*/ 7099 w 10000"/>
                  <a:gd name="connsiteY96" fmla="*/ 5601 h 9832"/>
                  <a:gd name="connsiteX97" fmla="*/ 6978 w 10000"/>
                  <a:gd name="connsiteY97" fmla="*/ 5853 h 9832"/>
                  <a:gd name="connsiteX98" fmla="*/ 6512 w 10000"/>
                  <a:gd name="connsiteY98" fmla="*/ 6022 h 9832"/>
                  <a:gd name="connsiteX99" fmla="*/ 6227 w 10000"/>
                  <a:gd name="connsiteY99" fmla="*/ 6296 h 9832"/>
                  <a:gd name="connsiteX100" fmla="*/ 6004 w 10000"/>
                  <a:gd name="connsiteY100" fmla="*/ 6022 h 9832"/>
                  <a:gd name="connsiteX101" fmla="*/ 5699 w 10000"/>
                  <a:gd name="connsiteY101" fmla="*/ 5916 h 9832"/>
                  <a:gd name="connsiteX102" fmla="*/ 5660 w 10000"/>
                  <a:gd name="connsiteY102" fmla="*/ 6506 h 9832"/>
                  <a:gd name="connsiteX103" fmla="*/ 5537 w 10000"/>
                  <a:gd name="connsiteY103" fmla="*/ 6780 h 9832"/>
                  <a:gd name="connsiteX104" fmla="*/ 5537 w 10000"/>
                  <a:gd name="connsiteY104" fmla="*/ 7032 h 9832"/>
                  <a:gd name="connsiteX105" fmla="*/ 5295 w 10000"/>
                  <a:gd name="connsiteY105" fmla="*/ 7180 h 9832"/>
                  <a:gd name="connsiteX106" fmla="*/ 5072 w 10000"/>
                  <a:gd name="connsiteY106" fmla="*/ 7516 h 9832"/>
                  <a:gd name="connsiteX107" fmla="*/ 4747 w 10000"/>
                  <a:gd name="connsiteY107" fmla="*/ 8127 h 9832"/>
                  <a:gd name="connsiteX108" fmla="*/ 4524 w 10000"/>
                  <a:gd name="connsiteY108" fmla="*/ 8569 h 9832"/>
                  <a:gd name="connsiteX109" fmla="*/ 4178 w 10000"/>
                  <a:gd name="connsiteY109" fmla="*/ 8968 h 9832"/>
                  <a:gd name="connsiteX110" fmla="*/ 4077 w 10000"/>
                  <a:gd name="connsiteY110" fmla="*/ 9348 h 9832"/>
                  <a:gd name="connsiteX111" fmla="*/ 3875 w 10000"/>
                  <a:gd name="connsiteY111" fmla="*/ 9706 h 9832"/>
                  <a:gd name="connsiteX112" fmla="*/ 3448 w 10000"/>
                  <a:gd name="connsiteY112" fmla="*/ 9474 h 9832"/>
                  <a:gd name="connsiteX113" fmla="*/ 3063 w 10000"/>
                  <a:gd name="connsiteY113" fmla="*/ 9454 h 9832"/>
                  <a:gd name="connsiteX114" fmla="*/ 2759 w 10000"/>
                  <a:gd name="connsiteY114" fmla="*/ 9454 h 9832"/>
                  <a:gd name="connsiteX115" fmla="*/ 2617 w 10000"/>
                  <a:gd name="connsiteY115" fmla="*/ 9622 h 9832"/>
                  <a:gd name="connsiteX116" fmla="*/ 2636 w 10000"/>
                  <a:gd name="connsiteY116" fmla="*/ 9832 h 9832"/>
                  <a:gd name="connsiteX0" fmla="*/ 2636 w 10000"/>
                  <a:gd name="connsiteY0" fmla="*/ 10000 h 10000"/>
                  <a:gd name="connsiteX1" fmla="*/ 2313 w 10000"/>
                  <a:gd name="connsiteY1" fmla="*/ 9915 h 10000"/>
                  <a:gd name="connsiteX2" fmla="*/ 2069 w 10000"/>
                  <a:gd name="connsiteY2" fmla="*/ 9915 h 10000"/>
                  <a:gd name="connsiteX3" fmla="*/ 1745 w 10000"/>
                  <a:gd name="connsiteY3" fmla="*/ 9872 h 10000"/>
                  <a:gd name="connsiteX4" fmla="*/ 1462 w 10000"/>
                  <a:gd name="connsiteY4" fmla="*/ 9550 h 10000"/>
                  <a:gd name="connsiteX5" fmla="*/ 1400 w 10000"/>
                  <a:gd name="connsiteY5" fmla="*/ 9208 h 10000"/>
                  <a:gd name="connsiteX6" fmla="*/ 1299 w 10000"/>
                  <a:gd name="connsiteY6" fmla="*/ 8972 h 10000"/>
                  <a:gd name="connsiteX7" fmla="*/ 1136 w 10000"/>
                  <a:gd name="connsiteY7" fmla="*/ 8737 h 10000"/>
                  <a:gd name="connsiteX8" fmla="*/ 792 w 10000"/>
                  <a:gd name="connsiteY8" fmla="*/ 8693 h 10000"/>
                  <a:gd name="connsiteX9" fmla="*/ 367 w 10000"/>
                  <a:gd name="connsiteY9" fmla="*/ 8673 h 10000"/>
                  <a:gd name="connsiteX10" fmla="*/ 163 w 10000"/>
                  <a:gd name="connsiteY10" fmla="*/ 8608 h 10000"/>
                  <a:gd name="connsiteX11" fmla="*/ 0 w 10000"/>
                  <a:gd name="connsiteY11" fmla="*/ 8350 h 10000"/>
                  <a:gd name="connsiteX12" fmla="*/ 548 w 10000"/>
                  <a:gd name="connsiteY12" fmla="*/ 7623 h 10000"/>
                  <a:gd name="connsiteX13" fmla="*/ 873 w 10000"/>
                  <a:gd name="connsiteY13" fmla="*/ 6852 h 10000"/>
                  <a:gd name="connsiteX14" fmla="*/ 648 w 10000"/>
                  <a:gd name="connsiteY14" fmla="*/ 108 h 10000"/>
                  <a:gd name="connsiteX15" fmla="*/ 792 w 10000"/>
                  <a:gd name="connsiteY15" fmla="*/ 0 h 10000"/>
                  <a:gd name="connsiteX16" fmla="*/ 1156 w 10000"/>
                  <a:gd name="connsiteY16" fmla="*/ 22 h 10000"/>
                  <a:gd name="connsiteX17" fmla="*/ 1400 w 10000"/>
                  <a:gd name="connsiteY17" fmla="*/ 216 h 10000"/>
                  <a:gd name="connsiteX18" fmla="*/ 1602 w 10000"/>
                  <a:gd name="connsiteY18" fmla="*/ 236 h 10000"/>
                  <a:gd name="connsiteX19" fmla="*/ 1582 w 10000"/>
                  <a:gd name="connsiteY19" fmla="*/ 472 h 10000"/>
                  <a:gd name="connsiteX20" fmla="*/ 1522 w 10000"/>
                  <a:gd name="connsiteY20" fmla="*/ 579 h 10000"/>
                  <a:gd name="connsiteX21" fmla="*/ 1562 w 10000"/>
                  <a:gd name="connsiteY21" fmla="*/ 815 h 10000"/>
                  <a:gd name="connsiteX22" fmla="*/ 1845 w 10000"/>
                  <a:gd name="connsiteY22" fmla="*/ 1050 h 10000"/>
                  <a:gd name="connsiteX23" fmla="*/ 2109 w 10000"/>
                  <a:gd name="connsiteY23" fmla="*/ 1350 h 10000"/>
                  <a:gd name="connsiteX24" fmla="*/ 2212 w 10000"/>
                  <a:gd name="connsiteY24" fmla="*/ 1735 h 10000"/>
                  <a:gd name="connsiteX25" fmla="*/ 2395 w 10000"/>
                  <a:gd name="connsiteY25" fmla="*/ 2356 h 10000"/>
                  <a:gd name="connsiteX26" fmla="*/ 2557 w 10000"/>
                  <a:gd name="connsiteY26" fmla="*/ 2934 h 10000"/>
                  <a:gd name="connsiteX27" fmla="*/ 2455 w 10000"/>
                  <a:gd name="connsiteY27" fmla="*/ 3212 h 10000"/>
                  <a:gd name="connsiteX28" fmla="*/ 2617 w 10000"/>
                  <a:gd name="connsiteY28" fmla="*/ 3513 h 10000"/>
                  <a:gd name="connsiteX29" fmla="*/ 2535 w 10000"/>
                  <a:gd name="connsiteY29" fmla="*/ 3855 h 10000"/>
                  <a:gd name="connsiteX30" fmla="*/ 2636 w 10000"/>
                  <a:gd name="connsiteY30" fmla="*/ 4112 h 10000"/>
                  <a:gd name="connsiteX31" fmla="*/ 2719 w 10000"/>
                  <a:gd name="connsiteY31" fmla="*/ 4433 h 10000"/>
                  <a:gd name="connsiteX32" fmla="*/ 2861 w 10000"/>
                  <a:gd name="connsiteY32" fmla="*/ 4733 h 10000"/>
                  <a:gd name="connsiteX33" fmla="*/ 2800 w 10000"/>
                  <a:gd name="connsiteY33" fmla="*/ 4967 h 10000"/>
                  <a:gd name="connsiteX34" fmla="*/ 2535 w 10000"/>
                  <a:gd name="connsiteY34" fmla="*/ 5097 h 10000"/>
                  <a:gd name="connsiteX35" fmla="*/ 2354 w 10000"/>
                  <a:gd name="connsiteY35" fmla="*/ 5375 h 10000"/>
                  <a:gd name="connsiteX36" fmla="*/ 2212 w 10000"/>
                  <a:gd name="connsiteY36" fmla="*/ 5482 h 10000"/>
                  <a:gd name="connsiteX37" fmla="*/ 1887 w 10000"/>
                  <a:gd name="connsiteY37" fmla="*/ 5568 h 10000"/>
                  <a:gd name="connsiteX38" fmla="*/ 1785 w 10000"/>
                  <a:gd name="connsiteY38" fmla="*/ 5803 h 10000"/>
                  <a:gd name="connsiteX39" fmla="*/ 1643 w 10000"/>
                  <a:gd name="connsiteY39" fmla="*/ 5975 h 10000"/>
                  <a:gd name="connsiteX40" fmla="*/ 1340 w 10000"/>
                  <a:gd name="connsiteY40" fmla="*/ 6081 h 10000"/>
                  <a:gd name="connsiteX41" fmla="*/ 1136 w 10000"/>
                  <a:gd name="connsiteY41" fmla="*/ 6232 h 10000"/>
                  <a:gd name="connsiteX42" fmla="*/ 893 w 10000"/>
                  <a:gd name="connsiteY42" fmla="*/ 6210 h 10000"/>
                  <a:gd name="connsiteX43" fmla="*/ 648 w 10000"/>
                  <a:gd name="connsiteY43" fmla="*/ 6274 h 10000"/>
                  <a:gd name="connsiteX44" fmla="*/ 852 w 10000"/>
                  <a:gd name="connsiteY44" fmla="*/ 6810 h 10000"/>
                  <a:gd name="connsiteX45" fmla="*/ 1136 w 10000"/>
                  <a:gd name="connsiteY45" fmla="*/ 6767 h 10000"/>
                  <a:gd name="connsiteX46" fmla="*/ 1360 w 10000"/>
                  <a:gd name="connsiteY46" fmla="*/ 6703 h 10000"/>
                  <a:gd name="connsiteX47" fmla="*/ 1582 w 10000"/>
                  <a:gd name="connsiteY47" fmla="*/ 6489 h 10000"/>
                  <a:gd name="connsiteX48" fmla="*/ 1845 w 10000"/>
                  <a:gd name="connsiteY48" fmla="*/ 6296 h 10000"/>
                  <a:gd name="connsiteX49" fmla="*/ 1887 w 10000"/>
                  <a:gd name="connsiteY49" fmla="*/ 6061 h 10000"/>
                  <a:gd name="connsiteX50" fmla="*/ 2192 w 10000"/>
                  <a:gd name="connsiteY50" fmla="*/ 5738 h 10000"/>
                  <a:gd name="connsiteX51" fmla="*/ 2698 w 10000"/>
                  <a:gd name="connsiteY51" fmla="*/ 5610 h 10000"/>
                  <a:gd name="connsiteX52" fmla="*/ 2880 w 10000"/>
                  <a:gd name="connsiteY52" fmla="*/ 5547 h 10000"/>
                  <a:gd name="connsiteX53" fmla="*/ 3144 w 10000"/>
                  <a:gd name="connsiteY53" fmla="*/ 5633 h 10000"/>
                  <a:gd name="connsiteX54" fmla="*/ 3186 w 10000"/>
                  <a:gd name="connsiteY54" fmla="*/ 5310 h 10000"/>
                  <a:gd name="connsiteX55" fmla="*/ 3267 w 10000"/>
                  <a:gd name="connsiteY55" fmla="*/ 5075 h 10000"/>
                  <a:gd name="connsiteX56" fmla="*/ 3428 w 10000"/>
                  <a:gd name="connsiteY56" fmla="*/ 4990 h 10000"/>
                  <a:gd name="connsiteX57" fmla="*/ 3631 w 10000"/>
                  <a:gd name="connsiteY57" fmla="*/ 4903 h 10000"/>
                  <a:gd name="connsiteX58" fmla="*/ 3856 w 10000"/>
                  <a:gd name="connsiteY58" fmla="*/ 4903 h 10000"/>
                  <a:gd name="connsiteX59" fmla="*/ 3997 w 10000"/>
                  <a:gd name="connsiteY59" fmla="*/ 4839 h 10000"/>
                  <a:gd name="connsiteX60" fmla="*/ 4383 w 10000"/>
                  <a:gd name="connsiteY60" fmla="*/ 4583 h 10000"/>
                  <a:gd name="connsiteX61" fmla="*/ 4643 w 10000"/>
                  <a:gd name="connsiteY61" fmla="*/ 4647 h 10000"/>
                  <a:gd name="connsiteX62" fmla="*/ 4807 w 10000"/>
                  <a:gd name="connsiteY62" fmla="*/ 4733 h 10000"/>
                  <a:gd name="connsiteX63" fmla="*/ 5172 w 10000"/>
                  <a:gd name="connsiteY63" fmla="*/ 4647 h 10000"/>
                  <a:gd name="connsiteX64" fmla="*/ 5660 w 10000"/>
                  <a:gd name="connsiteY64" fmla="*/ 4668 h 10000"/>
                  <a:gd name="connsiteX65" fmla="*/ 5863 w 10000"/>
                  <a:gd name="connsiteY65" fmla="*/ 4583 h 10000"/>
                  <a:gd name="connsiteX66" fmla="*/ 6125 w 10000"/>
                  <a:gd name="connsiteY66" fmla="*/ 4583 h 10000"/>
                  <a:gd name="connsiteX67" fmla="*/ 6390 w 10000"/>
                  <a:gd name="connsiteY67" fmla="*/ 4498 h 10000"/>
                  <a:gd name="connsiteX68" fmla="*/ 6512 w 10000"/>
                  <a:gd name="connsiteY68" fmla="*/ 4262 h 10000"/>
                  <a:gd name="connsiteX69" fmla="*/ 6632 w 10000"/>
                  <a:gd name="connsiteY69" fmla="*/ 3962 h 10000"/>
                  <a:gd name="connsiteX70" fmla="*/ 6572 w 10000"/>
                  <a:gd name="connsiteY70" fmla="*/ 3748 h 10000"/>
                  <a:gd name="connsiteX71" fmla="*/ 6552 w 10000"/>
                  <a:gd name="connsiteY71" fmla="*/ 3491 h 10000"/>
                  <a:gd name="connsiteX72" fmla="*/ 6552 w 10000"/>
                  <a:gd name="connsiteY72" fmla="*/ 3276 h 10000"/>
                  <a:gd name="connsiteX73" fmla="*/ 6632 w 10000"/>
                  <a:gd name="connsiteY73" fmla="*/ 3106 h 10000"/>
                  <a:gd name="connsiteX74" fmla="*/ 8803 w 10000"/>
                  <a:gd name="connsiteY74" fmla="*/ 3127 h 10000"/>
                  <a:gd name="connsiteX75" fmla="*/ 9127 w 10000"/>
                  <a:gd name="connsiteY75" fmla="*/ 3256 h 10000"/>
                  <a:gd name="connsiteX76" fmla="*/ 9513 w 10000"/>
                  <a:gd name="connsiteY76" fmla="*/ 4005 h 10000"/>
                  <a:gd name="connsiteX77" fmla="*/ 9715 w 10000"/>
                  <a:gd name="connsiteY77" fmla="*/ 4155 h 10000"/>
                  <a:gd name="connsiteX78" fmla="*/ 9859 w 10000"/>
                  <a:gd name="connsiteY78" fmla="*/ 4583 h 10000"/>
                  <a:gd name="connsiteX79" fmla="*/ 9859 w 10000"/>
                  <a:gd name="connsiteY79" fmla="*/ 4903 h 10000"/>
                  <a:gd name="connsiteX80" fmla="*/ 9878 w 10000"/>
                  <a:gd name="connsiteY80" fmla="*/ 5225 h 10000"/>
                  <a:gd name="connsiteX81" fmla="*/ 10000 w 10000"/>
                  <a:gd name="connsiteY81" fmla="*/ 5738 h 10000"/>
                  <a:gd name="connsiteX82" fmla="*/ 9981 w 10000"/>
                  <a:gd name="connsiteY82" fmla="*/ 6232 h 10000"/>
                  <a:gd name="connsiteX83" fmla="*/ 10000 w 10000"/>
                  <a:gd name="connsiteY83" fmla="*/ 6617 h 10000"/>
                  <a:gd name="connsiteX84" fmla="*/ 9373 w 10000"/>
                  <a:gd name="connsiteY84" fmla="*/ 6210 h 10000"/>
                  <a:gd name="connsiteX85" fmla="*/ 8906 w 10000"/>
                  <a:gd name="connsiteY85" fmla="*/ 6061 h 10000"/>
                  <a:gd name="connsiteX86" fmla="*/ 8459 w 10000"/>
                  <a:gd name="connsiteY86" fmla="*/ 5738 h 10000"/>
                  <a:gd name="connsiteX87" fmla="*/ 8012 w 10000"/>
                  <a:gd name="connsiteY87" fmla="*/ 5568 h 10000"/>
                  <a:gd name="connsiteX88" fmla="*/ 7829 w 10000"/>
                  <a:gd name="connsiteY88" fmla="*/ 5290 h 10000"/>
                  <a:gd name="connsiteX89" fmla="*/ 7748 w 10000"/>
                  <a:gd name="connsiteY89" fmla="*/ 4862 h 10000"/>
                  <a:gd name="connsiteX90" fmla="*/ 7466 w 10000"/>
                  <a:gd name="connsiteY90" fmla="*/ 4455 h 10000"/>
                  <a:gd name="connsiteX91" fmla="*/ 7139 w 10000"/>
                  <a:gd name="connsiteY91" fmla="*/ 4219 h 10000"/>
                  <a:gd name="connsiteX92" fmla="*/ 7038 w 10000"/>
                  <a:gd name="connsiteY92" fmla="*/ 4411 h 10000"/>
                  <a:gd name="connsiteX93" fmla="*/ 7038 w 10000"/>
                  <a:gd name="connsiteY93" fmla="*/ 4754 h 10000"/>
                  <a:gd name="connsiteX94" fmla="*/ 7099 w 10000"/>
                  <a:gd name="connsiteY94" fmla="*/ 5418 h 10000"/>
                  <a:gd name="connsiteX95" fmla="*/ 7099 w 10000"/>
                  <a:gd name="connsiteY95" fmla="*/ 5697 h 10000"/>
                  <a:gd name="connsiteX96" fmla="*/ 6978 w 10000"/>
                  <a:gd name="connsiteY96" fmla="*/ 5953 h 10000"/>
                  <a:gd name="connsiteX97" fmla="*/ 6512 w 10000"/>
                  <a:gd name="connsiteY97" fmla="*/ 6125 h 10000"/>
                  <a:gd name="connsiteX98" fmla="*/ 6227 w 10000"/>
                  <a:gd name="connsiteY98" fmla="*/ 6404 h 10000"/>
                  <a:gd name="connsiteX99" fmla="*/ 6004 w 10000"/>
                  <a:gd name="connsiteY99" fmla="*/ 6125 h 10000"/>
                  <a:gd name="connsiteX100" fmla="*/ 5699 w 10000"/>
                  <a:gd name="connsiteY100" fmla="*/ 6017 h 10000"/>
                  <a:gd name="connsiteX101" fmla="*/ 5660 w 10000"/>
                  <a:gd name="connsiteY101" fmla="*/ 6617 h 10000"/>
                  <a:gd name="connsiteX102" fmla="*/ 5537 w 10000"/>
                  <a:gd name="connsiteY102" fmla="*/ 6896 h 10000"/>
                  <a:gd name="connsiteX103" fmla="*/ 5537 w 10000"/>
                  <a:gd name="connsiteY103" fmla="*/ 7152 h 10000"/>
                  <a:gd name="connsiteX104" fmla="*/ 5295 w 10000"/>
                  <a:gd name="connsiteY104" fmla="*/ 7303 h 10000"/>
                  <a:gd name="connsiteX105" fmla="*/ 5072 w 10000"/>
                  <a:gd name="connsiteY105" fmla="*/ 7644 h 10000"/>
                  <a:gd name="connsiteX106" fmla="*/ 4747 w 10000"/>
                  <a:gd name="connsiteY106" fmla="*/ 8266 h 10000"/>
                  <a:gd name="connsiteX107" fmla="*/ 4524 w 10000"/>
                  <a:gd name="connsiteY107" fmla="*/ 8715 h 10000"/>
                  <a:gd name="connsiteX108" fmla="*/ 4178 w 10000"/>
                  <a:gd name="connsiteY108" fmla="*/ 9121 h 10000"/>
                  <a:gd name="connsiteX109" fmla="*/ 4077 w 10000"/>
                  <a:gd name="connsiteY109" fmla="*/ 9508 h 10000"/>
                  <a:gd name="connsiteX110" fmla="*/ 3875 w 10000"/>
                  <a:gd name="connsiteY110" fmla="*/ 9872 h 10000"/>
                  <a:gd name="connsiteX111" fmla="*/ 3448 w 10000"/>
                  <a:gd name="connsiteY111" fmla="*/ 9636 h 10000"/>
                  <a:gd name="connsiteX112" fmla="*/ 3063 w 10000"/>
                  <a:gd name="connsiteY112" fmla="*/ 9616 h 10000"/>
                  <a:gd name="connsiteX113" fmla="*/ 2759 w 10000"/>
                  <a:gd name="connsiteY113" fmla="*/ 9616 h 10000"/>
                  <a:gd name="connsiteX114" fmla="*/ 2617 w 10000"/>
                  <a:gd name="connsiteY114" fmla="*/ 9786 h 10000"/>
                  <a:gd name="connsiteX115" fmla="*/ 2636 w 10000"/>
                  <a:gd name="connsiteY115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15 h 10000"/>
                  <a:gd name="connsiteX2" fmla="*/ 2069 w 10000"/>
                  <a:gd name="connsiteY2" fmla="*/ 9915 h 10000"/>
                  <a:gd name="connsiteX3" fmla="*/ 1745 w 10000"/>
                  <a:gd name="connsiteY3" fmla="*/ 9872 h 10000"/>
                  <a:gd name="connsiteX4" fmla="*/ 1462 w 10000"/>
                  <a:gd name="connsiteY4" fmla="*/ 9550 h 10000"/>
                  <a:gd name="connsiteX5" fmla="*/ 1400 w 10000"/>
                  <a:gd name="connsiteY5" fmla="*/ 9208 h 10000"/>
                  <a:gd name="connsiteX6" fmla="*/ 1299 w 10000"/>
                  <a:gd name="connsiteY6" fmla="*/ 8972 h 10000"/>
                  <a:gd name="connsiteX7" fmla="*/ 1136 w 10000"/>
                  <a:gd name="connsiteY7" fmla="*/ 8737 h 10000"/>
                  <a:gd name="connsiteX8" fmla="*/ 792 w 10000"/>
                  <a:gd name="connsiteY8" fmla="*/ 8693 h 10000"/>
                  <a:gd name="connsiteX9" fmla="*/ 367 w 10000"/>
                  <a:gd name="connsiteY9" fmla="*/ 8673 h 10000"/>
                  <a:gd name="connsiteX10" fmla="*/ 163 w 10000"/>
                  <a:gd name="connsiteY10" fmla="*/ 8608 h 10000"/>
                  <a:gd name="connsiteX11" fmla="*/ 0 w 10000"/>
                  <a:gd name="connsiteY11" fmla="*/ 8350 h 10000"/>
                  <a:gd name="connsiteX12" fmla="*/ 548 w 10000"/>
                  <a:gd name="connsiteY12" fmla="*/ 7623 h 10000"/>
                  <a:gd name="connsiteX13" fmla="*/ 873 w 10000"/>
                  <a:gd name="connsiteY13" fmla="*/ 6852 h 10000"/>
                  <a:gd name="connsiteX14" fmla="*/ 792 w 10000"/>
                  <a:gd name="connsiteY14" fmla="*/ 0 h 10000"/>
                  <a:gd name="connsiteX15" fmla="*/ 1156 w 10000"/>
                  <a:gd name="connsiteY15" fmla="*/ 22 h 10000"/>
                  <a:gd name="connsiteX16" fmla="*/ 1400 w 10000"/>
                  <a:gd name="connsiteY16" fmla="*/ 216 h 10000"/>
                  <a:gd name="connsiteX17" fmla="*/ 1602 w 10000"/>
                  <a:gd name="connsiteY17" fmla="*/ 236 h 10000"/>
                  <a:gd name="connsiteX18" fmla="*/ 1582 w 10000"/>
                  <a:gd name="connsiteY18" fmla="*/ 472 h 10000"/>
                  <a:gd name="connsiteX19" fmla="*/ 1522 w 10000"/>
                  <a:gd name="connsiteY19" fmla="*/ 579 h 10000"/>
                  <a:gd name="connsiteX20" fmla="*/ 1562 w 10000"/>
                  <a:gd name="connsiteY20" fmla="*/ 815 h 10000"/>
                  <a:gd name="connsiteX21" fmla="*/ 1845 w 10000"/>
                  <a:gd name="connsiteY21" fmla="*/ 1050 h 10000"/>
                  <a:gd name="connsiteX22" fmla="*/ 2109 w 10000"/>
                  <a:gd name="connsiteY22" fmla="*/ 1350 h 10000"/>
                  <a:gd name="connsiteX23" fmla="*/ 2212 w 10000"/>
                  <a:gd name="connsiteY23" fmla="*/ 1735 h 10000"/>
                  <a:gd name="connsiteX24" fmla="*/ 2395 w 10000"/>
                  <a:gd name="connsiteY24" fmla="*/ 2356 h 10000"/>
                  <a:gd name="connsiteX25" fmla="*/ 2557 w 10000"/>
                  <a:gd name="connsiteY25" fmla="*/ 2934 h 10000"/>
                  <a:gd name="connsiteX26" fmla="*/ 2455 w 10000"/>
                  <a:gd name="connsiteY26" fmla="*/ 3212 h 10000"/>
                  <a:gd name="connsiteX27" fmla="*/ 2617 w 10000"/>
                  <a:gd name="connsiteY27" fmla="*/ 3513 h 10000"/>
                  <a:gd name="connsiteX28" fmla="*/ 2535 w 10000"/>
                  <a:gd name="connsiteY28" fmla="*/ 3855 h 10000"/>
                  <a:gd name="connsiteX29" fmla="*/ 2636 w 10000"/>
                  <a:gd name="connsiteY29" fmla="*/ 4112 h 10000"/>
                  <a:gd name="connsiteX30" fmla="*/ 2719 w 10000"/>
                  <a:gd name="connsiteY30" fmla="*/ 4433 h 10000"/>
                  <a:gd name="connsiteX31" fmla="*/ 2861 w 10000"/>
                  <a:gd name="connsiteY31" fmla="*/ 4733 h 10000"/>
                  <a:gd name="connsiteX32" fmla="*/ 2800 w 10000"/>
                  <a:gd name="connsiteY32" fmla="*/ 4967 h 10000"/>
                  <a:gd name="connsiteX33" fmla="*/ 2535 w 10000"/>
                  <a:gd name="connsiteY33" fmla="*/ 5097 h 10000"/>
                  <a:gd name="connsiteX34" fmla="*/ 2354 w 10000"/>
                  <a:gd name="connsiteY34" fmla="*/ 5375 h 10000"/>
                  <a:gd name="connsiteX35" fmla="*/ 2212 w 10000"/>
                  <a:gd name="connsiteY35" fmla="*/ 5482 h 10000"/>
                  <a:gd name="connsiteX36" fmla="*/ 1887 w 10000"/>
                  <a:gd name="connsiteY36" fmla="*/ 5568 h 10000"/>
                  <a:gd name="connsiteX37" fmla="*/ 1785 w 10000"/>
                  <a:gd name="connsiteY37" fmla="*/ 5803 h 10000"/>
                  <a:gd name="connsiteX38" fmla="*/ 1643 w 10000"/>
                  <a:gd name="connsiteY38" fmla="*/ 5975 h 10000"/>
                  <a:gd name="connsiteX39" fmla="*/ 1340 w 10000"/>
                  <a:gd name="connsiteY39" fmla="*/ 6081 h 10000"/>
                  <a:gd name="connsiteX40" fmla="*/ 1136 w 10000"/>
                  <a:gd name="connsiteY40" fmla="*/ 6232 h 10000"/>
                  <a:gd name="connsiteX41" fmla="*/ 893 w 10000"/>
                  <a:gd name="connsiteY41" fmla="*/ 6210 h 10000"/>
                  <a:gd name="connsiteX42" fmla="*/ 648 w 10000"/>
                  <a:gd name="connsiteY42" fmla="*/ 6274 h 10000"/>
                  <a:gd name="connsiteX43" fmla="*/ 852 w 10000"/>
                  <a:gd name="connsiteY43" fmla="*/ 6810 h 10000"/>
                  <a:gd name="connsiteX44" fmla="*/ 1136 w 10000"/>
                  <a:gd name="connsiteY44" fmla="*/ 6767 h 10000"/>
                  <a:gd name="connsiteX45" fmla="*/ 1360 w 10000"/>
                  <a:gd name="connsiteY45" fmla="*/ 6703 h 10000"/>
                  <a:gd name="connsiteX46" fmla="*/ 1582 w 10000"/>
                  <a:gd name="connsiteY46" fmla="*/ 6489 h 10000"/>
                  <a:gd name="connsiteX47" fmla="*/ 1845 w 10000"/>
                  <a:gd name="connsiteY47" fmla="*/ 6296 h 10000"/>
                  <a:gd name="connsiteX48" fmla="*/ 1887 w 10000"/>
                  <a:gd name="connsiteY48" fmla="*/ 6061 h 10000"/>
                  <a:gd name="connsiteX49" fmla="*/ 2192 w 10000"/>
                  <a:gd name="connsiteY49" fmla="*/ 5738 h 10000"/>
                  <a:gd name="connsiteX50" fmla="*/ 2698 w 10000"/>
                  <a:gd name="connsiteY50" fmla="*/ 5610 h 10000"/>
                  <a:gd name="connsiteX51" fmla="*/ 2880 w 10000"/>
                  <a:gd name="connsiteY51" fmla="*/ 5547 h 10000"/>
                  <a:gd name="connsiteX52" fmla="*/ 3144 w 10000"/>
                  <a:gd name="connsiteY52" fmla="*/ 5633 h 10000"/>
                  <a:gd name="connsiteX53" fmla="*/ 3186 w 10000"/>
                  <a:gd name="connsiteY53" fmla="*/ 5310 h 10000"/>
                  <a:gd name="connsiteX54" fmla="*/ 3267 w 10000"/>
                  <a:gd name="connsiteY54" fmla="*/ 5075 h 10000"/>
                  <a:gd name="connsiteX55" fmla="*/ 3428 w 10000"/>
                  <a:gd name="connsiteY55" fmla="*/ 4990 h 10000"/>
                  <a:gd name="connsiteX56" fmla="*/ 3631 w 10000"/>
                  <a:gd name="connsiteY56" fmla="*/ 4903 h 10000"/>
                  <a:gd name="connsiteX57" fmla="*/ 3856 w 10000"/>
                  <a:gd name="connsiteY57" fmla="*/ 4903 h 10000"/>
                  <a:gd name="connsiteX58" fmla="*/ 3997 w 10000"/>
                  <a:gd name="connsiteY58" fmla="*/ 4839 h 10000"/>
                  <a:gd name="connsiteX59" fmla="*/ 4383 w 10000"/>
                  <a:gd name="connsiteY59" fmla="*/ 4583 h 10000"/>
                  <a:gd name="connsiteX60" fmla="*/ 4643 w 10000"/>
                  <a:gd name="connsiteY60" fmla="*/ 4647 h 10000"/>
                  <a:gd name="connsiteX61" fmla="*/ 4807 w 10000"/>
                  <a:gd name="connsiteY61" fmla="*/ 4733 h 10000"/>
                  <a:gd name="connsiteX62" fmla="*/ 5172 w 10000"/>
                  <a:gd name="connsiteY62" fmla="*/ 4647 h 10000"/>
                  <a:gd name="connsiteX63" fmla="*/ 5660 w 10000"/>
                  <a:gd name="connsiteY63" fmla="*/ 4668 h 10000"/>
                  <a:gd name="connsiteX64" fmla="*/ 5863 w 10000"/>
                  <a:gd name="connsiteY64" fmla="*/ 4583 h 10000"/>
                  <a:gd name="connsiteX65" fmla="*/ 6125 w 10000"/>
                  <a:gd name="connsiteY65" fmla="*/ 4583 h 10000"/>
                  <a:gd name="connsiteX66" fmla="*/ 6390 w 10000"/>
                  <a:gd name="connsiteY66" fmla="*/ 4498 h 10000"/>
                  <a:gd name="connsiteX67" fmla="*/ 6512 w 10000"/>
                  <a:gd name="connsiteY67" fmla="*/ 4262 h 10000"/>
                  <a:gd name="connsiteX68" fmla="*/ 6632 w 10000"/>
                  <a:gd name="connsiteY68" fmla="*/ 3962 h 10000"/>
                  <a:gd name="connsiteX69" fmla="*/ 6572 w 10000"/>
                  <a:gd name="connsiteY69" fmla="*/ 3748 h 10000"/>
                  <a:gd name="connsiteX70" fmla="*/ 6552 w 10000"/>
                  <a:gd name="connsiteY70" fmla="*/ 3491 h 10000"/>
                  <a:gd name="connsiteX71" fmla="*/ 6552 w 10000"/>
                  <a:gd name="connsiteY71" fmla="*/ 3276 h 10000"/>
                  <a:gd name="connsiteX72" fmla="*/ 6632 w 10000"/>
                  <a:gd name="connsiteY72" fmla="*/ 3106 h 10000"/>
                  <a:gd name="connsiteX73" fmla="*/ 8803 w 10000"/>
                  <a:gd name="connsiteY73" fmla="*/ 3127 h 10000"/>
                  <a:gd name="connsiteX74" fmla="*/ 9127 w 10000"/>
                  <a:gd name="connsiteY74" fmla="*/ 3256 h 10000"/>
                  <a:gd name="connsiteX75" fmla="*/ 9513 w 10000"/>
                  <a:gd name="connsiteY75" fmla="*/ 4005 h 10000"/>
                  <a:gd name="connsiteX76" fmla="*/ 9715 w 10000"/>
                  <a:gd name="connsiteY76" fmla="*/ 4155 h 10000"/>
                  <a:gd name="connsiteX77" fmla="*/ 9859 w 10000"/>
                  <a:gd name="connsiteY77" fmla="*/ 4583 h 10000"/>
                  <a:gd name="connsiteX78" fmla="*/ 9859 w 10000"/>
                  <a:gd name="connsiteY78" fmla="*/ 4903 h 10000"/>
                  <a:gd name="connsiteX79" fmla="*/ 9878 w 10000"/>
                  <a:gd name="connsiteY79" fmla="*/ 5225 h 10000"/>
                  <a:gd name="connsiteX80" fmla="*/ 10000 w 10000"/>
                  <a:gd name="connsiteY80" fmla="*/ 5738 h 10000"/>
                  <a:gd name="connsiteX81" fmla="*/ 9981 w 10000"/>
                  <a:gd name="connsiteY81" fmla="*/ 6232 h 10000"/>
                  <a:gd name="connsiteX82" fmla="*/ 10000 w 10000"/>
                  <a:gd name="connsiteY82" fmla="*/ 6617 h 10000"/>
                  <a:gd name="connsiteX83" fmla="*/ 9373 w 10000"/>
                  <a:gd name="connsiteY83" fmla="*/ 6210 h 10000"/>
                  <a:gd name="connsiteX84" fmla="*/ 8906 w 10000"/>
                  <a:gd name="connsiteY84" fmla="*/ 6061 h 10000"/>
                  <a:gd name="connsiteX85" fmla="*/ 8459 w 10000"/>
                  <a:gd name="connsiteY85" fmla="*/ 5738 h 10000"/>
                  <a:gd name="connsiteX86" fmla="*/ 8012 w 10000"/>
                  <a:gd name="connsiteY86" fmla="*/ 5568 h 10000"/>
                  <a:gd name="connsiteX87" fmla="*/ 7829 w 10000"/>
                  <a:gd name="connsiteY87" fmla="*/ 5290 h 10000"/>
                  <a:gd name="connsiteX88" fmla="*/ 7748 w 10000"/>
                  <a:gd name="connsiteY88" fmla="*/ 4862 h 10000"/>
                  <a:gd name="connsiteX89" fmla="*/ 7466 w 10000"/>
                  <a:gd name="connsiteY89" fmla="*/ 4455 h 10000"/>
                  <a:gd name="connsiteX90" fmla="*/ 7139 w 10000"/>
                  <a:gd name="connsiteY90" fmla="*/ 4219 h 10000"/>
                  <a:gd name="connsiteX91" fmla="*/ 7038 w 10000"/>
                  <a:gd name="connsiteY91" fmla="*/ 4411 h 10000"/>
                  <a:gd name="connsiteX92" fmla="*/ 7038 w 10000"/>
                  <a:gd name="connsiteY92" fmla="*/ 4754 h 10000"/>
                  <a:gd name="connsiteX93" fmla="*/ 7099 w 10000"/>
                  <a:gd name="connsiteY93" fmla="*/ 5418 h 10000"/>
                  <a:gd name="connsiteX94" fmla="*/ 7099 w 10000"/>
                  <a:gd name="connsiteY94" fmla="*/ 5697 h 10000"/>
                  <a:gd name="connsiteX95" fmla="*/ 6978 w 10000"/>
                  <a:gd name="connsiteY95" fmla="*/ 5953 h 10000"/>
                  <a:gd name="connsiteX96" fmla="*/ 6512 w 10000"/>
                  <a:gd name="connsiteY96" fmla="*/ 6125 h 10000"/>
                  <a:gd name="connsiteX97" fmla="*/ 6227 w 10000"/>
                  <a:gd name="connsiteY97" fmla="*/ 6404 h 10000"/>
                  <a:gd name="connsiteX98" fmla="*/ 6004 w 10000"/>
                  <a:gd name="connsiteY98" fmla="*/ 6125 h 10000"/>
                  <a:gd name="connsiteX99" fmla="*/ 5699 w 10000"/>
                  <a:gd name="connsiteY99" fmla="*/ 6017 h 10000"/>
                  <a:gd name="connsiteX100" fmla="*/ 5660 w 10000"/>
                  <a:gd name="connsiteY100" fmla="*/ 6617 h 10000"/>
                  <a:gd name="connsiteX101" fmla="*/ 5537 w 10000"/>
                  <a:gd name="connsiteY101" fmla="*/ 6896 h 10000"/>
                  <a:gd name="connsiteX102" fmla="*/ 5537 w 10000"/>
                  <a:gd name="connsiteY102" fmla="*/ 7152 h 10000"/>
                  <a:gd name="connsiteX103" fmla="*/ 5295 w 10000"/>
                  <a:gd name="connsiteY103" fmla="*/ 7303 h 10000"/>
                  <a:gd name="connsiteX104" fmla="*/ 5072 w 10000"/>
                  <a:gd name="connsiteY104" fmla="*/ 7644 h 10000"/>
                  <a:gd name="connsiteX105" fmla="*/ 4747 w 10000"/>
                  <a:gd name="connsiteY105" fmla="*/ 8266 h 10000"/>
                  <a:gd name="connsiteX106" fmla="*/ 4524 w 10000"/>
                  <a:gd name="connsiteY106" fmla="*/ 8715 h 10000"/>
                  <a:gd name="connsiteX107" fmla="*/ 4178 w 10000"/>
                  <a:gd name="connsiteY107" fmla="*/ 9121 h 10000"/>
                  <a:gd name="connsiteX108" fmla="*/ 4077 w 10000"/>
                  <a:gd name="connsiteY108" fmla="*/ 9508 h 10000"/>
                  <a:gd name="connsiteX109" fmla="*/ 3875 w 10000"/>
                  <a:gd name="connsiteY109" fmla="*/ 9872 h 10000"/>
                  <a:gd name="connsiteX110" fmla="*/ 3448 w 10000"/>
                  <a:gd name="connsiteY110" fmla="*/ 9636 h 10000"/>
                  <a:gd name="connsiteX111" fmla="*/ 3063 w 10000"/>
                  <a:gd name="connsiteY111" fmla="*/ 9616 h 10000"/>
                  <a:gd name="connsiteX112" fmla="*/ 2759 w 10000"/>
                  <a:gd name="connsiteY112" fmla="*/ 9616 h 10000"/>
                  <a:gd name="connsiteX113" fmla="*/ 2617 w 10000"/>
                  <a:gd name="connsiteY113" fmla="*/ 9786 h 10000"/>
                  <a:gd name="connsiteX114" fmla="*/ 2636 w 10000"/>
                  <a:gd name="connsiteY114" fmla="*/ 10000 h 10000"/>
                  <a:gd name="connsiteX0" fmla="*/ 2636 w 10000"/>
                  <a:gd name="connsiteY0" fmla="*/ 9978 h 9978"/>
                  <a:gd name="connsiteX1" fmla="*/ 2313 w 10000"/>
                  <a:gd name="connsiteY1" fmla="*/ 9893 h 9978"/>
                  <a:gd name="connsiteX2" fmla="*/ 2069 w 10000"/>
                  <a:gd name="connsiteY2" fmla="*/ 9893 h 9978"/>
                  <a:gd name="connsiteX3" fmla="*/ 1745 w 10000"/>
                  <a:gd name="connsiteY3" fmla="*/ 9850 h 9978"/>
                  <a:gd name="connsiteX4" fmla="*/ 1462 w 10000"/>
                  <a:gd name="connsiteY4" fmla="*/ 9528 h 9978"/>
                  <a:gd name="connsiteX5" fmla="*/ 1400 w 10000"/>
                  <a:gd name="connsiteY5" fmla="*/ 9186 h 9978"/>
                  <a:gd name="connsiteX6" fmla="*/ 1299 w 10000"/>
                  <a:gd name="connsiteY6" fmla="*/ 8950 h 9978"/>
                  <a:gd name="connsiteX7" fmla="*/ 1136 w 10000"/>
                  <a:gd name="connsiteY7" fmla="*/ 8715 h 9978"/>
                  <a:gd name="connsiteX8" fmla="*/ 792 w 10000"/>
                  <a:gd name="connsiteY8" fmla="*/ 8671 h 9978"/>
                  <a:gd name="connsiteX9" fmla="*/ 367 w 10000"/>
                  <a:gd name="connsiteY9" fmla="*/ 8651 h 9978"/>
                  <a:gd name="connsiteX10" fmla="*/ 163 w 10000"/>
                  <a:gd name="connsiteY10" fmla="*/ 8586 h 9978"/>
                  <a:gd name="connsiteX11" fmla="*/ 0 w 10000"/>
                  <a:gd name="connsiteY11" fmla="*/ 8328 h 9978"/>
                  <a:gd name="connsiteX12" fmla="*/ 548 w 10000"/>
                  <a:gd name="connsiteY12" fmla="*/ 7601 h 9978"/>
                  <a:gd name="connsiteX13" fmla="*/ 873 w 10000"/>
                  <a:gd name="connsiteY13" fmla="*/ 6830 h 9978"/>
                  <a:gd name="connsiteX14" fmla="*/ 1156 w 10000"/>
                  <a:gd name="connsiteY14" fmla="*/ 0 h 9978"/>
                  <a:gd name="connsiteX15" fmla="*/ 1400 w 10000"/>
                  <a:gd name="connsiteY15" fmla="*/ 194 h 9978"/>
                  <a:gd name="connsiteX16" fmla="*/ 1602 w 10000"/>
                  <a:gd name="connsiteY16" fmla="*/ 214 h 9978"/>
                  <a:gd name="connsiteX17" fmla="*/ 1582 w 10000"/>
                  <a:gd name="connsiteY17" fmla="*/ 450 h 9978"/>
                  <a:gd name="connsiteX18" fmla="*/ 1522 w 10000"/>
                  <a:gd name="connsiteY18" fmla="*/ 557 h 9978"/>
                  <a:gd name="connsiteX19" fmla="*/ 1562 w 10000"/>
                  <a:gd name="connsiteY19" fmla="*/ 793 h 9978"/>
                  <a:gd name="connsiteX20" fmla="*/ 1845 w 10000"/>
                  <a:gd name="connsiteY20" fmla="*/ 1028 h 9978"/>
                  <a:gd name="connsiteX21" fmla="*/ 2109 w 10000"/>
                  <a:gd name="connsiteY21" fmla="*/ 1328 h 9978"/>
                  <a:gd name="connsiteX22" fmla="*/ 2212 w 10000"/>
                  <a:gd name="connsiteY22" fmla="*/ 1713 h 9978"/>
                  <a:gd name="connsiteX23" fmla="*/ 2395 w 10000"/>
                  <a:gd name="connsiteY23" fmla="*/ 2334 h 9978"/>
                  <a:gd name="connsiteX24" fmla="*/ 2557 w 10000"/>
                  <a:gd name="connsiteY24" fmla="*/ 2912 h 9978"/>
                  <a:gd name="connsiteX25" fmla="*/ 2455 w 10000"/>
                  <a:gd name="connsiteY25" fmla="*/ 3190 h 9978"/>
                  <a:gd name="connsiteX26" fmla="*/ 2617 w 10000"/>
                  <a:gd name="connsiteY26" fmla="*/ 3491 h 9978"/>
                  <a:gd name="connsiteX27" fmla="*/ 2535 w 10000"/>
                  <a:gd name="connsiteY27" fmla="*/ 3833 h 9978"/>
                  <a:gd name="connsiteX28" fmla="*/ 2636 w 10000"/>
                  <a:gd name="connsiteY28" fmla="*/ 4090 h 9978"/>
                  <a:gd name="connsiteX29" fmla="*/ 2719 w 10000"/>
                  <a:gd name="connsiteY29" fmla="*/ 4411 h 9978"/>
                  <a:gd name="connsiteX30" fmla="*/ 2861 w 10000"/>
                  <a:gd name="connsiteY30" fmla="*/ 4711 h 9978"/>
                  <a:gd name="connsiteX31" fmla="*/ 2800 w 10000"/>
                  <a:gd name="connsiteY31" fmla="*/ 4945 h 9978"/>
                  <a:gd name="connsiteX32" fmla="*/ 2535 w 10000"/>
                  <a:gd name="connsiteY32" fmla="*/ 5075 h 9978"/>
                  <a:gd name="connsiteX33" fmla="*/ 2354 w 10000"/>
                  <a:gd name="connsiteY33" fmla="*/ 5353 h 9978"/>
                  <a:gd name="connsiteX34" fmla="*/ 2212 w 10000"/>
                  <a:gd name="connsiteY34" fmla="*/ 5460 h 9978"/>
                  <a:gd name="connsiteX35" fmla="*/ 1887 w 10000"/>
                  <a:gd name="connsiteY35" fmla="*/ 5546 h 9978"/>
                  <a:gd name="connsiteX36" fmla="*/ 1785 w 10000"/>
                  <a:gd name="connsiteY36" fmla="*/ 5781 h 9978"/>
                  <a:gd name="connsiteX37" fmla="*/ 1643 w 10000"/>
                  <a:gd name="connsiteY37" fmla="*/ 5953 h 9978"/>
                  <a:gd name="connsiteX38" fmla="*/ 1340 w 10000"/>
                  <a:gd name="connsiteY38" fmla="*/ 6059 h 9978"/>
                  <a:gd name="connsiteX39" fmla="*/ 1136 w 10000"/>
                  <a:gd name="connsiteY39" fmla="*/ 6210 h 9978"/>
                  <a:gd name="connsiteX40" fmla="*/ 893 w 10000"/>
                  <a:gd name="connsiteY40" fmla="*/ 6188 h 9978"/>
                  <a:gd name="connsiteX41" fmla="*/ 648 w 10000"/>
                  <a:gd name="connsiteY41" fmla="*/ 6252 h 9978"/>
                  <a:gd name="connsiteX42" fmla="*/ 852 w 10000"/>
                  <a:gd name="connsiteY42" fmla="*/ 6788 h 9978"/>
                  <a:gd name="connsiteX43" fmla="*/ 1136 w 10000"/>
                  <a:gd name="connsiteY43" fmla="*/ 6745 h 9978"/>
                  <a:gd name="connsiteX44" fmla="*/ 1360 w 10000"/>
                  <a:gd name="connsiteY44" fmla="*/ 6681 h 9978"/>
                  <a:gd name="connsiteX45" fmla="*/ 1582 w 10000"/>
                  <a:gd name="connsiteY45" fmla="*/ 6467 h 9978"/>
                  <a:gd name="connsiteX46" fmla="*/ 1845 w 10000"/>
                  <a:gd name="connsiteY46" fmla="*/ 6274 h 9978"/>
                  <a:gd name="connsiteX47" fmla="*/ 1887 w 10000"/>
                  <a:gd name="connsiteY47" fmla="*/ 6039 h 9978"/>
                  <a:gd name="connsiteX48" fmla="*/ 2192 w 10000"/>
                  <a:gd name="connsiteY48" fmla="*/ 5716 h 9978"/>
                  <a:gd name="connsiteX49" fmla="*/ 2698 w 10000"/>
                  <a:gd name="connsiteY49" fmla="*/ 5588 h 9978"/>
                  <a:gd name="connsiteX50" fmla="*/ 2880 w 10000"/>
                  <a:gd name="connsiteY50" fmla="*/ 5525 h 9978"/>
                  <a:gd name="connsiteX51" fmla="*/ 3144 w 10000"/>
                  <a:gd name="connsiteY51" fmla="*/ 5611 h 9978"/>
                  <a:gd name="connsiteX52" fmla="*/ 3186 w 10000"/>
                  <a:gd name="connsiteY52" fmla="*/ 5288 h 9978"/>
                  <a:gd name="connsiteX53" fmla="*/ 3267 w 10000"/>
                  <a:gd name="connsiteY53" fmla="*/ 5053 h 9978"/>
                  <a:gd name="connsiteX54" fmla="*/ 3428 w 10000"/>
                  <a:gd name="connsiteY54" fmla="*/ 4968 h 9978"/>
                  <a:gd name="connsiteX55" fmla="*/ 3631 w 10000"/>
                  <a:gd name="connsiteY55" fmla="*/ 4881 h 9978"/>
                  <a:gd name="connsiteX56" fmla="*/ 3856 w 10000"/>
                  <a:gd name="connsiteY56" fmla="*/ 4881 h 9978"/>
                  <a:gd name="connsiteX57" fmla="*/ 3997 w 10000"/>
                  <a:gd name="connsiteY57" fmla="*/ 4817 h 9978"/>
                  <a:gd name="connsiteX58" fmla="*/ 4383 w 10000"/>
                  <a:gd name="connsiteY58" fmla="*/ 4561 h 9978"/>
                  <a:gd name="connsiteX59" fmla="*/ 4643 w 10000"/>
                  <a:gd name="connsiteY59" fmla="*/ 4625 h 9978"/>
                  <a:gd name="connsiteX60" fmla="*/ 4807 w 10000"/>
                  <a:gd name="connsiteY60" fmla="*/ 4711 h 9978"/>
                  <a:gd name="connsiteX61" fmla="*/ 5172 w 10000"/>
                  <a:gd name="connsiteY61" fmla="*/ 4625 h 9978"/>
                  <a:gd name="connsiteX62" fmla="*/ 5660 w 10000"/>
                  <a:gd name="connsiteY62" fmla="*/ 4646 h 9978"/>
                  <a:gd name="connsiteX63" fmla="*/ 5863 w 10000"/>
                  <a:gd name="connsiteY63" fmla="*/ 4561 h 9978"/>
                  <a:gd name="connsiteX64" fmla="*/ 6125 w 10000"/>
                  <a:gd name="connsiteY64" fmla="*/ 4561 h 9978"/>
                  <a:gd name="connsiteX65" fmla="*/ 6390 w 10000"/>
                  <a:gd name="connsiteY65" fmla="*/ 4476 h 9978"/>
                  <a:gd name="connsiteX66" fmla="*/ 6512 w 10000"/>
                  <a:gd name="connsiteY66" fmla="*/ 4240 h 9978"/>
                  <a:gd name="connsiteX67" fmla="*/ 6632 w 10000"/>
                  <a:gd name="connsiteY67" fmla="*/ 3940 h 9978"/>
                  <a:gd name="connsiteX68" fmla="*/ 6572 w 10000"/>
                  <a:gd name="connsiteY68" fmla="*/ 3726 h 9978"/>
                  <a:gd name="connsiteX69" fmla="*/ 6552 w 10000"/>
                  <a:gd name="connsiteY69" fmla="*/ 3469 h 9978"/>
                  <a:gd name="connsiteX70" fmla="*/ 6552 w 10000"/>
                  <a:gd name="connsiteY70" fmla="*/ 3254 h 9978"/>
                  <a:gd name="connsiteX71" fmla="*/ 6632 w 10000"/>
                  <a:gd name="connsiteY71" fmla="*/ 3084 h 9978"/>
                  <a:gd name="connsiteX72" fmla="*/ 8803 w 10000"/>
                  <a:gd name="connsiteY72" fmla="*/ 3105 h 9978"/>
                  <a:gd name="connsiteX73" fmla="*/ 9127 w 10000"/>
                  <a:gd name="connsiteY73" fmla="*/ 3234 h 9978"/>
                  <a:gd name="connsiteX74" fmla="*/ 9513 w 10000"/>
                  <a:gd name="connsiteY74" fmla="*/ 3983 h 9978"/>
                  <a:gd name="connsiteX75" fmla="*/ 9715 w 10000"/>
                  <a:gd name="connsiteY75" fmla="*/ 4133 h 9978"/>
                  <a:gd name="connsiteX76" fmla="*/ 9859 w 10000"/>
                  <a:gd name="connsiteY76" fmla="*/ 4561 h 9978"/>
                  <a:gd name="connsiteX77" fmla="*/ 9859 w 10000"/>
                  <a:gd name="connsiteY77" fmla="*/ 4881 h 9978"/>
                  <a:gd name="connsiteX78" fmla="*/ 9878 w 10000"/>
                  <a:gd name="connsiteY78" fmla="*/ 5203 h 9978"/>
                  <a:gd name="connsiteX79" fmla="*/ 10000 w 10000"/>
                  <a:gd name="connsiteY79" fmla="*/ 5716 h 9978"/>
                  <a:gd name="connsiteX80" fmla="*/ 9981 w 10000"/>
                  <a:gd name="connsiteY80" fmla="*/ 6210 h 9978"/>
                  <a:gd name="connsiteX81" fmla="*/ 10000 w 10000"/>
                  <a:gd name="connsiteY81" fmla="*/ 6595 h 9978"/>
                  <a:gd name="connsiteX82" fmla="*/ 9373 w 10000"/>
                  <a:gd name="connsiteY82" fmla="*/ 6188 h 9978"/>
                  <a:gd name="connsiteX83" fmla="*/ 8906 w 10000"/>
                  <a:gd name="connsiteY83" fmla="*/ 6039 h 9978"/>
                  <a:gd name="connsiteX84" fmla="*/ 8459 w 10000"/>
                  <a:gd name="connsiteY84" fmla="*/ 5716 h 9978"/>
                  <a:gd name="connsiteX85" fmla="*/ 8012 w 10000"/>
                  <a:gd name="connsiteY85" fmla="*/ 5546 h 9978"/>
                  <a:gd name="connsiteX86" fmla="*/ 7829 w 10000"/>
                  <a:gd name="connsiteY86" fmla="*/ 5268 h 9978"/>
                  <a:gd name="connsiteX87" fmla="*/ 7748 w 10000"/>
                  <a:gd name="connsiteY87" fmla="*/ 4840 h 9978"/>
                  <a:gd name="connsiteX88" fmla="*/ 7466 w 10000"/>
                  <a:gd name="connsiteY88" fmla="*/ 4433 h 9978"/>
                  <a:gd name="connsiteX89" fmla="*/ 7139 w 10000"/>
                  <a:gd name="connsiteY89" fmla="*/ 4197 h 9978"/>
                  <a:gd name="connsiteX90" fmla="*/ 7038 w 10000"/>
                  <a:gd name="connsiteY90" fmla="*/ 4389 h 9978"/>
                  <a:gd name="connsiteX91" fmla="*/ 7038 w 10000"/>
                  <a:gd name="connsiteY91" fmla="*/ 4732 h 9978"/>
                  <a:gd name="connsiteX92" fmla="*/ 7099 w 10000"/>
                  <a:gd name="connsiteY92" fmla="*/ 5396 h 9978"/>
                  <a:gd name="connsiteX93" fmla="*/ 7099 w 10000"/>
                  <a:gd name="connsiteY93" fmla="*/ 5675 h 9978"/>
                  <a:gd name="connsiteX94" fmla="*/ 6978 w 10000"/>
                  <a:gd name="connsiteY94" fmla="*/ 5931 h 9978"/>
                  <a:gd name="connsiteX95" fmla="*/ 6512 w 10000"/>
                  <a:gd name="connsiteY95" fmla="*/ 6103 h 9978"/>
                  <a:gd name="connsiteX96" fmla="*/ 6227 w 10000"/>
                  <a:gd name="connsiteY96" fmla="*/ 6382 h 9978"/>
                  <a:gd name="connsiteX97" fmla="*/ 6004 w 10000"/>
                  <a:gd name="connsiteY97" fmla="*/ 6103 h 9978"/>
                  <a:gd name="connsiteX98" fmla="*/ 5699 w 10000"/>
                  <a:gd name="connsiteY98" fmla="*/ 5995 h 9978"/>
                  <a:gd name="connsiteX99" fmla="*/ 5660 w 10000"/>
                  <a:gd name="connsiteY99" fmla="*/ 6595 h 9978"/>
                  <a:gd name="connsiteX100" fmla="*/ 5537 w 10000"/>
                  <a:gd name="connsiteY100" fmla="*/ 6874 h 9978"/>
                  <a:gd name="connsiteX101" fmla="*/ 5537 w 10000"/>
                  <a:gd name="connsiteY101" fmla="*/ 7130 h 9978"/>
                  <a:gd name="connsiteX102" fmla="*/ 5295 w 10000"/>
                  <a:gd name="connsiteY102" fmla="*/ 7281 h 9978"/>
                  <a:gd name="connsiteX103" fmla="*/ 5072 w 10000"/>
                  <a:gd name="connsiteY103" fmla="*/ 7622 h 9978"/>
                  <a:gd name="connsiteX104" fmla="*/ 4747 w 10000"/>
                  <a:gd name="connsiteY104" fmla="*/ 8244 h 9978"/>
                  <a:gd name="connsiteX105" fmla="*/ 4524 w 10000"/>
                  <a:gd name="connsiteY105" fmla="*/ 8693 h 9978"/>
                  <a:gd name="connsiteX106" fmla="*/ 4178 w 10000"/>
                  <a:gd name="connsiteY106" fmla="*/ 9099 h 9978"/>
                  <a:gd name="connsiteX107" fmla="*/ 4077 w 10000"/>
                  <a:gd name="connsiteY107" fmla="*/ 9486 h 9978"/>
                  <a:gd name="connsiteX108" fmla="*/ 3875 w 10000"/>
                  <a:gd name="connsiteY108" fmla="*/ 9850 h 9978"/>
                  <a:gd name="connsiteX109" fmla="*/ 3448 w 10000"/>
                  <a:gd name="connsiteY109" fmla="*/ 9614 h 9978"/>
                  <a:gd name="connsiteX110" fmla="*/ 3063 w 10000"/>
                  <a:gd name="connsiteY110" fmla="*/ 9594 h 9978"/>
                  <a:gd name="connsiteX111" fmla="*/ 2759 w 10000"/>
                  <a:gd name="connsiteY111" fmla="*/ 9594 h 9978"/>
                  <a:gd name="connsiteX112" fmla="*/ 2617 w 10000"/>
                  <a:gd name="connsiteY112" fmla="*/ 9764 h 9978"/>
                  <a:gd name="connsiteX113" fmla="*/ 2636 w 10000"/>
                  <a:gd name="connsiteY113" fmla="*/ 9978 h 9978"/>
                  <a:gd name="connsiteX0" fmla="*/ 2636 w 10000"/>
                  <a:gd name="connsiteY0" fmla="*/ 9806 h 9806"/>
                  <a:gd name="connsiteX1" fmla="*/ 2313 w 10000"/>
                  <a:gd name="connsiteY1" fmla="*/ 9721 h 9806"/>
                  <a:gd name="connsiteX2" fmla="*/ 2069 w 10000"/>
                  <a:gd name="connsiteY2" fmla="*/ 9721 h 9806"/>
                  <a:gd name="connsiteX3" fmla="*/ 1745 w 10000"/>
                  <a:gd name="connsiteY3" fmla="*/ 9678 h 9806"/>
                  <a:gd name="connsiteX4" fmla="*/ 1462 w 10000"/>
                  <a:gd name="connsiteY4" fmla="*/ 9355 h 9806"/>
                  <a:gd name="connsiteX5" fmla="*/ 1400 w 10000"/>
                  <a:gd name="connsiteY5" fmla="*/ 9012 h 9806"/>
                  <a:gd name="connsiteX6" fmla="*/ 1299 w 10000"/>
                  <a:gd name="connsiteY6" fmla="*/ 8776 h 9806"/>
                  <a:gd name="connsiteX7" fmla="*/ 1136 w 10000"/>
                  <a:gd name="connsiteY7" fmla="*/ 8540 h 9806"/>
                  <a:gd name="connsiteX8" fmla="*/ 792 w 10000"/>
                  <a:gd name="connsiteY8" fmla="*/ 8496 h 9806"/>
                  <a:gd name="connsiteX9" fmla="*/ 367 w 10000"/>
                  <a:gd name="connsiteY9" fmla="*/ 8476 h 9806"/>
                  <a:gd name="connsiteX10" fmla="*/ 163 w 10000"/>
                  <a:gd name="connsiteY10" fmla="*/ 8411 h 9806"/>
                  <a:gd name="connsiteX11" fmla="*/ 0 w 10000"/>
                  <a:gd name="connsiteY11" fmla="*/ 8152 h 9806"/>
                  <a:gd name="connsiteX12" fmla="*/ 548 w 10000"/>
                  <a:gd name="connsiteY12" fmla="*/ 7424 h 9806"/>
                  <a:gd name="connsiteX13" fmla="*/ 873 w 10000"/>
                  <a:gd name="connsiteY13" fmla="*/ 6651 h 9806"/>
                  <a:gd name="connsiteX14" fmla="*/ 1400 w 10000"/>
                  <a:gd name="connsiteY14" fmla="*/ 0 h 9806"/>
                  <a:gd name="connsiteX15" fmla="*/ 1602 w 10000"/>
                  <a:gd name="connsiteY15" fmla="*/ 20 h 9806"/>
                  <a:gd name="connsiteX16" fmla="*/ 1582 w 10000"/>
                  <a:gd name="connsiteY16" fmla="*/ 257 h 9806"/>
                  <a:gd name="connsiteX17" fmla="*/ 1522 w 10000"/>
                  <a:gd name="connsiteY17" fmla="*/ 364 h 9806"/>
                  <a:gd name="connsiteX18" fmla="*/ 1562 w 10000"/>
                  <a:gd name="connsiteY18" fmla="*/ 601 h 9806"/>
                  <a:gd name="connsiteX19" fmla="*/ 1845 w 10000"/>
                  <a:gd name="connsiteY19" fmla="*/ 836 h 9806"/>
                  <a:gd name="connsiteX20" fmla="*/ 2109 w 10000"/>
                  <a:gd name="connsiteY20" fmla="*/ 1137 h 9806"/>
                  <a:gd name="connsiteX21" fmla="*/ 2212 w 10000"/>
                  <a:gd name="connsiteY21" fmla="*/ 1523 h 9806"/>
                  <a:gd name="connsiteX22" fmla="*/ 2395 w 10000"/>
                  <a:gd name="connsiteY22" fmla="*/ 2145 h 9806"/>
                  <a:gd name="connsiteX23" fmla="*/ 2557 w 10000"/>
                  <a:gd name="connsiteY23" fmla="*/ 2724 h 9806"/>
                  <a:gd name="connsiteX24" fmla="*/ 2455 w 10000"/>
                  <a:gd name="connsiteY24" fmla="*/ 3003 h 9806"/>
                  <a:gd name="connsiteX25" fmla="*/ 2617 w 10000"/>
                  <a:gd name="connsiteY25" fmla="*/ 3305 h 9806"/>
                  <a:gd name="connsiteX26" fmla="*/ 2535 w 10000"/>
                  <a:gd name="connsiteY26" fmla="*/ 3647 h 9806"/>
                  <a:gd name="connsiteX27" fmla="*/ 2636 w 10000"/>
                  <a:gd name="connsiteY27" fmla="*/ 3905 h 9806"/>
                  <a:gd name="connsiteX28" fmla="*/ 2719 w 10000"/>
                  <a:gd name="connsiteY28" fmla="*/ 4227 h 9806"/>
                  <a:gd name="connsiteX29" fmla="*/ 2861 w 10000"/>
                  <a:gd name="connsiteY29" fmla="*/ 4527 h 9806"/>
                  <a:gd name="connsiteX30" fmla="*/ 2800 w 10000"/>
                  <a:gd name="connsiteY30" fmla="*/ 4762 h 9806"/>
                  <a:gd name="connsiteX31" fmla="*/ 2535 w 10000"/>
                  <a:gd name="connsiteY31" fmla="*/ 4892 h 9806"/>
                  <a:gd name="connsiteX32" fmla="*/ 2354 w 10000"/>
                  <a:gd name="connsiteY32" fmla="*/ 5171 h 9806"/>
                  <a:gd name="connsiteX33" fmla="*/ 2212 w 10000"/>
                  <a:gd name="connsiteY33" fmla="*/ 5278 h 9806"/>
                  <a:gd name="connsiteX34" fmla="*/ 1887 w 10000"/>
                  <a:gd name="connsiteY34" fmla="*/ 5364 h 9806"/>
                  <a:gd name="connsiteX35" fmla="*/ 1785 w 10000"/>
                  <a:gd name="connsiteY35" fmla="*/ 5600 h 9806"/>
                  <a:gd name="connsiteX36" fmla="*/ 1643 w 10000"/>
                  <a:gd name="connsiteY36" fmla="*/ 5772 h 9806"/>
                  <a:gd name="connsiteX37" fmla="*/ 1340 w 10000"/>
                  <a:gd name="connsiteY37" fmla="*/ 5878 h 9806"/>
                  <a:gd name="connsiteX38" fmla="*/ 1136 w 10000"/>
                  <a:gd name="connsiteY38" fmla="*/ 6030 h 9806"/>
                  <a:gd name="connsiteX39" fmla="*/ 893 w 10000"/>
                  <a:gd name="connsiteY39" fmla="*/ 6008 h 9806"/>
                  <a:gd name="connsiteX40" fmla="*/ 648 w 10000"/>
                  <a:gd name="connsiteY40" fmla="*/ 6072 h 9806"/>
                  <a:gd name="connsiteX41" fmla="*/ 852 w 10000"/>
                  <a:gd name="connsiteY41" fmla="*/ 6609 h 9806"/>
                  <a:gd name="connsiteX42" fmla="*/ 1136 w 10000"/>
                  <a:gd name="connsiteY42" fmla="*/ 6566 h 9806"/>
                  <a:gd name="connsiteX43" fmla="*/ 1360 w 10000"/>
                  <a:gd name="connsiteY43" fmla="*/ 6502 h 9806"/>
                  <a:gd name="connsiteX44" fmla="*/ 1582 w 10000"/>
                  <a:gd name="connsiteY44" fmla="*/ 6287 h 9806"/>
                  <a:gd name="connsiteX45" fmla="*/ 1845 w 10000"/>
                  <a:gd name="connsiteY45" fmla="*/ 6094 h 9806"/>
                  <a:gd name="connsiteX46" fmla="*/ 1887 w 10000"/>
                  <a:gd name="connsiteY46" fmla="*/ 5858 h 9806"/>
                  <a:gd name="connsiteX47" fmla="*/ 2192 w 10000"/>
                  <a:gd name="connsiteY47" fmla="*/ 5535 h 9806"/>
                  <a:gd name="connsiteX48" fmla="*/ 2698 w 10000"/>
                  <a:gd name="connsiteY48" fmla="*/ 5406 h 9806"/>
                  <a:gd name="connsiteX49" fmla="*/ 2880 w 10000"/>
                  <a:gd name="connsiteY49" fmla="*/ 5343 h 9806"/>
                  <a:gd name="connsiteX50" fmla="*/ 3144 w 10000"/>
                  <a:gd name="connsiteY50" fmla="*/ 5429 h 9806"/>
                  <a:gd name="connsiteX51" fmla="*/ 3186 w 10000"/>
                  <a:gd name="connsiteY51" fmla="*/ 5106 h 9806"/>
                  <a:gd name="connsiteX52" fmla="*/ 3267 w 10000"/>
                  <a:gd name="connsiteY52" fmla="*/ 4870 h 9806"/>
                  <a:gd name="connsiteX53" fmla="*/ 3428 w 10000"/>
                  <a:gd name="connsiteY53" fmla="*/ 4785 h 9806"/>
                  <a:gd name="connsiteX54" fmla="*/ 3631 w 10000"/>
                  <a:gd name="connsiteY54" fmla="*/ 4698 h 9806"/>
                  <a:gd name="connsiteX55" fmla="*/ 3856 w 10000"/>
                  <a:gd name="connsiteY55" fmla="*/ 4698 h 9806"/>
                  <a:gd name="connsiteX56" fmla="*/ 3997 w 10000"/>
                  <a:gd name="connsiteY56" fmla="*/ 4634 h 9806"/>
                  <a:gd name="connsiteX57" fmla="*/ 4383 w 10000"/>
                  <a:gd name="connsiteY57" fmla="*/ 4377 h 9806"/>
                  <a:gd name="connsiteX58" fmla="*/ 4643 w 10000"/>
                  <a:gd name="connsiteY58" fmla="*/ 4441 h 9806"/>
                  <a:gd name="connsiteX59" fmla="*/ 4807 w 10000"/>
                  <a:gd name="connsiteY59" fmla="*/ 4527 h 9806"/>
                  <a:gd name="connsiteX60" fmla="*/ 5172 w 10000"/>
                  <a:gd name="connsiteY60" fmla="*/ 4441 h 9806"/>
                  <a:gd name="connsiteX61" fmla="*/ 5660 w 10000"/>
                  <a:gd name="connsiteY61" fmla="*/ 4462 h 9806"/>
                  <a:gd name="connsiteX62" fmla="*/ 5863 w 10000"/>
                  <a:gd name="connsiteY62" fmla="*/ 4377 h 9806"/>
                  <a:gd name="connsiteX63" fmla="*/ 6125 w 10000"/>
                  <a:gd name="connsiteY63" fmla="*/ 4377 h 9806"/>
                  <a:gd name="connsiteX64" fmla="*/ 6390 w 10000"/>
                  <a:gd name="connsiteY64" fmla="*/ 4292 h 9806"/>
                  <a:gd name="connsiteX65" fmla="*/ 6512 w 10000"/>
                  <a:gd name="connsiteY65" fmla="*/ 4055 h 9806"/>
                  <a:gd name="connsiteX66" fmla="*/ 6632 w 10000"/>
                  <a:gd name="connsiteY66" fmla="*/ 3755 h 9806"/>
                  <a:gd name="connsiteX67" fmla="*/ 6572 w 10000"/>
                  <a:gd name="connsiteY67" fmla="*/ 3540 h 9806"/>
                  <a:gd name="connsiteX68" fmla="*/ 6552 w 10000"/>
                  <a:gd name="connsiteY68" fmla="*/ 3283 h 9806"/>
                  <a:gd name="connsiteX69" fmla="*/ 6552 w 10000"/>
                  <a:gd name="connsiteY69" fmla="*/ 3067 h 9806"/>
                  <a:gd name="connsiteX70" fmla="*/ 6632 w 10000"/>
                  <a:gd name="connsiteY70" fmla="*/ 2897 h 9806"/>
                  <a:gd name="connsiteX71" fmla="*/ 8803 w 10000"/>
                  <a:gd name="connsiteY71" fmla="*/ 2918 h 9806"/>
                  <a:gd name="connsiteX72" fmla="*/ 9127 w 10000"/>
                  <a:gd name="connsiteY72" fmla="*/ 3047 h 9806"/>
                  <a:gd name="connsiteX73" fmla="*/ 9513 w 10000"/>
                  <a:gd name="connsiteY73" fmla="*/ 3798 h 9806"/>
                  <a:gd name="connsiteX74" fmla="*/ 9715 w 10000"/>
                  <a:gd name="connsiteY74" fmla="*/ 3948 h 9806"/>
                  <a:gd name="connsiteX75" fmla="*/ 9859 w 10000"/>
                  <a:gd name="connsiteY75" fmla="*/ 4377 h 9806"/>
                  <a:gd name="connsiteX76" fmla="*/ 9859 w 10000"/>
                  <a:gd name="connsiteY76" fmla="*/ 4698 h 9806"/>
                  <a:gd name="connsiteX77" fmla="*/ 9878 w 10000"/>
                  <a:gd name="connsiteY77" fmla="*/ 5020 h 9806"/>
                  <a:gd name="connsiteX78" fmla="*/ 10000 w 10000"/>
                  <a:gd name="connsiteY78" fmla="*/ 5535 h 9806"/>
                  <a:gd name="connsiteX79" fmla="*/ 9981 w 10000"/>
                  <a:gd name="connsiteY79" fmla="*/ 6030 h 9806"/>
                  <a:gd name="connsiteX80" fmla="*/ 10000 w 10000"/>
                  <a:gd name="connsiteY80" fmla="*/ 6416 h 9806"/>
                  <a:gd name="connsiteX81" fmla="*/ 9373 w 10000"/>
                  <a:gd name="connsiteY81" fmla="*/ 6008 h 9806"/>
                  <a:gd name="connsiteX82" fmla="*/ 8906 w 10000"/>
                  <a:gd name="connsiteY82" fmla="*/ 5858 h 9806"/>
                  <a:gd name="connsiteX83" fmla="*/ 8459 w 10000"/>
                  <a:gd name="connsiteY83" fmla="*/ 5535 h 9806"/>
                  <a:gd name="connsiteX84" fmla="*/ 8012 w 10000"/>
                  <a:gd name="connsiteY84" fmla="*/ 5364 h 9806"/>
                  <a:gd name="connsiteX85" fmla="*/ 7829 w 10000"/>
                  <a:gd name="connsiteY85" fmla="*/ 5086 h 9806"/>
                  <a:gd name="connsiteX86" fmla="*/ 7748 w 10000"/>
                  <a:gd name="connsiteY86" fmla="*/ 4657 h 9806"/>
                  <a:gd name="connsiteX87" fmla="*/ 7466 w 10000"/>
                  <a:gd name="connsiteY87" fmla="*/ 4249 h 9806"/>
                  <a:gd name="connsiteX88" fmla="*/ 7139 w 10000"/>
                  <a:gd name="connsiteY88" fmla="*/ 4012 h 9806"/>
                  <a:gd name="connsiteX89" fmla="*/ 7038 w 10000"/>
                  <a:gd name="connsiteY89" fmla="*/ 4205 h 9806"/>
                  <a:gd name="connsiteX90" fmla="*/ 7038 w 10000"/>
                  <a:gd name="connsiteY90" fmla="*/ 4548 h 9806"/>
                  <a:gd name="connsiteX91" fmla="*/ 7099 w 10000"/>
                  <a:gd name="connsiteY91" fmla="*/ 5214 h 9806"/>
                  <a:gd name="connsiteX92" fmla="*/ 7099 w 10000"/>
                  <a:gd name="connsiteY92" fmla="*/ 5494 h 9806"/>
                  <a:gd name="connsiteX93" fmla="*/ 6978 w 10000"/>
                  <a:gd name="connsiteY93" fmla="*/ 5750 h 9806"/>
                  <a:gd name="connsiteX94" fmla="*/ 6512 w 10000"/>
                  <a:gd name="connsiteY94" fmla="*/ 5922 h 9806"/>
                  <a:gd name="connsiteX95" fmla="*/ 6227 w 10000"/>
                  <a:gd name="connsiteY95" fmla="*/ 6202 h 9806"/>
                  <a:gd name="connsiteX96" fmla="*/ 6004 w 10000"/>
                  <a:gd name="connsiteY96" fmla="*/ 5922 h 9806"/>
                  <a:gd name="connsiteX97" fmla="*/ 5699 w 10000"/>
                  <a:gd name="connsiteY97" fmla="*/ 5814 h 9806"/>
                  <a:gd name="connsiteX98" fmla="*/ 5660 w 10000"/>
                  <a:gd name="connsiteY98" fmla="*/ 6416 h 9806"/>
                  <a:gd name="connsiteX99" fmla="*/ 5537 w 10000"/>
                  <a:gd name="connsiteY99" fmla="*/ 6695 h 9806"/>
                  <a:gd name="connsiteX100" fmla="*/ 5537 w 10000"/>
                  <a:gd name="connsiteY100" fmla="*/ 6952 h 9806"/>
                  <a:gd name="connsiteX101" fmla="*/ 5295 w 10000"/>
                  <a:gd name="connsiteY101" fmla="*/ 7103 h 9806"/>
                  <a:gd name="connsiteX102" fmla="*/ 5072 w 10000"/>
                  <a:gd name="connsiteY102" fmla="*/ 7445 h 9806"/>
                  <a:gd name="connsiteX103" fmla="*/ 4747 w 10000"/>
                  <a:gd name="connsiteY103" fmla="*/ 8068 h 9806"/>
                  <a:gd name="connsiteX104" fmla="*/ 4524 w 10000"/>
                  <a:gd name="connsiteY104" fmla="*/ 8518 h 9806"/>
                  <a:gd name="connsiteX105" fmla="*/ 4178 w 10000"/>
                  <a:gd name="connsiteY105" fmla="*/ 8925 h 9806"/>
                  <a:gd name="connsiteX106" fmla="*/ 4077 w 10000"/>
                  <a:gd name="connsiteY106" fmla="*/ 9313 h 9806"/>
                  <a:gd name="connsiteX107" fmla="*/ 3875 w 10000"/>
                  <a:gd name="connsiteY107" fmla="*/ 9678 h 9806"/>
                  <a:gd name="connsiteX108" fmla="*/ 3448 w 10000"/>
                  <a:gd name="connsiteY108" fmla="*/ 9441 h 9806"/>
                  <a:gd name="connsiteX109" fmla="*/ 3063 w 10000"/>
                  <a:gd name="connsiteY109" fmla="*/ 9421 h 9806"/>
                  <a:gd name="connsiteX110" fmla="*/ 2759 w 10000"/>
                  <a:gd name="connsiteY110" fmla="*/ 9421 h 9806"/>
                  <a:gd name="connsiteX111" fmla="*/ 2617 w 10000"/>
                  <a:gd name="connsiteY111" fmla="*/ 9592 h 9806"/>
                  <a:gd name="connsiteX112" fmla="*/ 2636 w 10000"/>
                  <a:gd name="connsiteY112" fmla="*/ 9806 h 9806"/>
                  <a:gd name="connsiteX0" fmla="*/ 2636 w 10000"/>
                  <a:gd name="connsiteY0" fmla="*/ 9980 h 9980"/>
                  <a:gd name="connsiteX1" fmla="*/ 2313 w 10000"/>
                  <a:gd name="connsiteY1" fmla="*/ 9893 h 9980"/>
                  <a:gd name="connsiteX2" fmla="*/ 2069 w 10000"/>
                  <a:gd name="connsiteY2" fmla="*/ 9893 h 9980"/>
                  <a:gd name="connsiteX3" fmla="*/ 1745 w 10000"/>
                  <a:gd name="connsiteY3" fmla="*/ 9849 h 9980"/>
                  <a:gd name="connsiteX4" fmla="*/ 1462 w 10000"/>
                  <a:gd name="connsiteY4" fmla="*/ 9520 h 9980"/>
                  <a:gd name="connsiteX5" fmla="*/ 1400 w 10000"/>
                  <a:gd name="connsiteY5" fmla="*/ 9170 h 9980"/>
                  <a:gd name="connsiteX6" fmla="*/ 1299 w 10000"/>
                  <a:gd name="connsiteY6" fmla="*/ 8930 h 9980"/>
                  <a:gd name="connsiteX7" fmla="*/ 1136 w 10000"/>
                  <a:gd name="connsiteY7" fmla="*/ 8689 h 9980"/>
                  <a:gd name="connsiteX8" fmla="*/ 792 w 10000"/>
                  <a:gd name="connsiteY8" fmla="*/ 8644 h 9980"/>
                  <a:gd name="connsiteX9" fmla="*/ 367 w 10000"/>
                  <a:gd name="connsiteY9" fmla="*/ 8624 h 9980"/>
                  <a:gd name="connsiteX10" fmla="*/ 163 w 10000"/>
                  <a:gd name="connsiteY10" fmla="*/ 8557 h 9980"/>
                  <a:gd name="connsiteX11" fmla="*/ 0 w 10000"/>
                  <a:gd name="connsiteY11" fmla="*/ 8293 h 9980"/>
                  <a:gd name="connsiteX12" fmla="*/ 548 w 10000"/>
                  <a:gd name="connsiteY12" fmla="*/ 7551 h 9980"/>
                  <a:gd name="connsiteX13" fmla="*/ 873 w 10000"/>
                  <a:gd name="connsiteY13" fmla="*/ 6763 h 9980"/>
                  <a:gd name="connsiteX14" fmla="*/ 1602 w 10000"/>
                  <a:gd name="connsiteY14" fmla="*/ 0 h 9980"/>
                  <a:gd name="connsiteX15" fmla="*/ 1582 w 10000"/>
                  <a:gd name="connsiteY15" fmla="*/ 242 h 9980"/>
                  <a:gd name="connsiteX16" fmla="*/ 1522 w 10000"/>
                  <a:gd name="connsiteY16" fmla="*/ 351 h 9980"/>
                  <a:gd name="connsiteX17" fmla="*/ 1562 w 10000"/>
                  <a:gd name="connsiteY17" fmla="*/ 593 h 9980"/>
                  <a:gd name="connsiteX18" fmla="*/ 1845 w 10000"/>
                  <a:gd name="connsiteY18" fmla="*/ 833 h 9980"/>
                  <a:gd name="connsiteX19" fmla="*/ 2109 w 10000"/>
                  <a:gd name="connsiteY19" fmla="*/ 1139 h 9980"/>
                  <a:gd name="connsiteX20" fmla="*/ 2212 w 10000"/>
                  <a:gd name="connsiteY20" fmla="*/ 1533 h 9980"/>
                  <a:gd name="connsiteX21" fmla="*/ 2395 w 10000"/>
                  <a:gd name="connsiteY21" fmla="*/ 2167 h 9980"/>
                  <a:gd name="connsiteX22" fmla="*/ 2557 w 10000"/>
                  <a:gd name="connsiteY22" fmla="*/ 2758 h 9980"/>
                  <a:gd name="connsiteX23" fmla="*/ 2455 w 10000"/>
                  <a:gd name="connsiteY23" fmla="*/ 3042 h 9980"/>
                  <a:gd name="connsiteX24" fmla="*/ 2617 w 10000"/>
                  <a:gd name="connsiteY24" fmla="*/ 3350 h 9980"/>
                  <a:gd name="connsiteX25" fmla="*/ 2535 w 10000"/>
                  <a:gd name="connsiteY25" fmla="*/ 3699 h 9980"/>
                  <a:gd name="connsiteX26" fmla="*/ 2636 w 10000"/>
                  <a:gd name="connsiteY26" fmla="*/ 3962 h 9980"/>
                  <a:gd name="connsiteX27" fmla="*/ 2719 w 10000"/>
                  <a:gd name="connsiteY27" fmla="*/ 4291 h 9980"/>
                  <a:gd name="connsiteX28" fmla="*/ 2861 w 10000"/>
                  <a:gd name="connsiteY28" fmla="*/ 4597 h 9980"/>
                  <a:gd name="connsiteX29" fmla="*/ 2800 w 10000"/>
                  <a:gd name="connsiteY29" fmla="*/ 4836 h 9980"/>
                  <a:gd name="connsiteX30" fmla="*/ 2535 w 10000"/>
                  <a:gd name="connsiteY30" fmla="*/ 4969 h 9980"/>
                  <a:gd name="connsiteX31" fmla="*/ 2354 w 10000"/>
                  <a:gd name="connsiteY31" fmla="*/ 5253 h 9980"/>
                  <a:gd name="connsiteX32" fmla="*/ 2212 w 10000"/>
                  <a:gd name="connsiteY32" fmla="*/ 5362 h 9980"/>
                  <a:gd name="connsiteX33" fmla="*/ 1887 w 10000"/>
                  <a:gd name="connsiteY33" fmla="*/ 5450 h 9980"/>
                  <a:gd name="connsiteX34" fmla="*/ 1785 w 10000"/>
                  <a:gd name="connsiteY34" fmla="*/ 5691 h 9980"/>
                  <a:gd name="connsiteX35" fmla="*/ 1643 w 10000"/>
                  <a:gd name="connsiteY35" fmla="*/ 5866 h 9980"/>
                  <a:gd name="connsiteX36" fmla="*/ 1340 w 10000"/>
                  <a:gd name="connsiteY36" fmla="*/ 5974 h 9980"/>
                  <a:gd name="connsiteX37" fmla="*/ 1136 w 10000"/>
                  <a:gd name="connsiteY37" fmla="*/ 6129 h 9980"/>
                  <a:gd name="connsiteX38" fmla="*/ 893 w 10000"/>
                  <a:gd name="connsiteY38" fmla="*/ 6107 h 9980"/>
                  <a:gd name="connsiteX39" fmla="*/ 648 w 10000"/>
                  <a:gd name="connsiteY39" fmla="*/ 6172 h 9980"/>
                  <a:gd name="connsiteX40" fmla="*/ 852 w 10000"/>
                  <a:gd name="connsiteY40" fmla="*/ 6720 h 9980"/>
                  <a:gd name="connsiteX41" fmla="*/ 1136 w 10000"/>
                  <a:gd name="connsiteY41" fmla="*/ 6676 h 9980"/>
                  <a:gd name="connsiteX42" fmla="*/ 1360 w 10000"/>
                  <a:gd name="connsiteY42" fmla="*/ 6611 h 9980"/>
                  <a:gd name="connsiteX43" fmla="*/ 1582 w 10000"/>
                  <a:gd name="connsiteY43" fmla="*/ 6391 h 9980"/>
                  <a:gd name="connsiteX44" fmla="*/ 1845 w 10000"/>
                  <a:gd name="connsiteY44" fmla="*/ 6195 h 9980"/>
                  <a:gd name="connsiteX45" fmla="*/ 1887 w 10000"/>
                  <a:gd name="connsiteY45" fmla="*/ 5954 h 9980"/>
                  <a:gd name="connsiteX46" fmla="*/ 2192 w 10000"/>
                  <a:gd name="connsiteY46" fmla="*/ 5625 h 9980"/>
                  <a:gd name="connsiteX47" fmla="*/ 2698 w 10000"/>
                  <a:gd name="connsiteY47" fmla="*/ 5493 h 9980"/>
                  <a:gd name="connsiteX48" fmla="*/ 2880 w 10000"/>
                  <a:gd name="connsiteY48" fmla="*/ 5429 h 9980"/>
                  <a:gd name="connsiteX49" fmla="*/ 3144 w 10000"/>
                  <a:gd name="connsiteY49" fmla="*/ 5516 h 9980"/>
                  <a:gd name="connsiteX50" fmla="*/ 3186 w 10000"/>
                  <a:gd name="connsiteY50" fmla="*/ 5187 h 9980"/>
                  <a:gd name="connsiteX51" fmla="*/ 3267 w 10000"/>
                  <a:gd name="connsiteY51" fmla="*/ 4946 h 9980"/>
                  <a:gd name="connsiteX52" fmla="*/ 3428 w 10000"/>
                  <a:gd name="connsiteY52" fmla="*/ 4860 h 9980"/>
                  <a:gd name="connsiteX53" fmla="*/ 3631 w 10000"/>
                  <a:gd name="connsiteY53" fmla="*/ 4771 h 9980"/>
                  <a:gd name="connsiteX54" fmla="*/ 3856 w 10000"/>
                  <a:gd name="connsiteY54" fmla="*/ 4771 h 9980"/>
                  <a:gd name="connsiteX55" fmla="*/ 3997 w 10000"/>
                  <a:gd name="connsiteY55" fmla="*/ 4706 h 9980"/>
                  <a:gd name="connsiteX56" fmla="*/ 4383 w 10000"/>
                  <a:gd name="connsiteY56" fmla="*/ 4444 h 9980"/>
                  <a:gd name="connsiteX57" fmla="*/ 4643 w 10000"/>
                  <a:gd name="connsiteY57" fmla="*/ 4509 h 9980"/>
                  <a:gd name="connsiteX58" fmla="*/ 4807 w 10000"/>
                  <a:gd name="connsiteY58" fmla="*/ 4597 h 9980"/>
                  <a:gd name="connsiteX59" fmla="*/ 5172 w 10000"/>
                  <a:gd name="connsiteY59" fmla="*/ 4509 h 9980"/>
                  <a:gd name="connsiteX60" fmla="*/ 5660 w 10000"/>
                  <a:gd name="connsiteY60" fmla="*/ 4530 h 9980"/>
                  <a:gd name="connsiteX61" fmla="*/ 5863 w 10000"/>
                  <a:gd name="connsiteY61" fmla="*/ 4444 h 9980"/>
                  <a:gd name="connsiteX62" fmla="*/ 6125 w 10000"/>
                  <a:gd name="connsiteY62" fmla="*/ 4444 h 9980"/>
                  <a:gd name="connsiteX63" fmla="*/ 6390 w 10000"/>
                  <a:gd name="connsiteY63" fmla="*/ 4357 h 9980"/>
                  <a:gd name="connsiteX64" fmla="*/ 6512 w 10000"/>
                  <a:gd name="connsiteY64" fmla="*/ 4115 h 9980"/>
                  <a:gd name="connsiteX65" fmla="*/ 6632 w 10000"/>
                  <a:gd name="connsiteY65" fmla="*/ 3809 h 9980"/>
                  <a:gd name="connsiteX66" fmla="*/ 6572 w 10000"/>
                  <a:gd name="connsiteY66" fmla="*/ 3590 h 9980"/>
                  <a:gd name="connsiteX67" fmla="*/ 6552 w 10000"/>
                  <a:gd name="connsiteY67" fmla="*/ 3328 h 9980"/>
                  <a:gd name="connsiteX68" fmla="*/ 6552 w 10000"/>
                  <a:gd name="connsiteY68" fmla="*/ 3108 h 9980"/>
                  <a:gd name="connsiteX69" fmla="*/ 6632 w 10000"/>
                  <a:gd name="connsiteY69" fmla="*/ 2934 h 9980"/>
                  <a:gd name="connsiteX70" fmla="*/ 8803 w 10000"/>
                  <a:gd name="connsiteY70" fmla="*/ 2956 h 9980"/>
                  <a:gd name="connsiteX71" fmla="*/ 9127 w 10000"/>
                  <a:gd name="connsiteY71" fmla="*/ 3087 h 9980"/>
                  <a:gd name="connsiteX72" fmla="*/ 9513 w 10000"/>
                  <a:gd name="connsiteY72" fmla="*/ 3853 h 9980"/>
                  <a:gd name="connsiteX73" fmla="*/ 9715 w 10000"/>
                  <a:gd name="connsiteY73" fmla="*/ 4006 h 9980"/>
                  <a:gd name="connsiteX74" fmla="*/ 9859 w 10000"/>
                  <a:gd name="connsiteY74" fmla="*/ 4444 h 9980"/>
                  <a:gd name="connsiteX75" fmla="*/ 9859 w 10000"/>
                  <a:gd name="connsiteY75" fmla="*/ 4771 h 9980"/>
                  <a:gd name="connsiteX76" fmla="*/ 9878 w 10000"/>
                  <a:gd name="connsiteY76" fmla="*/ 5099 h 9980"/>
                  <a:gd name="connsiteX77" fmla="*/ 10000 w 10000"/>
                  <a:gd name="connsiteY77" fmla="*/ 5625 h 9980"/>
                  <a:gd name="connsiteX78" fmla="*/ 9981 w 10000"/>
                  <a:gd name="connsiteY78" fmla="*/ 6129 h 9980"/>
                  <a:gd name="connsiteX79" fmla="*/ 10000 w 10000"/>
                  <a:gd name="connsiteY79" fmla="*/ 6523 h 9980"/>
                  <a:gd name="connsiteX80" fmla="*/ 9373 w 10000"/>
                  <a:gd name="connsiteY80" fmla="*/ 6107 h 9980"/>
                  <a:gd name="connsiteX81" fmla="*/ 8906 w 10000"/>
                  <a:gd name="connsiteY81" fmla="*/ 5954 h 9980"/>
                  <a:gd name="connsiteX82" fmla="*/ 8459 w 10000"/>
                  <a:gd name="connsiteY82" fmla="*/ 5625 h 9980"/>
                  <a:gd name="connsiteX83" fmla="*/ 8012 w 10000"/>
                  <a:gd name="connsiteY83" fmla="*/ 5450 h 9980"/>
                  <a:gd name="connsiteX84" fmla="*/ 7829 w 10000"/>
                  <a:gd name="connsiteY84" fmla="*/ 5167 h 9980"/>
                  <a:gd name="connsiteX85" fmla="*/ 7748 w 10000"/>
                  <a:gd name="connsiteY85" fmla="*/ 4729 h 9980"/>
                  <a:gd name="connsiteX86" fmla="*/ 7466 w 10000"/>
                  <a:gd name="connsiteY86" fmla="*/ 4313 h 9980"/>
                  <a:gd name="connsiteX87" fmla="*/ 7139 w 10000"/>
                  <a:gd name="connsiteY87" fmla="*/ 4071 h 9980"/>
                  <a:gd name="connsiteX88" fmla="*/ 7038 w 10000"/>
                  <a:gd name="connsiteY88" fmla="*/ 4268 h 9980"/>
                  <a:gd name="connsiteX89" fmla="*/ 7038 w 10000"/>
                  <a:gd name="connsiteY89" fmla="*/ 4618 h 9980"/>
                  <a:gd name="connsiteX90" fmla="*/ 7099 w 10000"/>
                  <a:gd name="connsiteY90" fmla="*/ 5297 h 9980"/>
                  <a:gd name="connsiteX91" fmla="*/ 7099 w 10000"/>
                  <a:gd name="connsiteY91" fmla="*/ 5583 h 9980"/>
                  <a:gd name="connsiteX92" fmla="*/ 6978 w 10000"/>
                  <a:gd name="connsiteY92" fmla="*/ 5844 h 9980"/>
                  <a:gd name="connsiteX93" fmla="*/ 6512 w 10000"/>
                  <a:gd name="connsiteY93" fmla="*/ 6019 h 9980"/>
                  <a:gd name="connsiteX94" fmla="*/ 6227 w 10000"/>
                  <a:gd name="connsiteY94" fmla="*/ 6305 h 9980"/>
                  <a:gd name="connsiteX95" fmla="*/ 6004 w 10000"/>
                  <a:gd name="connsiteY95" fmla="*/ 6019 h 9980"/>
                  <a:gd name="connsiteX96" fmla="*/ 5699 w 10000"/>
                  <a:gd name="connsiteY96" fmla="*/ 5909 h 9980"/>
                  <a:gd name="connsiteX97" fmla="*/ 5660 w 10000"/>
                  <a:gd name="connsiteY97" fmla="*/ 6523 h 9980"/>
                  <a:gd name="connsiteX98" fmla="*/ 5537 w 10000"/>
                  <a:gd name="connsiteY98" fmla="*/ 6807 h 9980"/>
                  <a:gd name="connsiteX99" fmla="*/ 5537 w 10000"/>
                  <a:gd name="connsiteY99" fmla="*/ 7070 h 9980"/>
                  <a:gd name="connsiteX100" fmla="*/ 5295 w 10000"/>
                  <a:gd name="connsiteY100" fmla="*/ 7224 h 9980"/>
                  <a:gd name="connsiteX101" fmla="*/ 5072 w 10000"/>
                  <a:gd name="connsiteY101" fmla="*/ 7572 h 9980"/>
                  <a:gd name="connsiteX102" fmla="*/ 4747 w 10000"/>
                  <a:gd name="connsiteY102" fmla="*/ 8208 h 9980"/>
                  <a:gd name="connsiteX103" fmla="*/ 4524 w 10000"/>
                  <a:gd name="connsiteY103" fmla="*/ 8667 h 9980"/>
                  <a:gd name="connsiteX104" fmla="*/ 4178 w 10000"/>
                  <a:gd name="connsiteY104" fmla="*/ 9082 h 9980"/>
                  <a:gd name="connsiteX105" fmla="*/ 4077 w 10000"/>
                  <a:gd name="connsiteY105" fmla="*/ 9477 h 9980"/>
                  <a:gd name="connsiteX106" fmla="*/ 3875 w 10000"/>
                  <a:gd name="connsiteY106" fmla="*/ 9849 h 9980"/>
                  <a:gd name="connsiteX107" fmla="*/ 3448 w 10000"/>
                  <a:gd name="connsiteY107" fmla="*/ 9608 h 9980"/>
                  <a:gd name="connsiteX108" fmla="*/ 3063 w 10000"/>
                  <a:gd name="connsiteY108" fmla="*/ 9587 h 9980"/>
                  <a:gd name="connsiteX109" fmla="*/ 2759 w 10000"/>
                  <a:gd name="connsiteY109" fmla="*/ 9587 h 9980"/>
                  <a:gd name="connsiteX110" fmla="*/ 2617 w 10000"/>
                  <a:gd name="connsiteY110" fmla="*/ 9762 h 9980"/>
                  <a:gd name="connsiteX111" fmla="*/ 2636 w 10000"/>
                  <a:gd name="connsiteY111" fmla="*/ 9980 h 9980"/>
                  <a:gd name="connsiteX0" fmla="*/ 2636 w 10000"/>
                  <a:gd name="connsiteY0" fmla="*/ 9758 h 9758"/>
                  <a:gd name="connsiteX1" fmla="*/ 2313 w 10000"/>
                  <a:gd name="connsiteY1" fmla="*/ 9671 h 9758"/>
                  <a:gd name="connsiteX2" fmla="*/ 2069 w 10000"/>
                  <a:gd name="connsiteY2" fmla="*/ 9671 h 9758"/>
                  <a:gd name="connsiteX3" fmla="*/ 1745 w 10000"/>
                  <a:gd name="connsiteY3" fmla="*/ 9627 h 9758"/>
                  <a:gd name="connsiteX4" fmla="*/ 1462 w 10000"/>
                  <a:gd name="connsiteY4" fmla="*/ 9297 h 9758"/>
                  <a:gd name="connsiteX5" fmla="*/ 1400 w 10000"/>
                  <a:gd name="connsiteY5" fmla="*/ 8946 h 9758"/>
                  <a:gd name="connsiteX6" fmla="*/ 1299 w 10000"/>
                  <a:gd name="connsiteY6" fmla="*/ 8706 h 9758"/>
                  <a:gd name="connsiteX7" fmla="*/ 1136 w 10000"/>
                  <a:gd name="connsiteY7" fmla="*/ 8464 h 9758"/>
                  <a:gd name="connsiteX8" fmla="*/ 792 w 10000"/>
                  <a:gd name="connsiteY8" fmla="*/ 8419 h 9758"/>
                  <a:gd name="connsiteX9" fmla="*/ 367 w 10000"/>
                  <a:gd name="connsiteY9" fmla="*/ 8399 h 9758"/>
                  <a:gd name="connsiteX10" fmla="*/ 163 w 10000"/>
                  <a:gd name="connsiteY10" fmla="*/ 8332 h 9758"/>
                  <a:gd name="connsiteX11" fmla="*/ 0 w 10000"/>
                  <a:gd name="connsiteY11" fmla="*/ 8068 h 9758"/>
                  <a:gd name="connsiteX12" fmla="*/ 548 w 10000"/>
                  <a:gd name="connsiteY12" fmla="*/ 7324 h 9758"/>
                  <a:gd name="connsiteX13" fmla="*/ 873 w 10000"/>
                  <a:gd name="connsiteY13" fmla="*/ 6535 h 9758"/>
                  <a:gd name="connsiteX14" fmla="*/ 1582 w 10000"/>
                  <a:gd name="connsiteY14" fmla="*/ 0 h 9758"/>
                  <a:gd name="connsiteX15" fmla="*/ 1522 w 10000"/>
                  <a:gd name="connsiteY15" fmla="*/ 110 h 9758"/>
                  <a:gd name="connsiteX16" fmla="*/ 1562 w 10000"/>
                  <a:gd name="connsiteY16" fmla="*/ 352 h 9758"/>
                  <a:gd name="connsiteX17" fmla="*/ 1845 w 10000"/>
                  <a:gd name="connsiteY17" fmla="*/ 593 h 9758"/>
                  <a:gd name="connsiteX18" fmla="*/ 2109 w 10000"/>
                  <a:gd name="connsiteY18" fmla="*/ 899 h 9758"/>
                  <a:gd name="connsiteX19" fmla="*/ 2212 w 10000"/>
                  <a:gd name="connsiteY19" fmla="*/ 1294 h 9758"/>
                  <a:gd name="connsiteX20" fmla="*/ 2395 w 10000"/>
                  <a:gd name="connsiteY20" fmla="*/ 1929 h 9758"/>
                  <a:gd name="connsiteX21" fmla="*/ 2557 w 10000"/>
                  <a:gd name="connsiteY21" fmla="*/ 2522 h 9758"/>
                  <a:gd name="connsiteX22" fmla="*/ 2455 w 10000"/>
                  <a:gd name="connsiteY22" fmla="*/ 2806 h 9758"/>
                  <a:gd name="connsiteX23" fmla="*/ 2617 w 10000"/>
                  <a:gd name="connsiteY23" fmla="*/ 3115 h 9758"/>
                  <a:gd name="connsiteX24" fmla="*/ 2535 w 10000"/>
                  <a:gd name="connsiteY24" fmla="*/ 3464 h 9758"/>
                  <a:gd name="connsiteX25" fmla="*/ 2636 w 10000"/>
                  <a:gd name="connsiteY25" fmla="*/ 3728 h 9758"/>
                  <a:gd name="connsiteX26" fmla="*/ 2719 w 10000"/>
                  <a:gd name="connsiteY26" fmla="*/ 4058 h 9758"/>
                  <a:gd name="connsiteX27" fmla="*/ 2861 w 10000"/>
                  <a:gd name="connsiteY27" fmla="*/ 4364 h 9758"/>
                  <a:gd name="connsiteX28" fmla="*/ 2800 w 10000"/>
                  <a:gd name="connsiteY28" fmla="*/ 4604 h 9758"/>
                  <a:gd name="connsiteX29" fmla="*/ 2535 w 10000"/>
                  <a:gd name="connsiteY29" fmla="*/ 4737 h 9758"/>
                  <a:gd name="connsiteX30" fmla="*/ 2354 w 10000"/>
                  <a:gd name="connsiteY30" fmla="*/ 5022 h 9758"/>
                  <a:gd name="connsiteX31" fmla="*/ 2212 w 10000"/>
                  <a:gd name="connsiteY31" fmla="*/ 5131 h 9758"/>
                  <a:gd name="connsiteX32" fmla="*/ 1887 w 10000"/>
                  <a:gd name="connsiteY32" fmla="*/ 5219 h 9758"/>
                  <a:gd name="connsiteX33" fmla="*/ 1785 w 10000"/>
                  <a:gd name="connsiteY33" fmla="*/ 5460 h 9758"/>
                  <a:gd name="connsiteX34" fmla="*/ 1643 w 10000"/>
                  <a:gd name="connsiteY34" fmla="*/ 5636 h 9758"/>
                  <a:gd name="connsiteX35" fmla="*/ 1340 w 10000"/>
                  <a:gd name="connsiteY35" fmla="*/ 5744 h 9758"/>
                  <a:gd name="connsiteX36" fmla="*/ 1136 w 10000"/>
                  <a:gd name="connsiteY36" fmla="*/ 5899 h 9758"/>
                  <a:gd name="connsiteX37" fmla="*/ 893 w 10000"/>
                  <a:gd name="connsiteY37" fmla="*/ 5877 h 9758"/>
                  <a:gd name="connsiteX38" fmla="*/ 648 w 10000"/>
                  <a:gd name="connsiteY38" fmla="*/ 5942 h 9758"/>
                  <a:gd name="connsiteX39" fmla="*/ 852 w 10000"/>
                  <a:gd name="connsiteY39" fmla="*/ 6491 h 9758"/>
                  <a:gd name="connsiteX40" fmla="*/ 1136 w 10000"/>
                  <a:gd name="connsiteY40" fmla="*/ 6447 h 9758"/>
                  <a:gd name="connsiteX41" fmla="*/ 1360 w 10000"/>
                  <a:gd name="connsiteY41" fmla="*/ 6382 h 9758"/>
                  <a:gd name="connsiteX42" fmla="*/ 1582 w 10000"/>
                  <a:gd name="connsiteY42" fmla="*/ 6162 h 9758"/>
                  <a:gd name="connsiteX43" fmla="*/ 1845 w 10000"/>
                  <a:gd name="connsiteY43" fmla="*/ 5965 h 9758"/>
                  <a:gd name="connsiteX44" fmla="*/ 1887 w 10000"/>
                  <a:gd name="connsiteY44" fmla="*/ 5724 h 9758"/>
                  <a:gd name="connsiteX45" fmla="*/ 2192 w 10000"/>
                  <a:gd name="connsiteY45" fmla="*/ 5394 h 9758"/>
                  <a:gd name="connsiteX46" fmla="*/ 2698 w 10000"/>
                  <a:gd name="connsiteY46" fmla="*/ 5262 h 9758"/>
                  <a:gd name="connsiteX47" fmla="*/ 2880 w 10000"/>
                  <a:gd name="connsiteY47" fmla="*/ 5198 h 9758"/>
                  <a:gd name="connsiteX48" fmla="*/ 3144 w 10000"/>
                  <a:gd name="connsiteY48" fmla="*/ 5285 h 9758"/>
                  <a:gd name="connsiteX49" fmla="*/ 3186 w 10000"/>
                  <a:gd name="connsiteY49" fmla="*/ 4955 h 9758"/>
                  <a:gd name="connsiteX50" fmla="*/ 3267 w 10000"/>
                  <a:gd name="connsiteY50" fmla="*/ 4714 h 9758"/>
                  <a:gd name="connsiteX51" fmla="*/ 3428 w 10000"/>
                  <a:gd name="connsiteY51" fmla="*/ 4628 h 9758"/>
                  <a:gd name="connsiteX52" fmla="*/ 3631 w 10000"/>
                  <a:gd name="connsiteY52" fmla="*/ 4539 h 9758"/>
                  <a:gd name="connsiteX53" fmla="*/ 3856 w 10000"/>
                  <a:gd name="connsiteY53" fmla="*/ 4539 h 9758"/>
                  <a:gd name="connsiteX54" fmla="*/ 3997 w 10000"/>
                  <a:gd name="connsiteY54" fmla="*/ 4473 h 9758"/>
                  <a:gd name="connsiteX55" fmla="*/ 4383 w 10000"/>
                  <a:gd name="connsiteY55" fmla="*/ 4211 h 9758"/>
                  <a:gd name="connsiteX56" fmla="*/ 4643 w 10000"/>
                  <a:gd name="connsiteY56" fmla="*/ 4276 h 9758"/>
                  <a:gd name="connsiteX57" fmla="*/ 4807 w 10000"/>
                  <a:gd name="connsiteY57" fmla="*/ 4364 h 9758"/>
                  <a:gd name="connsiteX58" fmla="*/ 5172 w 10000"/>
                  <a:gd name="connsiteY58" fmla="*/ 4276 h 9758"/>
                  <a:gd name="connsiteX59" fmla="*/ 5660 w 10000"/>
                  <a:gd name="connsiteY59" fmla="*/ 4297 h 9758"/>
                  <a:gd name="connsiteX60" fmla="*/ 5863 w 10000"/>
                  <a:gd name="connsiteY60" fmla="*/ 4211 h 9758"/>
                  <a:gd name="connsiteX61" fmla="*/ 6125 w 10000"/>
                  <a:gd name="connsiteY61" fmla="*/ 4211 h 9758"/>
                  <a:gd name="connsiteX62" fmla="*/ 6390 w 10000"/>
                  <a:gd name="connsiteY62" fmla="*/ 4124 h 9758"/>
                  <a:gd name="connsiteX63" fmla="*/ 6512 w 10000"/>
                  <a:gd name="connsiteY63" fmla="*/ 3881 h 9758"/>
                  <a:gd name="connsiteX64" fmla="*/ 6632 w 10000"/>
                  <a:gd name="connsiteY64" fmla="*/ 3575 h 9758"/>
                  <a:gd name="connsiteX65" fmla="*/ 6572 w 10000"/>
                  <a:gd name="connsiteY65" fmla="*/ 3355 h 9758"/>
                  <a:gd name="connsiteX66" fmla="*/ 6552 w 10000"/>
                  <a:gd name="connsiteY66" fmla="*/ 3093 h 9758"/>
                  <a:gd name="connsiteX67" fmla="*/ 6552 w 10000"/>
                  <a:gd name="connsiteY67" fmla="*/ 2872 h 9758"/>
                  <a:gd name="connsiteX68" fmla="*/ 6632 w 10000"/>
                  <a:gd name="connsiteY68" fmla="*/ 2698 h 9758"/>
                  <a:gd name="connsiteX69" fmla="*/ 8803 w 10000"/>
                  <a:gd name="connsiteY69" fmla="*/ 2720 h 9758"/>
                  <a:gd name="connsiteX70" fmla="*/ 9127 w 10000"/>
                  <a:gd name="connsiteY70" fmla="*/ 2851 h 9758"/>
                  <a:gd name="connsiteX71" fmla="*/ 9513 w 10000"/>
                  <a:gd name="connsiteY71" fmla="*/ 3619 h 9758"/>
                  <a:gd name="connsiteX72" fmla="*/ 9715 w 10000"/>
                  <a:gd name="connsiteY72" fmla="*/ 3772 h 9758"/>
                  <a:gd name="connsiteX73" fmla="*/ 9859 w 10000"/>
                  <a:gd name="connsiteY73" fmla="*/ 4211 h 9758"/>
                  <a:gd name="connsiteX74" fmla="*/ 9859 w 10000"/>
                  <a:gd name="connsiteY74" fmla="*/ 4539 h 9758"/>
                  <a:gd name="connsiteX75" fmla="*/ 9878 w 10000"/>
                  <a:gd name="connsiteY75" fmla="*/ 4867 h 9758"/>
                  <a:gd name="connsiteX76" fmla="*/ 10000 w 10000"/>
                  <a:gd name="connsiteY76" fmla="*/ 5394 h 9758"/>
                  <a:gd name="connsiteX77" fmla="*/ 9981 w 10000"/>
                  <a:gd name="connsiteY77" fmla="*/ 5899 h 9758"/>
                  <a:gd name="connsiteX78" fmla="*/ 10000 w 10000"/>
                  <a:gd name="connsiteY78" fmla="*/ 6294 h 9758"/>
                  <a:gd name="connsiteX79" fmla="*/ 9373 w 10000"/>
                  <a:gd name="connsiteY79" fmla="*/ 5877 h 9758"/>
                  <a:gd name="connsiteX80" fmla="*/ 8906 w 10000"/>
                  <a:gd name="connsiteY80" fmla="*/ 5724 h 9758"/>
                  <a:gd name="connsiteX81" fmla="*/ 8459 w 10000"/>
                  <a:gd name="connsiteY81" fmla="*/ 5394 h 9758"/>
                  <a:gd name="connsiteX82" fmla="*/ 8012 w 10000"/>
                  <a:gd name="connsiteY82" fmla="*/ 5219 h 9758"/>
                  <a:gd name="connsiteX83" fmla="*/ 7829 w 10000"/>
                  <a:gd name="connsiteY83" fmla="*/ 4935 h 9758"/>
                  <a:gd name="connsiteX84" fmla="*/ 7748 w 10000"/>
                  <a:gd name="connsiteY84" fmla="*/ 4496 h 9758"/>
                  <a:gd name="connsiteX85" fmla="*/ 7466 w 10000"/>
                  <a:gd name="connsiteY85" fmla="*/ 4080 h 9758"/>
                  <a:gd name="connsiteX86" fmla="*/ 7139 w 10000"/>
                  <a:gd name="connsiteY86" fmla="*/ 3837 h 9758"/>
                  <a:gd name="connsiteX87" fmla="*/ 7038 w 10000"/>
                  <a:gd name="connsiteY87" fmla="*/ 4035 h 9758"/>
                  <a:gd name="connsiteX88" fmla="*/ 7038 w 10000"/>
                  <a:gd name="connsiteY88" fmla="*/ 4385 h 9758"/>
                  <a:gd name="connsiteX89" fmla="*/ 7099 w 10000"/>
                  <a:gd name="connsiteY89" fmla="*/ 5066 h 9758"/>
                  <a:gd name="connsiteX90" fmla="*/ 7099 w 10000"/>
                  <a:gd name="connsiteY90" fmla="*/ 5352 h 9758"/>
                  <a:gd name="connsiteX91" fmla="*/ 6978 w 10000"/>
                  <a:gd name="connsiteY91" fmla="*/ 5614 h 9758"/>
                  <a:gd name="connsiteX92" fmla="*/ 6512 w 10000"/>
                  <a:gd name="connsiteY92" fmla="*/ 5789 h 9758"/>
                  <a:gd name="connsiteX93" fmla="*/ 6227 w 10000"/>
                  <a:gd name="connsiteY93" fmla="*/ 6076 h 9758"/>
                  <a:gd name="connsiteX94" fmla="*/ 6004 w 10000"/>
                  <a:gd name="connsiteY94" fmla="*/ 5789 h 9758"/>
                  <a:gd name="connsiteX95" fmla="*/ 5699 w 10000"/>
                  <a:gd name="connsiteY95" fmla="*/ 5679 h 9758"/>
                  <a:gd name="connsiteX96" fmla="*/ 5660 w 10000"/>
                  <a:gd name="connsiteY96" fmla="*/ 6294 h 9758"/>
                  <a:gd name="connsiteX97" fmla="*/ 5537 w 10000"/>
                  <a:gd name="connsiteY97" fmla="*/ 6579 h 9758"/>
                  <a:gd name="connsiteX98" fmla="*/ 5537 w 10000"/>
                  <a:gd name="connsiteY98" fmla="*/ 6842 h 9758"/>
                  <a:gd name="connsiteX99" fmla="*/ 5295 w 10000"/>
                  <a:gd name="connsiteY99" fmla="*/ 6996 h 9758"/>
                  <a:gd name="connsiteX100" fmla="*/ 5072 w 10000"/>
                  <a:gd name="connsiteY100" fmla="*/ 7345 h 9758"/>
                  <a:gd name="connsiteX101" fmla="*/ 4747 w 10000"/>
                  <a:gd name="connsiteY101" fmla="*/ 7982 h 9758"/>
                  <a:gd name="connsiteX102" fmla="*/ 4524 w 10000"/>
                  <a:gd name="connsiteY102" fmla="*/ 8442 h 9758"/>
                  <a:gd name="connsiteX103" fmla="*/ 4178 w 10000"/>
                  <a:gd name="connsiteY103" fmla="*/ 8858 h 9758"/>
                  <a:gd name="connsiteX104" fmla="*/ 4077 w 10000"/>
                  <a:gd name="connsiteY104" fmla="*/ 9254 h 9758"/>
                  <a:gd name="connsiteX105" fmla="*/ 3875 w 10000"/>
                  <a:gd name="connsiteY105" fmla="*/ 9627 h 9758"/>
                  <a:gd name="connsiteX106" fmla="*/ 3448 w 10000"/>
                  <a:gd name="connsiteY106" fmla="*/ 9385 h 9758"/>
                  <a:gd name="connsiteX107" fmla="*/ 3063 w 10000"/>
                  <a:gd name="connsiteY107" fmla="*/ 9364 h 9758"/>
                  <a:gd name="connsiteX108" fmla="*/ 2759 w 10000"/>
                  <a:gd name="connsiteY108" fmla="*/ 9364 h 9758"/>
                  <a:gd name="connsiteX109" fmla="*/ 2617 w 10000"/>
                  <a:gd name="connsiteY109" fmla="*/ 9540 h 9758"/>
                  <a:gd name="connsiteX110" fmla="*/ 2636 w 10000"/>
                  <a:gd name="connsiteY110" fmla="*/ 9758 h 9758"/>
                  <a:gd name="connsiteX0" fmla="*/ 2636 w 10000"/>
                  <a:gd name="connsiteY0" fmla="*/ 9887 h 9887"/>
                  <a:gd name="connsiteX1" fmla="*/ 2313 w 10000"/>
                  <a:gd name="connsiteY1" fmla="*/ 9798 h 9887"/>
                  <a:gd name="connsiteX2" fmla="*/ 2069 w 10000"/>
                  <a:gd name="connsiteY2" fmla="*/ 9798 h 9887"/>
                  <a:gd name="connsiteX3" fmla="*/ 1745 w 10000"/>
                  <a:gd name="connsiteY3" fmla="*/ 9753 h 9887"/>
                  <a:gd name="connsiteX4" fmla="*/ 1462 w 10000"/>
                  <a:gd name="connsiteY4" fmla="*/ 9415 h 9887"/>
                  <a:gd name="connsiteX5" fmla="*/ 1400 w 10000"/>
                  <a:gd name="connsiteY5" fmla="*/ 9055 h 9887"/>
                  <a:gd name="connsiteX6" fmla="*/ 1299 w 10000"/>
                  <a:gd name="connsiteY6" fmla="*/ 8809 h 9887"/>
                  <a:gd name="connsiteX7" fmla="*/ 1136 w 10000"/>
                  <a:gd name="connsiteY7" fmla="*/ 8561 h 9887"/>
                  <a:gd name="connsiteX8" fmla="*/ 792 w 10000"/>
                  <a:gd name="connsiteY8" fmla="*/ 8515 h 9887"/>
                  <a:gd name="connsiteX9" fmla="*/ 367 w 10000"/>
                  <a:gd name="connsiteY9" fmla="*/ 8494 h 9887"/>
                  <a:gd name="connsiteX10" fmla="*/ 163 w 10000"/>
                  <a:gd name="connsiteY10" fmla="*/ 8426 h 9887"/>
                  <a:gd name="connsiteX11" fmla="*/ 0 w 10000"/>
                  <a:gd name="connsiteY11" fmla="*/ 8155 h 9887"/>
                  <a:gd name="connsiteX12" fmla="*/ 548 w 10000"/>
                  <a:gd name="connsiteY12" fmla="*/ 7393 h 9887"/>
                  <a:gd name="connsiteX13" fmla="*/ 873 w 10000"/>
                  <a:gd name="connsiteY13" fmla="*/ 6584 h 9887"/>
                  <a:gd name="connsiteX14" fmla="*/ 1522 w 10000"/>
                  <a:gd name="connsiteY14" fmla="*/ 0 h 9887"/>
                  <a:gd name="connsiteX15" fmla="*/ 1562 w 10000"/>
                  <a:gd name="connsiteY15" fmla="*/ 248 h 9887"/>
                  <a:gd name="connsiteX16" fmla="*/ 1845 w 10000"/>
                  <a:gd name="connsiteY16" fmla="*/ 495 h 9887"/>
                  <a:gd name="connsiteX17" fmla="*/ 2109 w 10000"/>
                  <a:gd name="connsiteY17" fmla="*/ 808 h 9887"/>
                  <a:gd name="connsiteX18" fmla="*/ 2212 w 10000"/>
                  <a:gd name="connsiteY18" fmla="*/ 1213 h 9887"/>
                  <a:gd name="connsiteX19" fmla="*/ 2395 w 10000"/>
                  <a:gd name="connsiteY19" fmla="*/ 1864 h 9887"/>
                  <a:gd name="connsiteX20" fmla="*/ 2557 w 10000"/>
                  <a:gd name="connsiteY20" fmla="*/ 2472 h 9887"/>
                  <a:gd name="connsiteX21" fmla="*/ 2455 w 10000"/>
                  <a:gd name="connsiteY21" fmla="*/ 2763 h 9887"/>
                  <a:gd name="connsiteX22" fmla="*/ 2617 w 10000"/>
                  <a:gd name="connsiteY22" fmla="*/ 3079 h 9887"/>
                  <a:gd name="connsiteX23" fmla="*/ 2535 w 10000"/>
                  <a:gd name="connsiteY23" fmla="*/ 3437 h 9887"/>
                  <a:gd name="connsiteX24" fmla="*/ 2636 w 10000"/>
                  <a:gd name="connsiteY24" fmla="*/ 3707 h 9887"/>
                  <a:gd name="connsiteX25" fmla="*/ 2719 w 10000"/>
                  <a:gd name="connsiteY25" fmla="*/ 4046 h 9887"/>
                  <a:gd name="connsiteX26" fmla="*/ 2861 w 10000"/>
                  <a:gd name="connsiteY26" fmla="*/ 4359 h 9887"/>
                  <a:gd name="connsiteX27" fmla="*/ 2800 w 10000"/>
                  <a:gd name="connsiteY27" fmla="*/ 4605 h 9887"/>
                  <a:gd name="connsiteX28" fmla="*/ 2535 w 10000"/>
                  <a:gd name="connsiteY28" fmla="*/ 4741 h 9887"/>
                  <a:gd name="connsiteX29" fmla="*/ 2354 w 10000"/>
                  <a:gd name="connsiteY29" fmla="*/ 5034 h 9887"/>
                  <a:gd name="connsiteX30" fmla="*/ 2212 w 10000"/>
                  <a:gd name="connsiteY30" fmla="*/ 5145 h 9887"/>
                  <a:gd name="connsiteX31" fmla="*/ 1887 w 10000"/>
                  <a:gd name="connsiteY31" fmla="*/ 5235 h 9887"/>
                  <a:gd name="connsiteX32" fmla="*/ 1785 w 10000"/>
                  <a:gd name="connsiteY32" fmla="*/ 5482 h 9887"/>
                  <a:gd name="connsiteX33" fmla="*/ 1643 w 10000"/>
                  <a:gd name="connsiteY33" fmla="*/ 5663 h 9887"/>
                  <a:gd name="connsiteX34" fmla="*/ 1340 w 10000"/>
                  <a:gd name="connsiteY34" fmla="*/ 5773 h 9887"/>
                  <a:gd name="connsiteX35" fmla="*/ 1136 w 10000"/>
                  <a:gd name="connsiteY35" fmla="*/ 5932 h 9887"/>
                  <a:gd name="connsiteX36" fmla="*/ 893 w 10000"/>
                  <a:gd name="connsiteY36" fmla="*/ 5910 h 9887"/>
                  <a:gd name="connsiteX37" fmla="*/ 648 w 10000"/>
                  <a:gd name="connsiteY37" fmla="*/ 5976 h 9887"/>
                  <a:gd name="connsiteX38" fmla="*/ 852 w 10000"/>
                  <a:gd name="connsiteY38" fmla="*/ 6539 h 9887"/>
                  <a:gd name="connsiteX39" fmla="*/ 1136 w 10000"/>
                  <a:gd name="connsiteY39" fmla="*/ 6494 h 9887"/>
                  <a:gd name="connsiteX40" fmla="*/ 1360 w 10000"/>
                  <a:gd name="connsiteY40" fmla="*/ 6427 h 9887"/>
                  <a:gd name="connsiteX41" fmla="*/ 1582 w 10000"/>
                  <a:gd name="connsiteY41" fmla="*/ 6202 h 9887"/>
                  <a:gd name="connsiteX42" fmla="*/ 1845 w 10000"/>
                  <a:gd name="connsiteY42" fmla="*/ 6000 h 9887"/>
                  <a:gd name="connsiteX43" fmla="*/ 1887 w 10000"/>
                  <a:gd name="connsiteY43" fmla="*/ 5753 h 9887"/>
                  <a:gd name="connsiteX44" fmla="*/ 2192 w 10000"/>
                  <a:gd name="connsiteY44" fmla="*/ 5415 h 9887"/>
                  <a:gd name="connsiteX45" fmla="*/ 2698 w 10000"/>
                  <a:gd name="connsiteY45" fmla="*/ 5279 h 9887"/>
                  <a:gd name="connsiteX46" fmla="*/ 2880 w 10000"/>
                  <a:gd name="connsiteY46" fmla="*/ 5214 h 9887"/>
                  <a:gd name="connsiteX47" fmla="*/ 3144 w 10000"/>
                  <a:gd name="connsiteY47" fmla="*/ 5303 h 9887"/>
                  <a:gd name="connsiteX48" fmla="*/ 3186 w 10000"/>
                  <a:gd name="connsiteY48" fmla="*/ 4965 h 9887"/>
                  <a:gd name="connsiteX49" fmla="*/ 3267 w 10000"/>
                  <a:gd name="connsiteY49" fmla="*/ 4718 h 9887"/>
                  <a:gd name="connsiteX50" fmla="*/ 3428 w 10000"/>
                  <a:gd name="connsiteY50" fmla="*/ 4630 h 9887"/>
                  <a:gd name="connsiteX51" fmla="*/ 3631 w 10000"/>
                  <a:gd name="connsiteY51" fmla="*/ 4539 h 9887"/>
                  <a:gd name="connsiteX52" fmla="*/ 3856 w 10000"/>
                  <a:gd name="connsiteY52" fmla="*/ 4539 h 9887"/>
                  <a:gd name="connsiteX53" fmla="*/ 3997 w 10000"/>
                  <a:gd name="connsiteY53" fmla="*/ 4471 h 9887"/>
                  <a:gd name="connsiteX54" fmla="*/ 4383 w 10000"/>
                  <a:gd name="connsiteY54" fmla="*/ 4202 h 9887"/>
                  <a:gd name="connsiteX55" fmla="*/ 4643 w 10000"/>
                  <a:gd name="connsiteY55" fmla="*/ 4269 h 9887"/>
                  <a:gd name="connsiteX56" fmla="*/ 4807 w 10000"/>
                  <a:gd name="connsiteY56" fmla="*/ 4359 h 9887"/>
                  <a:gd name="connsiteX57" fmla="*/ 5172 w 10000"/>
                  <a:gd name="connsiteY57" fmla="*/ 4269 h 9887"/>
                  <a:gd name="connsiteX58" fmla="*/ 5660 w 10000"/>
                  <a:gd name="connsiteY58" fmla="*/ 4291 h 9887"/>
                  <a:gd name="connsiteX59" fmla="*/ 5863 w 10000"/>
                  <a:gd name="connsiteY59" fmla="*/ 4202 h 9887"/>
                  <a:gd name="connsiteX60" fmla="*/ 6125 w 10000"/>
                  <a:gd name="connsiteY60" fmla="*/ 4202 h 9887"/>
                  <a:gd name="connsiteX61" fmla="*/ 6390 w 10000"/>
                  <a:gd name="connsiteY61" fmla="*/ 4113 h 9887"/>
                  <a:gd name="connsiteX62" fmla="*/ 6512 w 10000"/>
                  <a:gd name="connsiteY62" fmla="*/ 3864 h 9887"/>
                  <a:gd name="connsiteX63" fmla="*/ 6632 w 10000"/>
                  <a:gd name="connsiteY63" fmla="*/ 3551 h 9887"/>
                  <a:gd name="connsiteX64" fmla="*/ 6572 w 10000"/>
                  <a:gd name="connsiteY64" fmla="*/ 3325 h 9887"/>
                  <a:gd name="connsiteX65" fmla="*/ 6552 w 10000"/>
                  <a:gd name="connsiteY65" fmla="*/ 3057 h 9887"/>
                  <a:gd name="connsiteX66" fmla="*/ 6552 w 10000"/>
                  <a:gd name="connsiteY66" fmla="*/ 2830 h 9887"/>
                  <a:gd name="connsiteX67" fmla="*/ 6632 w 10000"/>
                  <a:gd name="connsiteY67" fmla="*/ 2652 h 9887"/>
                  <a:gd name="connsiteX68" fmla="*/ 8803 w 10000"/>
                  <a:gd name="connsiteY68" fmla="*/ 2674 h 9887"/>
                  <a:gd name="connsiteX69" fmla="*/ 9127 w 10000"/>
                  <a:gd name="connsiteY69" fmla="*/ 2809 h 9887"/>
                  <a:gd name="connsiteX70" fmla="*/ 9513 w 10000"/>
                  <a:gd name="connsiteY70" fmla="*/ 3596 h 9887"/>
                  <a:gd name="connsiteX71" fmla="*/ 9715 w 10000"/>
                  <a:gd name="connsiteY71" fmla="*/ 3753 h 9887"/>
                  <a:gd name="connsiteX72" fmla="*/ 9859 w 10000"/>
                  <a:gd name="connsiteY72" fmla="*/ 4202 h 9887"/>
                  <a:gd name="connsiteX73" fmla="*/ 9859 w 10000"/>
                  <a:gd name="connsiteY73" fmla="*/ 4539 h 9887"/>
                  <a:gd name="connsiteX74" fmla="*/ 9878 w 10000"/>
                  <a:gd name="connsiteY74" fmla="*/ 4875 h 9887"/>
                  <a:gd name="connsiteX75" fmla="*/ 10000 w 10000"/>
                  <a:gd name="connsiteY75" fmla="*/ 5415 h 9887"/>
                  <a:gd name="connsiteX76" fmla="*/ 9981 w 10000"/>
                  <a:gd name="connsiteY76" fmla="*/ 5932 h 9887"/>
                  <a:gd name="connsiteX77" fmla="*/ 10000 w 10000"/>
                  <a:gd name="connsiteY77" fmla="*/ 6337 h 9887"/>
                  <a:gd name="connsiteX78" fmla="*/ 9373 w 10000"/>
                  <a:gd name="connsiteY78" fmla="*/ 5910 h 9887"/>
                  <a:gd name="connsiteX79" fmla="*/ 8906 w 10000"/>
                  <a:gd name="connsiteY79" fmla="*/ 5753 h 9887"/>
                  <a:gd name="connsiteX80" fmla="*/ 8459 w 10000"/>
                  <a:gd name="connsiteY80" fmla="*/ 5415 h 9887"/>
                  <a:gd name="connsiteX81" fmla="*/ 8012 w 10000"/>
                  <a:gd name="connsiteY81" fmla="*/ 5235 h 9887"/>
                  <a:gd name="connsiteX82" fmla="*/ 7829 w 10000"/>
                  <a:gd name="connsiteY82" fmla="*/ 4944 h 9887"/>
                  <a:gd name="connsiteX83" fmla="*/ 7748 w 10000"/>
                  <a:gd name="connsiteY83" fmla="*/ 4495 h 9887"/>
                  <a:gd name="connsiteX84" fmla="*/ 7466 w 10000"/>
                  <a:gd name="connsiteY84" fmla="*/ 4068 h 9887"/>
                  <a:gd name="connsiteX85" fmla="*/ 7139 w 10000"/>
                  <a:gd name="connsiteY85" fmla="*/ 3819 h 9887"/>
                  <a:gd name="connsiteX86" fmla="*/ 7038 w 10000"/>
                  <a:gd name="connsiteY86" fmla="*/ 4022 h 9887"/>
                  <a:gd name="connsiteX87" fmla="*/ 7038 w 10000"/>
                  <a:gd name="connsiteY87" fmla="*/ 4381 h 9887"/>
                  <a:gd name="connsiteX88" fmla="*/ 7099 w 10000"/>
                  <a:gd name="connsiteY88" fmla="*/ 5079 h 9887"/>
                  <a:gd name="connsiteX89" fmla="*/ 7099 w 10000"/>
                  <a:gd name="connsiteY89" fmla="*/ 5372 h 9887"/>
                  <a:gd name="connsiteX90" fmla="*/ 6978 w 10000"/>
                  <a:gd name="connsiteY90" fmla="*/ 5640 h 9887"/>
                  <a:gd name="connsiteX91" fmla="*/ 6512 w 10000"/>
                  <a:gd name="connsiteY91" fmla="*/ 5820 h 9887"/>
                  <a:gd name="connsiteX92" fmla="*/ 6227 w 10000"/>
                  <a:gd name="connsiteY92" fmla="*/ 6114 h 9887"/>
                  <a:gd name="connsiteX93" fmla="*/ 6004 w 10000"/>
                  <a:gd name="connsiteY93" fmla="*/ 5820 h 9887"/>
                  <a:gd name="connsiteX94" fmla="*/ 5699 w 10000"/>
                  <a:gd name="connsiteY94" fmla="*/ 5707 h 9887"/>
                  <a:gd name="connsiteX95" fmla="*/ 5660 w 10000"/>
                  <a:gd name="connsiteY95" fmla="*/ 6337 h 9887"/>
                  <a:gd name="connsiteX96" fmla="*/ 5537 w 10000"/>
                  <a:gd name="connsiteY96" fmla="*/ 6629 h 9887"/>
                  <a:gd name="connsiteX97" fmla="*/ 5537 w 10000"/>
                  <a:gd name="connsiteY97" fmla="*/ 6899 h 9887"/>
                  <a:gd name="connsiteX98" fmla="*/ 5295 w 10000"/>
                  <a:gd name="connsiteY98" fmla="*/ 7057 h 9887"/>
                  <a:gd name="connsiteX99" fmla="*/ 5072 w 10000"/>
                  <a:gd name="connsiteY99" fmla="*/ 7414 h 9887"/>
                  <a:gd name="connsiteX100" fmla="*/ 4747 w 10000"/>
                  <a:gd name="connsiteY100" fmla="*/ 8067 h 9887"/>
                  <a:gd name="connsiteX101" fmla="*/ 4524 w 10000"/>
                  <a:gd name="connsiteY101" fmla="*/ 8538 h 9887"/>
                  <a:gd name="connsiteX102" fmla="*/ 4178 w 10000"/>
                  <a:gd name="connsiteY102" fmla="*/ 8965 h 9887"/>
                  <a:gd name="connsiteX103" fmla="*/ 4077 w 10000"/>
                  <a:gd name="connsiteY103" fmla="*/ 9371 h 9887"/>
                  <a:gd name="connsiteX104" fmla="*/ 3875 w 10000"/>
                  <a:gd name="connsiteY104" fmla="*/ 9753 h 9887"/>
                  <a:gd name="connsiteX105" fmla="*/ 3448 w 10000"/>
                  <a:gd name="connsiteY105" fmla="*/ 9505 h 9887"/>
                  <a:gd name="connsiteX106" fmla="*/ 3063 w 10000"/>
                  <a:gd name="connsiteY106" fmla="*/ 9483 h 9887"/>
                  <a:gd name="connsiteX107" fmla="*/ 2759 w 10000"/>
                  <a:gd name="connsiteY107" fmla="*/ 9483 h 9887"/>
                  <a:gd name="connsiteX108" fmla="*/ 2617 w 10000"/>
                  <a:gd name="connsiteY108" fmla="*/ 9664 h 9887"/>
                  <a:gd name="connsiteX109" fmla="*/ 2636 w 10000"/>
                  <a:gd name="connsiteY109" fmla="*/ 9887 h 9887"/>
                  <a:gd name="connsiteX0" fmla="*/ 2636 w 10000"/>
                  <a:gd name="connsiteY0" fmla="*/ 9749 h 9749"/>
                  <a:gd name="connsiteX1" fmla="*/ 2313 w 10000"/>
                  <a:gd name="connsiteY1" fmla="*/ 9659 h 9749"/>
                  <a:gd name="connsiteX2" fmla="*/ 2069 w 10000"/>
                  <a:gd name="connsiteY2" fmla="*/ 9659 h 9749"/>
                  <a:gd name="connsiteX3" fmla="*/ 1745 w 10000"/>
                  <a:gd name="connsiteY3" fmla="*/ 9613 h 9749"/>
                  <a:gd name="connsiteX4" fmla="*/ 1462 w 10000"/>
                  <a:gd name="connsiteY4" fmla="*/ 9272 h 9749"/>
                  <a:gd name="connsiteX5" fmla="*/ 1400 w 10000"/>
                  <a:gd name="connsiteY5" fmla="*/ 8907 h 9749"/>
                  <a:gd name="connsiteX6" fmla="*/ 1299 w 10000"/>
                  <a:gd name="connsiteY6" fmla="*/ 8659 h 9749"/>
                  <a:gd name="connsiteX7" fmla="*/ 1136 w 10000"/>
                  <a:gd name="connsiteY7" fmla="*/ 8408 h 9749"/>
                  <a:gd name="connsiteX8" fmla="*/ 792 w 10000"/>
                  <a:gd name="connsiteY8" fmla="*/ 8361 h 9749"/>
                  <a:gd name="connsiteX9" fmla="*/ 367 w 10000"/>
                  <a:gd name="connsiteY9" fmla="*/ 8340 h 9749"/>
                  <a:gd name="connsiteX10" fmla="*/ 163 w 10000"/>
                  <a:gd name="connsiteY10" fmla="*/ 8271 h 9749"/>
                  <a:gd name="connsiteX11" fmla="*/ 0 w 10000"/>
                  <a:gd name="connsiteY11" fmla="*/ 7997 h 9749"/>
                  <a:gd name="connsiteX12" fmla="*/ 548 w 10000"/>
                  <a:gd name="connsiteY12" fmla="*/ 7226 h 9749"/>
                  <a:gd name="connsiteX13" fmla="*/ 873 w 10000"/>
                  <a:gd name="connsiteY13" fmla="*/ 6408 h 9749"/>
                  <a:gd name="connsiteX14" fmla="*/ 1562 w 10000"/>
                  <a:gd name="connsiteY14" fmla="*/ 0 h 9749"/>
                  <a:gd name="connsiteX15" fmla="*/ 1845 w 10000"/>
                  <a:gd name="connsiteY15" fmla="*/ 250 h 9749"/>
                  <a:gd name="connsiteX16" fmla="*/ 2109 w 10000"/>
                  <a:gd name="connsiteY16" fmla="*/ 566 h 9749"/>
                  <a:gd name="connsiteX17" fmla="*/ 2212 w 10000"/>
                  <a:gd name="connsiteY17" fmla="*/ 976 h 9749"/>
                  <a:gd name="connsiteX18" fmla="*/ 2395 w 10000"/>
                  <a:gd name="connsiteY18" fmla="*/ 1634 h 9749"/>
                  <a:gd name="connsiteX19" fmla="*/ 2557 w 10000"/>
                  <a:gd name="connsiteY19" fmla="*/ 2249 h 9749"/>
                  <a:gd name="connsiteX20" fmla="*/ 2455 w 10000"/>
                  <a:gd name="connsiteY20" fmla="*/ 2544 h 9749"/>
                  <a:gd name="connsiteX21" fmla="*/ 2617 w 10000"/>
                  <a:gd name="connsiteY21" fmla="*/ 2863 h 9749"/>
                  <a:gd name="connsiteX22" fmla="*/ 2535 w 10000"/>
                  <a:gd name="connsiteY22" fmla="*/ 3225 h 9749"/>
                  <a:gd name="connsiteX23" fmla="*/ 2636 w 10000"/>
                  <a:gd name="connsiteY23" fmla="*/ 3498 h 9749"/>
                  <a:gd name="connsiteX24" fmla="*/ 2719 w 10000"/>
                  <a:gd name="connsiteY24" fmla="*/ 3841 h 9749"/>
                  <a:gd name="connsiteX25" fmla="*/ 2861 w 10000"/>
                  <a:gd name="connsiteY25" fmla="*/ 4158 h 9749"/>
                  <a:gd name="connsiteX26" fmla="*/ 2800 w 10000"/>
                  <a:gd name="connsiteY26" fmla="*/ 4407 h 9749"/>
                  <a:gd name="connsiteX27" fmla="*/ 2535 w 10000"/>
                  <a:gd name="connsiteY27" fmla="*/ 4544 h 9749"/>
                  <a:gd name="connsiteX28" fmla="*/ 2354 w 10000"/>
                  <a:gd name="connsiteY28" fmla="*/ 4841 h 9749"/>
                  <a:gd name="connsiteX29" fmla="*/ 2212 w 10000"/>
                  <a:gd name="connsiteY29" fmla="*/ 4953 h 9749"/>
                  <a:gd name="connsiteX30" fmla="*/ 1887 w 10000"/>
                  <a:gd name="connsiteY30" fmla="*/ 5044 h 9749"/>
                  <a:gd name="connsiteX31" fmla="*/ 1785 w 10000"/>
                  <a:gd name="connsiteY31" fmla="*/ 5294 h 9749"/>
                  <a:gd name="connsiteX32" fmla="*/ 1643 w 10000"/>
                  <a:gd name="connsiteY32" fmla="*/ 5477 h 9749"/>
                  <a:gd name="connsiteX33" fmla="*/ 1340 w 10000"/>
                  <a:gd name="connsiteY33" fmla="*/ 5588 h 9749"/>
                  <a:gd name="connsiteX34" fmla="*/ 1136 w 10000"/>
                  <a:gd name="connsiteY34" fmla="*/ 5749 h 9749"/>
                  <a:gd name="connsiteX35" fmla="*/ 893 w 10000"/>
                  <a:gd name="connsiteY35" fmla="*/ 5727 h 9749"/>
                  <a:gd name="connsiteX36" fmla="*/ 648 w 10000"/>
                  <a:gd name="connsiteY36" fmla="*/ 5793 h 9749"/>
                  <a:gd name="connsiteX37" fmla="*/ 852 w 10000"/>
                  <a:gd name="connsiteY37" fmla="*/ 6363 h 9749"/>
                  <a:gd name="connsiteX38" fmla="*/ 1136 w 10000"/>
                  <a:gd name="connsiteY38" fmla="*/ 6317 h 9749"/>
                  <a:gd name="connsiteX39" fmla="*/ 1360 w 10000"/>
                  <a:gd name="connsiteY39" fmla="*/ 6249 h 9749"/>
                  <a:gd name="connsiteX40" fmla="*/ 1582 w 10000"/>
                  <a:gd name="connsiteY40" fmla="*/ 6022 h 9749"/>
                  <a:gd name="connsiteX41" fmla="*/ 1845 w 10000"/>
                  <a:gd name="connsiteY41" fmla="*/ 5818 h 9749"/>
                  <a:gd name="connsiteX42" fmla="*/ 1887 w 10000"/>
                  <a:gd name="connsiteY42" fmla="*/ 5568 h 9749"/>
                  <a:gd name="connsiteX43" fmla="*/ 2192 w 10000"/>
                  <a:gd name="connsiteY43" fmla="*/ 5226 h 9749"/>
                  <a:gd name="connsiteX44" fmla="*/ 2698 w 10000"/>
                  <a:gd name="connsiteY44" fmla="*/ 5088 h 9749"/>
                  <a:gd name="connsiteX45" fmla="*/ 2880 w 10000"/>
                  <a:gd name="connsiteY45" fmla="*/ 5023 h 9749"/>
                  <a:gd name="connsiteX46" fmla="*/ 3144 w 10000"/>
                  <a:gd name="connsiteY46" fmla="*/ 5113 h 9749"/>
                  <a:gd name="connsiteX47" fmla="*/ 3186 w 10000"/>
                  <a:gd name="connsiteY47" fmla="*/ 4771 h 9749"/>
                  <a:gd name="connsiteX48" fmla="*/ 3267 w 10000"/>
                  <a:gd name="connsiteY48" fmla="*/ 4521 h 9749"/>
                  <a:gd name="connsiteX49" fmla="*/ 3428 w 10000"/>
                  <a:gd name="connsiteY49" fmla="*/ 4432 h 9749"/>
                  <a:gd name="connsiteX50" fmla="*/ 3631 w 10000"/>
                  <a:gd name="connsiteY50" fmla="*/ 4340 h 9749"/>
                  <a:gd name="connsiteX51" fmla="*/ 3856 w 10000"/>
                  <a:gd name="connsiteY51" fmla="*/ 4340 h 9749"/>
                  <a:gd name="connsiteX52" fmla="*/ 3997 w 10000"/>
                  <a:gd name="connsiteY52" fmla="*/ 4271 h 9749"/>
                  <a:gd name="connsiteX53" fmla="*/ 4383 w 10000"/>
                  <a:gd name="connsiteY53" fmla="*/ 3999 h 9749"/>
                  <a:gd name="connsiteX54" fmla="*/ 4643 w 10000"/>
                  <a:gd name="connsiteY54" fmla="*/ 4067 h 9749"/>
                  <a:gd name="connsiteX55" fmla="*/ 4807 w 10000"/>
                  <a:gd name="connsiteY55" fmla="*/ 4158 h 9749"/>
                  <a:gd name="connsiteX56" fmla="*/ 5172 w 10000"/>
                  <a:gd name="connsiteY56" fmla="*/ 4067 h 9749"/>
                  <a:gd name="connsiteX57" fmla="*/ 5660 w 10000"/>
                  <a:gd name="connsiteY57" fmla="*/ 4089 h 9749"/>
                  <a:gd name="connsiteX58" fmla="*/ 5863 w 10000"/>
                  <a:gd name="connsiteY58" fmla="*/ 3999 h 9749"/>
                  <a:gd name="connsiteX59" fmla="*/ 6125 w 10000"/>
                  <a:gd name="connsiteY59" fmla="*/ 3999 h 9749"/>
                  <a:gd name="connsiteX60" fmla="*/ 6390 w 10000"/>
                  <a:gd name="connsiteY60" fmla="*/ 3909 h 9749"/>
                  <a:gd name="connsiteX61" fmla="*/ 6512 w 10000"/>
                  <a:gd name="connsiteY61" fmla="*/ 3657 h 9749"/>
                  <a:gd name="connsiteX62" fmla="*/ 6632 w 10000"/>
                  <a:gd name="connsiteY62" fmla="*/ 3341 h 9749"/>
                  <a:gd name="connsiteX63" fmla="*/ 6572 w 10000"/>
                  <a:gd name="connsiteY63" fmla="*/ 3112 h 9749"/>
                  <a:gd name="connsiteX64" fmla="*/ 6552 w 10000"/>
                  <a:gd name="connsiteY64" fmla="*/ 2841 h 9749"/>
                  <a:gd name="connsiteX65" fmla="*/ 6552 w 10000"/>
                  <a:gd name="connsiteY65" fmla="*/ 2611 h 9749"/>
                  <a:gd name="connsiteX66" fmla="*/ 6632 w 10000"/>
                  <a:gd name="connsiteY66" fmla="*/ 2431 h 9749"/>
                  <a:gd name="connsiteX67" fmla="*/ 8803 w 10000"/>
                  <a:gd name="connsiteY67" fmla="*/ 2454 h 9749"/>
                  <a:gd name="connsiteX68" fmla="*/ 9127 w 10000"/>
                  <a:gd name="connsiteY68" fmla="*/ 2590 h 9749"/>
                  <a:gd name="connsiteX69" fmla="*/ 9513 w 10000"/>
                  <a:gd name="connsiteY69" fmla="*/ 3386 h 9749"/>
                  <a:gd name="connsiteX70" fmla="*/ 9715 w 10000"/>
                  <a:gd name="connsiteY70" fmla="*/ 3545 h 9749"/>
                  <a:gd name="connsiteX71" fmla="*/ 9859 w 10000"/>
                  <a:gd name="connsiteY71" fmla="*/ 3999 h 9749"/>
                  <a:gd name="connsiteX72" fmla="*/ 9859 w 10000"/>
                  <a:gd name="connsiteY72" fmla="*/ 4340 h 9749"/>
                  <a:gd name="connsiteX73" fmla="*/ 9878 w 10000"/>
                  <a:gd name="connsiteY73" fmla="*/ 4680 h 9749"/>
                  <a:gd name="connsiteX74" fmla="*/ 10000 w 10000"/>
                  <a:gd name="connsiteY74" fmla="*/ 5226 h 9749"/>
                  <a:gd name="connsiteX75" fmla="*/ 9981 w 10000"/>
                  <a:gd name="connsiteY75" fmla="*/ 5749 h 9749"/>
                  <a:gd name="connsiteX76" fmla="*/ 10000 w 10000"/>
                  <a:gd name="connsiteY76" fmla="*/ 6158 h 9749"/>
                  <a:gd name="connsiteX77" fmla="*/ 9373 w 10000"/>
                  <a:gd name="connsiteY77" fmla="*/ 5727 h 9749"/>
                  <a:gd name="connsiteX78" fmla="*/ 8906 w 10000"/>
                  <a:gd name="connsiteY78" fmla="*/ 5568 h 9749"/>
                  <a:gd name="connsiteX79" fmla="*/ 8459 w 10000"/>
                  <a:gd name="connsiteY79" fmla="*/ 5226 h 9749"/>
                  <a:gd name="connsiteX80" fmla="*/ 8012 w 10000"/>
                  <a:gd name="connsiteY80" fmla="*/ 5044 h 9749"/>
                  <a:gd name="connsiteX81" fmla="*/ 7829 w 10000"/>
                  <a:gd name="connsiteY81" fmla="*/ 4750 h 9749"/>
                  <a:gd name="connsiteX82" fmla="*/ 7748 w 10000"/>
                  <a:gd name="connsiteY82" fmla="*/ 4295 h 9749"/>
                  <a:gd name="connsiteX83" fmla="*/ 7466 w 10000"/>
                  <a:gd name="connsiteY83" fmla="*/ 3863 h 9749"/>
                  <a:gd name="connsiteX84" fmla="*/ 7139 w 10000"/>
                  <a:gd name="connsiteY84" fmla="*/ 3612 h 9749"/>
                  <a:gd name="connsiteX85" fmla="*/ 7038 w 10000"/>
                  <a:gd name="connsiteY85" fmla="*/ 3817 h 9749"/>
                  <a:gd name="connsiteX86" fmla="*/ 7038 w 10000"/>
                  <a:gd name="connsiteY86" fmla="*/ 4180 h 9749"/>
                  <a:gd name="connsiteX87" fmla="*/ 7099 w 10000"/>
                  <a:gd name="connsiteY87" fmla="*/ 4886 h 9749"/>
                  <a:gd name="connsiteX88" fmla="*/ 7099 w 10000"/>
                  <a:gd name="connsiteY88" fmla="*/ 5182 h 9749"/>
                  <a:gd name="connsiteX89" fmla="*/ 6978 w 10000"/>
                  <a:gd name="connsiteY89" fmla="*/ 5453 h 9749"/>
                  <a:gd name="connsiteX90" fmla="*/ 6512 w 10000"/>
                  <a:gd name="connsiteY90" fmla="*/ 5636 h 9749"/>
                  <a:gd name="connsiteX91" fmla="*/ 6227 w 10000"/>
                  <a:gd name="connsiteY91" fmla="*/ 5933 h 9749"/>
                  <a:gd name="connsiteX92" fmla="*/ 6004 w 10000"/>
                  <a:gd name="connsiteY92" fmla="*/ 5636 h 9749"/>
                  <a:gd name="connsiteX93" fmla="*/ 5699 w 10000"/>
                  <a:gd name="connsiteY93" fmla="*/ 5521 h 9749"/>
                  <a:gd name="connsiteX94" fmla="*/ 5660 w 10000"/>
                  <a:gd name="connsiteY94" fmla="*/ 6158 h 9749"/>
                  <a:gd name="connsiteX95" fmla="*/ 5537 w 10000"/>
                  <a:gd name="connsiteY95" fmla="*/ 6454 h 9749"/>
                  <a:gd name="connsiteX96" fmla="*/ 5537 w 10000"/>
                  <a:gd name="connsiteY96" fmla="*/ 6727 h 9749"/>
                  <a:gd name="connsiteX97" fmla="*/ 5295 w 10000"/>
                  <a:gd name="connsiteY97" fmla="*/ 6887 h 9749"/>
                  <a:gd name="connsiteX98" fmla="*/ 5072 w 10000"/>
                  <a:gd name="connsiteY98" fmla="*/ 7248 h 9749"/>
                  <a:gd name="connsiteX99" fmla="*/ 4747 w 10000"/>
                  <a:gd name="connsiteY99" fmla="*/ 7908 h 9749"/>
                  <a:gd name="connsiteX100" fmla="*/ 4524 w 10000"/>
                  <a:gd name="connsiteY100" fmla="*/ 8385 h 9749"/>
                  <a:gd name="connsiteX101" fmla="*/ 4178 w 10000"/>
                  <a:gd name="connsiteY101" fmla="*/ 8816 h 9749"/>
                  <a:gd name="connsiteX102" fmla="*/ 4077 w 10000"/>
                  <a:gd name="connsiteY102" fmla="*/ 9227 h 9749"/>
                  <a:gd name="connsiteX103" fmla="*/ 3875 w 10000"/>
                  <a:gd name="connsiteY103" fmla="*/ 9613 h 9749"/>
                  <a:gd name="connsiteX104" fmla="*/ 3448 w 10000"/>
                  <a:gd name="connsiteY104" fmla="*/ 9363 h 9749"/>
                  <a:gd name="connsiteX105" fmla="*/ 3063 w 10000"/>
                  <a:gd name="connsiteY105" fmla="*/ 9340 h 9749"/>
                  <a:gd name="connsiteX106" fmla="*/ 2759 w 10000"/>
                  <a:gd name="connsiteY106" fmla="*/ 9340 h 9749"/>
                  <a:gd name="connsiteX107" fmla="*/ 2617 w 10000"/>
                  <a:gd name="connsiteY107" fmla="*/ 9523 h 9749"/>
                  <a:gd name="connsiteX108" fmla="*/ 2636 w 10000"/>
                  <a:gd name="connsiteY108" fmla="*/ 9749 h 9749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887 w 10000"/>
                  <a:gd name="connsiteY30" fmla="*/ 5174 h 10000"/>
                  <a:gd name="connsiteX31" fmla="*/ 1785 w 10000"/>
                  <a:gd name="connsiteY31" fmla="*/ 5430 h 10000"/>
                  <a:gd name="connsiteX32" fmla="*/ 1643 w 10000"/>
                  <a:gd name="connsiteY32" fmla="*/ 5618 h 10000"/>
                  <a:gd name="connsiteX33" fmla="*/ 1340 w 10000"/>
                  <a:gd name="connsiteY33" fmla="*/ 5732 h 10000"/>
                  <a:gd name="connsiteX34" fmla="*/ 1136 w 10000"/>
                  <a:gd name="connsiteY34" fmla="*/ 5897 h 10000"/>
                  <a:gd name="connsiteX35" fmla="*/ 893 w 10000"/>
                  <a:gd name="connsiteY35" fmla="*/ 5874 h 10000"/>
                  <a:gd name="connsiteX36" fmla="*/ 648 w 10000"/>
                  <a:gd name="connsiteY36" fmla="*/ 5942 h 10000"/>
                  <a:gd name="connsiteX37" fmla="*/ 852 w 10000"/>
                  <a:gd name="connsiteY37" fmla="*/ 6527 h 10000"/>
                  <a:gd name="connsiteX38" fmla="*/ 1136 w 10000"/>
                  <a:gd name="connsiteY38" fmla="*/ 6480 h 10000"/>
                  <a:gd name="connsiteX39" fmla="*/ 1360 w 10000"/>
                  <a:gd name="connsiteY39" fmla="*/ 6410 h 10000"/>
                  <a:gd name="connsiteX40" fmla="*/ 1582 w 10000"/>
                  <a:gd name="connsiteY40" fmla="*/ 6177 h 10000"/>
                  <a:gd name="connsiteX41" fmla="*/ 1845 w 10000"/>
                  <a:gd name="connsiteY41" fmla="*/ 5968 h 10000"/>
                  <a:gd name="connsiteX42" fmla="*/ 1887 w 10000"/>
                  <a:gd name="connsiteY42" fmla="*/ 5711 h 10000"/>
                  <a:gd name="connsiteX43" fmla="*/ 2192 w 10000"/>
                  <a:gd name="connsiteY43" fmla="*/ 5361 h 10000"/>
                  <a:gd name="connsiteX44" fmla="*/ 2698 w 10000"/>
                  <a:gd name="connsiteY44" fmla="*/ 5219 h 10000"/>
                  <a:gd name="connsiteX45" fmla="*/ 2880 w 10000"/>
                  <a:gd name="connsiteY45" fmla="*/ 5152 h 10000"/>
                  <a:gd name="connsiteX46" fmla="*/ 3144 w 10000"/>
                  <a:gd name="connsiteY46" fmla="*/ 5245 h 10000"/>
                  <a:gd name="connsiteX47" fmla="*/ 3186 w 10000"/>
                  <a:gd name="connsiteY47" fmla="*/ 4894 h 10000"/>
                  <a:gd name="connsiteX48" fmla="*/ 3267 w 10000"/>
                  <a:gd name="connsiteY48" fmla="*/ 4637 h 10000"/>
                  <a:gd name="connsiteX49" fmla="*/ 3428 w 10000"/>
                  <a:gd name="connsiteY49" fmla="*/ 4546 h 10000"/>
                  <a:gd name="connsiteX50" fmla="*/ 3631 w 10000"/>
                  <a:gd name="connsiteY50" fmla="*/ 4452 h 10000"/>
                  <a:gd name="connsiteX51" fmla="*/ 3856 w 10000"/>
                  <a:gd name="connsiteY51" fmla="*/ 4452 h 10000"/>
                  <a:gd name="connsiteX52" fmla="*/ 3997 w 10000"/>
                  <a:gd name="connsiteY52" fmla="*/ 4381 h 10000"/>
                  <a:gd name="connsiteX53" fmla="*/ 4383 w 10000"/>
                  <a:gd name="connsiteY53" fmla="*/ 4102 h 10000"/>
                  <a:gd name="connsiteX54" fmla="*/ 4643 w 10000"/>
                  <a:gd name="connsiteY54" fmla="*/ 4172 h 10000"/>
                  <a:gd name="connsiteX55" fmla="*/ 4807 w 10000"/>
                  <a:gd name="connsiteY55" fmla="*/ 4265 h 10000"/>
                  <a:gd name="connsiteX56" fmla="*/ 5172 w 10000"/>
                  <a:gd name="connsiteY56" fmla="*/ 4172 h 10000"/>
                  <a:gd name="connsiteX57" fmla="*/ 5660 w 10000"/>
                  <a:gd name="connsiteY57" fmla="*/ 4194 h 10000"/>
                  <a:gd name="connsiteX58" fmla="*/ 5863 w 10000"/>
                  <a:gd name="connsiteY58" fmla="*/ 4102 h 10000"/>
                  <a:gd name="connsiteX59" fmla="*/ 6125 w 10000"/>
                  <a:gd name="connsiteY59" fmla="*/ 4102 h 10000"/>
                  <a:gd name="connsiteX60" fmla="*/ 6390 w 10000"/>
                  <a:gd name="connsiteY60" fmla="*/ 4010 h 10000"/>
                  <a:gd name="connsiteX61" fmla="*/ 6512 w 10000"/>
                  <a:gd name="connsiteY61" fmla="*/ 3751 h 10000"/>
                  <a:gd name="connsiteX62" fmla="*/ 6632 w 10000"/>
                  <a:gd name="connsiteY62" fmla="*/ 3427 h 10000"/>
                  <a:gd name="connsiteX63" fmla="*/ 6572 w 10000"/>
                  <a:gd name="connsiteY63" fmla="*/ 3192 h 10000"/>
                  <a:gd name="connsiteX64" fmla="*/ 6552 w 10000"/>
                  <a:gd name="connsiteY64" fmla="*/ 2914 h 10000"/>
                  <a:gd name="connsiteX65" fmla="*/ 6552 w 10000"/>
                  <a:gd name="connsiteY65" fmla="*/ 2678 h 10000"/>
                  <a:gd name="connsiteX66" fmla="*/ 6632 w 10000"/>
                  <a:gd name="connsiteY66" fmla="*/ 2494 h 10000"/>
                  <a:gd name="connsiteX67" fmla="*/ 8803 w 10000"/>
                  <a:gd name="connsiteY67" fmla="*/ 2517 h 10000"/>
                  <a:gd name="connsiteX68" fmla="*/ 9127 w 10000"/>
                  <a:gd name="connsiteY68" fmla="*/ 2657 h 10000"/>
                  <a:gd name="connsiteX69" fmla="*/ 9513 w 10000"/>
                  <a:gd name="connsiteY69" fmla="*/ 3473 h 10000"/>
                  <a:gd name="connsiteX70" fmla="*/ 9715 w 10000"/>
                  <a:gd name="connsiteY70" fmla="*/ 3636 h 10000"/>
                  <a:gd name="connsiteX71" fmla="*/ 9859 w 10000"/>
                  <a:gd name="connsiteY71" fmla="*/ 4102 h 10000"/>
                  <a:gd name="connsiteX72" fmla="*/ 9859 w 10000"/>
                  <a:gd name="connsiteY72" fmla="*/ 4452 h 10000"/>
                  <a:gd name="connsiteX73" fmla="*/ 9878 w 10000"/>
                  <a:gd name="connsiteY73" fmla="*/ 4800 h 10000"/>
                  <a:gd name="connsiteX74" fmla="*/ 10000 w 10000"/>
                  <a:gd name="connsiteY74" fmla="*/ 5361 h 10000"/>
                  <a:gd name="connsiteX75" fmla="*/ 9981 w 10000"/>
                  <a:gd name="connsiteY75" fmla="*/ 5897 h 10000"/>
                  <a:gd name="connsiteX76" fmla="*/ 10000 w 10000"/>
                  <a:gd name="connsiteY76" fmla="*/ 6317 h 10000"/>
                  <a:gd name="connsiteX77" fmla="*/ 9373 w 10000"/>
                  <a:gd name="connsiteY77" fmla="*/ 5874 h 10000"/>
                  <a:gd name="connsiteX78" fmla="*/ 8906 w 10000"/>
                  <a:gd name="connsiteY78" fmla="*/ 5711 h 10000"/>
                  <a:gd name="connsiteX79" fmla="*/ 8459 w 10000"/>
                  <a:gd name="connsiteY79" fmla="*/ 5361 h 10000"/>
                  <a:gd name="connsiteX80" fmla="*/ 8012 w 10000"/>
                  <a:gd name="connsiteY80" fmla="*/ 5174 h 10000"/>
                  <a:gd name="connsiteX81" fmla="*/ 7829 w 10000"/>
                  <a:gd name="connsiteY81" fmla="*/ 4872 h 10000"/>
                  <a:gd name="connsiteX82" fmla="*/ 7748 w 10000"/>
                  <a:gd name="connsiteY82" fmla="*/ 4406 h 10000"/>
                  <a:gd name="connsiteX83" fmla="*/ 7466 w 10000"/>
                  <a:gd name="connsiteY83" fmla="*/ 3962 h 10000"/>
                  <a:gd name="connsiteX84" fmla="*/ 7139 w 10000"/>
                  <a:gd name="connsiteY84" fmla="*/ 3705 h 10000"/>
                  <a:gd name="connsiteX85" fmla="*/ 7038 w 10000"/>
                  <a:gd name="connsiteY85" fmla="*/ 3915 h 10000"/>
                  <a:gd name="connsiteX86" fmla="*/ 7038 w 10000"/>
                  <a:gd name="connsiteY86" fmla="*/ 4288 h 10000"/>
                  <a:gd name="connsiteX87" fmla="*/ 7099 w 10000"/>
                  <a:gd name="connsiteY87" fmla="*/ 5012 h 10000"/>
                  <a:gd name="connsiteX88" fmla="*/ 7099 w 10000"/>
                  <a:gd name="connsiteY88" fmla="*/ 5315 h 10000"/>
                  <a:gd name="connsiteX89" fmla="*/ 6978 w 10000"/>
                  <a:gd name="connsiteY89" fmla="*/ 5593 h 10000"/>
                  <a:gd name="connsiteX90" fmla="*/ 6512 w 10000"/>
                  <a:gd name="connsiteY90" fmla="*/ 5781 h 10000"/>
                  <a:gd name="connsiteX91" fmla="*/ 6227 w 10000"/>
                  <a:gd name="connsiteY91" fmla="*/ 6086 h 10000"/>
                  <a:gd name="connsiteX92" fmla="*/ 6004 w 10000"/>
                  <a:gd name="connsiteY92" fmla="*/ 5781 h 10000"/>
                  <a:gd name="connsiteX93" fmla="*/ 5699 w 10000"/>
                  <a:gd name="connsiteY93" fmla="*/ 5663 h 10000"/>
                  <a:gd name="connsiteX94" fmla="*/ 5660 w 10000"/>
                  <a:gd name="connsiteY94" fmla="*/ 6317 h 10000"/>
                  <a:gd name="connsiteX95" fmla="*/ 5537 w 10000"/>
                  <a:gd name="connsiteY95" fmla="*/ 6620 h 10000"/>
                  <a:gd name="connsiteX96" fmla="*/ 5537 w 10000"/>
                  <a:gd name="connsiteY96" fmla="*/ 6900 h 10000"/>
                  <a:gd name="connsiteX97" fmla="*/ 5295 w 10000"/>
                  <a:gd name="connsiteY97" fmla="*/ 7064 h 10000"/>
                  <a:gd name="connsiteX98" fmla="*/ 5072 w 10000"/>
                  <a:gd name="connsiteY98" fmla="*/ 7435 h 10000"/>
                  <a:gd name="connsiteX99" fmla="*/ 4747 w 10000"/>
                  <a:gd name="connsiteY99" fmla="*/ 8112 h 10000"/>
                  <a:gd name="connsiteX100" fmla="*/ 4524 w 10000"/>
                  <a:gd name="connsiteY100" fmla="*/ 8601 h 10000"/>
                  <a:gd name="connsiteX101" fmla="*/ 4178 w 10000"/>
                  <a:gd name="connsiteY101" fmla="*/ 9043 h 10000"/>
                  <a:gd name="connsiteX102" fmla="*/ 4077 w 10000"/>
                  <a:gd name="connsiteY102" fmla="*/ 9465 h 10000"/>
                  <a:gd name="connsiteX103" fmla="*/ 3875 w 10000"/>
                  <a:gd name="connsiteY103" fmla="*/ 9860 h 10000"/>
                  <a:gd name="connsiteX104" fmla="*/ 3448 w 10000"/>
                  <a:gd name="connsiteY104" fmla="*/ 9604 h 10000"/>
                  <a:gd name="connsiteX105" fmla="*/ 3063 w 10000"/>
                  <a:gd name="connsiteY105" fmla="*/ 9580 h 10000"/>
                  <a:gd name="connsiteX106" fmla="*/ 2759 w 10000"/>
                  <a:gd name="connsiteY106" fmla="*/ 9580 h 10000"/>
                  <a:gd name="connsiteX107" fmla="*/ 2617 w 10000"/>
                  <a:gd name="connsiteY107" fmla="*/ 9768 h 10000"/>
                  <a:gd name="connsiteX108" fmla="*/ 2636 w 10000"/>
                  <a:gd name="connsiteY108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887 w 10000"/>
                  <a:gd name="connsiteY30" fmla="*/ 5174 h 10000"/>
                  <a:gd name="connsiteX31" fmla="*/ 1785 w 10000"/>
                  <a:gd name="connsiteY31" fmla="*/ 5430 h 10000"/>
                  <a:gd name="connsiteX32" fmla="*/ 1643 w 10000"/>
                  <a:gd name="connsiteY32" fmla="*/ 5618 h 10000"/>
                  <a:gd name="connsiteX33" fmla="*/ 1340 w 10000"/>
                  <a:gd name="connsiteY33" fmla="*/ 5732 h 10000"/>
                  <a:gd name="connsiteX34" fmla="*/ 1136 w 10000"/>
                  <a:gd name="connsiteY34" fmla="*/ 5897 h 10000"/>
                  <a:gd name="connsiteX35" fmla="*/ 893 w 10000"/>
                  <a:gd name="connsiteY35" fmla="*/ 5874 h 10000"/>
                  <a:gd name="connsiteX36" fmla="*/ 852 w 10000"/>
                  <a:gd name="connsiteY36" fmla="*/ 6527 h 10000"/>
                  <a:gd name="connsiteX37" fmla="*/ 1136 w 10000"/>
                  <a:gd name="connsiteY37" fmla="*/ 6480 h 10000"/>
                  <a:gd name="connsiteX38" fmla="*/ 1360 w 10000"/>
                  <a:gd name="connsiteY38" fmla="*/ 6410 h 10000"/>
                  <a:gd name="connsiteX39" fmla="*/ 1582 w 10000"/>
                  <a:gd name="connsiteY39" fmla="*/ 6177 h 10000"/>
                  <a:gd name="connsiteX40" fmla="*/ 1845 w 10000"/>
                  <a:gd name="connsiteY40" fmla="*/ 5968 h 10000"/>
                  <a:gd name="connsiteX41" fmla="*/ 1887 w 10000"/>
                  <a:gd name="connsiteY41" fmla="*/ 5711 h 10000"/>
                  <a:gd name="connsiteX42" fmla="*/ 2192 w 10000"/>
                  <a:gd name="connsiteY42" fmla="*/ 5361 h 10000"/>
                  <a:gd name="connsiteX43" fmla="*/ 2698 w 10000"/>
                  <a:gd name="connsiteY43" fmla="*/ 5219 h 10000"/>
                  <a:gd name="connsiteX44" fmla="*/ 2880 w 10000"/>
                  <a:gd name="connsiteY44" fmla="*/ 5152 h 10000"/>
                  <a:gd name="connsiteX45" fmla="*/ 3144 w 10000"/>
                  <a:gd name="connsiteY45" fmla="*/ 5245 h 10000"/>
                  <a:gd name="connsiteX46" fmla="*/ 3186 w 10000"/>
                  <a:gd name="connsiteY46" fmla="*/ 4894 h 10000"/>
                  <a:gd name="connsiteX47" fmla="*/ 3267 w 10000"/>
                  <a:gd name="connsiteY47" fmla="*/ 4637 h 10000"/>
                  <a:gd name="connsiteX48" fmla="*/ 3428 w 10000"/>
                  <a:gd name="connsiteY48" fmla="*/ 4546 h 10000"/>
                  <a:gd name="connsiteX49" fmla="*/ 3631 w 10000"/>
                  <a:gd name="connsiteY49" fmla="*/ 4452 h 10000"/>
                  <a:gd name="connsiteX50" fmla="*/ 3856 w 10000"/>
                  <a:gd name="connsiteY50" fmla="*/ 4452 h 10000"/>
                  <a:gd name="connsiteX51" fmla="*/ 3997 w 10000"/>
                  <a:gd name="connsiteY51" fmla="*/ 4381 h 10000"/>
                  <a:gd name="connsiteX52" fmla="*/ 4383 w 10000"/>
                  <a:gd name="connsiteY52" fmla="*/ 4102 h 10000"/>
                  <a:gd name="connsiteX53" fmla="*/ 4643 w 10000"/>
                  <a:gd name="connsiteY53" fmla="*/ 4172 h 10000"/>
                  <a:gd name="connsiteX54" fmla="*/ 4807 w 10000"/>
                  <a:gd name="connsiteY54" fmla="*/ 4265 h 10000"/>
                  <a:gd name="connsiteX55" fmla="*/ 5172 w 10000"/>
                  <a:gd name="connsiteY55" fmla="*/ 4172 h 10000"/>
                  <a:gd name="connsiteX56" fmla="*/ 5660 w 10000"/>
                  <a:gd name="connsiteY56" fmla="*/ 4194 h 10000"/>
                  <a:gd name="connsiteX57" fmla="*/ 5863 w 10000"/>
                  <a:gd name="connsiteY57" fmla="*/ 4102 h 10000"/>
                  <a:gd name="connsiteX58" fmla="*/ 6125 w 10000"/>
                  <a:gd name="connsiteY58" fmla="*/ 4102 h 10000"/>
                  <a:gd name="connsiteX59" fmla="*/ 6390 w 10000"/>
                  <a:gd name="connsiteY59" fmla="*/ 4010 h 10000"/>
                  <a:gd name="connsiteX60" fmla="*/ 6512 w 10000"/>
                  <a:gd name="connsiteY60" fmla="*/ 3751 h 10000"/>
                  <a:gd name="connsiteX61" fmla="*/ 6632 w 10000"/>
                  <a:gd name="connsiteY61" fmla="*/ 3427 h 10000"/>
                  <a:gd name="connsiteX62" fmla="*/ 6572 w 10000"/>
                  <a:gd name="connsiteY62" fmla="*/ 3192 h 10000"/>
                  <a:gd name="connsiteX63" fmla="*/ 6552 w 10000"/>
                  <a:gd name="connsiteY63" fmla="*/ 2914 h 10000"/>
                  <a:gd name="connsiteX64" fmla="*/ 6552 w 10000"/>
                  <a:gd name="connsiteY64" fmla="*/ 2678 h 10000"/>
                  <a:gd name="connsiteX65" fmla="*/ 6632 w 10000"/>
                  <a:gd name="connsiteY65" fmla="*/ 2494 h 10000"/>
                  <a:gd name="connsiteX66" fmla="*/ 8803 w 10000"/>
                  <a:gd name="connsiteY66" fmla="*/ 2517 h 10000"/>
                  <a:gd name="connsiteX67" fmla="*/ 9127 w 10000"/>
                  <a:gd name="connsiteY67" fmla="*/ 2657 h 10000"/>
                  <a:gd name="connsiteX68" fmla="*/ 9513 w 10000"/>
                  <a:gd name="connsiteY68" fmla="*/ 3473 h 10000"/>
                  <a:gd name="connsiteX69" fmla="*/ 9715 w 10000"/>
                  <a:gd name="connsiteY69" fmla="*/ 3636 h 10000"/>
                  <a:gd name="connsiteX70" fmla="*/ 9859 w 10000"/>
                  <a:gd name="connsiteY70" fmla="*/ 4102 h 10000"/>
                  <a:gd name="connsiteX71" fmla="*/ 9859 w 10000"/>
                  <a:gd name="connsiteY71" fmla="*/ 4452 h 10000"/>
                  <a:gd name="connsiteX72" fmla="*/ 9878 w 10000"/>
                  <a:gd name="connsiteY72" fmla="*/ 4800 h 10000"/>
                  <a:gd name="connsiteX73" fmla="*/ 10000 w 10000"/>
                  <a:gd name="connsiteY73" fmla="*/ 5361 h 10000"/>
                  <a:gd name="connsiteX74" fmla="*/ 9981 w 10000"/>
                  <a:gd name="connsiteY74" fmla="*/ 5897 h 10000"/>
                  <a:gd name="connsiteX75" fmla="*/ 10000 w 10000"/>
                  <a:gd name="connsiteY75" fmla="*/ 6317 h 10000"/>
                  <a:gd name="connsiteX76" fmla="*/ 9373 w 10000"/>
                  <a:gd name="connsiteY76" fmla="*/ 5874 h 10000"/>
                  <a:gd name="connsiteX77" fmla="*/ 8906 w 10000"/>
                  <a:gd name="connsiteY77" fmla="*/ 5711 h 10000"/>
                  <a:gd name="connsiteX78" fmla="*/ 8459 w 10000"/>
                  <a:gd name="connsiteY78" fmla="*/ 5361 h 10000"/>
                  <a:gd name="connsiteX79" fmla="*/ 8012 w 10000"/>
                  <a:gd name="connsiteY79" fmla="*/ 5174 h 10000"/>
                  <a:gd name="connsiteX80" fmla="*/ 7829 w 10000"/>
                  <a:gd name="connsiteY80" fmla="*/ 4872 h 10000"/>
                  <a:gd name="connsiteX81" fmla="*/ 7748 w 10000"/>
                  <a:gd name="connsiteY81" fmla="*/ 4406 h 10000"/>
                  <a:gd name="connsiteX82" fmla="*/ 7466 w 10000"/>
                  <a:gd name="connsiteY82" fmla="*/ 3962 h 10000"/>
                  <a:gd name="connsiteX83" fmla="*/ 7139 w 10000"/>
                  <a:gd name="connsiteY83" fmla="*/ 3705 h 10000"/>
                  <a:gd name="connsiteX84" fmla="*/ 7038 w 10000"/>
                  <a:gd name="connsiteY84" fmla="*/ 3915 h 10000"/>
                  <a:gd name="connsiteX85" fmla="*/ 7038 w 10000"/>
                  <a:gd name="connsiteY85" fmla="*/ 4288 h 10000"/>
                  <a:gd name="connsiteX86" fmla="*/ 7099 w 10000"/>
                  <a:gd name="connsiteY86" fmla="*/ 5012 h 10000"/>
                  <a:gd name="connsiteX87" fmla="*/ 7099 w 10000"/>
                  <a:gd name="connsiteY87" fmla="*/ 5315 h 10000"/>
                  <a:gd name="connsiteX88" fmla="*/ 6978 w 10000"/>
                  <a:gd name="connsiteY88" fmla="*/ 5593 h 10000"/>
                  <a:gd name="connsiteX89" fmla="*/ 6512 w 10000"/>
                  <a:gd name="connsiteY89" fmla="*/ 5781 h 10000"/>
                  <a:gd name="connsiteX90" fmla="*/ 6227 w 10000"/>
                  <a:gd name="connsiteY90" fmla="*/ 6086 h 10000"/>
                  <a:gd name="connsiteX91" fmla="*/ 6004 w 10000"/>
                  <a:gd name="connsiteY91" fmla="*/ 5781 h 10000"/>
                  <a:gd name="connsiteX92" fmla="*/ 5699 w 10000"/>
                  <a:gd name="connsiteY92" fmla="*/ 5663 h 10000"/>
                  <a:gd name="connsiteX93" fmla="*/ 5660 w 10000"/>
                  <a:gd name="connsiteY93" fmla="*/ 6317 h 10000"/>
                  <a:gd name="connsiteX94" fmla="*/ 5537 w 10000"/>
                  <a:gd name="connsiteY94" fmla="*/ 6620 h 10000"/>
                  <a:gd name="connsiteX95" fmla="*/ 5537 w 10000"/>
                  <a:gd name="connsiteY95" fmla="*/ 6900 h 10000"/>
                  <a:gd name="connsiteX96" fmla="*/ 5295 w 10000"/>
                  <a:gd name="connsiteY96" fmla="*/ 7064 h 10000"/>
                  <a:gd name="connsiteX97" fmla="*/ 5072 w 10000"/>
                  <a:gd name="connsiteY97" fmla="*/ 7435 h 10000"/>
                  <a:gd name="connsiteX98" fmla="*/ 4747 w 10000"/>
                  <a:gd name="connsiteY98" fmla="*/ 8112 h 10000"/>
                  <a:gd name="connsiteX99" fmla="*/ 4524 w 10000"/>
                  <a:gd name="connsiteY99" fmla="*/ 8601 h 10000"/>
                  <a:gd name="connsiteX100" fmla="*/ 4178 w 10000"/>
                  <a:gd name="connsiteY100" fmla="*/ 9043 h 10000"/>
                  <a:gd name="connsiteX101" fmla="*/ 4077 w 10000"/>
                  <a:gd name="connsiteY101" fmla="*/ 9465 h 10000"/>
                  <a:gd name="connsiteX102" fmla="*/ 3875 w 10000"/>
                  <a:gd name="connsiteY102" fmla="*/ 9860 h 10000"/>
                  <a:gd name="connsiteX103" fmla="*/ 3448 w 10000"/>
                  <a:gd name="connsiteY103" fmla="*/ 9604 h 10000"/>
                  <a:gd name="connsiteX104" fmla="*/ 3063 w 10000"/>
                  <a:gd name="connsiteY104" fmla="*/ 9580 h 10000"/>
                  <a:gd name="connsiteX105" fmla="*/ 2759 w 10000"/>
                  <a:gd name="connsiteY105" fmla="*/ 9580 h 10000"/>
                  <a:gd name="connsiteX106" fmla="*/ 2617 w 10000"/>
                  <a:gd name="connsiteY106" fmla="*/ 9768 h 10000"/>
                  <a:gd name="connsiteX107" fmla="*/ 2636 w 10000"/>
                  <a:gd name="connsiteY107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887 w 10000"/>
                  <a:gd name="connsiteY30" fmla="*/ 5174 h 10000"/>
                  <a:gd name="connsiteX31" fmla="*/ 1785 w 10000"/>
                  <a:gd name="connsiteY31" fmla="*/ 5430 h 10000"/>
                  <a:gd name="connsiteX32" fmla="*/ 1643 w 10000"/>
                  <a:gd name="connsiteY32" fmla="*/ 5618 h 10000"/>
                  <a:gd name="connsiteX33" fmla="*/ 1340 w 10000"/>
                  <a:gd name="connsiteY33" fmla="*/ 5732 h 10000"/>
                  <a:gd name="connsiteX34" fmla="*/ 1136 w 10000"/>
                  <a:gd name="connsiteY34" fmla="*/ 5897 h 10000"/>
                  <a:gd name="connsiteX35" fmla="*/ 893 w 10000"/>
                  <a:gd name="connsiteY35" fmla="*/ 5874 h 10000"/>
                  <a:gd name="connsiteX36" fmla="*/ 1136 w 10000"/>
                  <a:gd name="connsiteY36" fmla="*/ 6480 h 10000"/>
                  <a:gd name="connsiteX37" fmla="*/ 1360 w 10000"/>
                  <a:gd name="connsiteY37" fmla="*/ 6410 h 10000"/>
                  <a:gd name="connsiteX38" fmla="*/ 1582 w 10000"/>
                  <a:gd name="connsiteY38" fmla="*/ 6177 h 10000"/>
                  <a:gd name="connsiteX39" fmla="*/ 1845 w 10000"/>
                  <a:gd name="connsiteY39" fmla="*/ 5968 h 10000"/>
                  <a:gd name="connsiteX40" fmla="*/ 1887 w 10000"/>
                  <a:gd name="connsiteY40" fmla="*/ 5711 h 10000"/>
                  <a:gd name="connsiteX41" fmla="*/ 2192 w 10000"/>
                  <a:gd name="connsiteY41" fmla="*/ 5361 h 10000"/>
                  <a:gd name="connsiteX42" fmla="*/ 2698 w 10000"/>
                  <a:gd name="connsiteY42" fmla="*/ 5219 h 10000"/>
                  <a:gd name="connsiteX43" fmla="*/ 2880 w 10000"/>
                  <a:gd name="connsiteY43" fmla="*/ 5152 h 10000"/>
                  <a:gd name="connsiteX44" fmla="*/ 3144 w 10000"/>
                  <a:gd name="connsiteY44" fmla="*/ 5245 h 10000"/>
                  <a:gd name="connsiteX45" fmla="*/ 3186 w 10000"/>
                  <a:gd name="connsiteY45" fmla="*/ 4894 h 10000"/>
                  <a:gd name="connsiteX46" fmla="*/ 3267 w 10000"/>
                  <a:gd name="connsiteY46" fmla="*/ 4637 h 10000"/>
                  <a:gd name="connsiteX47" fmla="*/ 3428 w 10000"/>
                  <a:gd name="connsiteY47" fmla="*/ 4546 h 10000"/>
                  <a:gd name="connsiteX48" fmla="*/ 3631 w 10000"/>
                  <a:gd name="connsiteY48" fmla="*/ 4452 h 10000"/>
                  <a:gd name="connsiteX49" fmla="*/ 3856 w 10000"/>
                  <a:gd name="connsiteY49" fmla="*/ 4452 h 10000"/>
                  <a:gd name="connsiteX50" fmla="*/ 3997 w 10000"/>
                  <a:gd name="connsiteY50" fmla="*/ 4381 h 10000"/>
                  <a:gd name="connsiteX51" fmla="*/ 4383 w 10000"/>
                  <a:gd name="connsiteY51" fmla="*/ 4102 h 10000"/>
                  <a:gd name="connsiteX52" fmla="*/ 4643 w 10000"/>
                  <a:gd name="connsiteY52" fmla="*/ 4172 h 10000"/>
                  <a:gd name="connsiteX53" fmla="*/ 4807 w 10000"/>
                  <a:gd name="connsiteY53" fmla="*/ 4265 h 10000"/>
                  <a:gd name="connsiteX54" fmla="*/ 5172 w 10000"/>
                  <a:gd name="connsiteY54" fmla="*/ 4172 h 10000"/>
                  <a:gd name="connsiteX55" fmla="*/ 5660 w 10000"/>
                  <a:gd name="connsiteY55" fmla="*/ 4194 h 10000"/>
                  <a:gd name="connsiteX56" fmla="*/ 5863 w 10000"/>
                  <a:gd name="connsiteY56" fmla="*/ 4102 h 10000"/>
                  <a:gd name="connsiteX57" fmla="*/ 6125 w 10000"/>
                  <a:gd name="connsiteY57" fmla="*/ 4102 h 10000"/>
                  <a:gd name="connsiteX58" fmla="*/ 6390 w 10000"/>
                  <a:gd name="connsiteY58" fmla="*/ 4010 h 10000"/>
                  <a:gd name="connsiteX59" fmla="*/ 6512 w 10000"/>
                  <a:gd name="connsiteY59" fmla="*/ 3751 h 10000"/>
                  <a:gd name="connsiteX60" fmla="*/ 6632 w 10000"/>
                  <a:gd name="connsiteY60" fmla="*/ 3427 h 10000"/>
                  <a:gd name="connsiteX61" fmla="*/ 6572 w 10000"/>
                  <a:gd name="connsiteY61" fmla="*/ 3192 h 10000"/>
                  <a:gd name="connsiteX62" fmla="*/ 6552 w 10000"/>
                  <a:gd name="connsiteY62" fmla="*/ 2914 h 10000"/>
                  <a:gd name="connsiteX63" fmla="*/ 6552 w 10000"/>
                  <a:gd name="connsiteY63" fmla="*/ 2678 h 10000"/>
                  <a:gd name="connsiteX64" fmla="*/ 6632 w 10000"/>
                  <a:gd name="connsiteY64" fmla="*/ 2494 h 10000"/>
                  <a:gd name="connsiteX65" fmla="*/ 8803 w 10000"/>
                  <a:gd name="connsiteY65" fmla="*/ 2517 h 10000"/>
                  <a:gd name="connsiteX66" fmla="*/ 9127 w 10000"/>
                  <a:gd name="connsiteY66" fmla="*/ 2657 h 10000"/>
                  <a:gd name="connsiteX67" fmla="*/ 9513 w 10000"/>
                  <a:gd name="connsiteY67" fmla="*/ 3473 h 10000"/>
                  <a:gd name="connsiteX68" fmla="*/ 9715 w 10000"/>
                  <a:gd name="connsiteY68" fmla="*/ 3636 h 10000"/>
                  <a:gd name="connsiteX69" fmla="*/ 9859 w 10000"/>
                  <a:gd name="connsiteY69" fmla="*/ 4102 h 10000"/>
                  <a:gd name="connsiteX70" fmla="*/ 9859 w 10000"/>
                  <a:gd name="connsiteY70" fmla="*/ 4452 h 10000"/>
                  <a:gd name="connsiteX71" fmla="*/ 9878 w 10000"/>
                  <a:gd name="connsiteY71" fmla="*/ 4800 h 10000"/>
                  <a:gd name="connsiteX72" fmla="*/ 10000 w 10000"/>
                  <a:gd name="connsiteY72" fmla="*/ 5361 h 10000"/>
                  <a:gd name="connsiteX73" fmla="*/ 9981 w 10000"/>
                  <a:gd name="connsiteY73" fmla="*/ 5897 h 10000"/>
                  <a:gd name="connsiteX74" fmla="*/ 10000 w 10000"/>
                  <a:gd name="connsiteY74" fmla="*/ 6317 h 10000"/>
                  <a:gd name="connsiteX75" fmla="*/ 9373 w 10000"/>
                  <a:gd name="connsiteY75" fmla="*/ 5874 h 10000"/>
                  <a:gd name="connsiteX76" fmla="*/ 8906 w 10000"/>
                  <a:gd name="connsiteY76" fmla="*/ 5711 h 10000"/>
                  <a:gd name="connsiteX77" fmla="*/ 8459 w 10000"/>
                  <a:gd name="connsiteY77" fmla="*/ 5361 h 10000"/>
                  <a:gd name="connsiteX78" fmla="*/ 8012 w 10000"/>
                  <a:gd name="connsiteY78" fmla="*/ 5174 h 10000"/>
                  <a:gd name="connsiteX79" fmla="*/ 7829 w 10000"/>
                  <a:gd name="connsiteY79" fmla="*/ 4872 h 10000"/>
                  <a:gd name="connsiteX80" fmla="*/ 7748 w 10000"/>
                  <a:gd name="connsiteY80" fmla="*/ 4406 h 10000"/>
                  <a:gd name="connsiteX81" fmla="*/ 7466 w 10000"/>
                  <a:gd name="connsiteY81" fmla="*/ 3962 h 10000"/>
                  <a:gd name="connsiteX82" fmla="*/ 7139 w 10000"/>
                  <a:gd name="connsiteY82" fmla="*/ 3705 h 10000"/>
                  <a:gd name="connsiteX83" fmla="*/ 7038 w 10000"/>
                  <a:gd name="connsiteY83" fmla="*/ 3915 h 10000"/>
                  <a:gd name="connsiteX84" fmla="*/ 7038 w 10000"/>
                  <a:gd name="connsiteY84" fmla="*/ 4288 h 10000"/>
                  <a:gd name="connsiteX85" fmla="*/ 7099 w 10000"/>
                  <a:gd name="connsiteY85" fmla="*/ 5012 h 10000"/>
                  <a:gd name="connsiteX86" fmla="*/ 7099 w 10000"/>
                  <a:gd name="connsiteY86" fmla="*/ 5315 h 10000"/>
                  <a:gd name="connsiteX87" fmla="*/ 6978 w 10000"/>
                  <a:gd name="connsiteY87" fmla="*/ 5593 h 10000"/>
                  <a:gd name="connsiteX88" fmla="*/ 6512 w 10000"/>
                  <a:gd name="connsiteY88" fmla="*/ 5781 h 10000"/>
                  <a:gd name="connsiteX89" fmla="*/ 6227 w 10000"/>
                  <a:gd name="connsiteY89" fmla="*/ 6086 h 10000"/>
                  <a:gd name="connsiteX90" fmla="*/ 6004 w 10000"/>
                  <a:gd name="connsiteY90" fmla="*/ 5781 h 10000"/>
                  <a:gd name="connsiteX91" fmla="*/ 5699 w 10000"/>
                  <a:gd name="connsiteY91" fmla="*/ 5663 h 10000"/>
                  <a:gd name="connsiteX92" fmla="*/ 5660 w 10000"/>
                  <a:gd name="connsiteY92" fmla="*/ 6317 h 10000"/>
                  <a:gd name="connsiteX93" fmla="*/ 5537 w 10000"/>
                  <a:gd name="connsiteY93" fmla="*/ 6620 h 10000"/>
                  <a:gd name="connsiteX94" fmla="*/ 5537 w 10000"/>
                  <a:gd name="connsiteY94" fmla="*/ 6900 h 10000"/>
                  <a:gd name="connsiteX95" fmla="*/ 5295 w 10000"/>
                  <a:gd name="connsiteY95" fmla="*/ 7064 h 10000"/>
                  <a:gd name="connsiteX96" fmla="*/ 5072 w 10000"/>
                  <a:gd name="connsiteY96" fmla="*/ 7435 h 10000"/>
                  <a:gd name="connsiteX97" fmla="*/ 4747 w 10000"/>
                  <a:gd name="connsiteY97" fmla="*/ 8112 h 10000"/>
                  <a:gd name="connsiteX98" fmla="*/ 4524 w 10000"/>
                  <a:gd name="connsiteY98" fmla="*/ 8601 h 10000"/>
                  <a:gd name="connsiteX99" fmla="*/ 4178 w 10000"/>
                  <a:gd name="connsiteY99" fmla="*/ 9043 h 10000"/>
                  <a:gd name="connsiteX100" fmla="*/ 4077 w 10000"/>
                  <a:gd name="connsiteY100" fmla="*/ 9465 h 10000"/>
                  <a:gd name="connsiteX101" fmla="*/ 3875 w 10000"/>
                  <a:gd name="connsiteY101" fmla="*/ 9860 h 10000"/>
                  <a:gd name="connsiteX102" fmla="*/ 3448 w 10000"/>
                  <a:gd name="connsiteY102" fmla="*/ 9604 h 10000"/>
                  <a:gd name="connsiteX103" fmla="*/ 3063 w 10000"/>
                  <a:gd name="connsiteY103" fmla="*/ 9580 h 10000"/>
                  <a:gd name="connsiteX104" fmla="*/ 2759 w 10000"/>
                  <a:gd name="connsiteY104" fmla="*/ 9580 h 10000"/>
                  <a:gd name="connsiteX105" fmla="*/ 2617 w 10000"/>
                  <a:gd name="connsiteY105" fmla="*/ 9768 h 10000"/>
                  <a:gd name="connsiteX106" fmla="*/ 2636 w 10000"/>
                  <a:gd name="connsiteY106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887 w 10000"/>
                  <a:gd name="connsiteY30" fmla="*/ 5174 h 10000"/>
                  <a:gd name="connsiteX31" fmla="*/ 1785 w 10000"/>
                  <a:gd name="connsiteY31" fmla="*/ 5430 h 10000"/>
                  <a:gd name="connsiteX32" fmla="*/ 1643 w 10000"/>
                  <a:gd name="connsiteY32" fmla="*/ 5618 h 10000"/>
                  <a:gd name="connsiteX33" fmla="*/ 1340 w 10000"/>
                  <a:gd name="connsiteY33" fmla="*/ 5732 h 10000"/>
                  <a:gd name="connsiteX34" fmla="*/ 1136 w 10000"/>
                  <a:gd name="connsiteY34" fmla="*/ 5897 h 10000"/>
                  <a:gd name="connsiteX35" fmla="*/ 1136 w 10000"/>
                  <a:gd name="connsiteY35" fmla="*/ 6480 h 10000"/>
                  <a:gd name="connsiteX36" fmla="*/ 1360 w 10000"/>
                  <a:gd name="connsiteY36" fmla="*/ 6410 h 10000"/>
                  <a:gd name="connsiteX37" fmla="*/ 1582 w 10000"/>
                  <a:gd name="connsiteY37" fmla="*/ 6177 h 10000"/>
                  <a:gd name="connsiteX38" fmla="*/ 1845 w 10000"/>
                  <a:gd name="connsiteY38" fmla="*/ 5968 h 10000"/>
                  <a:gd name="connsiteX39" fmla="*/ 1887 w 10000"/>
                  <a:gd name="connsiteY39" fmla="*/ 5711 h 10000"/>
                  <a:gd name="connsiteX40" fmla="*/ 2192 w 10000"/>
                  <a:gd name="connsiteY40" fmla="*/ 5361 h 10000"/>
                  <a:gd name="connsiteX41" fmla="*/ 2698 w 10000"/>
                  <a:gd name="connsiteY41" fmla="*/ 5219 h 10000"/>
                  <a:gd name="connsiteX42" fmla="*/ 2880 w 10000"/>
                  <a:gd name="connsiteY42" fmla="*/ 5152 h 10000"/>
                  <a:gd name="connsiteX43" fmla="*/ 3144 w 10000"/>
                  <a:gd name="connsiteY43" fmla="*/ 5245 h 10000"/>
                  <a:gd name="connsiteX44" fmla="*/ 3186 w 10000"/>
                  <a:gd name="connsiteY44" fmla="*/ 4894 h 10000"/>
                  <a:gd name="connsiteX45" fmla="*/ 3267 w 10000"/>
                  <a:gd name="connsiteY45" fmla="*/ 4637 h 10000"/>
                  <a:gd name="connsiteX46" fmla="*/ 3428 w 10000"/>
                  <a:gd name="connsiteY46" fmla="*/ 4546 h 10000"/>
                  <a:gd name="connsiteX47" fmla="*/ 3631 w 10000"/>
                  <a:gd name="connsiteY47" fmla="*/ 4452 h 10000"/>
                  <a:gd name="connsiteX48" fmla="*/ 3856 w 10000"/>
                  <a:gd name="connsiteY48" fmla="*/ 4452 h 10000"/>
                  <a:gd name="connsiteX49" fmla="*/ 3997 w 10000"/>
                  <a:gd name="connsiteY49" fmla="*/ 4381 h 10000"/>
                  <a:gd name="connsiteX50" fmla="*/ 4383 w 10000"/>
                  <a:gd name="connsiteY50" fmla="*/ 4102 h 10000"/>
                  <a:gd name="connsiteX51" fmla="*/ 4643 w 10000"/>
                  <a:gd name="connsiteY51" fmla="*/ 4172 h 10000"/>
                  <a:gd name="connsiteX52" fmla="*/ 4807 w 10000"/>
                  <a:gd name="connsiteY52" fmla="*/ 4265 h 10000"/>
                  <a:gd name="connsiteX53" fmla="*/ 5172 w 10000"/>
                  <a:gd name="connsiteY53" fmla="*/ 4172 h 10000"/>
                  <a:gd name="connsiteX54" fmla="*/ 5660 w 10000"/>
                  <a:gd name="connsiteY54" fmla="*/ 4194 h 10000"/>
                  <a:gd name="connsiteX55" fmla="*/ 5863 w 10000"/>
                  <a:gd name="connsiteY55" fmla="*/ 4102 h 10000"/>
                  <a:gd name="connsiteX56" fmla="*/ 6125 w 10000"/>
                  <a:gd name="connsiteY56" fmla="*/ 4102 h 10000"/>
                  <a:gd name="connsiteX57" fmla="*/ 6390 w 10000"/>
                  <a:gd name="connsiteY57" fmla="*/ 4010 h 10000"/>
                  <a:gd name="connsiteX58" fmla="*/ 6512 w 10000"/>
                  <a:gd name="connsiteY58" fmla="*/ 3751 h 10000"/>
                  <a:gd name="connsiteX59" fmla="*/ 6632 w 10000"/>
                  <a:gd name="connsiteY59" fmla="*/ 3427 h 10000"/>
                  <a:gd name="connsiteX60" fmla="*/ 6572 w 10000"/>
                  <a:gd name="connsiteY60" fmla="*/ 3192 h 10000"/>
                  <a:gd name="connsiteX61" fmla="*/ 6552 w 10000"/>
                  <a:gd name="connsiteY61" fmla="*/ 2914 h 10000"/>
                  <a:gd name="connsiteX62" fmla="*/ 6552 w 10000"/>
                  <a:gd name="connsiteY62" fmla="*/ 2678 h 10000"/>
                  <a:gd name="connsiteX63" fmla="*/ 6632 w 10000"/>
                  <a:gd name="connsiteY63" fmla="*/ 2494 h 10000"/>
                  <a:gd name="connsiteX64" fmla="*/ 8803 w 10000"/>
                  <a:gd name="connsiteY64" fmla="*/ 2517 h 10000"/>
                  <a:gd name="connsiteX65" fmla="*/ 9127 w 10000"/>
                  <a:gd name="connsiteY65" fmla="*/ 2657 h 10000"/>
                  <a:gd name="connsiteX66" fmla="*/ 9513 w 10000"/>
                  <a:gd name="connsiteY66" fmla="*/ 3473 h 10000"/>
                  <a:gd name="connsiteX67" fmla="*/ 9715 w 10000"/>
                  <a:gd name="connsiteY67" fmla="*/ 3636 h 10000"/>
                  <a:gd name="connsiteX68" fmla="*/ 9859 w 10000"/>
                  <a:gd name="connsiteY68" fmla="*/ 4102 h 10000"/>
                  <a:gd name="connsiteX69" fmla="*/ 9859 w 10000"/>
                  <a:gd name="connsiteY69" fmla="*/ 4452 h 10000"/>
                  <a:gd name="connsiteX70" fmla="*/ 9878 w 10000"/>
                  <a:gd name="connsiteY70" fmla="*/ 4800 h 10000"/>
                  <a:gd name="connsiteX71" fmla="*/ 10000 w 10000"/>
                  <a:gd name="connsiteY71" fmla="*/ 5361 h 10000"/>
                  <a:gd name="connsiteX72" fmla="*/ 9981 w 10000"/>
                  <a:gd name="connsiteY72" fmla="*/ 5897 h 10000"/>
                  <a:gd name="connsiteX73" fmla="*/ 10000 w 10000"/>
                  <a:gd name="connsiteY73" fmla="*/ 6317 h 10000"/>
                  <a:gd name="connsiteX74" fmla="*/ 9373 w 10000"/>
                  <a:gd name="connsiteY74" fmla="*/ 5874 h 10000"/>
                  <a:gd name="connsiteX75" fmla="*/ 8906 w 10000"/>
                  <a:gd name="connsiteY75" fmla="*/ 5711 h 10000"/>
                  <a:gd name="connsiteX76" fmla="*/ 8459 w 10000"/>
                  <a:gd name="connsiteY76" fmla="*/ 5361 h 10000"/>
                  <a:gd name="connsiteX77" fmla="*/ 8012 w 10000"/>
                  <a:gd name="connsiteY77" fmla="*/ 5174 h 10000"/>
                  <a:gd name="connsiteX78" fmla="*/ 7829 w 10000"/>
                  <a:gd name="connsiteY78" fmla="*/ 4872 h 10000"/>
                  <a:gd name="connsiteX79" fmla="*/ 7748 w 10000"/>
                  <a:gd name="connsiteY79" fmla="*/ 4406 h 10000"/>
                  <a:gd name="connsiteX80" fmla="*/ 7466 w 10000"/>
                  <a:gd name="connsiteY80" fmla="*/ 3962 h 10000"/>
                  <a:gd name="connsiteX81" fmla="*/ 7139 w 10000"/>
                  <a:gd name="connsiteY81" fmla="*/ 3705 h 10000"/>
                  <a:gd name="connsiteX82" fmla="*/ 7038 w 10000"/>
                  <a:gd name="connsiteY82" fmla="*/ 3915 h 10000"/>
                  <a:gd name="connsiteX83" fmla="*/ 7038 w 10000"/>
                  <a:gd name="connsiteY83" fmla="*/ 4288 h 10000"/>
                  <a:gd name="connsiteX84" fmla="*/ 7099 w 10000"/>
                  <a:gd name="connsiteY84" fmla="*/ 5012 h 10000"/>
                  <a:gd name="connsiteX85" fmla="*/ 7099 w 10000"/>
                  <a:gd name="connsiteY85" fmla="*/ 5315 h 10000"/>
                  <a:gd name="connsiteX86" fmla="*/ 6978 w 10000"/>
                  <a:gd name="connsiteY86" fmla="*/ 5593 h 10000"/>
                  <a:gd name="connsiteX87" fmla="*/ 6512 w 10000"/>
                  <a:gd name="connsiteY87" fmla="*/ 5781 h 10000"/>
                  <a:gd name="connsiteX88" fmla="*/ 6227 w 10000"/>
                  <a:gd name="connsiteY88" fmla="*/ 6086 h 10000"/>
                  <a:gd name="connsiteX89" fmla="*/ 6004 w 10000"/>
                  <a:gd name="connsiteY89" fmla="*/ 5781 h 10000"/>
                  <a:gd name="connsiteX90" fmla="*/ 5699 w 10000"/>
                  <a:gd name="connsiteY90" fmla="*/ 5663 h 10000"/>
                  <a:gd name="connsiteX91" fmla="*/ 5660 w 10000"/>
                  <a:gd name="connsiteY91" fmla="*/ 6317 h 10000"/>
                  <a:gd name="connsiteX92" fmla="*/ 5537 w 10000"/>
                  <a:gd name="connsiteY92" fmla="*/ 6620 h 10000"/>
                  <a:gd name="connsiteX93" fmla="*/ 5537 w 10000"/>
                  <a:gd name="connsiteY93" fmla="*/ 6900 h 10000"/>
                  <a:gd name="connsiteX94" fmla="*/ 5295 w 10000"/>
                  <a:gd name="connsiteY94" fmla="*/ 7064 h 10000"/>
                  <a:gd name="connsiteX95" fmla="*/ 5072 w 10000"/>
                  <a:gd name="connsiteY95" fmla="*/ 7435 h 10000"/>
                  <a:gd name="connsiteX96" fmla="*/ 4747 w 10000"/>
                  <a:gd name="connsiteY96" fmla="*/ 8112 h 10000"/>
                  <a:gd name="connsiteX97" fmla="*/ 4524 w 10000"/>
                  <a:gd name="connsiteY97" fmla="*/ 8601 h 10000"/>
                  <a:gd name="connsiteX98" fmla="*/ 4178 w 10000"/>
                  <a:gd name="connsiteY98" fmla="*/ 9043 h 10000"/>
                  <a:gd name="connsiteX99" fmla="*/ 4077 w 10000"/>
                  <a:gd name="connsiteY99" fmla="*/ 9465 h 10000"/>
                  <a:gd name="connsiteX100" fmla="*/ 3875 w 10000"/>
                  <a:gd name="connsiteY100" fmla="*/ 9860 h 10000"/>
                  <a:gd name="connsiteX101" fmla="*/ 3448 w 10000"/>
                  <a:gd name="connsiteY101" fmla="*/ 9604 h 10000"/>
                  <a:gd name="connsiteX102" fmla="*/ 3063 w 10000"/>
                  <a:gd name="connsiteY102" fmla="*/ 9580 h 10000"/>
                  <a:gd name="connsiteX103" fmla="*/ 2759 w 10000"/>
                  <a:gd name="connsiteY103" fmla="*/ 9580 h 10000"/>
                  <a:gd name="connsiteX104" fmla="*/ 2617 w 10000"/>
                  <a:gd name="connsiteY104" fmla="*/ 9768 h 10000"/>
                  <a:gd name="connsiteX105" fmla="*/ 2636 w 10000"/>
                  <a:gd name="connsiteY105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887 w 10000"/>
                  <a:gd name="connsiteY30" fmla="*/ 5174 h 10000"/>
                  <a:gd name="connsiteX31" fmla="*/ 1785 w 10000"/>
                  <a:gd name="connsiteY31" fmla="*/ 5430 h 10000"/>
                  <a:gd name="connsiteX32" fmla="*/ 1643 w 10000"/>
                  <a:gd name="connsiteY32" fmla="*/ 5618 h 10000"/>
                  <a:gd name="connsiteX33" fmla="*/ 1340 w 10000"/>
                  <a:gd name="connsiteY33" fmla="*/ 5732 h 10000"/>
                  <a:gd name="connsiteX34" fmla="*/ 1136 w 10000"/>
                  <a:gd name="connsiteY34" fmla="*/ 6480 h 10000"/>
                  <a:gd name="connsiteX35" fmla="*/ 1360 w 10000"/>
                  <a:gd name="connsiteY35" fmla="*/ 6410 h 10000"/>
                  <a:gd name="connsiteX36" fmla="*/ 1582 w 10000"/>
                  <a:gd name="connsiteY36" fmla="*/ 6177 h 10000"/>
                  <a:gd name="connsiteX37" fmla="*/ 1845 w 10000"/>
                  <a:gd name="connsiteY37" fmla="*/ 5968 h 10000"/>
                  <a:gd name="connsiteX38" fmla="*/ 1887 w 10000"/>
                  <a:gd name="connsiteY38" fmla="*/ 5711 h 10000"/>
                  <a:gd name="connsiteX39" fmla="*/ 2192 w 10000"/>
                  <a:gd name="connsiteY39" fmla="*/ 5361 h 10000"/>
                  <a:gd name="connsiteX40" fmla="*/ 2698 w 10000"/>
                  <a:gd name="connsiteY40" fmla="*/ 5219 h 10000"/>
                  <a:gd name="connsiteX41" fmla="*/ 2880 w 10000"/>
                  <a:gd name="connsiteY41" fmla="*/ 5152 h 10000"/>
                  <a:gd name="connsiteX42" fmla="*/ 3144 w 10000"/>
                  <a:gd name="connsiteY42" fmla="*/ 5245 h 10000"/>
                  <a:gd name="connsiteX43" fmla="*/ 3186 w 10000"/>
                  <a:gd name="connsiteY43" fmla="*/ 4894 h 10000"/>
                  <a:gd name="connsiteX44" fmla="*/ 3267 w 10000"/>
                  <a:gd name="connsiteY44" fmla="*/ 4637 h 10000"/>
                  <a:gd name="connsiteX45" fmla="*/ 3428 w 10000"/>
                  <a:gd name="connsiteY45" fmla="*/ 4546 h 10000"/>
                  <a:gd name="connsiteX46" fmla="*/ 3631 w 10000"/>
                  <a:gd name="connsiteY46" fmla="*/ 4452 h 10000"/>
                  <a:gd name="connsiteX47" fmla="*/ 3856 w 10000"/>
                  <a:gd name="connsiteY47" fmla="*/ 4452 h 10000"/>
                  <a:gd name="connsiteX48" fmla="*/ 3997 w 10000"/>
                  <a:gd name="connsiteY48" fmla="*/ 4381 h 10000"/>
                  <a:gd name="connsiteX49" fmla="*/ 4383 w 10000"/>
                  <a:gd name="connsiteY49" fmla="*/ 4102 h 10000"/>
                  <a:gd name="connsiteX50" fmla="*/ 4643 w 10000"/>
                  <a:gd name="connsiteY50" fmla="*/ 4172 h 10000"/>
                  <a:gd name="connsiteX51" fmla="*/ 4807 w 10000"/>
                  <a:gd name="connsiteY51" fmla="*/ 4265 h 10000"/>
                  <a:gd name="connsiteX52" fmla="*/ 5172 w 10000"/>
                  <a:gd name="connsiteY52" fmla="*/ 4172 h 10000"/>
                  <a:gd name="connsiteX53" fmla="*/ 5660 w 10000"/>
                  <a:gd name="connsiteY53" fmla="*/ 4194 h 10000"/>
                  <a:gd name="connsiteX54" fmla="*/ 5863 w 10000"/>
                  <a:gd name="connsiteY54" fmla="*/ 4102 h 10000"/>
                  <a:gd name="connsiteX55" fmla="*/ 6125 w 10000"/>
                  <a:gd name="connsiteY55" fmla="*/ 4102 h 10000"/>
                  <a:gd name="connsiteX56" fmla="*/ 6390 w 10000"/>
                  <a:gd name="connsiteY56" fmla="*/ 4010 h 10000"/>
                  <a:gd name="connsiteX57" fmla="*/ 6512 w 10000"/>
                  <a:gd name="connsiteY57" fmla="*/ 3751 h 10000"/>
                  <a:gd name="connsiteX58" fmla="*/ 6632 w 10000"/>
                  <a:gd name="connsiteY58" fmla="*/ 3427 h 10000"/>
                  <a:gd name="connsiteX59" fmla="*/ 6572 w 10000"/>
                  <a:gd name="connsiteY59" fmla="*/ 3192 h 10000"/>
                  <a:gd name="connsiteX60" fmla="*/ 6552 w 10000"/>
                  <a:gd name="connsiteY60" fmla="*/ 2914 h 10000"/>
                  <a:gd name="connsiteX61" fmla="*/ 6552 w 10000"/>
                  <a:gd name="connsiteY61" fmla="*/ 2678 h 10000"/>
                  <a:gd name="connsiteX62" fmla="*/ 6632 w 10000"/>
                  <a:gd name="connsiteY62" fmla="*/ 2494 h 10000"/>
                  <a:gd name="connsiteX63" fmla="*/ 8803 w 10000"/>
                  <a:gd name="connsiteY63" fmla="*/ 2517 h 10000"/>
                  <a:gd name="connsiteX64" fmla="*/ 9127 w 10000"/>
                  <a:gd name="connsiteY64" fmla="*/ 2657 h 10000"/>
                  <a:gd name="connsiteX65" fmla="*/ 9513 w 10000"/>
                  <a:gd name="connsiteY65" fmla="*/ 3473 h 10000"/>
                  <a:gd name="connsiteX66" fmla="*/ 9715 w 10000"/>
                  <a:gd name="connsiteY66" fmla="*/ 3636 h 10000"/>
                  <a:gd name="connsiteX67" fmla="*/ 9859 w 10000"/>
                  <a:gd name="connsiteY67" fmla="*/ 4102 h 10000"/>
                  <a:gd name="connsiteX68" fmla="*/ 9859 w 10000"/>
                  <a:gd name="connsiteY68" fmla="*/ 4452 h 10000"/>
                  <a:gd name="connsiteX69" fmla="*/ 9878 w 10000"/>
                  <a:gd name="connsiteY69" fmla="*/ 4800 h 10000"/>
                  <a:gd name="connsiteX70" fmla="*/ 10000 w 10000"/>
                  <a:gd name="connsiteY70" fmla="*/ 5361 h 10000"/>
                  <a:gd name="connsiteX71" fmla="*/ 9981 w 10000"/>
                  <a:gd name="connsiteY71" fmla="*/ 5897 h 10000"/>
                  <a:gd name="connsiteX72" fmla="*/ 10000 w 10000"/>
                  <a:gd name="connsiteY72" fmla="*/ 6317 h 10000"/>
                  <a:gd name="connsiteX73" fmla="*/ 9373 w 10000"/>
                  <a:gd name="connsiteY73" fmla="*/ 5874 h 10000"/>
                  <a:gd name="connsiteX74" fmla="*/ 8906 w 10000"/>
                  <a:gd name="connsiteY74" fmla="*/ 5711 h 10000"/>
                  <a:gd name="connsiteX75" fmla="*/ 8459 w 10000"/>
                  <a:gd name="connsiteY75" fmla="*/ 5361 h 10000"/>
                  <a:gd name="connsiteX76" fmla="*/ 8012 w 10000"/>
                  <a:gd name="connsiteY76" fmla="*/ 5174 h 10000"/>
                  <a:gd name="connsiteX77" fmla="*/ 7829 w 10000"/>
                  <a:gd name="connsiteY77" fmla="*/ 4872 h 10000"/>
                  <a:gd name="connsiteX78" fmla="*/ 7748 w 10000"/>
                  <a:gd name="connsiteY78" fmla="*/ 4406 h 10000"/>
                  <a:gd name="connsiteX79" fmla="*/ 7466 w 10000"/>
                  <a:gd name="connsiteY79" fmla="*/ 3962 h 10000"/>
                  <a:gd name="connsiteX80" fmla="*/ 7139 w 10000"/>
                  <a:gd name="connsiteY80" fmla="*/ 3705 h 10000"/>
                  <a:gd name="connsiteX81" fmla="*/ 7038 w 10000"/>
                  <a:gd name="connsiteY81" fmla="*/ 3915 h 10000"/>
                  <a:gd name="connsiteX82" fmla="*/ 7038 w 10000"/>
                  <a:gd name="connsiteY82" fmla="*/ 4288 h 10000"/>
                  <a:gd name="connsiteX83" fmla="*/ 7099 w 10000"/>
                  <a:gd name="connsiteY83" fmla="*/ 5012 h 10000"/>
                  <a:gd name="connsiteX84" fmla="*/ 7099 w 10000"/>
                  <a:gd name="connsiteY84" fmla="*/ 5315 h 10000"/>
                  <a:gd name="connsiteX85" fmla="*/ 6978 w 10000"/>
                  <a:gd name="connsiteY85" fmla="*/ 5593 h 10000"/>
                  <a:gd name="connsiteX86" fmla="*/ 6512 w 10000"/>
                  <a:gd name="connsiteY86" fmla="*/ 5781 h 10000"/>
                  <a:gd name="connsiteX87" fmla="*/ 6227 w 10000"/>
                  <a:gd name="connsiteY87" fmla="*/ 6086 h 10000"/>
                  <a:gd name="connsiteX88" fmla="*/ 6004 w 10000"/>
                  <a:gd name="connsiteY88" fmla="*/ 5781 h 10000"/>
                  <a:gd name="connsiteX89" fmla="*/ 5699 w 10000"/>
                  <a:gd name="connsiteY89" fmla="*/ 5663 h 10000"/>
                  <a:gd name="connsiteX90" fmla="*/ 5660 w 10000"/>
                  <a:gd name="connsiteY90" fmla="*/ 6317 h 10000"/>
                  <a:gd name="connsiteX91" fmla="*/ 5537 w 10000"/>
                  <a:gd name="connsiteY91" fmla="*/ 6620 h 10000"/>
                  <a:gd name="connsiteX92" fmla="*/ 5537 w 10000"/>
                  <a:gd name="connsiteY92" fmla="*/ 6900 h 10000"/>
                  <a:gd name="connsiteX93" fmla="*/ 5295 w 10000"/>
                  <a:gd name="connsiteY93" fmla="*/ 7064 h 10000"/>
                  <a:gd name="connsiteX94" fmla="*/ 5072 w 10000"/>
                  <a:gd name="connsiteY94" fmla="*/ 7435 h 10000"/>
                  <a:gd name="connsiteX95" fmla="*/ 4747 w 10000"/>
                  <a:gd name="connsiteY95" fmla="*/ 8112 h 10000"/>
                  <a:gd name="connsiteX96" fmla="*/ 4524 w 10000"/>
                  <a:gd name="connsiteY96" fmla="*/ 8601 h 10000"/>
                  <a:gd name="connsiteX97" fmla="*/ 4178 w 10000"/>
                  <a:gd name="connsiteY97" fmla="*/ 9043 h 10000"/>
                  <a:gd name="connsiteX98" fmla="*/ 4077 w 10000"/>
                  <a:gd name="connsiteY98" fmla="*/ 9465 h 10000"/>
                  <a:gd name="connsiteX99" fmla="*/ 3875 w 10000"/>
                  <a:gd name="connsiteY99" fmla="*/ 9860 h 10000"/>
                  <a:gd name="connsiteX100" fmla="*/ 3448 w 10000"/>
                  <a:gd name="connsiteY100" fmla="*/ 9604 h 10000"/>
                  <a:gd name="connsiteX101" fmla="*/ 3063 w 10000"/>
                  <a:gd name="connsiteY101" fmla="*/ 9580 h 10000"/>
                  <a:gd name="connsiteX102" fmla="*/ 2759 w 10000"/>
                  <a:gd name="connsiteY102" fmla="*/ 9580 h 10000"/>
                  <a:gd name="connsiteX103" fmla="*/ 2617 w 10000"/>
                  <a:gd name="connsiteY103" fmla="*/ 9768 h 10000"/>
                  <a:gd name="connsiteX104" fmla="*/ 2636 w 10000"/>
                  <a:gd name="connsiteY104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887 w 10000"/>
                  <a:gd name="connsiteY30" fmla="*/ 5174 h 10000"/>
                  <a:gd name="connsiteX31" fmla="*/ 1785 w 10000"/>
                  <a:gd name="connsiteY31" fmla="*/ 5430 h 10000"/>
                  <a:gd name="connsiteX32" fmla="*/ 1643 w 10000"/>
                  <a:gd name="connsiteY32" fmla="*/ 5618 h 10000"/>
                  <a:gd name="connsiteX33" fmla="*/ 1136 w 10000"/>
                  <a:gd name="connsiteY33" fmla="*/ 6480 h 10000"/>
                  <a:gd name="connsiteX34" fmla="*/ 1360 w 10000"/>
                  <a:gd name="connsiteY34" fmla="*/ 6410 h 10000"/>
                  <a:gd name="connsiteX35" fmla="*/ 1582 w 10000"/>
                  <a:gd name="connsiteY35" fmla="*/ 6177 h 10000"/>
                  <a:gd name="connsiteX36" fmla="*/ 1845 w 10000"/>
                  <a:gd name="connsiteY36" fmla="*/ 5968 h 10000"/>
                  <a:gd name="connsiteX37" fmla="*/ 1887 w 10000"/>
                  <a:gd name="connsiteY37" fmla="*/ 5711 h 10000"/>
                  <a:gd name="connsiteX38" fmla="*/ 2192 w 10000"/>
                  <a:gd name="connsiteY38" fmla="*/ 5361 h 10000"/>
                  <a:gd name="connsiteX39" fmla="*/ 2698 w 10000"/>
                  <a:gd name="connsiteY39" fmla="*/ 5219 h 10000"/>
                  <a:gd name="connsiteX40" fmla="*/ 2880 w 10000"/>
                  <a:gd name="connsiteY40" fmla="*/ 5152 h 10000"/>
                  <a:gd name="connsiteX41" fmla="*/ 3144 w 10000"/>
                  <a:gd name="connsiteY41" fmla="*/ 5245 h 10000"/>
                  <a:gd name="connsiteX42" fmla="*/ 3186 w 10000"/>
                  <a:gd name="connsiteY42" fmla="*/ 4894 h 10000"/>
                  <a:gd name="connsiteX43" fmla="*/ 3267 w 10000"/>
                  <a:gd name="connsiteY43" fmla="*/ 4637 h 10000"/>
                  <a:gd name="connsiteX44" fmla="*/ 3428 w 10000"/>
                  <a:gd name="connsiteY44" fmla="*/ 4546 h 10000"/>
                  <a:gd name="connsiteX45" fmla="*/ 3631 w 10000"/>
                  <a:gd name="connsiteY45" fmla="*/ 4452 h 10000"/>
                  <a:gd name="connsiteX46" fmla="*/ 3856 w 10000"/>
                  <a:gd name="connsiteY46" fmla="*/ 4452 h 10000"/>
                  <a:gd name="connsiteX47" fmla="*/ 3997 w 10000"/>
                  <a:gd name="connsiteY47" fmla="*/ 4381 h 10000"/>
                  <a:gd name="connsiteX48" fmla="*/ 4383 w 10000"/>
                  <a:gd name="connsiteY48" fmla="*/ 4102 h 10000"/>
                  <a:gd name="connsiteX49" fmla="*/ 4643 w 10000"/>
                  <a:gd name="connsiteY49" fmla="*/ 4172 h 10000"/>
                  <a:gd name="connsiteX50" fmla="*/ 4807 w 10000"/>
                  <a:gd name="connsiteY50" fmla="*/ 4265 h 10000"/>
                  <a:gd name="connsiteX51" fmla="*/ 5172 w 10000"/>
                  <a:gd name="connsiteY51" fmla="*/ 4172 h 10000"/>
                  <a:gd name="connsiteX52" fmla="*/ 5660 w 10000"/>
                  <a:gd name="connsiteY52" fmla="*/ 4194 h 10000"/>
                  <a:gd name="connsiteX53" fmla="*/ 5863 w 10000"/>
                  <a:gd name="connsiteY53" fmla="*/ 4102 h 10000"/>
                  <a:gd name="connsiteX54" fmla="*/ 6125 w 10000"/>
                  <a:gd name="connsiteY54" fmla="*/ 4102 h 10000"/>
                  <a:gd name="connsiteX55" fmla="*/ 6390 w 10000"/>
                  <a:gd name="connsiteY55" fmla="*/ 4010 h 10000"/>
                  <a:gd name="connsiteX56" fmla="*/ 6512 w 10000"/>
                  <a:gd name="connsiteY56" fmla="*/ 3751 h 10000"/>
                  <a:gd name="connsiteX57" fmla="*/ 6632 w 10000"/>
                  <a:gd name="connsiteY57" fmla="*/ 3427 h 10000"/>
                  <a:gd name="connsiteX58" fmla="*/ 6572 w 10000"/>
                  <a:gd name="connsiteY58" fmla="*/ 3192 h 10000"/>
                  <a:gd name="connsiteX59" fmla="*/ 6552 w 10000"/>
                  <a:gd name="connsiteY59" fmla="*/ 2914 h 10000"/>
                  <a:gd name="connsiteX60" fmla="*/ 6552 w 10000"/>
                  <a:gd name="connsiteY60" fmla="*/ 2678 h 10000"/>
                  <a:gd name="connsiteX61" fmla="*/ 6632 w 10000"/>
                  <a:gd name="connsiteY61" fmla="*/ 2494 h 10000"/>
                  <a:gd name="connsiteX62" fmla="*/ 8803 w 10000"/>
                  <a:gd name="connsiteY62" fmla="*/ 2517 h 10000"/>
                  <a:gd name="connsiteX63" fmla="*/ 9127 w 10000"/>
                  <a:gd name="connsiteY63" fmla="*/ 2657 h 10000"/>
                  <a:gd name="connsiteX64" fmla="*/ 9513 w 10000"/>
                  <a:gd name="connsiteY64" fmla="*/ 3473 h 10000"/>
                  <a:gd name="connsiteX65" fmla="*/ 9715 w 10000"/>
                  <a:gd name="connsiteY65" fmla="*/ 3636 h 10000"/>
                  <a:gd name="connsiteX66" fmla="*/ 9859 w 10000"/>
                  <a:gd name="connsiteY66" fmla="*/ 4102 h 10000"/>
                  <a:gd name="connsiteX67" fmla="*/ 9859 w 10000"/>
                  <a:gd name="connsiteY67" fmla="*/ 4452 h 10000"/>
                  <a:gd name="connsiteX68" fmla="*/ 9878 w 10000"/>
                  <a:gd name="connsiteY68" fmla="*/ 4800 h 10000"/>
                  <a:gd name="connsiteX69" fmla="*/ 10000 w 10000"/>
                  <a:gd name="connsiteY69" fmla="*/ 5361 h 10000"/>
                  <a:gd name="connsiteX70" fmla="*/ 9981 w 10000"/>
                  <a:gd name="connsiteY70" fmla="*/ 5897 h 10000"/>
                  <a:gd name="connsiteX71" fmla="*/ 10000 w 10000"/>
                  <a:gd name="connsiteY71" fmla="*/ 6317 h 10000"/>
                  <a:gd name="connsiteX72" fmla="*/ 9373 w 10000"/>
                  <a:gd name="connsiteY72" fmla="*/ 5874 h 10000"/>
                  <a:gd name="connsiteX73" fmla="*/ 8906 w 10000"/>
                  <a:gd name="connsiteY73" fmla="*/ 5711 h 10000"/>
                  <a:gd name="connsiteX74" fmla="*/ 8459 w 10000"/>
                  <a:gd name="connsiteY74" fmla="*/ 5361 h 10000"/>
                  <a:gd name="connsiteX75" fmla="*/ 8012 w 10000"/>
                  <a:gd name="connsiteY75" fmla="*/ 5174 h 10000"/>
                  <a:gd name="connsiteX76" fmla="*/ 7829 w 10000"/>
                  <a:gd name="connsiteY76" fmla="*/ 4872 h 10000"/>
                  <a:gd name="connsiteX77" fmla="*/ 7748 w 10000"/>
                  <a:gd name="connsiteY77" fmla="*/ 4406 h 10000"/>
                  <a:gd name="connsiteX78" fmla="*/ 7466 w 10000"/>
                  <a:gd name="connsiteY78" fmla="*/ 3962 h 10000"/>
                  <a:gd name="connsiteX79" fmla="*/ 7139 w 10000"/>
                  <a:gd name="connsiteY79" fmla="*/ 3705 h 10000"/>
                  <a:gd name="connsiteX80" fmla="*/ 7038 w 10000"/>
                  <a:gd name="connsiteY80" fmla="*/ 3915 h 10000"/>
                  <a:gd name="connsiteX81" fmla="*/ 7038 w 10000"/>
                  <a:gd name="connsiteY81" fmla="*/ 4288 h 10000"/>
                  <a:gd name="connsiteX82" fmla="*/ 7099 w 10000"/>
                  <a:gd name="connsiteY82" fmla="*/ 5012 h 10000"/>
                  <a:gd name="connsiteX83" fmla="*/ 7099 w 10000"/>
                  <a:gd name="connsiteY83" fmla="*/ 5315 h 10000"/>
                  <a:gd name="connsiteX84" fmla="*/ 6978 w 10000"/>
                  <a:gd name="connsiteY84" fmla="*/ 5593 h 10000"/>
                  <a:gd name="connsiteX85" fmla="*/ 6512 w 10000"/>
                  <a:gd name="connsiteY85" fmla="*/ 5781 h 10000"/>
                  <a:gd name="connsiteX86" fmla="*/ 6227 w 10000"/>
                  <a:gd name="connsiteY86" fmla="*/ 6086 h 10000"/>
                  <a:gd name="connsiteX87" fmla="*/ 6004 w 10000"/>
                  <a:gd name="connsiteY87" fmla="*/ 5781 h 10000"/>
                  <a:gd name="connsiteX88" fmla="*/ 5699 w 10000"/>
                  <a:gd name="connsiteY88" fmla="*/ 5663 h 10000"/>
                  <a:gd name="connsiteX89" fmla="*/ 5660 w 10000"/>
                  <a:gd name="connsiteY89" fmla="*/ 6317 h 10000"/>
                  <a:gd name="connsiteX90" fmla="*/ 5537 w 10000"/>
                  <a:gd name="connsiteY90" fmla="*/ 6620 h 10000"/>
                  <a:gd name="connsiteX91" fmla="*/ 5537 w 10000"/>
                  <a:gd name="connsiteY91" fmla="*/ 6900 h 10000"/>
                  <a:gd name="connsiteX92" fmla="*/ 5295 w 10000"/>
                  <a:gd name="connsiteY92" fmla="*/ 7064 h 10000"/>
                  <a:gd name="connsiteX93" fmla="*/ 5072 w 10000"/>
                  <a:gd name="connsiteY93" fmla="*/ 7435 h 10000"/>
                  <a:gd name="connsiteX94" fmla="*/ 4747 w 10000"/>
                  <a:gd name="connsiteY94" fmla="*/ 8112 h 10000"/>
                  <a:gd name="connsiteX95" fmla="*/ 4524 w 10000"/>
                  <a:gd name="connsiteY95" fmla="*/ 8601 h 10000"/>
                  <a:gd name="connsiteX96" fmla="*/ 4178 w 10000"/>
                  <a:gd name="connsiteY96" fmla="*/ 9043 h 10000"/>
                  <a:gd name="connsiteX97" fmla="*/ 4077 w 10000"/>
                  <a:gd name="connsiteY97" fmla="*/ 9465 h 10000"/>
                  <a:gd name="connsiteX98" fmla="*/ 3875 w 10000"/>
                  <a:gd name="connsiteY98" fmla="*/ 9860 h 10000"/>
                  <a:gd name="connsiteX99" fmla="*/ 3448 w 10000"/>
                  <a:gd name="connsiteY99" fmla="*/ 9604 h 10000"/>
                  <a:gd name="connsiteX100" fmla="*/ 3063 w 10000"/>
                  <a:gd name="connsiteY100" fmla="*/ 9580 h 10000"/>
                  <a:gd name="connsiteX101" fmla="*/ 2759 w 10000"/>
                  <a:gd name="connsiteY101" fmla="*/ 9580 h 10000"/>
                  <a:gd name="connsiteX102" fmla="*/ 2617 w 10000"/>
                  <a:gd name="connsiteY102" fmla="*/ 9768 h 10000"/>
                  <a:gd name="connsiteX103" fmla="*/ 2636 w 10000"/>
                  <a:gd name="connsiteY103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887 w 10000"/>
                  <a:gd name="connsiteY30" fmla="*/ 5174 h 10000"/>
                  <a:gd name="connsiteX31" fmla="*/ 1785 w 10000"/>
                  <a:gd name="connsiteY31" fmla="*/ 5430 h 10000"/>
                  <a:gd name="connsiteX32" fmla="*/ 1136 w 10000"/>
                  <a:gd name="connsiteY32" fmla="*/ 6480 h 10000"/>
                  <a:gd name="connsiteX33" fmla="*/ 1360 w 10000"/>
                  <a:gd name="connsiteY33" fmla="*/ 6410 h 10000"/>
                  <a:gd name="connsiteX34" fmla="*/ 1582 w 10000"/>
                  <a:gd name="connsiteY34" fmla="*/ 6177 h 10000"/>
                  <a:gd name="connsiteX35" fmla="*/ 1845 w 10000"/>
                  <a:gd name="connsiteY35" fmla="*/ 5968 h 10000"/>
                  <a:gd name="connsiteX36" fmla="*/ 1887 w 10000"/>
                  <a:gd name="connsiteY36" fmla="*/ 5711 h 10000"/>
                  <a:gd name="connsiteX37" fmla="*/ 2192 w 10000"/>
                  <a:gd name="connsiteY37" fmla="*/ 5361 h 10000"/>
                  <a:gd name="connsiteX38" fmla="*/ 2698 w 10000"/>
                  <a:gd name="connsiteY38" fmla="*/ 5219 h 10000"/>
                  <a:gd name="connsiteX39" fmla="*/ 2880 w 10000"/>
                  <a:gd name="connsiteY39" fmla="*/ 5152 h 10000"/>
                  <a:gd name="connsiteX40" fmla="*/ 3144 w 10000"/>
                  <a:gd name="connsiteY40" fmla="*/ 5245 h 10000"/>
                  <a:gd name="connsiteX41" fmla="*/ 3186 w 10000"/>
                  <a:gd name="connsiteY41" fmla="*/ 4894 h 10000"/>
                  <a:gd name="connsiteX42" fmla="*/ 3267 w 10000"/>
                  <a:gd name="connsiteY42" fmla="*/ 4637 h 10000"/>
                  <a:gd name="connsiteX43" fmla="*/ 3428 w 10000"/>
                  <a:gd name="connsiteY43" fmla="*/ 4546 h 10000"/>
                  <a:gd name="connsiteX44" fmla="*/ 3631 w 10000"/>
                  <a:gd name="connsiteY44" fmla="*/ 4452 h 10000"/>
                  <a:gd name="connsiteX45" fmla="*/ 3856 w 10000"/>
                  <a:gd name="connsiteY45" fmla="*/ 4452 h 10000"/>
                  <a:gd name="connsiteX46" fmla="*/ 3997 w 10000"/>
                  <a:gd name="connsiteY46" fmla="*/ 4381 h 10000"/>
                  <a:gd name="connsiteX47" fmla="*/ 4383 w 10000"/>
                  <a:gd name="connsiteY47" fmla="*/ 4102 h 10000"/>
                  <a:gd name="connsiteX48" fmla="*/ 4643 w 10000"/>
                  <a:gd name="connsiteY48" fmla="*/ 4172 h 10000"/>
                  <a:gd name="connsiteX49" fmla="*/ 4807 w 10000"/>
                  <a:gd name="connsiteY49" fmla="*/ 4265 h 10000"/>
                  <a:gd name="connsiteX50" fmla="*/ 5172 w 10000"/>
                  <a:gd name="connsiteY50" fmla="*/ 4172 h 10000"/>
                  <a:gd name="connsiteX51" fmla="*/ 5660 w 10000"/>
                  <a:gd name="connsiteY51" fmla="*/ 4194 h 10000"/>
                  <a:gd name="connsiteX52" fmla="*/ 5863 w 10000"/>
                  <a:gd name="connsiteY52" fmla="*/ 4102 h 10000"/>
                  <a:gd name="connsiteX53" fmla="*/ 6125 w 10000"/>
                  <a:gd name="connsiteY53" fmla="*/ 4102 h 10000"/>
                  <a:gd name="connsiteX54" fmla="*/ 6390 w 10000"/>
                  <a:gd name="connsiteY54" fmla="*/ 4010 h 10000"/>
                  <a:gd name="connsiteX55" fmla="*/ 6512 w 10000"/>
                  <a:gd name="connsiteY55" fmla="*/ 3751 h 10000"/>
                  <a:gd name="connsiteX56" fmla="*/ 6632 w 10000"/>
                  <a:gd name="connsiteY56" fmla="*/ 3427 h 10000"/>
                  <a:gd name="connsiteX57" fmla="*/ 6572 w 10000"/>
                  <a:gd name="connsiteY57" fmla="*/ 3192 h 10000"/>
                  <a:gd name="connsiteX58" fmla="*/ 6552 w 10000"/>
                  <a:gd name="connsiteY58" fmla="*/ 2914 h 10000"/>
                  <a:gd name="connsiteX59" fmla="*/ 6552 w 10000"/>
                  <a:gd name="connsiteY59" fmla="*/ 2678 h 10000"/>
                  <a:gd name="connsiteX60" fmla="*/ 6632 w 10000"/>
                  <a:gd name="connsiteY60" fmla="*/ 2494 h 10000"/>
                  <a:gd name="connsiteX61" fmla="*/ 8803 w 10000"/>
                  <a:gd name="connsiteY61" fmla="*/ 2517 h 10000"/>
                  <a:gd name="connsiteX62" fmla="*/ 9127 w 10000"/>
                  <a:gd name="connsiteY62" fmla="*/ 2657 h 10000"/>
                  <a:gd name="connsiteX63" fmla="*/ 9513 w 10000"/>
                  <a:gd name="connsiteY63" fmla="*/ 3473 h 10000"/>
                  <a:gd name="connsiteX64" fmla="*/ 9715 w 10000"/>
                  <a:gd name="connsiteY64" fmla="*/ 3636 h 10000"/>
                  <a:gd name="connsiteX65" fmla="*/ 9859 w 10000"/>
                  <a:gd name="connsiteY65" fmla="*/ 4102 h 10000"/>
                  <a:gd name="connsiteX66" fmla="*/ 9859 w 10000"/>
                  <a:gd name="connsiteY66" fmla="*/ 4452 h 10000"/>
                  <a:gd name="connsiteX67" fmla="*/ 9878 w 10000"/>
                  <a:gd name="connsiteY67" fmla="*/ 4800 h 10000"/>
                  <a:gd name="connsiteX68" fmla="*/ 10000 w 10000"/>
                  <a:gd name="connsiteY68" fmla="*/ 5361 h 10000"/>
                  <a:gd name="connsiteX69" fmla="*/ 9981 w 10000"/>
                  <a:gd name="connsiteY69" fmla="*/ 5897 h 10000"/>
                  <a:gd name="connsiteX70" fmla="*/ 10000 w 10000"/>
                  <a:gd name="connsiteY70" fmla="*/ 6317 h 10000"/>
                  <a:gd name="connsiteX71" fmla="*/ 9373 w 10000"/>
                  <a:gd name="connsiteY71" fmla="*/ 5874 h 10000"/>
                  <a:gd name="connsiteX72" fmla="*/ 8906 w 10000"/>
                  <a:gd name="connsiteY72" fmla="*/ 5711 h 10000"/>
                  <a:gd name="connsiteX73" fmla="*/ 8459 w 10000"/>
                  <a:gd name="connsiteY73" fmla="*/ 5361 h 10000"/>
                  <a:gd name="connsiteX74" fmla="*/ 8012 w 10000"/>
                  <a:gd name="connsiteY74" fmla="*/ 5174 h 10000"/>
                  <a:gd name="connsiteX75" fmla="*/ 7829 w 10000"/>
                  <a:gd name="connsiteY75" fmla="*/ 4872 h 10000"/>
                  <a:gd name="connsiteX76" fmla="*/ 7748 w 10000"/>
                  <a:gd name="connsiteY76" fmla="*/ 4406 h 10000"/>
                  <a:gd name="connsiteX77" fmla="*/ 7466 w 10000"/>
                  <a:gd name="connsiteY77" fmla="*/ 3962 h 10000"/>
                  <a:gd name="connsiteX78" fmla="*/ 7139 w 10000"/>
                  <a:gd name="connsiteY78" fmla="*/ 3705 h 10000"/>
                  <a:gd name="connsiteX79" fmla="*/ 7038 w 10000"/>
                  <a:gd name="connsiteY79" fmla="*/ 3915 h 10000"/>
                  <a:gd name="connsiteX80" fmla="*/ 7038 w 10000"/>
                  <a:gd name="connsiteY80" fmla="*/ 4288 h 10000"/>
                  <a:gd name="connsiteX81" fmla="*/ 7099 w 10000"/>
                  <a:gd name="connsiteY81" fmla="*/ 5012 h 10000"/>
                  <a:gd name="connsiteX82" fmla="*/ 7099 w 10000"/>
                  <a:gd name="connsiteY82" fmla="*/ 5315 h 10000"/>
                  <a:gd name="connsiteX83" fmla="*/ 6978 w 10000"/>
                  <a:gd name="connsiteY83" fmla="*/ 5593 h 10000"/>
                  <a:gd name="connsiteX84" fmla="*/ 6512 w 10000"/>
                  <a:gd name="connsiteY84" fmla="*/ 5781 h 10000"/>
                  <a:gd name="connsiteX85" fmla="*/ 6227 w 10000"/>
                  <a:gd name="connsiteY85" fmla="*/ 6086 h 10000"/>
                  <a:gd name="connsiteX86" fmla="*/ 6004 w 10000"/>
                  <a:gd name="connsiteY86" fmla="*/ 5781 h 10000"/>
                  <a:gd name="connsiteX87" fmla="*/ 5699 w 10000"/>
                  <a:gd name="connsiteY87" fmla="*/ 5663 h 10000"/>
                  <a:gd name="connsiteX88" fmla="*/ 5660 w 10000"/>
                  <a:gd name="connsiteY88" fmla="*/ 6317 h 10000"/>
                  <a:gd name="connsiteX89" fmla="*/ 5537 w 10000"/>
                  <a:gd name="connsiteY89" fmla="*/ 6620 h 10000"/>
                  <a:gd name="connsiteX90" fmla="*/ 5537 w 10000"/>
                  <a:gd name="connsiteY90" fmla="*/ 6900 h 10000"/>
                  <a:gd name="connsiteX91" fmla="*/ 5295 w 10000"/>
                  <a:gd name="connsiteY91" fmla="*/ 7064 h 10000"/>
                  <a:gd name="connsiteX92" fmla="*/ 5072 w 10000"/>
                  <a:gd name="connsiteY92" fmla="*/ 7435 h 10000"/>
                  <a:gd name="connsiteX93" fmla="*/ 4747 w 10000"/>
                  <a:gd name="connsiteY93" fmla="*/ 8112 h 10000"/>
                  <a:gd name="connsiteX94" fmla="*/ 4524 w 10000"/>
                  <a:gd name="connsiteY94" fmla="*/ 8601 h 10000"/>
                  <a:gd name="connsiteX95" fmla="*/ 4178 w 10000"/>
                  <a:gd name="connsiteY95" fmla="*/ 9043 h 10000"/>
                  <a:gd name="connsiteX96" fmla="*/ 4077 w 10000"/>
                  <a:gd name="connsiteY96" fmla="*/ 9465 h 10000"/>
                  <a:gd name="connsiteX97" fmla="*/ 3875 w 10000"/>
                  <a:gd name="connsiteY97" fmla="*/ 9860 h 10000"/>
                  <a:gd name="connsiteX98" fmla="*/ 3448 w 10000"/>
                  <a:gd name="connsiteY98" fmla="*/ 9604 h 10000"/>
                  <a:gd name="connsiteX99" fmla="*/ 3063 w 10000"/>
                  <a:gd name="connsiteY99" fmla="*/ 9580 h 10000"/>
                  <a:gd name="connsiteX100" fmla="*/ 2759 w 10000"/>
                  <a:gd name="connsiteY100" fmla="*/ 9580 h 10000"/>
                  <a:gd name="connsiteX101" fmla="*/ 2617 w 10000"/>
                  <a:gd name="connsiteY101" fmla="*/ 9768 h 10000"/>
                  <a:gd name="connsiteX102" fmla="*/ 2636 w 10000"/>
                  <a:gd name="connsiteY102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887 w 10000"/>
                  <a:gd name="connsiteY30" fmla="*/ 5174 h 10000"/>
                  <a:gd name="connsiteX31" fmla="*/ 1136 w 10000"/>
                  <a:gd name="connsiteY31" fmla="*/ 6480 h 10000"/>
                  <a:gd name="connsiteX32" fmla="*/ 1360 w 10000"/>
                  <a:gd name="connsiteY32" fmla="*/ 6410 h 10000"/>
                  <a:gd name="connsiteX33" fmla="*/ 1582 w 10000"/>
                  <a:gd name="connsiteY33" fmla="*/ 6177 h 10000"/>
                  <a:gd name="connsiteX34" fmla="*/ 1845 w 10000"/>
                  <a:gd name="connsiteY34" fmla="*/ 5968 h 10000"/>
                  <a:gd name="connsiteX35" fmla="*/ 1887 w 10000"/>
                  <a:gd name="connsiteY35" fmla="*/ 5711 h 10000"/>
                  <a:gd name="connsiteX36" fmla="*/ 2192 w 10000"/>
                  <a:gd name="connsiteY36" fmla="*/ 5361 h 10000"/>
                  <a:gd name="connsiteX37" fmla="*/ 2698 w 10000"/>
                  <a:gd name="connsiteY37" fmla="*/ 5219 h 10000"/>
                  <a:gd name="connsiteX38" fmla="*/ 2880 w 10000"/>
                  <a:gd name="connsiteY38" fmla="*/ 5152 h 10000"/>
                  <a:gd name="connsiteX39" fmla="*/ 3144 w 10000"/>
                  <a:gd name="connsiteY39" fmla="*/ 5245 h 10000"/>
                  <a:gd name="connsiteX40" fmla="*/ 3186 w 10000"/>
                  <a:gd name="connsiteY40" fmla="*/ 4894 h 10000"/>
                  <a:gd name="connsiteX41" fmla="*/ 3267 w 10000"/>
                  <a:gd name="connsiteY41" fmla="*/ 4637 h 10000"/>
                  <a:gd name="connsiteX42" fmla="*/ 3428 w 10000"/>
                  <a:gd name="connsiteY42" fmla="*/ 4546 h 10000"/>
                  <a:gd name="connsiteX43" fmla="*/ 3631 w 10000"/>
                  <a:gd name="connsiteY43" fmla="*/ 4452 h 10000"/>
                  <a:gd name="connsiteX44" fmla="*/ 3856 w 10000"/>
                  <a:gd name="connsiteY44" fmla="*/ 4452 h 10000"/>
                  <a:gd name="connsiteX45" fmla="*/ 3997 w 10000"/>
                  <a:gd name="connsiteY45" fmla="*/ 4381 h 10000"/>
                  <a:gd name="connsiteX46" fmla="*/ 4383 w 10000"/>
                  <a:gd name="connsiteY46" fmla="*/ 4102 h 10000"/>
                  <a:gd name="connsiteX47" fmla="*/ 4643 w 10000"/>
                  <a:gd name="connsiteY47" fmla="*/ 4172 h 10000"/>
                  <a:gd name="connsiteX48" fmla="*/ 4807 w 10000"/>
                  <a:gd name="connsiteY48" fmla="*/ 4265 h 10000"/>
                  <a:gd name="connsiteX49" fmla="*/ 5172 w 10000"/>
                  <a:gd name="connsiteY49" fmla="*/ 4172 h 10000"/>
                  <a:gd name="connsiteX50" fmla="*/ 5660 w 10000"/>
                  <a:gd name="connsiteY50" fmla="*/ 4194 h 10000"/>
                  <a:gd name="connsiteX51" fmla="*/ 5863 w 10000"/>
                  <a:gd name="connsiteY51" fmla="*/ 4102 h 10000"/>
                  <a:gd name="connsiteX52" fmla="*/ 6125 w 10000"/>
                  <a:gd name="connsiteY52" fmla="*/ 4102 h 10000"/>
                  <a:gd name="connsiteX53" fmla="*/ 6390 w 10000"/>
                  <a:gd name="connsiteY53" fmla="*/ 4010 h 10000"/>
                  <a:gd name="connsiteX54" fmla="*/ 6512 w 10000"/>
                  <a:gd name="connsiteY54" fmla="*/ 3751 h 10000"/>
                  <a:gd name="connsiteX55" fmla="*/ 6632 w 10000"/>
                  <a:gd name="connsiteY55" fmla="*/ 3427 h 10000"/>
                  <a:gd name="connsiteX56" fmla="*/ 6572 w 10000"/>
                  <a:gd name="connsiteY56" fmla="*/ 3192 h 10000"/>
                  <a:gd name="connsiteX57" fmla="*/ 6552 w 10000"/>
                  <a:gd name="connsiteY57" fmla="*/ 2914 h 10000"/>
                  <a:gd name="connsiteX58" fmla="*/ 6552 w 10000"/>
                  <a:gd name="connsiteY58" fmla="*/ 2678 h 10000"/>
                  <a:gd name="connsiteX59" fmla="*/ 6632 w 10000"/>
                  <a:gd name="connsiteY59" fmla="*/ 2494 h 10000"/>
                  <a:gd name="connsiteX60" fmla="*/ 8803 w 10000"/>
                  <a:gd name="connsiteY60" fmla="*/ 2517 h 10000"/>
                  <a:gd name="connsiteX61" fmla="*/ 9127 w 10000"/>
                  <a:gd name="connsiteY61" fmla="*/ 2657 h 10000"/>
                  <a:gd name="connsiteX62" fmla="*/ 9513 w 10000"/>
                  <a:gd name="connsiteY62" fmla="*/ 3473 h 10000"/>
                  <a:gd name="connsiteX63" fmla="*/ 9715 w 10000"/>
                  <a:gd name="connsiteY63" fmla="*/ 3636 h 10000"/>
                  <a:gd name="connsiteX64" fmla="*/ 9859 w 10000"/>
                  <a:gd name="connsiteY64" fmla="*/ 4102 h 10000"/>
                  <a:gd name="connsiteX65" fmla="*/ 9859 w 10000"/>
                  <a:gd name="connsiteY65" fmla="*/ 4452 h 10000"/>
                  <a:gd name="connsiteX66" fmla="*/ 9878 w 10000"/>
                  <a:gd name="connsiteY66" fmla="*/ 4800 h 10000"/>
                  <a:gd name="connsiteX67" fmla="*/ 10000 w 10000"/>
                  <a:gd name="connsiteY67" fmla="*/ 5361 h 10000"/>
                  <a:gd name="connsiteX68" fmla="*/ 9981 w 10000"/>
                  <a:gd name="connsiteY68" fmla="*/ 5897 h 10000"/>
                  <a:gd name="connsiteX69" fmla="*/ 10000 w 10000"/>
                  <a:gd name="connsiteY69" fmla="*/ 6317 h 10000"/>
                  <a:gd name="connsiteX70" fmla="*/ 9373 w 10000"/>
                  <a:gd name="connsiteY70" fmla="*/ 5874 h 10000"/>
                  <a:gd name="connsiteX71" fmla="*/ 8906 w 10000"/>
                  <a:gd name="connsiteY71" fmla="*/ 5711 h 10000"/>
                  <a:gd name="connsiteX72" fmla="*/ 8459 w 10000"/>
                  <a:gd name="connsiteY72" fmla="*/ 5361 h 10000"/>
                  <a:gd name="connsiteX73" fmla="*/ 8012 w 10000"/>
                  <a:gd name="connsiteY73" fmla="*/ 5174 h 10000"/>
                  <a:gd name="connsiteX74" fmla="*/ 7829 w 10000"/>
                  <a:gd name="connsiteY74" fmla="*/ 4872 h 10000"/>
                  <a:gd name="connsiteX75" fmla="*/ 7748 w 10000"/>
                  <a:gd name="connsiteY75" fmla="*/ 4406 h 10000"/>
                  <a:gd name="connsiteX76" fmla="*/ 7466 w 10000"/>
                  <a:gd name="connsiteY76" fmla="*/ 3962 h 10000"/>
                  <a:gd name="connsiteX77" fmla="*/ 7139 w 10000"/>
                  <a:gd name="connsiteY77" fmla="*/ 3705 h 10000"/>
                  <a:gd name="connsiteX78" fmla="*/ 7038 w 10000"/>
                  <a:gd name="connsiteY78" fmla="*/ 3915 h 10000"/>
                  <a:gd name="connsiteX79" fmla="*/ 7038 w 10000"/>
                  <a:gd name="connsiteY79" fmla="*/ 4288 h 10000"/>
                  <a:gd name="connsiteX80" fmla="*/ 7099 w 10000"/>
                  <a:gd name="connsiteY80" fmla="*/ 5012 h 10000"/>
                  <a:gd name="connsiteX81" fmla="*/ 7099 w 10000"/>
                  <a:gd name="connsiteY81" fmla="*/ 5315 h 10000"/>
                  <a:gd name="connsiteX82" fmla="*/ 6978 w 10000"/>
                  <a:gd name="connsiteY82" fmla="*/ 5593 h 10000"/>
                  <a:gd name="connsiteX83" fmla="*/ 6512 w 10000"/>
                  <a:gd name="connsiteY83" fmla="*/ 5781 h 10000"/>
                  <a:gd name="connsiteX84" fmla="*/ 6227 w 10000"/>
                  <a:gd name="connsiteY84" fmla="*/ 6086 h 10000"/>
                  <a:gd name="connsiteX85" fmla="*/ 6004 w 10000"/>
                  <a:gd name="connsiteY85" fmla="*/ 5781 h 10000"/>
                  <a:gd name="connsiteX86" fmla="*/ 5699 w 10000"/>
                  <a:gd name="connsiteY86" fmla="*/ 5663 h 10000"/>
                  <a:gd name="connsiteX87" fmla="*/ 5660 w 10000"/>
                  <a:gd name="connsiteY87" fmla="*/ 6317 h 10000"/>
                  <a:gd name="connsiteX88" fmla="*/ 5537 w 10000"/>
                  <a:gd name="connsiteY88" fmla="*/ 6620 h 10000"/>
                  <a:gd name="connsiteX89" fmla="*/ 5537 w 10000"/>
                  <a:gd name="connsiteY89" fmla="*/ 6900 h 10000"/>
                  <a:gd name="connsiteX90" fmla="*/ 5295 w 10000"/>
                  <a:gd name="connsiteY90" fmla="*/ 7064 h 10000"/>
                  <a:gd name="connsiteX91" fmla="*/ 5072 w 10000"/>
                  <a:gd name="connsiteY91" fmla="*/ 7435 h 10000"/>
                  <a:gd name="connsiteX92" fmla="*/ 4747 w 10000"/>
                  <a:gd name="connsiteY92" fmla="*/ 8112 h 10000"/>
                  <a:gd name="connsiteX93" fmla="*/ 4524 w 10000"/>
                  <a:gd name="connsiteY93" fmla="*/ 8601 h 10000"/>
                  <a:gd name="connsiteX94" fmla="*/ 4178 w 10000"/>
                  <a:gd name="connsiteY94" fmla="*/ 9043 h 10000"/>
                  <a:gd name="connsiteX95" fmla="*/ 4077 w 10000"/>
                  <a:gd name="connsiteY95" fmla="*/ 9465 h 10000"/>
                  <a:gd name="connsiteX96" fmla="*/ 3875 w 10000"/>
                  <a:gd name="connsiteY96" fmla="*/ 9860 h 10000"/>
                  <a:gd name="connsiteX97" fmla="*/ 3448 w 10000"/>
                  <a:gd name="connsiteY97" fmla="*/ 9604 h 10000"/>
                  <a:gd name="connsiteX98" fmla="*/ 3063 w 10000"/>
                  <a:gd name="connsiteY98" fmla="*/ 9580 h 10000"/>
                  <a:gd name="connsiteX99" fmla="*/ 2759 w 10000"/>
                  <a:gd name="connsiteY99" fmla="*/ 9580 h 10000"/>
                  <a:gd name="connsiteX100" fmla="*/ 2617 w 10000"/>
                  <a:gd name="connsiteY100" fmla="*/ 9768 h 10000"/>
                  <a:gd name="connsiteX101" fmla="*/ 2636 w 10000"/>
                  <a:gd name="connsiteY101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136 w 10000"/>
                  <a:gd name="connsiteY30" fmla="*/ 6480 h 10000"/>
                  <a:gd name="connsiteX31" fmla="*/ 1360 w 10000"/>
                  <a:gd name="connsiteY31" fmla="*/ 6410 h 10000"/>
                  <a:gd name="connsiteX32" fmla="*/ 1582 w 10000"/>
                  <a:gd name="connsiteY32" fmla="*/ 6177 h 10000"/>
                  <a:gd name="connsiteX33" fmla="*/ 1845 w 10000"/>
                  <a:gd name="connsiteY33" fmla="*/ 5968 h 10000"/>
                  <a:gd name="connsiteX34" fmla="*/ 1887 w 10000"/>
                  <a:gd name="connsiteY34" fmla="*/ 5711 h 10000"/>
                  <a:gd name="connsiteX35" fmla="*/ 2192 w 10000"/>
                  <a:gd name="connsiteY35" fmla="*/ 5361 h 10000"/>
                  <a:gd name="connsiteX36" fmla="*/ 2698 w 10000"/>
                  <a:gd name="connsiteY36" fmla="*/ 5219 h 10000"/>
                  <a:gd name="connsiteX37" fmla="*/ 2880 w 10000"/>
                  <a:gd name="connsiteY37" fmla="*/ 5152 h 10000"/>
                  <a:gd name="connsiteX38" fmla="*/ 3144 w 10000"/>
                  <a:gd name="connsiteY38" fmla="*/ 5245 h 10000"/>
                  <a:gd name="connsiteX39" fmla="*/ 3186 w 10000"/>
                  <a:gd name="connsiteY39" fmla="*/ 4894 h 10000"/>
                  <a:gd name="connsiteX40" fmla="*/ 3267 w 10000"/>
                  <a:gd name="connsiteY40" fmla="*/ 4637 h 10000"/>
                  <a:gd name="connsiteX41" fmla="*/ 3428 w 10000"/>
                  <a:gd name="connsiteY41" fmla="*/ 4546 h 10000"/>
                  <a:gd name="connsiteX42" fmla="*/ 3631 w 10000"/>
                  <a:gd name="connsiteY42" fmla="*/ 4452 h 10000"/>
                  <a:gd name="connsiteX43" fmla="*/ 3856 w 10000"/>
                  <a:gd name="connsiteY43" fmla="*/ 4452 h 10000"/>
                  <a:gd name="connsiteX44" fmla="*/ 3997 w 10000"/>
                  <a:gd name="connsiteY44" fmla="*/ 4381 h 10000"/>
                  <a:gd name="connsiteX45" fmla="*/ 4383 w 10000"/>
                  <a:gd name="connsiteY45" fmla="*/ 4102 h 10000"/>
                  <a:gd name="connsiteX46" fmla="*/ 4643 w 10000"/>
                  <a:gd name="connsiteY46" fmla="*/ 4172 h 10000"/>
                  <a:gd name="connsiteX47" fmla="*/ 4807 w 10000"/>
                  <a:gd name="connsiteY47" fmla="*/ 4265 h 10000"/>
                  <a:gd name="connsiteX48" fmla="*/ 5172 w 10000"/>
                  <a:gd name="connsiteY48" fmla="*/ 4172 h 10000"/>
                  <a:gd name="connsiteX49" fmla="*/ 5660 w 10000"/>
                  <a:gd name="connsiteY49" fmla="*/ 4194 h 10000"/>
                  <a:gd name="connsiteX50" fmla="*/ 5863 w 10000"/>
                  <a:gd name="connsiteY50" fmla="*/ 4102 h 10000"/>
                  <a:gd name="connsiteX51" fmla="*/ 6125 w 10000"/>
                  <a:gd name="connsiteY51" fmla="*/ 4102 h 10000"/>
                  <a:gd name="connsiteX52" fmla="*/ 6390 w 10000"/>
                  <a:gd name="connsiteY52" fmla="*/ 4010 h 10000"/>
                  <a:gd name="connsiteX53" fmla="*/ 6512 w 10000"/>
                  <a:gd name="connsiteY53" fmla="*/ 3751 h 10000"/>
                  <a:gd name="connsiteX54" fmla="*/ 6632 w 10000"/>
                  <a:gd name="connsiteY54" fmla="*/ 3427 h 10000"/>
                  <a:gd name="connsiteX55" fmla="*/ 6572 w 10000"/>
                  <a:gd name="connsiteY55" fmla="*/ 3192 h 10000"/>
                  <a:gd name="connsiteX56" fmla="*/ 6552 w 10000"/>
                  <a:gd name="connsiteY56" fmla="*/ 2914 h 10000"/>
                  <a:gd name="connsiteX57" fmla="*/ 6552 w 10000"/>
                  <a:gd name="connsiteY57" fmla="*/ 2678 h 10000"/>
                  <a:gd name="connsiteX58" fmla="*/ 6632 w 10000"/>
                  <a:gd name="connsiteY58" fmla="*/ 2494 h 10000"/>
                  <a:gd name="connsiteX59" fmla="*/ 8803 w 10000"/>
                  <a:gd name="connsiteY59" fmla="*/ 2517 h 10000"/>
                  <a:gd name="connsiteX60" fmla="*/ 9127 w 10000"/>
                  <a:gd name="connsiteY60" fmla="*/ 2657 h 10000"/>
                  <a:gd name="connsiteX61" fmla="*/ 9513 w 10000"/>
                  <a:gd name="connsiteY61" fmla="*/ 3473 h 10000"/>
                  <a:gd name="connsiteX62" fmla="*/ 9715 w 10000"/>
                  <a:gd name="connsiteY62" fmla="*/ 3636 h 10000"/>
                  <a:gd name="connsiteX63" fmla="*/ 9859 w 10000"/>
                  <a:gd name="connsiteY63" fmla="*/ 4102 h 10000"/>
                  <a:gd name="connsiteX64" fmla="*/ 9859 w 10000"/>
                  <a:gd name="connsiteY64" fmla="*/ 4452 h 10000"/>
                  <a:gd name="connsiteX65" fmla="*/ 9878 w 10000"/>
                  <a:gd name="connsiteY65" fmla="*/ 4800 h 10000"/>
                  <a:gd name="connsiteX66" fmla="*/ 10000 w 10000"/>
                  <a:gd name="connsiteY66" fmla="*/ 5361 h 10000"/>
                  <a:gd name="connsiteX67" fmla="*/ 9981 w 10000"/>
                  <a:gd name="connsiteY67" fmla="*/ 5897 h 10000"/>
                  <a:gd name="connsiteX68" fmla="*/ 10000 w 10000"/>
                  <a:gd name="connsiteY68" fmla="*/ 6317 h 10000"/>
                  <a:gd name="connsiteX69" fmla="*/ 9373 w 10000"/>
                  <a:gd name="connsiteY69" fmla="*/ 5874 h 10000"/>
                  <a:gd name="connsiteX70" fmla="*/ 8906 w 10000"/>
                  <a:gd name="connsiteY70" fmla="*/ 5711 h 10000"/>
                  <a:gd name="connsiteX71" fmla="*/ 8459 w 10000"/>
                  <a:gd name="connsiteY71" fmla="*/ 5361 h 10000"/>
                  <a:gd name="connsiteX72" fmla="*/ 8012 w 10000"/>
                  <a:gd name="connsiteY72" fmla="*/ 5174 h 10000"/>
                  <a:gd name="connsiteX73" fmla="*/ 7829 w 10000"/>
                  <a:gd name="connsiteY73" fmla="*/ 4872 h 10000"/>
                  <a:gd name="connsiteX74" fmla="*/ 7748 w 10000"/>
                  <a:gd name="connsiteY74" fmla="*/ 4406 h 10000"/>
                  <a:gd name="connsiteX75" fmla="*/ 7466 w 10000"/>
                  <a:gd name="connsiteY75" fmla="*/ 3962 h 10000"/>
                  <a:gd name="connsiteX76" fmla="*/ 7139 w 10000"/>
                  <a:gd name="connsiteY76" fmla="*/ 3705 h 10000"/>
                  <a:gd name="connsiteX77" fmla="*/ 7038 w 10000"/>
                  <a:gd name="connsiteY77" fmla="*/ 3915 h 10000"/>
                  <a:gd name="connsiteX78" fmla="*/ 7038 w 10000"/>
                  <a:gd name="connsiteY78" fmla="*/ 4288 h 10000"/>
                  <a:gd name="connsiteX79" fmla="*/ 7099 w 10000"/>
                  <a:gd name="connsiteY79" fmla="*/ 5012 h 10000"/>
                  <a:gd name="connsiteX80" fmla="*/ 7099 w 10000"/>
                  <a:gd name="connsiteY80" fmla="*/ 5315 h 10000"/>
                  <a:gd name="connsiteX81" fmla="*/ 6978 w 10000"/>
                  <a:gd name="connsiteY81" fmla="*/ 5593 h 10000"/>
                  <a:gd name="connsiteX82" fmla="*/ 6512 w 10000"/>
                  <a:gd name="connsiteY82" fmla="*/ 5781 h 10000"/>
                  <a:gd name="connsiteX83" fmla="*/ 6227 w 10000"/>
                  <a:gd name="connsiteY83" fmla="*/ 6086 h 10000"/>
                  <a:gd name="connsiteX84" fmla="*/ 6004 w 10000"/>
                  <a:gd name="connsiteY84" fmla="*/ 5781 h 10000"/>
                  <a:gd name="connsiteX85" fmla="*/ 5699 w 10000"/>
                  <a:gd name="connsiteY85" fmla="*/ 5663 h 10000"/>
                  <a:gd name="connsiteX86" fmla="*/ 5660 w 10000"/>
                  <a:gd name="connsiteY86" fmla="*/ 6317 h 10000"/>
                  <a:gd name="connsiteX87" fmla="*/ 5537 w 10000"/>
                  <a:gd name="connsiteY87" fmla="*/ 6620 h 10000"/>
                  <a:gd name="connsiteX88" fmla="*/ 5537 w 10000"/>
                  <a:gd name="connsiteY88" fmla="*/ 6900 h 10000"/>
                  <a:gd name="connsiteX89" fmla="*/ 5295 w 10000"/>
                  <a:gd name="connsiteY89" fmla="*/ 7064 h 10000"/>
                  <a:gd name="connsiteX90" fmla="*/ 5072 w 10000"/>
                  <a:gd name="connsiteY90" fmla="*/ 7435 h 10000"/>
                  <a:gd name="connsiteX91" fmla="*/ 4747 w 10000"/>
                  <a:gd name="connsiteY91" fmla="*/ 8112 h 10000"/>
                  <a:gd name="connsiteX92" fmla="*/ 4524 w 10000"/>
                  <a:gd name="connsiteY92" fmla="*/ 8601 h 10000"/>
                  <a:gd name="connsiteX93" fmla="*/ 4178 w 10000"/>
                  <a:gd name="connsiteY93" fmla="*/ 9043 h 10000"/>
                  <a:gd name="connsiteX94" fmla="*/ 4077 w 10000"/>
                  <a:gd name="connsiteY94" fmla="*/ 9465 h 10000"/>
                  <a:gd name="connsiteX95" fmla="*/ 3875 w 10000"/>
                  <a:gd name="connsiteY95" fmla="*/ 9860 h 10000"/>
                  <a:gd name="connsiteX96" fmla="*/ 3448 w 10000"/>
                  <a:gd name="connsiteY96" fmla="*/ 9604 h 10000"/>
                  <a:gd name="connsiteX97" fmla="*/ 3063 w 10000"/>
                  <a:gd name="connsiteY97" fmla="*/ 9580 h 10000"/>
                  <a:gd name="connsiteX98" fmla="*/ 2759 w 10000"/>
                  <a:gd name="connsiteY98" fmla="*/ 9580 h 10000"/>
                  <a:gd name="connsiteX99" fmla="*/ 2617 w 10000"/>
                  <a:gd name="connsiteY99" fmla="*/ 9768 h 10000"/>
                  <a:gd name="connsiteX100" fmla="*/ 2636 w 10000"/>
                  <a:gd name="connsiteY100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1136 w 10000"/>
                  <a:gd name="connsiteY29" fmla="*/ 6480 h 10000"/>
                  <a:gd name="connsiteX30" fmla="*/ 1360 w 10000"/>
                  <a:gd name="connsiteY30" fmla="*/ 6410 h 10000"/>
                  <a:gd name="connsiteX31" fmla="*/ 1582 w 10000"/>
                  <a:gd name="connsiteY31" fmla="*/ 6177 h 10000"/>
                  <a:gd name="connsiteX32" fmla="*/ 1845 w 10000"/>
                  <a:gd name="connsiteY32" fmla="*/ 5968 h 10000"/>
                  <a:gd name="connsiteX33" fmla="*/ 1887 w 10000"/>
                  <a:gd name="connsiteY33" fmla="*/ 5711 h 10000"/>
                  <a:gd name="connsiteX34" fmla="*/ 2192 w 10000"/>
                  <a:gd name="connsiteY34" fmla="*/ 5361 h 10000"/>
                  <a:gd name="connsiteX35" fmla="*/ 2698 w 10000"/>
                  <a:gd name="connsiteY35" fmla="*/ 5219 h 10000"/>
                  <a:gd name="connsiteX36" fmla="*/ 2880 w 10000"/>
                  <a:gd name="connsiteY36" fmla="*/ 5152 h 10000"/>
                  <a:gd name="connsiteX37" fmla="*/ 3144 w 10000"/>
                  <a:gd name="connsiteY37" fmla="*/ 5245 h 10000"/>
                  <a:gd name="connsiteX38" fmla="*/ 3186 w 10000"/>
                  <a:gd name="connsiteY38" fmla="*/ 4894 h 10000"/>
                  <a:gd name="connsiteX39" fmla="*/ 3267 w 10000"/>
                  <a:gd name="connsiteY39" fmla="*/ 4637 h 10000"/>
                  <a:gd name="connsiteX40" fmla="*/ 3428 w 10000"/>
                  <a:gd name="connsiteY40" fmla="*/ 4546 h 10000"/>
                  <a:gd name="connsiteX41" fmla="*/ 3631 w 10000"/>
                  <a:gd name="connsiteY41" fmla="*/ 4452 h 10000"/>
                  <a:gd name="connsiteX42" fmla="*/ 3856 w 10000"/>
                  <a:gd name="connsiteY42" fmla="*/ 4452 h 10000"/>
                  <a:gd name="connsiteX43" fmla="*/ 3997 w 10000"/>
                  <a:gd name="connsiteY43" fmla="*/ 4381 h 10000"/>
                  <a:gd name="connsiteX44" fmla="*/ 4383 w 10000"/>
                  <a:gd name="connsiteY44" fmla="*/ 4102 h 10000"/>
                  <a:gd name="connsiteX45" fmla="*/ 4643 w 10000"/>
                  <a:gd name="connsiteY45" fmla="*/ 4172 h 10000"/>
                  <a:gd name="connsiteX46" fmla="*/ 4807 w 10000"/>
                  <a:gd name="connsiteY46" fmla="*/ 4265 h 10000"/>
                  <a:gd name="connsiteX47" fmla="*/ 5172 w 10000"/>
                  <a:gd name="connsiteY47" fmla="*/ 4172 h 10000"/>
                  <a:gd name="connsiteX48" fmla="*/ 5660 w 10000"/>
                  <a:gd name="connsiteY48" fmla="*/ 4194 h 10000"/>
                  <a:gd name="connsiteX49" fmla="*/ 5863 w 10000"/>
                  <a:gd name="connsiteY49" fmla="*/ 4102 h 10000"/>
                  <a:gd name="connsiteX50" fmla="*/ 6125 w 10000"/>
                  <a:gd name="connsiteY50" fmla="*/ 4102 h 10000"/>
                  <a:gd name="connsiteX51" fmla="*/ 6390 w 10000"/>
                  <a:gd name="connsiteY51" fmla="*/ 4010 h 10000"/>
                  <a:gd name="connsiteX52" fmla="*/ 6512 w 10000"/>
                  <a:gd name="connsiteY52" fmla="*/ 3751 h 10000"/>
                  <a:gd name="connsiteX53" fmla="*/ 6632 w 10000"/>
                  <a:gd name="connsiteY53" fmla="*/ 3427 h 10000"/>
                  <a:gd name="connsiteX54" fmla="*/ 6572 w 10000"/>
                  <a:gd name="connsiteY54" fmla="*/ 3192 h 10000"/>
                  <a:gd name="connsiteX55" fmla="*/ 6552 w 10000"/>
                  <a:gd name="connsiteY55" fmla="*/ 2914 h 10000"/>
                  <a:gd name="connsiteX56" fmla="*/ 6552 w 10000"/>
                  <a:gd name="connsiteY56" fmla="*/ 2678 h 10000"/>
                  <a:gd name="connsiteX57" fmla="*/ 6632 w 10000"/>
                  <a:gd name="connsiteY57" fmla="*/ 2494 h 10000"/>
                  <a:gd name="connsiteX58" fmla="*/ 8803 w 10000"/>
                  <a:gd name="connsiteY58" fmla="*/ 2517 h 10000"/>
                  <a:gd name="connsiteX59" fmla="*/ 9127 w 10000"/>
                  <a:gd name="connsiteY59" fmla="*/ 2657 h 10000"/>
                  <a:gd name="connsiteX60" fmla="*/ 9513 w 10000"/>
                  <a:gd name="connsiteY60" fmla="*/ 3473 h 10000"/>
                  <a:gd name="connsiteX61" fmla="*/ 9715 w 10000"/>
                  <a:gd name="connsiteY61" fmla="*/ 3636 h 10000"/>
                  <a:gd name="connsiteX62" fmla="*/ 9859 w 10000"/>
                  <a:gd name="connsiteY62" fmla="*/ 4102 h 10000"/>
                  <a:gd name="connsiteX63" fmla="*/ 9859 w 10000"/>
                  <a:gd name="connsiteY63" fmla="*/ 4452 h 10000"/>
                  <a:gd name="connsiteX64" fmla="*/ 9878 w 10000"/>
                  <a:gd name="connsiteY64" fmla="*/ 4800 h 10000"/>
                  <a:gd name="connsiteX65" fmla="*/ 10000 w 10000"/>
                  <a:gd name="connsiteY65" fmla="*/ 5361 h 10000"/>
                  <a:gd name="connsiteX66" fmla="*/ 9981 w 10000"/>
                  <a:gd name="connsiteY66" fmla="*/ 5897 h 10000"/>
                  <a:gd name="connsiteX67" fmla="*/ 10000 w 10000"/>
                  <a:gd name="connsiteY67" fmla="*/ 6317 h 10000"/>
                  <a:gd name="connsiteX68" fmla="*/ 9373 w 10000"/>
                  <a:gd name="connsiteY68" fmla="*/ 5874 h 10000"/>
                  <a:gd name="connsiteX69" fmla="*/ 8906 w 10000"/>
                  <a:gd name="connsiteY69" fmla="*/ 5711 h 10000"/>
                  <a:gd name="connsiteX70" fmla="*/ 8459 w 10000"/>
                  <a:gd name="connsiteY70" fmla="*/ 5361 h 10000"/>
                  <a:gd name="connsiteX71" fmla="*/ 8012 w 10000"/>
                  <a:gd name="connsiteY71" fmla="*/ 5174 h 10000"/>
                  <a:gd name="connsiteX72" fmla="*/ 7829 w 10000"/>
                  <a:gd name="connsiteY72" fmla="*/ 4872 h 10000"/>
                  <a:gd name="connsiteX73" fmla="*/ 7748 w 10000"/>
                  <a:gd name="connsiteY73" fmla="*/ 4406 h 10000"/>
                  <a:gd name="connsiteX74" fmla="*/ 7466 w 10000"/>
                  <a:gd name="connsiteY74" fmla="*/ 3962 h 10000"/>
                  <a:gd name="connsiteX75" fmla="*/ 7139 w 10000"/>
                  <a:gd name="connsiteY75" fmla="*/ 3705 h 10000"/>
                  <a:gd name="connsiteX76" fmla="*/ 7038 w 10000"/>
                  <a:gd name="connsiteY76" fmla="*/ 3915 h 10000"/>
                  <a:gd name="connsiteX77" fmla="*/ 7038 w 10000"/>
                  <a:gd name="connsiteY77" fmla="*/ 4288 h 10000"/>
                  <a:gd name="connsiteX78" fmla="*/ 7099 w 10000"/>
                  <a:gd name="connsiteY78" fmla="*/ 5012 h 10000"/>
                  <a:gd name="connsiteX79" fmla="*/ 7099 w 10000"/>
                  <a:gd name="connsiteY79" fmla="*/ 5315 h 10000"/>
                  <a:gd name="connsiteX80" fmla="*/ 6978 w 10000"/>
                  <a:gd name="connsiteY80" fmla="*/ 5593 h 10000"/>
                  <a:gd name="connsiteX81" fmla="*/ 6512 w 10000"/>
                  <a:gd name="connsiteY81" fmla="*/ 5781 h 10000"/>
                  <a:gd name="connsiteX82" fmla="*/ 6227 w 10000"/>
                  <a:gd name="connsiteY82" fmla="*/ 6086 h 10000"/>
                  <a:gd name="connsiteX83" fmla="*/ 6004 w 10000"/>
                  <a:gd name="connsiteY83" fmla="*/ 5781 h 10000"/>
                  <a:gd name="connsiteX84" fmla="*/ 5699 w 10000"/>
                  <a:gd name="connsiteY84" fmla="*/ 5663 h 10000"/>
                  <a:gd name="connsiteX85" fmla="*/ 5660 w 10000"/>
                  <a:gd name="connsiteY85" fmla="*/ 6317 h 10000"/>
                  <a:gd name="connsiteX86" fmla="*/ 5537 w 10000"/>
                  <a:gd name="connsiteY86" fmla="*/ 6620 h 10000"/>
                  <a:gd name="connsiteX87" fmla="*/ 5537 w 10000"/>
                  <a:gd name="connsiteY87" fmla="*/ 6900 h 10000"/>
                  <a:gd name="connsiteX88" fmla="*/ 5295 w 10000"/>
                  <a:gd name="connsiteY88" fmla="*/ 7064 h 10000"/>
                  <a:gd name="connsiteX89" fmla="*/ 5072 w 10000"/>
                  <a:gd name="connsiteY89" fmla="*/ 7435 h 10000"/>
                  <a:gd name="connsiteX90" fmla="*/ 4747 w 10000"/>
                  <a:gd name="connsiteY90" fmla="*/ 8112 h 10000"/>
                  <a:gd name="connsiteX91" fmla="*/ 4524 w 10000"/>
                  <a:gd name="connsiteY91" fmla="*/ 8601 h 10000"/>
                  <a:gd name="connsiteX92" fmla="*/ 4178 w 10000"/>
                  <a:gd name="connsiteY92" fmla="*/ 9043 h 10000"/>
                  <a:gd name="connsiteX93" fmla="*/ 4077 w 10000"/>
                  <a:gd name="connsiteY93" fmla="*/ 9465 h 10000"/>
                  <a:gd name="connsiteX94" fmla="*/ 3875 w 10000"/>
                  <a:gd name="connsiteY94" fmla="*/ 9860 h 10000"/>
                  <a:gd name="connsiteX95" fmla="*/ 3448 w 10000"/>
                  <a:gd name="connsiteY95" fmla="*/ 9604 h 10000"/>
                  <a:gd name="connsiteX96" fmla="*/ 3063 w 10000"/>
                  <a:gd name="connsiteY96" fmla="*/ 9580 h 10000"/>
                  <a:gd name="connsiteX97" fmla="*/ 2759 w 10000"/>
                  <a:gd name="connsiteY97" fmla="*/ 9580 h 10000"/>
                  <a:gd name="connsiteX98" fmla="*/ 2617 w 10000"/>
                  <a:gd name="connsiteY98" fmla="*/ 9768 h 10000"/>
                  <a:gd name="connsiteX99" fmla="*/ 2636 w 10000"/>
                  <a:gd name="connsiteY99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1136 w 10000"/>
                  <a:gd name="connsiteY28" fmla="*/ 6480 h 10000"/>
                  <a:gd name="connsiteX29" fmla="*/ 1360 w 10000"/>
                  <a:gd name="connsiteY29" fmla="*/ 6410 h 10000"/>
                  <a:gd name="connsiteX30" fmla="*/ 1582 w 10000"/>
                  <a:gd name="connsiteY30" fmla="*/ 6177 h 10000"/>
                  <a:gd name="connsiteX31" fmla="*/ 1845 w 10000"/>
                  <a:gd name="connsiteY31" fmla="*/ 5968 h 10000"/>
                  <a:gd name="connsiteX32" fmla="*/ 1887 w 10000"/>
                  <a:gd name="connsiteY32" fmla="*/ 5711 h 10000"/>
                  <a:gd name="connsiteX33" fmla="*/ 2192 w 10000"/>
                  <a:gd name="connsiteY33" fmla="*/ 5361 h 10000"/>
                  <a:gd name="connsiteX34" fmla="*/ 2698 w 10000"/>
                  <a:gd name="connsiteY34" fmla="*/ 5219 h 10000"/>
                  <a:gd name="connsiteX35" fmla="*/ 2880 w 10000"/>
                  <a:gd name="connsiteY35" fmla="*/ 5152 h 10000"/>
                  <a:gd name="connsiteX36" fmla="*/ 3144 w 10000"/>
                  <a:gd name="connsiteY36" fmla="*/ 5245 h 10000"/>
                  <a:gd name="connsiteX37" fmla="*/ 3186 w 10000"/>
                  <a:gd name="connsiteY37" fmla="*/ 4894 h 10000"/>
                  <a:gd name="connsiteX38" fmla="*/ 3267 w 10000"/>
                  <a:gd name="connsiteY38" fmla="*/ 4637 h 10000"/>
                  <a:gd name="connsiteX39" fmla="*/ 3428 w 10000"/>
                  <a:gd name="connsiteY39" fmla="*/ 4546 h 10000"/>
                  <a:gd name="connsiteX40" fmla="*/ 3631 w 10000"/>
                  <a:gd name="connsiteY40" fmla="*/ 4452 h 10000"/>
                  <a:gd name="connsiteX41" fmla="*/ 3856 w 10000"/>
                  <a:gd name="connsiteY41" fmla="*/ 4452 h 10000"/>
                  <a:gd name="connsiteX42" fmla="*/ 3997 w 10000"/>
                  <a:gd name="connsiteY42" fmla="*/ 4381 h 10000"/>
                  <a:gd name="connsiteX43" fmla="*/ 4383 w 10000"/>
                  <a:gd name="connsiteY43" fmla="*/ 4102 h 10000"/>
                  <a:gd name="connsiteX44" fmla="*/ 4643 w 10000"/>
                  <a:gd name="connsiteY44" fmla="*/ 4172 h 10000"/>
                  <a:gd name="connsiteX45" fmla="*/ 4807 w 10000"/>
                  <a:gd name="connsiteY45" fmla="*/ 4265 h 10000"/>
                  <a:gd name="connsiteX46" fmla="*/ 5172 w 10000"/>
                  <a:gd name="connsiteY46" fmla="*/ 4172 h 10000"/>
                  <a:gd name="connsiteX47" fmla="*/ 5660 w 10000"/>
                  <a:gd name="connsiteY47" fmla="*/ 4194 h 10000"/>
                  <a:gd name="connsiteX48" fmla="*/ 5863 w 10000"/>
                  <a:gd name="connsiteY48" fmla="*/ 4102 h 10000"/>
                  <a:gd name="connsiteX49" fmla="*/ 6125 w 10000"/>
                  <a:gd name="connsiteY49" fmla="*/ 4102 h 10000"/>
                  <a:gd name="connsiteX50" fmla="*/ 6390 w 10000"/>
                  <a:gd name="connsiteY50" fmla="*/ 4010 h 10000"/>
                  <a:gd name="connsiteX51" fmla="*/ 6512 w 10000"/>
                  <a:gd name="connsiteY51" fmla="*/ 3751 h 10000"/>
                  <a:gd name="connsiteX52" fmla="*/ 6632 w 10000"/>
                  <a:gd name="connsiteY52" fmla="*/ 3427 h 10000"/>
                  <a:gd name="connsiteX53" fmla="*/ 6572 w 10000"/>
                  <a:gd name="connsiteY53" fmla="*/ 3192 h 10000"/>
                  <a:gd name="connsiteX54" fmla="*/ 6552 w 10000"/>
                  <a:gd name="connsiteY54" fmla="*/ 2914 h 10000"/>
                  <a:gd name="connsiteX55" fmla="*/ 6552 w 10000"/>
                  <a:gd name="connsiteY55" fmla="*/ 2678 h 10000"/>
                  <a:gd name="connsiteX56" fmla="*/ 6632 w 10000"/>
                  <a:gd name="connsiteY56" fmla="*/ 2494 h 10000"/>
                  <a:gd name="connsiteX57" fmla="*/ 8803 w 10000"/>
                  <a:gd name="connsiteY57" fmla="*/ 2517 h 10000"/>
                  <a:gd name="connsiteX58" fmla="*/ 9127 w 10000"/>
                  <a:gd name="connsiteY58" fmla="*/ 2657 h 10000"/>
                  <a:gd name="connsiteX59" fmla="*/ 9513 w 10000"/>
                  <a:gd name="connsiteY59" fmla="*/ 3473 h 10000"/>
                  <a:gd name="connsiteX60" fmla="*/ 9715 w 10000"/>
                  <a:gd name="connsiteY60" fmla="*/ 3636 h 10000"/>
                  <a:gd name="connsiteX61" fmla="*/ 9859 w 10000"/>
                  <a:gd name="connsiteY61" fmla="*/ 4102 h 10000"/>
                  <a:gd name="connsiteX62" fmla="*/ 9859 w 10000"/>
                  <a:gd name="connsiteY62" fmla="*/ 4452 h 10000"/>
                  <a:gd name="connsiteX63" fmla="*/ 9878 w 10000"/>
                  <a:gd name="connsiteY63" fmla="*/ 4800 h 10000"/>
                  <a:gd name="connsiteX64" fmla="*/ 10000 w 10000"/>
                  <a:gd name="connsiteY64" fmla="*/ 5361 h 10000"/>
                  <a:gd name="connsiteX65" fmla="*/ 9981 w 10000"/>
                  <a:gd name="connsiteY65" fmla="*/ 5897 h 10000"/>
                  <a:gd name="connsiteX66" fmla="*/ 10000 w 10000"/>
                  <a:gd name="connsiteY66" fmla="*/ 6317 h 10000"/>
                  <a:gd name="connsiteX67" fmla="*/ 9373 w 10000"/>
                  <a:gd name="connsiteY67" fmla="*/ 5874 h 10000"/>
                  <a:gd name="connsiteX68" fmla="*/ 8906 w 10000"/>
                  <a:gd name="connsiteY68" fmla="*/ 5711 h 10000"/>
                  <a:gd name="connsiteX69" fmla="*/ 8459 w 10000"/>
                  <a:gd name="connsiteY69" fmla="*/ 5361 h 10000"/>
                  <a:gd name="connsiteX70" fmla="*/ 8012 w 10000"/>
                  <a:gd name="connsiteY70" fmla="*/ 5174 h 10000"/>
                  <a:gd name="connsiteX71" fmla="*/ 7829 w 10000"/>
                  <a:gd name="connsiteY71" fmla="*/ 4872 h 10000"/>
                  <a:gd name="connsiteX72" fmla="*/ 7748 w 10000"/>
                  <a:gd name="connsiteY72" fmla="*/ 4406 h 10000"/>
                  <a:gd name="connsiteX73" fmla="*/ 7466 w 10000"/>
                  <a:gd name="connsiteY73" fmla="*/ 3962 h 10000"/>
                  <a:gd name="connsiteX74" fmla="*/ 7139 w 10000"/>
                  <a:gd name="connsiteY74" fmla="*/ 3705 h 10000"/>
                  <a:gd name="connsiteX75" fmla="*/ 7038 w 10000"/>
                  <a:gd name="connsiteY75" fmla="*/ 3915 h 10000"/>
                  <a:gd name="connsiteX76" fmla="*/ 7038 w 10000"/>
                  <a:gd name="connsiteY76" fmla="*/ 4288 h 10000"/>
                  <a:gd name="connsiteX77" fmla="*/ 7099 w 10000"/>
                  <a:gd name="connsiteY77" fmla="*/ 5012 h 10000"/>
                  <a:gd name="connsiteX78" fmla="*/ 7099 w 10000"/>
                  <a:gd name="connsiteY78" fmla="*/ 5315 h 10000"/>
                  <a:gd name="connsiteX79" fmla="*/ 6978 w 10000"/>
                  <a:gd name="connsiteY79" fmla="*/ 5593 h 10000"/>
                  <a:gd name="connsiteX80" fmla="*/ 6512 w 10000"/>
                  <a:gd name="connsiteY80" fmla="*/ 5781 h 10000"/>
                  <a:gd name="connsiteX81" fmla="*/ 6227 w 10000"/>
                  <a:gd name="connsiteY81" fmla="*/ 6086 h 10000"/>
                  <a:gd name="connsiteX82" fmla="*/ 6004 w 10000"/>
                  <a:gd name="connsiteY82" fmla="*/ 5781 h 10000"/>
                  <a:gd name="connsiteX83" fmla="*/ 5699 w 10000"/>
                  <a:gd name="connsiteY83" fmla="*/ 5663 h 10000"/>
                  <a:gd name="connsiteX84" fmla="*/ 5660 w 10000"/>
                  <a:gd name="connsiteY84" fmla="*/ 6317 h 10000"/>
                  <a:gd name="connsiteX85" fmla="*/ 5537 w 10000"/>
                  <a:gd name="connsiteY85" fmla="*/ 6620 h 10000"/>
                  <a:gd name="connsiteX86" fmla="*/ 5537 w 10000"/>
                  <a:gd name="connsiteY86" fmla="*/ 6900 h 10000"/>
                  <a:gd name="connsiteX87" fmla="*/ 5295 w 10000"/>
                  <a:gd name="connsiteY87" fmla="*/ 7064 h 10000"/>
                  <a:gd name="connsiteX88" fmla="*/ 5072 w 10000"/>
                  <a:gd name="connsiteY88" fmla="*/ 7435 h 10000"/>
                  <a:gd name="connsiteX89" fmla="*/ 4747 w 10000"/>
                  <a:gd name="connsiteY89" fmla="*/ 8112 h 10000"/>
                  <a:gd name="connsiteX90" fmla="*/ 4524 w 10000"/>
                  <a:gd name="connsiteY90" fmla="*/ 8601 h 10000"/>
                  <a:gd name="connsiteX91" fmla="*/ 4178 w 10000"/>
                  <a:gd name="connsiteY91" fmla="*/ 9043 h 10000"/>
                  <a:gd name="connsiteX92" fmla="*/ 4077 w 10000"/>
                  <a:gd name="connsiteY92" fmla="*/ 9465 h 10000"/>
                  <a:gd name="connsiteX93" fmla="*/ 3875 w 10000"/>
                  <a:gd name="connsiteY93" fmla="*/ 9860 h 10000"/>
                  <a:gd name="connsiteX94" fmla="*/ 3448 w 10000"/>
                  <a:gd name="connsiteY94" fmla="*/ 9604 h 10000"/>
                  <a:gd name="connsiteX95" fmla="*/ 3063 w 10000"/>
                  <a:gd name="connsiteY95" fmla="*/ 9580 h 10000"/>
                  <a:gd name="connsiteX96" fmla="*/ 2759 w 10000"/>
                  <a:gd name="connsiteY96" fmla="*/ 9580 h 10000"/>
                  <a:gd name="connsiteX97" fmla="*/ 2617 w 10000"/>
                  <a:gd name="connsiteY97" fmla="*/ 9768 h 10000"/>
                  <a:gd name="connsiteX98" fmla="*/ 2636 w 10000"/>
                  <a:gd name="connsiteY98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1136 w 10000"/>
                  <a:gd name="connsiteY27" fmla="*/ 6480 h 10000"/>
                  <a:gd name="connsiteX28" fmla="*/ 1360 w 10000"/>
                  <a:gd name="connsiteY28" fmla="*/ 6410 h 10000"/>
                  <a:gd name="connsiteX29" fmla="*/ 1582 w 10000"/>
                  <a:gd name="connsiteY29" fmla="*/ 6177 h 10000"/>
                  <a:gd name="connsiteX30" fmla="*/ 1845 w 10000"/>
                  <a:gd name="connsiteY30" fmla="*/ 5968 h 10000"/>
                  <a:gd name="connsiteX31" fmla="*/ 1887 w 10000"/>
                  <a:gd name="connsiteY31" fmla="*/ 5711 h 10000"/>
                  <a:gd name="connsiteX32" fmla="*/ 2192 w 10000"/>
                  <a:gd name="connsiteY32" fmla="*/ 5361 h 10000"/>
                  <a:gd name="connsiteX33" fmla="*/ 2698 w 10000"/>
                  <a:gd name="connsiteY33" fmla="*/ 5219 h 10000"/>
                  <a:gd name="connsiteX34" fmla="*/ 2880 w 10000"/>
                  <a:gd name="connsiteY34" fmla="*/ 5152 h 10000"/>
                  <a:gd name="connsiteX35" fmla="*/ 3144 w 10000"/>
                  <a:gd name="connsiteY35" fmla="*/ 5245 h 10000"/>
                  <a:gd name="connsiteX36" fmla="*/ 3186 w 10000"/>
                  <a:gd name="connsiteY36" fmla="*/ 4894 h 10000"/>
                  <a:gd name="connsiteX37" fmla="*/ 3267 w 10000"/>
                  <a:gd name="connsiteY37" fmla="*/ 4637 h 10000"/>
                  <a:gd name="connsiteX38" fmla="*/ 3428 w 10000"/>
                  <a:gd name="connsiteY38" fmla="*/ 4546 h 10000"/>
                  <a:gd name="connsiteX39" fmla="*/ 3631 w 10000"/>
                  <a:gd name="connsiteY39" fmla="*/ 4452 h 10000"/>
                  <a:gd name="connsiteX40" fmla="*/ 3856 w 10000"/>
                  <a:gd name="connsiteY40" fmla="*/ 4452 h 10000"/>
                  <a:gd name="connsiteX41" fmla="*/ 3997 w 10000"/>
                  <a:gd name="connsiteY41" fmla="*/ 4381 h 10000"/>
                  <a:gd name="connsiteX42" fmla="*/ 4383 w 10000"/>
                  <a:gd name="connsiteY42" fmla="*/ 4102 h 10000"/>
                  <a:gd name="connsiteX43" fmla="*/ 4643 w 10000"/>
                  <a:gd name="connsiteY43" fmla="*/ 4172 h 10000"/>
                  <a:gd name="connsiteX44" fmla="*/ 4807 w 10000"/>
                  <a:gd name="connsiteY44" fmla="*/ 4265 h 10000"/>
                  <a:gd name="connsiteX45" fmla="*/ 5172 w 10000"/>
                  <a:gd name="connsiteY45" fmla="*/ 4172 h 10000"/>
                  <a:gd name="connsiteX46" fmla="*/ 5660 w 10000"/>
                  <a:gd name="connsiteY46" fmla="*/ 4194 h 10000"/>
                  <a:gd name="connsiteX47" fmla="*/ 5863 w 10000"/>
                  <a:gd name="connsiteY47" fmla="*/ 4102 h 10000"/>
                  <a:gd name="connsiteX48" fmla="*/ 6125 w 10000"/>
                  <a:gd name="connsiteY48" fmla="*/ 4102 h 10000"/>
                  <a:gd name="connsiteX49" fmla="*/ 6390 w 10000"/>
                  <a:gd name="connsiteY49" fmla="*/ 4010 h 10000"/>
                  <a:gd name="connsiteX50" fmla="*/ 6512 w 10000"/>
                  <a:gd name="connsiteY50" fmla="*/ 3751 h 10000"/>
                  <a:gd name="connsiteX51" fmla="*/ 6632 w 10000"/>
                  <a:gd name="connsiteY51" fmla="*/ 3427 h 10000"/>
                  <a:gd name="connsiteX52" fmla="*/ 6572 w 10000"/>
                  <a:gd name="connsiteY52" fmla="*/ 3192 h 10000"/>
                  <a:gd name="connsiteX53" fmla="*/ 6552 w 10000"/>
                  <a:gd name="connsiteY53" fmla="*/ 2914 h 10000"/>
                  <a:gd name="connsiteX54" fmla="*/ 6552 w 10000"/>
                  <a:gd name="connsiteY54" fmla="*/ 2678 h 10000"/>
                  <a:gd name="connsiteX55" fmla="*/ 6632 w 10000"/>
                  <a:gd name="connsiteY55" fmla="*/ 2494 h 10000"/>
                  <a:gd name="connsiteX56" fmla="*/ 8803 w 10000"/>
                  <a:gd name="connsiteY56" fmla="*/ 2517 h 10000"/>
                  <a:gd name="connsiteX57" fmla="*/ 9127 w 10000"/>
                  <a:gd name="connsiteY57" fmla="*/ 2657 h 10000"/>
                  <a:gd name="connsiteX58" fmla="*/ 9513 w 10000"/>
                  <a:gd name="connsiteY58" fmla="*/ 3473 h 10000"/>
                  <a:gd name="connsiteX59" fmla="*/ 9715 w 10000"/>
                  <a:gd name="connsiteY59" fmla="*/ 3636 h 10000"/>
                  <a:gd name="connsiteX60" fmla="*/ 9859 w 10000"/>
                  <a:gd name="connsiteY60" fmla="*/ 4102 h 10000"/>
                  <a:gd name="connsiteX61" fmla="*/ 9859 w 10000"/>
                  <a:gd name="connsiteY61" fmla="*/ 4452 h 10000"/>
                  <a:gd name="connsiteX62" fmla="*/ 9878 w 10000"/>
                  <a:gd name="connsiteY62" fmla="*/ 4800 h 10000"/>
                  <a:gd name="connsiteX63" fmla="*/ 10000 w 10000"/>
                  <a:gd name="connsiteY63" fmla="*/ 5361 h 10000"/>
                  <a:gd name="connsiteX64" fmla="*/ 9981 w 10000"/>
                  <a:gd name="connsiteY64" fmla="*/ 5897 h 10000"/>
                  <a:gd name="connsiteX65" fmla="*/ 10000 w 10000"/>
                  <a:gd name="connsiteY65" fmla="*/ 6317 h 10000"/>
                  <a:gd name="connsiteX66" fmla="*/ 9373 w 10000"/>
                  <a:gd name="connsiteY66" fmla="*/ 5874 h 10000"/>
                  <a:gd name="connsiteX67" fmla="*/ 8906 w 10000"/>
                  <a:gd name="connsiteY67" fmla="*/ 5711 h 10000"/>
                  <a:gd name="connsiteX68" fmla="*/ 8459 w 10000"/>
                  <a:gd name="connsiteY68" fmla="*/ 5361 h 10000"/>
                  <a:gd name="connsiteX69" fmla="*/ 8012 w 10000"/>
                  <a:gd name="connsiteY69" fmla="*/ 5174 h 10000"/>
                  <a:gd name="connsiteX70" fmla="*/ 7829 w 10000"/>
                  <a:gd name="connsiteY70" fmla="*/ 4872 h 10000"/>
                  <a:gd name="connsiteX71" fmla="*/ 7748 w 10000"/>
                  <a:gd name="connsiteY71" fmla="*/ 4406 h 10000"/>
                  <a:gd name="connsiteX72" fmla="*/ 7466 w 10000"/>
                  <a:gd name="connsiteY72" fmla="*/ 3962 h 10000"/>
                  <a:gd name="connsiteX73" fmla="*/ 7139 w 10000"/>
                  <a:gd name="connsiteY73" fmla="*/ 3705 h 10000"/>
                  <a:gd name="connsiteX74" fmla="*/ 7038 w 10000"/>
                  <a:gd name="connsiteY74" fmla="*/ 3915 h 10000"/>
                  <a:gd name="connsiteX75" fmla="*/ 7038 w 10000"/>
                  <a:gd name="connsiteY75" fmla="*/ 4288 h 10000"/>
                  <a:gd name="connsiteX76" fmla="*/ 7099 w 10000"/>
                  <a:gd name="connsiteY76" fmla="*/ 5012 h 10000"/>
                  <a:gd name="connsiteX77" fmla="*/ 7099 w 10000"/>
                  <a:gd name="connsiteY77" fmla="*/ 5315 h 10000"/>
                  <a:gd name="connsiteX78" fmla="*/ 6978 w 10000"/>
                  <a:gd name="connsiteY78" fmla="*/ 5593 h 10000"/>
                  <a:gd name="connsiteX79" fmla="*/ 6512 w 10000"/>
                  <a:gd name="connsiteY79" fmla="*/ 5781 h 10000"/>
                  <a:gd name="connsiteX80" fmla="*/ 6227 w 10000"/>
                  <a:gd name="connsiteY80" fmla="*/ 6086 h 10000"/>
                  <a:gd name="connsiteX81" fmla="*/ 6004 w 10000"/>
                  <a:gd name="connsiteY81" fmla="*/ 5781 h 10000"/>
                  <a:gd name="connsiteX82" fmla="*/ 5699 w 10000"/>
                  <a:gd name="connsiteY82" fmla="*/ 5663 h 10000"/>
                  <a:gd name="connsiteX83" fmla="*/ 5660 w 10000"/>
                  <a:gd name="connsiteY83" fmla="*/ 6317 h 10000"/>
                  <a:gd name="connsiteX84" fmla="*/ 5537 w 10000"/>
                  <a:gd name="connsiteY84" fmla="*/ 6620 h 10000"/>
                  <a:gd name="connsiteX85" fmla="*/ 5537 w 10000"/>
                  <a:gd name="connsiteY85" fmla="*/ 6900 h 10000"/>
                  <a:gd name="connsiteX86" fmla="*/ 5295 w 10000"/>
                  <a:gd name="connsiteY86" fmla="*/ 7064 h 10000"/>
                  <a:gd name="connsiteX87" fmla="*/ 5072 w 10000"/>
                  <a:gd name="connsiteY87" fmla="*/ 7435 h 10000"/>
                  <a:gd name="connsiteX88" fmla="*/ 4747 w 10000"/>
                  <a:gd name="connsiteY88" fmla="*/ 8112 h 10000"/>
                  <a:gd name="connsiteX89" fmla="*/ 4524 w 10000"/>
                  <a:gd name="connsiteY89" fmla="*/ 8601 h 10000"/>
                  <a:gd name="connsiteX90" fmla="*/ 4178 w 10000"/>
                  <a:gd name="connsiteY90" fmla="*/ 9043 h 10000"/>
                  <a:gd name="connsiteX91" fmla="*/ 4077 w 10000"/>
                  <a:gd name="connsiteY91" fmla="*/ 9465 h 10000"/>
                  <a:gd name="connsiteX92" fmla="*/ 3875 w 10000"/>
                  <a:gd name="connsiteY92" fmla="*/ 9860 h 10000"/>
                  <a:gd name="connsiteX93" fmla="*/ 3448 w 10000"/>
                  <a:gd name="connsiteY93" fmla="*/ 9604 h 10000"/>
                  <a:gd name="connsiteX94" fmla="*/ 3063 w 10000"/>
                  <a:gd name="connsiteY94" fmla="*/ 9580 h 10000"/>
                  <a:gd name="connsiteX95" fmla="*/ 2759 w 10000"/>
                  <a:gd name="connsiteY95" fmla="*/ 9580 h 10000"/>
                  <a:gd name="connsiteX96" fmla="*/ 2617 w 10000"/>
                  <a:gd name="connsiteY96" fmla="*/ 9768 h 10000"/>
                  <a:gd name="connsiteX97" fmla="*/ 2636 w 10000"/>
                  <a:gd name="connsiteY97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1136 w 10000"/>
                  <a:gd name="connsiteY26" fmla="*/ 6480 h 10000"/>
                  <a:gd name="connsiteX27" fmla="*/ 1360 w 10000"/>
                  <a:gd name="connsiteY27" fmla="*/ 6410 h 10000"/>
                  <a:gd name="connsiteX28" fmla="*/ 1582 w 10000"/>
                  <a:gd name="connsiteY28" fmla="*/ 6177 h 10000"/>
                  <a:gd name="connsiteX29" fmla="*/ 1845 w 10000"/>
                  <a:gd name="connsiteY29" fmla="*/ 5968 h 10000"/>
                  <a:gd name="connsiteX30" fmla="*/ 1887 w 10000"/>
                  <a:gd name="connsiteY30" fmla="*/ 5711 h 10000"/>
                  <a:gd name="connsiteX31" fmla="*/ 2192 w 10000"/>
                  <a:gd name="connsiteY31" fmla="*/ 5361 h 10000"/>
                  <a:gd name="connsiteX32" fmla="*/ 2698 w 10000"/>
                  <a:gd name="connsiteY32" fmla="*/ 5219 h 10000"/>
                  <a:gd name="connsiteX33" fmla="*/ 2880 w 10000"/>
                  <a:gd name="connsiteY33" fmla="*/ 5152 h 10000"/>
                  <a:gd name="connsiteX34" fmla="*/ 3144 w 10000"/>
                  <a:gd name="connsiteY34" fmla="*/ 5245 h 10000"/>
                  <a:gd name="connsiteX35" fmla="*/ 3186 w 10000"/>
                  <a:gd name="connsiteY35" fmla="*/ 4894 h 10000"/>
                  <a:gd name="connsiteX36" fmla="*/ 3267 w 10000"/>
                  <a:gd name="connsiteY36" fmla="*/ 4637 h 10000"/>
                  <a:gd name="connsiteX37" fmla="*/ 3428 w 10000"/>
                  <a:gd name="connsiteY37" fmla="*/ 4546 h 10000"/>
                  <a:gd name="connsiteX38" fmla="*/ 3631 w 10000"/>
                  <a:gd name="connsiteY38" fmla="*/ 4452 h 10000"/>
                  <a:gd name="connsiteX39" fmla="*/ 3856 w 10000"/>
                  <a:gd name="connsiteY39" fmla="*/ 4452 h 10000"/>
                  <a:gd name="connsiteX40" fmla="*/ 3997 w 10000"/>
                  <a:gd name="connsiteY40" fmla="*/ 4381 h 10000"/>
                  <a:gd name="connsiteX41" fmla="*/ 4383 w 10000"/>
                  <a:gd name="connsiteY41" fmla="*/ 4102 h 10000"/>
                  <a:gd name="connsiteX42" fmla="*/ 4643 w 10000"/>
                  <a:gd name="connsiteY42" fmla="*/ 4172 h 10000"/>
                  <a:gd name="connsiteX43" fmla="*/ 4807 w 10000"/>
                  <a:gd name="connsiteY43" fmla="*/ 4265 h 10000"/>
                  <a:gd name="connsiteX44" fmla="*/ 5172 w 10000"/>
                  <a:gd name="connsiteY44" fmla="*/ 4172 h 10000"/>
                  <a:gd name="connsiteX45" fmla="*/ 5660 w 10000"/>
                  <a:gd name="connsiteY45" fmla="*/ 4194 h 10000"/>
                  <a:gd name="connsiteX46" fmla="*/ 5863 w 10000"/>
                  <a:gd name="connsiteY46" fmla="*/ 4102 h 10000"/>
                  <a:gd name="connsiteX47" fmla="*/ 6125 w 10000"/>
                  <a:gd name="connsiteY47" fmla="*/ 4102 h 10000"/>
                  <a:gd name="connsiteX48" fmla="*/ 6390 w 10000"/>
                  <a:gd name="connsiteY48" fmla="*/ 4010 h 10000"/>
                  <a:gd name="connsiteX49" fmla="*/ 6512 w 10000"/>
                  <a:gd name="connsiteY49" fmla="*/ 3751 h 10000"/>
                  <a:gd name="connsiteX50" fmla="*/ 6632 w 10000"/>
                  <a:gd name="connsiteY50" fmla="*/ 3427 h 10000"/>
                  <a:gd name="connsiteX51" fmla="*/ 6572 w 10000"/>
                  <a:gd name="connsiteY51" fmla="*/ 3192 h 10000"/>
                  <a:gd name="connsiteX52" fmla="*/ 6552 w 10000"/>
                  <a:gd name="connsiteY52" fmla="*/ 2914 h 10000"/>
                  <a:gd name="connsiteX53" fmla="*/ 6552 w 10000"/>
                  <a:gd name="connsiteY53" fmla="*/ 2678 h 10000"/>
                  <a:gd name="connsiteX54" fmla="*/ 6632 w 10000"/>
                  <a:gd name="connsiteY54" fmla="*/ 2494 h 10000"/>
                  <a:gd name="connsiteX55" fmla="*/ 8803 w 10000"/>
                  <a:gd name="connsiteY55" fmla="*/ 2517 h 10000"/>
                  <a:gd name="connsiteX56" fmla="*/ 9127 w 10000"/>
                  <a:gd name="connsiteY56" fmla="*/ 2657 h 10000"/>
                  <a:gd name="connsiteX57" fmla="*/ 9513 w 10000"/>
                  <a:gd name="connsiteY57" fmla="*/ 3473 h 10000"/>
                  <a:gd name="connsiteX58" fmla="*/ 9715 w 10000"/>
                  <a:gd name="connsiteY58" fmla="*/ 3636 h 10000"/>
                  <a:gd name="connsiteX59" fmla="*/ 9859 w 10000"/>
                  <a:gd name="connsiteY59" fmla="*/ 4102 h 10000"/>
                  <a:gd name="connsiteX60" fmla="*/ 9859 w 10000"/>
                  <a:gd name="connsiteY60" fmla="*/ 4452 h 10000"/>
                  <a:gd name="connsiteX61" fmla="*/ 9878 w 10000"/>
                  <a:gd name="connsiteY61" fmla="*/ 4800 h 10000"/>
                  <a:gd name="connsiteX62" fmla="*/ 10000 w 10000"/>
                  <a:gd name="connsiteY62" fmla="*/ 5361 h 10000"/>
                  <a:gd name="connsiteX63" fmla="*/ 9981 w 10000"/>
                  <a:gd name="connsiteY63" fmla="*/ 5897 h 10000"/>
                  <a:gd name="connsiteX64" fmla="*/ 10000 w 10000"/>
                  <a:gd name="connsiteY64" fmla="*/ 6317 h 10000"/>
                  <a:gd name="connsiteX65" fmla="*/ 9373 w 10000"/>
                  <a:gd name="connsiteY65" fmla="*/ 5874 h 10000"/>
                  <a:gd name="connsiteX66" fmla="*/ 8906 w 10000"/>
                  <a:gd name="connsiteY66" fmla="*/ 5711 h 10000"/>
                  <a:gd name="connsiteX67" fmla="*/ 8459 w 10000"/>
                  <a:gd name="connsiteY67" fmla="*/ 5361 h 10000"/>
                  <a:gd name="connsiteX68" fmla="*/ 8012 w 10000"/>
                  <a:gd name="connsiteY68" fmla="*/ 5174 h 10000"/>
                  <a:gd name="connsiteX69" fmla="*/ 7829 w 10000"/>
                  <a:gd name="connsiteY69" fmla="*/ 4872 h 10000"/>
                  <a:gd name="connsiteX70" fmla="*/ 7748 w 10000"/>
                  <a:gd name="connsiteY70" fmla="*/ 4406 h 10000"/>
                  <a:gd name="connsiteX71" fmla="*/ 7466 w 10000"/>
                  <a:gd name="connsiteY71" fmla="*/ 3962 h 10000"/>
                  <a:gd name="connsiteX72" fmla="*/ 7139 w 10000"/>
                  <a:gd name="connsiteY72" fmla="*/ 3705 h 10000"/>
                  <a:gd name="connsiteX73" fmla="*/ 7038 w 10000"/>
                  <a:gd name="connsiteY73" fmla="*/ 3915 h 10000"/>
                  <a:gd name="connsiteX74" fmla="*/ 7038 w 10000"/>
                  <a:gd name="connsiteY74" fmla="*/ 4288 h 10000"/>
                  <a:gd name="connsiteX75" fmla="*/ 7099 w 10000"/>
                  <a:gd name="connsiteY75" fmla="*/ 5012 h 10000"/>
                  <a:gd name="connsiteX76" fmla="*/ 7099 w 10000"/>
                  <a:gd name="connsiteY76" fmla="*/ 5315 h 10000"/>
                  <a:gd name="connsiteX77" fmla="*/ 6978 w 10000"/>
                  <a:gd name="connsiteY77" fmla="*/ 5593 h 10000"/>
                  <a:gd name="connsiteX78" fmla="*/ 6512 w 10000"/>
                  <a:gd name="connsiteY78" fmla="*/ 5781 h 10000"/>
                  <a:gd name="connsiteX79" fmla="*/ 6227 w 10000"/>
                  <a:gd name="connsiteY79" fmla="*/ 6086 h 10000"/>
                  <a:gd name="connsiteX80" fmla="*/ 6004 w 10000"/>
                  <a:gd name="connsiteY80" fmla="*/ 5781 h 10000"/>
                  <a:gd name="connsiteX81" fmla="*/ 5699 w 10000"/>
                  <a:gd name="connsiteY81" fmla="*/ 5663 h 10000"/>
                  <a:gd name="connsiteX82" fmla="*/ 5660 w 10000"/>
                  <a:gd name="connsiteY82" fmla="*/ 6317 h 10000"/>
                  <a:gd name="connsiteX83" fmla="*/ 5537 w 10000"/>
                  <a:gd name="connsiteY83" fmla="*/ 6620 h 10000"/>
                  <a:gd name="connsiteX84" fmla="*/ 5537 w 10000"/>
                  <a:gd name="connsiteY84" fmla="*/ 6900 h 10000"/>
                  <a:gd name="connsiteX85" fmla="*/ 5295 w 10000"/>
                  <a:gd name="connsiteY85" fmla="*/ 7064 h 10000"/>
                  <a:gd name="connsiteX86" fmla="*/ 5072 w 10000"/>
                  <a:gd name="connsiteY86" fmla="*/ 7435 h 10000"/>
                  <a:gd name="connsiteX87" fmla="*/ 4747 w 10000"/>
                  <a:gd name="connsiteY87" fmla="*/ 8112 h 10000"/>
                  <a:gd name="connsiteX88" fmla="*/ 4524 w 10000"/>
                  <a:gd name="connsiteY88" fmla="*/ 8601 h 10000"/>
                  <a:gd name="connsiteX89" fmla="*/ 4178 w 10000"/>
                  <a:gd name="connsiteY89" fmla="*/ 9043 h 10000"/>
                  <a:gd name="connsiteX90" fmla="*/ 4077 w 10000"/>
                  <a:gd name="connsiteY90" fmla="*/ 9465 h 10000"/>
                  <a:gd name="connsiteX91" fmla="*/ 3875 w 10000"/>
                  <a:gd name="connsiteY91" fmla="*/ 9860 h 10000"/>
                  <a:gd name="connsiteX92" fmla="*/ 3448 w 10000"/>
                  <a:gd name="connsiteY92" fmla="*/ 9604 h 10000"/>
                  <a:gd name="connsiteX93" fmla="*/ 3063 w 10000"/>
                  <a:gd name="connsiteY93" fmla="*/ 9580 h 10000"/>
                  <a:gd name="connsiteX94" fmla="*/ 2759 w 10000"/>
                  <a:gd name="connsiteY94" fmla="*/ 9580 h 10000"/>
                  <a:gd name="connsiteX95" fmla="*/ 2617 w 10000"/>
                  <a:gd name="connsiteY95" fmla="*/ 9768 h 10000"/>
                  <a:gd name="connsiteX96" fmla="*/ 2636 w 10000"/>
                  <a:gd name="connsiteY96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1136 w 10000"/>
                  <a:gd name="connsiteY25" fmla="*/ 6480 h 10000"/>
                  <a:gd name="connsiteX26" fmla="*/ 1360 w 10000"/>
                  <a:gd name="connsiteY26" fmla="*/ 6410 h 10000"/>
                  <a:gd name="connsiteX27" fmla="*/ 1582 w 10000"/>
                  <a:gd name="connsiteY27" fmla="*/ 6177 h 10000"/>
                  <a:gd name="connsiteX28" fmla="*/ 1845 w 10000"/>
                  <a:gd name="connsiteY28" fmla="*/ 5968 h 10000"/>
                  <a:gd name="connsiteX29" fmla="*/ 1887 w 10000"/>
                  <a:gd name="connsiteY29" fmla="*/ 5711 h 10000"/>
                  <a:gd name="connsiteX30" fmla="*/ 2192 w 10000"/>
                  <a:gd name="connsiteY30" fmla="*/ 5361 h 10000"/>
                  <a:gd name="connsiteX31" fmla="*/ 2698 w 10000"/>
                  <a:gd name="connsiteY31" fmla="*/ 5219 h 10000"/>
                  <a:gd name="connsiteX32" fmla="*/ 2880 w 10000"/>
                  <a:gd name="connsiteY32" fmla="*/ 5152 h 10000"/>
                  <a:gd name="connsiteX33" fmla="*/ 3144 w 10000"/>
                  <a:gd name="connsiteY33" fmla="*/ 5245 h 10000"/>
                  <a:gd name="connsiteX34" fmla="*/ 3186 w 10000"/>
                  <a:gd name="connsiteY34" fmla="*/ 4894 h 10000"/>
                  <a:gd name="connsiteX35" fmla="*/ 3267 w 10000"/>
                  <a:gd name="connsiteY35" fmla="*/ 4637 h 10000"/>
                  <a:gd name="connsiteX36" fmla="*/ 3428 w 10000"/>
                  <a:gd name="connsiteY36" fmla="*/ 4546 h 10000"/>
                  <a:gd name="connsiteX37" fmla="*/ 3631 w 10000"/>
                  <a:gd name="connsiteY37" fmla="*/ 4452 h 10000"/>
                  <a:gd name="connsiteX38" fmla="*/ 3856 w 10000"/>
                  <a:gd name="connsiteY38" fmla="*/ 4452 h 10000"/>
                  <a:gd name="connsiteX39" fmla="*/ 3997 w 10000"/>
                  <a:gd name="connsiteY39" fmla="*/ 4381 h 10000"/>
                  <a:gd name="connsiteX40" fmla="*/ 4383 w 10000"/>
                  <a:gd name="connsiteY40" fmla="*/ 4102 h 10000"/>
                  <a:gd name="connsiteX41" fmla="*/ 4643 w 10000"/>
                  <a:gd name="connsiteY41" fmla="*/ 4172 h 10000"/>
                  <a:gd name="connsiteX42" fmla="*/ 4807 w 10000"/>
                  <a:gd name="connsiteY42" fmla="*/ 4265 h 10000"/>
                  <a:gd name="connsiteX43" fmla="*/ 5172 w 10000"/>
                  <a:gd name="connsiteY43" fmla="*/ 4172 h 10000"/>
                  <a:gd name="connsiteX44" fmla="*/ 5660 w 10000"/>
                  <a:gd name="connsiteY44" fmla="*/ 4194 h 10000"/>
                  <a:gd name="connsiteX45" fmla="*/ 5863 w 10000"/>
                  <a:gd name="connsiteY45" fmla="*/ 4102 h 10000"/>
                  <a:gd name="connsiteX46" fmla="*/ 6125 w 10000"/>
                  <a:gd name="connsiteY46" fmla="*/ 4102 h 10000"/>
                  <a:gd name="connsiteX47" fmla="*/ 6390 w 10000"/>
                  <a:gd name="connsiteY47" fmla="*/ 4010 h 10000"/>
                  <a:gd name="connsiteX48" fmla="*/ 6512 w 10000"/>
                  <a:gd name="connsiteY48" fmla="*/ 3751 h 10000"/>
                  <a:gd name="connsiteX49" fmla="*/ 6632 w 10000"/>
                  <a:gd name="connsiteY49" fmla="*/ 3427 h 10000"/>
                  <a:gd name="connsiteX50" fmla="*/ 6572 w 10000"/>
                  <a:gd name="connsiteY50" fmla="*/ 3192 h 10000"/>
                  <a:gd name="connsiteX51" fmla="*/ 6552 w 10000"/>
                  <a:gd name="connsiteY51" fmla="*/ 2914 h 10000"/>
                  <a:gd name="connsiteX52" fmla="*/ 6552 w 10000"/>
                  <a:gd name="connsiteY52" fmla="*/ 2678 h 10000"/>
                  <a:gd name="connsiteX53" fmla="*/ 6632 w 10000"/>
                  <a:gd name="connsiteY53" fmla="*/ 2494 h 10000"/>
                  <a:gd name="connsiteX54" fmla="*/ 8803 w 10000"/>
                  <a:gd name="connsiteY54" fmla="*/ 2517 h 10000"/>
                  <a:gd name="connsiteX55" fmla="*/ 9127 w 10000"/>
                  <a:gd name="connsiteY55" fmla="*/ 2657 h 10000"/>
                  <a:gd name="connsiteX56" fmla="*/ 9513 w 10000"/>
                  <a:gd name="connsiteY56" fmla="*/ 3473 h 10000"/>
                  <a:gd name="connsiteX57" fmla="*/ 9715 w 10000"/>
                  <a:gd name="connsiteY57" fmla="*/ 3636 h 10000"/>
                  <a:gd name="connsiteX58" fmla="*/ 9859 w 10000"/>
                  <a:gd name="connsiteY58" fmla="*/ 4102 h 10000"/>
                  <a:gd name="connsiteX59" fmla="*/ 9859 w 10000"/>
                  <a:gd name="connsiteY59" fmla="*/ 4452 h 10000"/>
                  <a:gd name="connsiteX60" fmla="*/ 9878 w 10000"/>
                  <a:gd name="connsiteY60" fmla="*/ 4800 h 10000"/>
                  <a:gd name="connsiteX61" fmla="*/ 10000 w 10000"/>
                  <a:gd name="connsiteY61" fmla="*/ 5361 h 10000"/>
                  <a:gd name="connsiteX62" fmla="*/ 9981 w 10000"/>
                  <a:gd name="connsiteY62" fmla="*/ 5897 h 10000"/>
                  <a:gd name="connsiteX63" fmla="*/ 10000 w 10000"/>
                  <a:gd name="connsiteY63" fmla="*/ 6317 h 10000"/>
                  <a:gd name="connsiteX64" fmla="*/ 9373 w 10000"/>
                  <a:gd name="connsiteY64" fmla="*/ 5874 h 10000"/>
                  <a:gd name="connsiteX65" fmla="*/ 8906 w 10000"/>
                  <a:gd name="connsiteY65" fmla="*/ 5711 h 10000"/>
                  <a:gd name="connsiteX66" fmla="*/ 8459 w 10000"/>
                  <a:gd name="connsiteY66" fmla="*/ 5361 h 10000"/>
                  <a:gd name="connsiteX67" fmla="*/ 8012 w 10000"/>
                  <a:gd name="connsiteY67" fmla="*/ 5174 h 10000"/>
                  <a:gd name="connsiteX68" fmla="*/ 7829 w 10000"/>
                  <a:gd name="connsiteY68" fmla="*/ 4872 h 10000"/>
                  <a:gd name="connsiteX69" fmla="*/ 7748 w 10000"/>
                  <a:gd name="connsiteY69" fmla="*/ 4406 h 10000"/>
                  <a:gd name="connsiteX70" fmla="*/ 7466 w 10000"/>
                  <a:gd name="connsiteY70" fmla="*/ 3962 h 10000"/>
                  <a:gd name="connsiteX71" fmla="*/ 7139 w 10000"/>
                  <a:gd name="connsiteY71" fmla="*/ 3705 h 10000"/>
                  <a:gd name="connsiteX72" fmla="*/ 7038 w 10000"/>
                  <a:gd name="connsiteY72" fmla="*/ 3915 h 10000"/>
                  <a:gd name="connsiteX73" fmla="*/ 7038 w 10000"/>
                  <a:gd name="connsiteY73" fmla="*/ 4288 h 10000"/>
                  <a:gd name="connsiteX74" fmla="*/ 7099 w 10000"/>
                  <a:gd name="connsiteY74" fmla="*/ 5012 h 10000"/>
                  <a:gd name="connsiteX75" fmla="*/ 7099 w 10000"/>
                  <a:gd name="connsiteY75" fmla="*/ 5315 h 10000"/>
                  <a:gd name="connsiteX76" fmla="*/ 6978 w 10000"/>
                  <a:gd name="connsiteY76" fmla="*/ 5593 h 10000"/>
                  <a:gd name="connsiteX77" fmla="*/ 6512 w 10000"/>
                  <a:gd name="connsiteY77" fmla="*/ 5781 h 10000"/>
                  <a:gd name="connsiteX78" fmla="*/ 6227 w 10000"/>
                  <a:gd name="connsiteY78" fmla="*/ 6086 h 10000"/>
                  <a:gd name="connsiteX79" fmla="*/ 6004 w 10000"/>
                  <a:gd name="connsiteY79" fmla="*/ 5781 h 10000"/>
                  <a:gd name="connsiteX80" fmla="*/ 5699 w 10000"/>
                  <a:gd name="connsiteY80" fmla="*/ 5663 h 10000"/>
                  <a:gd name="connsiteX81" fmla="*/ 5660 w 10000"/>
                  <a:gd name="connsiteY81" fmla="*/ 6317 h 10000"/>
                  <a:gd name="connsiteX82" fmla="*/ 5537 w 10000"/>
                  <a:gd name="connsiteY82" fmla="*/ 6620 h 10000"/>
                  <a:gd name="connsiteX83" fmla="*/ 5537 w 10000"/>
                  <a:gd name="connsiteY83" fmla="*/ 6900 h 10000"/>
                  <a:gd name="connsiteX84" fmla="*/ 5295 w 10000"/>
                  <a:gd name="connsiteY84" fmla="*/ 7064 h 10000"/>
                  <a:gd name="connsiteX85" fmla="*/ 5072 w 10000"/>
                  <a:gd name="connsiteY85" fmla="*/ 7435 h 10000"/>
                  <a:gd name="connsiteX86" fmla="*/ 4747 w 10000"/>
                  <a:gd name="connsiteY86" fmla="*/ 8112 h 10000"/>
                  <a:gd name="connsiteX87" fmla="*/ 4524 w 10000"/>
                  <a:gd name="connsiteY87" fmla="*/ 8601 h 10000"/>
                  <a:gd name="connsiteX88" fmla="*/ 4178 w 10000"/>
                  <a:gd name="connsiteY88" fmla="*/ 9043 h 10000"/>
                  <a:gd name="connsiteX89" fmla="*/ 4077 w 10000"/>
                  <a:gd name="connsiteY89" fmla="*/ 9465 h 10000"/>
                  <a:gd name="connsiteX90" fmla="*/ 3875 w 10000"/>
                  <a:gd name="connsiteY90" fmla="*/ 9860 h 10000"/>
                  <a:gd name="connsiteX91" fmla="*/ 3448 w 10000"/>
                  <a:gd name="connsiteY91" fmla="*/ 9604 h 10000"/>
                  <a:gd name="connsiteX92" fmla="*/ 3063 w 10000"/>
                  <a:gd name="connsiteY92" fmla="*/ 9580 h 10000"/>
                  <a:gd name="connsiteX93" fmla="*/ 2759 w 10000"/>
                  <a:gd name="connsiteY93" fmla="*/ 9580 h 10000"/>
                  <a:gd name="connsiteX94" fmla="*/ 2617 w 10000"/>
                  <a:gd name="connsiteY94" fmla="*/ 9768 h 10000"/>
                  <a:gd name="connsiteX95" fmla="*/ 2636 w 10000"/>
                  <a:gd name="connsiteY95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1136 w 10000"/>
                  <a:gd name="connsiteY24" fmla="*/ 6480 h 10000"/>
                  <a:gd name="connsiteX25" fmla="*/ 1360 w 10000"/>
                  <a:gd name="connsiteY25" fmla="*/ 6410 h 10000"/>
                  <a:gd name="connsiteX26" fmla="*/ 1582 w 10000"/>
                  <a:gd name="connsiteY26" fmla="*/ 6177 h 10000"/>
                  <a:gd name="connsiteX27" fmla="*/ 1845 w 10000"/>
                  <a:gd name="connsiteY27" fmla="*/ 5968 h 10000"/>
                  <a:gd name="connsiteX28" fmla="*/ 1887 w 10000"/>
                  <a:gd name="connsiteY28" fmla="*/ 5711 h 10000"/>
                  <a:gd name="connsiteX29" fmla="*/ 2192 w 10000"/>
                  <a:gd name="connsiteY29" fmla="*/ 5361 h 10000"/>
                  <a:gd name="connsiteX30" fmla="*/ 2698 w 10000"/>
                  <a:gd name="connsiteY30" fmla="*/ 5219 h 10000"/>
                  <a:gd name="connsiteX31" fmla="*/ 2880 w 10000"/>
                  <a:gd name="connsiteY31" fmla="*/ 5152 h 10000"/>
                  <a:gd name="connsiteX32" fmla="*/ 3144 w 10000"/>
                  <a:gd name="connsiteY32" fmla="*/ 5245 h 10000"/>
                  <a:gd name="connsiteX33" fmla="*/ 3186 w 10000"/>
                  <a:gd name="connsiteY33" fmla="*/ 4894 h 10000"/>
                  <a:gd name="connsiteX34" fmla="*/ 3267 w 10000"/>
                  <a:gd name="connsiteY34" fmla="*/ 4637 h 10000"/>
                  <a:gd name="connsiteX35" fmla="*/ 3428 w 10000"/>
                  <a:gd name="connsiteY35" fmla="*/ 4546 h 10000"/>
                  <a:gd name="connsiteX36" fmla="*/ 3631 w 10000"/>
                  <a:gd name="connsiteY36" fmla="*/ 4452 h 10000"/>
                  <a:gd name="connsiteX37" fmla="*/ 3856 w 10000"/>
                  <a:gd name="connsiteY37" fmla="*/ 4452 h 10000"/>
                  <a:gd name="connsiteX38" fmla="*/ 3997 w 10000"/>
                  <a:gd name="connsiteY38" fmla="*/ 4381 h 10000"/>
                  <a:gd name="connsiteX39" fmla="*/ 4383 w 10000"/>
                  <a:gd name="connsiteY39" fmla="*/ 4102 h 10000"/>
                  <a:gd name="connsiteX40" fmla="*/ 4643 w 10000"/>
                  <a:gd name="connsiteY40" fmla="*/ 4172 h 10000"/>
                  <a:gd name="connsiteX41" fmla="*/ 4807 w 10000"/>
                  <a:gd name="connsiteY41" fmla="*/ 4265 h 10000"/>
                  <a:gd name="connsiteX42" fmla="*/ 5172 w 10000"/>
                  <a:gd name="connsiteY42" fmla="*/ 4172 h 10000"/>
                  <a:gd name="connsiteX43" fmla="*/ 5660 w 10000"/>
                  <a:gd name="connsiteY43" fmla="*/ 4194 h 10000"/>
                  <a:gd name="connsiteX44" fmla="*/ 5863 w 10000"/>
                  <a:gd name="connsiteY44" fmla="*/ 4102 h 10000"/>
                  <a:gd name="connsiteX45" fmla="*/ 6125 w 10000"/>
                  <a:gd name="connsiteY45" fmla="*/ 4102 h 10000"/>
                  <a:gd name="connsiteX46" fmla="*/ 6390 w 10000"/>
                  <a:gd name="connsiteY46" fmla="*/ 4010 h 10000"/>
                  <a:gd name="connsiteX47" fmla="*/ 6512 w 10000"/>
                  <a:gd name="connsiteY47" fmla="*/ 3751 h 10000"/>
                  <a:gd name="connsiteX48" fmla="*/ 6632 w 10000"/>
                  <a:gd name="connsiteY48" fmla="*/ 3427 h 10000"/>
                  <a:gd name="connsiteX49" fmla="*/ 6572 w 10000"/>
                  <a:gd name="connsiteY49" fmla="*/ 3192 h 10000"/>
                  <a:gd name="connsiteX50" fmla="*/ 6552 w 10000"/>
                  <a:gd name="connsiteY50" fmla="*/ 2914 h 10000"/>
                  <a:gd name="connsiteX51" fmla="*/ 6552 w 10000"/>
                  <a:gd name="connsiteY51" fmla="*/ 2678 h 10000"/>
                  <a:gd name="connsiteX52" fmla="*/ 6632 w 10000"/>
                  <a:gd name="connsiteY52" fmla="*/ 2494 h 10000"/>
                  <a:gd name="connsiteX53" fmla="*/ 8803 w 10000"/>
                  <a:gd name="connsiteY53" fmla="*/ 2517 h 10000"/>
                  <a:gd name="connsiteX54" fmla="*/ 9127 w 10000"/>
                  <a:gd name="connsiteY54" fmla="*/ 2657 h 10000"/>
                  <a:gd name="connsiteX55" fmla="*/ 9513 w 10000"/>
                  <a:gd name="connsiteY55" fmla="*/ 3473 h 10000"/>
                  <a:gd name="connsiteX56" fmla="*/ 9715 w 10000"/>
                  <a:gd name="connsiteY56" fmla="*/ 3636 h 10000"/>
                  <a:gd name="connsiteX57" fmla="*/ 9859 w 10000"/>
                  <a:gd name="connsiteY57" fmla="*/ 4102 h 10000"/>
                  <a:gd name="connsiteX58" fmla="*/ 9859 w 10000"/>
                  <a:gd name="connsiteY58" fmla="*/ 4452 h 10000"/>
                  <a:gd name="connsiteX59" fmla="*/ 9878 w 10000"/>
                  <a:gd name="connsiteY59" fmla="*/ 4800 h 10000"/>
                  <a:gd name="connsiteX60" fmla="*/ 10000 w 10000"/>
                  <a:gd name="connsiteY60" fmla="*/ 5361 h 10000"/>
                  <a:gd name="connsiteX61" fmla="*/ 9981 w 10000"/>
                  <a:gd name="connsiteY61" fmla="*/ 5897 h 10000"/>
                  <a:gd name="connsiteX62" fmla="*/ 10000 w 10000"/>
                  <a:gd name="connsiteY62" fmla="*/ 6317 h 10000"/>
                  <a:gd name="connsiteX63" fmla="*/ 9373 w 10000"/>
                  <a:gd name="connsiteY63" fmla="*/ 5874 h 10000"/>
                  <a:gd name="connsiteX64" fmla="*/ 8906 w 10000"/>
                  <a:gd name="connsiteY64" fmla="*/ 5711 h 10000"/>
                  <a:gd name="connsiteX65" fmla="*/ 8459 w 10000"/>
                  <a:gd name="connsiteY65" fmla="*/ 5361 h 10000"/>
                  <a:gd name="connsiteX66" fmla="*/ 8012 w 10000"/>
                  <a:gd name="connsiteY66" fmla="*/ 5174 h 10000"/>
                  <a:gd name="connsiteX67" fmla="*/ 7829 w 10000"/>
                  <a:gd name="connsiteY67" fmla="*/ 4872 h 10000"/>
                  <a:gd name="connsiteX68" fmla="*/ 7748 w 10000"/>
                  <a:gd name="connsiteY68" fmla="*/ 4406 h 10000"/>
                  <a:gd name="connsiteX69" fmla="*/ 7466 w 10000"/>
                  <a:gd name="connsiteY69" fmla="*/ 3962 h 10000"/>
                  <a:gd name="connsiteX70" fmla="*/ 7139 w 10000"/>
                  <a:gd name="connsiteY70" fmla="*/ 3705 h 10000"/>
                  <a:gd name="connsiteX71" fmla="*/ 7038 w 10000"/>
                  <a:gd name="connsiteY71" fmla="*/ 3915 h 10000"/>
                  <a:gd name="connsiteX72" fmla="*/ 7038 w 10000"/>
                  <a:gd name="connsiteY72" fmla="*/ 4288 h 10000"/>
                  <a:gd name="connsiteX73" fmla="*/ 7099 w 10000"/>
                  <a:gd name="connsiteY73" fmla="*/ 5012 h 10000"/>
                  <a:gd name="connsiteX74" fmla="*/ 7099 w 10000"/>
                  <a:gd name="connsiteY74" fmla="*/ 5315 h 10000"/>
                  <a:gd name="connsiteX75" fmla="*/ 6978 w 10000"/>
                  <a:gd name="connsiteY75" fmla="*/ 5593 h 10000"/>
                  <a:gd name="connsiteX76" fmla="*/ 6512 w 10000"/>
                  <a:gd name="connsiteY76" fmla="*/ 5781 h 10000"/>
                  <a:gd name="connsiteX77" fmla="*/ 6227 w 10000"/>
                  <a:gd name="connsiteY77" fmla="*/ 6086 h 10000"/>
                  <a:gd name="connsiteX78" fmla="*/ 6004 w 10000"/>
                  <a:gd name="connsiteY78" fmla="*/ 5781 h 10000"/>
                  <a:gd name="connsiteX79" fmla="*/ 5699 w 10000"/>
                  <a:gd name="connsiteY79" fmla="*/ 5663 h 10000"/>
                  <a:gd name="connsiteX80" fmla="*/ 5660 w 10000"/>
                  <a:gd name="connsiteY80" fmla="*/ 6317 h 10000"/>
                  <a:gd name="connsiteX81" fmla="*/ 5537 w 10000"/>
                  <a:gd name="connsiteY81" fmla="*/ 6620 h 10000"/>
                  <a:gd name="connsiteX82" fmla="*/ 5537 w 10000"/>
                  <a:gd name="connsiteY82" fmla="*/ 6900 h 10000"/>
                  <a:gd name="connsiteX83" fmla="*/ 5295 w 10000"/>
                  <a:gd name="connsiteY83" fmla="*/ 7064 h 10000"/>
                  <a:gd name="connsiteX84" fmla="*/ 5072 w 10000"/>
                  <a:gd name="connsiteY84" fmla="*/ 7435 h 10000"/>
                  <a:gd name="connsiteX85" fmla="*/ 4747 w 10000"/>
                  <a:gd name="connsiteY85" fmla="*/ 8112 h 10000"/>
                  <a:gd name="connsiteX86" fmla="*/ 4524 w 10000"/>
                  <a:gd name="connsiteY86" fmla="*/ 8601 h 10000"/>
                  <a:gd name="connsiteX87" fmla="*/ 4178 w 10000"/>
                  <a:gd name="connsiteY87" fmla="*/ 9043 h 10000"/>
                  <a:gd name="connsiteX88" fmla="*/ 4077 w 10000"/>
                  <a:gd name="connsiteY88" fmla="*/ 9465 h 10000"/>
                  <a:gd name="connsiteX89" fmla="*/ 3875 w 10000"/>
                  <a:gd name="connsiteY89" fmla="*/ 9860 h 10000"/>
                  <a:gd name="connsiteX90" fmla="*/ 3448 w 10000"/>
                  <a:gd name="connsiteY90" fmla="*/ 9604 h 10000"/>
                  <a:gd name="connsiteX91" fmla="*/ 3063 w 10000"/>
                  <a:gd name="connsiteY91" fmla="*/ 9580 h 10000"/>
                  <a:gd name="connsiteX92" fmla="*/ 2759 w 10000"/>
                  <a:gd name="connsiteY92" fmla="*/ 9580 h 10000"/>
                  <a:gd name="connsiteX93" fmla="*/ 2617 w 10000"/>
                  <a:gd name="connsiteY93" fmla="*/ 9768 h 10000"/>
                  <a:gd name="connsiteX94" fmla="*/ 2636 w 10000"/>
                  <a:gd name="connsiteY94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1136 w 10000"/>
                  <a:gd name="connsiteY23" fmla="*/ 6480 h 10000"/>
                  <a:gd name="connsiteX24" fmla="*/ 1360 w 10000"/>
                  <a:gd name="connsiteY24" fmla="*/ 6410 h 10000"/>
                  <a:gd name="connsiteX25" fmla="*/ 1582 w 10000"/>
                  <a:gd name="connsiteY25" fmla="*/ 6177 h 10000"/>
                  <a:gd name="connsiteX26" fmla="*/ 1845 w 10000"/>
                  <a:gd name="connsiteY26" fmla="*/ 5968 h 10000"/>
                  <a:gd name="connsiteX27" fmla="*/ 1887 w 10000"/>
                  <a:gd name="connsiteY27" fmla="*/ 5711 h 10000"/>
                  <a:gd name="connsiteX28" fmla="*/ 2192 w 10000"/>
                  <a:gd name="connsiteY28" fmla="*/ 5361 h 10000"/>
                  <a:gd name="connsiteX29" fmla="*/ 2698 w 10000"/>
                  <a:gd name="connsiteY29" fmla="*/ 5219 h 10000"/>
                  <a:gd name="connsiteX30" fmla="*/ 2880 w 10000"/>
                  <a:gd name="connsiteY30" fmla="*/ 5152 h 10000"/>
                  <a:gd name="connsiteX31" fmla="*/ 3144 w 10000"/>
                  <a:gd name="connsiteY31" fmla="*/ 5245 h 10000"/>
                  <a:gd name="connsiteX32" fmla="*/ 3186 w 10000"/>
                  <a:gd name="connsiteY32" fmla="*/ 4894 h 10000"/>
                  <a:gd name="connsiteX33" fmla="*/ 3267 w 10000"/>
                  <a:gd name="connsiteY33" fmla="*/ 4637 h 10000"/>
                  <a:gd name="connsiteX34" fmla="*/ 3428 w 10000"/>
                  <a:gd name="connsiteY34" fmla="*/ 4546 h 10000"/>
                  <a:gd name="connsiteX35" fmla="*/ 3631 w 10000"/>
                  <a:gd name="connsiteY35" fmla="*/ 4452 h 10000"/>
                  <a:gd name="connsiteX36" fmla="*/ 3856 w 10000"/>
                  <a:gd name="connsiteY36" fmla="*/ 4452 h 10000"/>
                  <a:gd name="connsiteX37" fmla="*/ 3997 w 10000"/>
                  <a:gd name="connsiteY37" fmla="*/ 4381 h 10000"/>
                  <a:gd name="connsiteX38" fmla="*/ 4383 w 10000"/>
                  <a:gd name="connsiteY38" fmla="*/ 4102 h 10000"/>
                  <a:gd name="connsiteX39" fmla="*/ 4643 w 10000"/>
                  <a:gd name="connsiteY39" fmla="*/ 4172 h 10000"/>
                  <a:gd name="connsiteX40" fmla="*/ 4807 w 10000"/>
                  <a:gd name="connsiteY40" fmla="*/ 4265 h 10000"/>
                  <a:gd name="connsiteX41" fmla="*/ 5172 w 10000"/>
                  <a:gd name="connsiteY41" fmla="*/ 4172 h 10000"/>
                  <a:gd name="connsiteX42" fmla="*/ 5660 w 10000"/>
                  <a:gd name="connsiteY42" fmla="*/ 4194 h 10000"/>
                  <a:gd name="connsiteX43" fmla="*/ 5863 w 10000"/>
                  <a:gd name="connsiteY43" fmla="*/ 4102 h 10000"/>
                  <a:gd name="connsiteX44" fmla="*/ 6125 w 10000"/>
                  <a:gd name="connsiteY44" fmla="*/ 4102 h 10000"/>
                  <a:gd name="connsiteX45" fmla="*/ 6390 w 10000"/>
                  <a:gd name="connsiteY45" fmla="*/ 4010 h 10000"/>
                  <a:gd name="connsiteX46" fmla="*/ 6512 w 10000"/>
                  <a:gd name="connsiteY46" fmla="*/ 3751 h 10000"/>
                  <a:gd name="connsiteX47" fmla="*/ 6632 w 10000"/>
                  <a:gd name="connsiteY47" fmla="*/ 3427 h 10000"/>
                  <a:gd name="connsiteX48" fmla="*/ 6572 w 10000"/>
                  <a:gd name="connsiteY48" fmla="*/ 3192 h 10000"/>
                  <a:gd name="connsiteX49" fmla="*/ 6552 w 10000"/>
                  <a:gd name="connsiteY49" fmla="*/ 2914 h 10000"/>
                  <a:gd name="connsiteX50" fmla="*/ 6552 w 10000"/>
                  <a:gd name="connsiteY50" fmla="*/ 2678 h 10000"/>
                  <a:gd name="connsiteX51" fmla="*/ 6632 w 10000"/>
                  <a:gd name="connsiteY51" fmla="*/ 2494 h 10000"/>
                  <a:gd name="connsiteX52" fmla="*/ 8803 w 10000"/>
                  <a:gd name="connsiteY52" fmla="*/ 2517 h 10000"/>
                  <a:gd name="connsiteX53" fmla="*/ 9127 w 10000"/>
                  <a:gd name="connsiteY53" fmla="*/ 2657 h 10000"/>
                  <a:gd name="connsiteX54" fmla="*/ 9513 w 10000"/>
                  <a:gd name="connsiteY54" fmla="*/ 3473 h 10000"/>
                  <a:gd name="connsiteX55" fmla="*/ 9715 w 10000"/>
                  <a:gd name="connsiteY55" fmla="*/ 3636 h 10000"/>
                  <a:gd name="connsiteX56" fmla="*/ 9859 w 10000"/>
                  <a:gd name="connsiteY56" fmla="*/ 4102 h 10000"/>
                  <a:gd name="connsiteX57" fmla="*/ 9859 w 10000"/>
                  <a:gd name="connsiteY57" fmla="*/ 4452 h 10000"/>
                  <a:gd name="connsiteX58" fmla="*/ 9878 w 10000"/>
                  <a:gd name="connsiteY58" fmla="*/ 4800 h 10000"/>
                  <a:gd name="connsiteX59" fmla="*/ 10000 w 10000"/>
                  <a:gd name="connsiteY59" fmla="*/ 5361 h 10000"/>
                  <a:gd name="connsiteX60" fmla="*/ 9981 w 10000"/>
                  <a:gd name="connsiteY60" fmla="*/ 5897 h 10000"/>
                  <a:gd name="connsiteX61" fmla="*/ 10000 w 10000"/>
                  <a:gd name="connsiteY61" fmla="*/ 6317 h 10000"/>
                  <a:gd name="connsiteX62" fmla="*/ 9373 w 10000"/>
                  <a:gd name="connsiteY62" fmla="*/ 5874 h 10000"/>
                  <a:gd name="connsiteX63" fmla="*/ 8906 w 10000"/>
                  <a:gd name="connsiteY63" fmla="*/ 5711 h 10000"/>
                  <a:gd name="connsiteX64" fmla="*/ 8459 w 10000"/>
                  <a:gd name="connsiteY64" fmla="*/ 5361 h 10000"/>
                  <a:gd name="connsiteX65" fmla="*/ 8012 w 10000"/>
                  <a:gd name="connsiteY65" fmla="*/ 5174 h 10000"/>
                  <a:gd name="connsiteX66" fmla="*/ 7829 w 10000"/>
                  <a:gd name="connsiteY66" fmla="*/ 4872 h 10000"/>
                  <a:gd name="connsiteX67" fmla="*/ 7748 w 10000"/>
                  <a:gd name="connsiteY67" fmla="*/ 4406 h 10000"/>
                  <a:gd name="connsiteX68" fmla="*/ 7466 w 10000"/>
                  <a:gd name="connsiteY68" fmla="*/ 3962 h 10000"/>
                  <a:gd name="connsiteX69" fmla="*/ 7139 w 10000"/>
                  <a:gd name="connsiteY69" fmla="*/ 3705 h 10000"/>
                  <a:gd name="connsiteX70" fmla="*/ 7038 w 10000"/>
                  <a:gd name="connsiteY70" fmla="*/ 3915 h 10000"/>
                  <a:gd name="connsiteX71" fmla="*/ 7038 w 10000"/>
                  <a:gd name="connsiteY71" fmla="*/ 4288 h 10000"/>
                  <a:gd name="connsiteX72" fmla="*/ 7099 w 10000"/>
                  <a:gd name="connsiteY72" fmla="*/ 5012 h 10000"/>
                  <a:gd name="connsiteX73" fmla="*/ 7099 w 10000"/>
                  <a:gd name="connsiteY73" fmla="*/ 5315 h 10000"/>
                  <a:gd name="connsiteX74" fmla="*/ 6978 w 10000"/>
                  <a:gd name="connsiteY74" fmla="*/ 5593 h 10000"/>
                  <a:gd name="connsiteX75" fmla="*/ 6512 w 10000"/>
                  <a:gd name="connsiteY75" fmla="*/ 5781 h 10000"/>
                  <a:gd name="connsiteX76" fmla="*/ 6227 w 10000"/>
                  <a:gd name="connsiteY76" fmla="*/ 6086 h 10000"/>
                  <a:gd name="connsiteX77" fmla="*/ 6004 w 10000"/>
                  <a:gd name="connsiteY77" fmla="*/ 5781 h 10000"/>
                  <a:gd name="connsiteX78" fmla="*/ 5699 w 10000"/>
                  <a:gd name="connsiteY78" fmla="*/ 5663 h 10000"/>
                  <a:gd name="connsiteX79" fmla="*/ 5660 w 10000"/>
                  <a:gd name="connsiteY79" fmla="*/ 6317 h 10000"/>
                  <a:gd name="connsiteX80" fmla="*/ 5537 w 10000"/>
                  <a:gd name="connsiteY80" fmla="*/ 6620 h 10000"/>
                  <a:gd name="connsiteX81" fmla="*/ 5537 w 10000"/>
                  <a:gd name="connsiteY81" fmla="*/ 6900 h 10000"/>
                  <a:gd name="connsiteX82" fmla="*/ 5295 w 10000"/>
                  <a:gd name="connsiteY82" fmla="*/ 7064 h 10000"/>
                  <a:gd name="connsiteX83" fmla="*/ 5072 w 10000"/>
                  <a:gd name="connsiteY83" fmla="*/ 7435 h 10000"/>
                  <a:gd name="connsiteX84" fmla="*/ 4747 w 10000"/>
                  <a:gd name="connsiteY84" fmla="*/ 8112 h 10000"/>
                  <a:gd name="connsiteX85" fmla="*/ 4524 w 10000"/>
                  <a:gd name="connsiteY85" fmla="*/ 8601 h 10000"/>
                  <a:gd name="connsiteX86" fmla="*/ 4178 w 10000"/>
                  <a:gd name="connsiteY86" fmla="*/ 9043 h 10000"/>
                  <a:gd name="connsiteX87" fmla="*/ 4077 w 10000"/>
                  <a:gd name="connsiteY87" fmla="*/ 9465 h 10000"/>
                  <a:gd name="connsiteX88" fmla="*/ 3875 w 10000"/>
                  <a:gd name="connsiteY88" fmla="*/ 9860 h 10000"/>
                  <a:gd name="connsiteX89" fmla="*/ 3448 w 10000"/>
                  <a:gd name="connsiteY89" fmla="*/ 9604 h 10000"/>
                  <a:gd name="connsiteX90" fmla="*/ 3063 w 10000"/>
                  <a:gd name="connsiteY90" fmla="*/ 9580 h 10000"/>
                  <a:gd name="connsiteX91" fmla="*/ 2759 w 10000"/>
                  <a:gd name="connsiteY91" fmla="*/ 9580 h 10000"/>
                  <a:gd name="connsiteX92" fmla="*/ 2617 w 10000"/>
                  <a:gd name="connsiteY92" fmla="*/ 9768 h 10000"/>
                  <a:gd name="connsiteX93" fmla="*/ 2636 w 10000"/>
                  <a:gd name="connsiteY93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1136 w 10000"/>
                  <a:gd name="connsiteY22" fmla="*/ 6480 h 10000"/>
                  <a:gd name="connsiteX23" fmla="*/ 1360 w 10000"/>
                  <a:gd name="connsiteY23" fmla="*/ 6410 h 10000"/>
                  <a:gd name="connsiteX24" fmla="*/ 1582 w 10000"/>
                  <a:gd name="connsiteY24" fmla="*/ 6177 h 10000"/>
                  <a:gd name="connsiteX25" fmla="*/ 1845 w 10000"/>
                  <a:gd name="connsiteY25" fmla="*/ 5968 h 10000"/>
                  <a:gd name="connsiteX26" fmla="*/ 1887 w 10000"/>
                  <a:gd name="connsiteY26" fmla="*/ 5711 h 10000"/>
                  <a:gd name="connsiteX27" fmla="*/ 2192 w 10000"/>
                  <a:gd name="connsiteY27" fmla="*/ 5361 h 10000"/>
                  <a:gd name="connsiteX28" fmla="*/ 2698 w 10000"/>
                  <a:gd name="connsiteY28" fmla="*/ 5219 h 10000"/>
                  <a:gd name="connsiteX29" fmla="*/ 2880 w 10000"/>
                  <a:gd name="connsiteY29" fmla="*/ 5152 h 10000"/>
                  <a:gd name="connsiteX30" fmla="*/ 3144 w 10000"/>
                  <a:gd name="connsiteY30" fmla="*/ 5245 h 10000"/>
                  <a:gd name="connsiteX31" fmla="*/ 3186 w 10000"/>
                  <a:gd name="connsiteY31" fmla="*/ 4894 h 10000"/>
                  <a:gd name="connsiteX32" fmla="*/ 3267 w 10000"/>
                  <a:gd name="connsiteY32" fmla="*/ 4637 h 10000"/>
                  <a:gd name="connsiteX33" fmla="*/ 3428 w 10000"/>
                  <a:gd name="connsiteY33" fmla="*/ 4546 h 10000"/>
                  <a:gd name="connsiteX34" fmla="*/ 3631 w 10000"/>
                  <a:gd name="connsiteY34" fmla="*/ 4452 h 10000"/>
                  <a:gd name="connsiteX35" fmla="*/ 3856 w 10000"/>
                  <a:gd name="connsiteY35" fmla="*/ 4452 h 10000"/>
                  <a:gd name="connsiteX36" fmla="*/ 3997 w 10000"/>
                  <a:gd name="connsiteY36" fmla="*/ 4381 h 10000"/>
                  <a:gd name="connsiteX37" fmla="*/ 4383 w 10000"/>
                  <a:gd name="connsiteY37" fmla="*/ 4102 h 10000"/>
                  <a:gd name="connsiteX38" fmla="*/ 4643 w 10000"/>
                  <a:gd name="connsiteY38" fmla="*/ 4172 h 10000"/>
                  <a:gd name="connsiteX39" fmla="*/ 4807 w 10000"/>
                  <a:gd name="connsiteY39" fmla="*/ 4265 h 10000"/>
                  <a:gd name="connsiteX40" fmla="*/ 5172 w 10000"/>
                  <a:gd name="connsiteY40" fmla="*/ 4172 h 10000"/>
                  <a:gd name="connsiteX41" fmla="*/ 5660 w 10000"/>
                  <a:gd name="connsiteY41" fmla="*/ 4194 h 10000"/>
                  <a:gd name="connsiteX42" fmla="*/ 5863 w 10000"/>
                  <a:gd name="connsiteY42" fmla="*/ 4102 h 10000"/>
                  <a:gd name="connsiteX43" fmla="*/ 6125 w 10000"/>
                  <a:gd name="connsiteY43" fmla="*/ 4102 h 10000"/>
                  <a:gd name="connsiteX44" fmla="*/ 6390 w 10000"/>
                  <a:gd name="connsiteY44" fmla="*/ 4010 h 10000"/>
                  <a:gd name="connsiteX45" fmla="*/ 6512 w 10000"/>
                  <a:gd name="connsiteY45" fmla="*/ 3751 h 10000"/>
                  <a:gd name="connsiteX46" fmla="*/ 6632 w 10000"/>
                  <a:gd name="connsiteY46" fmla="*/ 3427 h 10000"/>
                  <a:gd name="connsiteX47" fmla="*/ 6572 w 10000"/>
                  <a:gd name="connsiteY47" fmla="*/ 3192 h 10000"/>
                  <a:gd name="connsiteX48" fmla="*/ 6552 w 10000"/>
                  <a:gd name="connsiteY48" fmla="*/ 2914 h 10000"/>
                  <a:gd name="connsiteX49" fmla="*/ 6552 w 10000"/>
                  <a:gd name="connsiteY49" fmla="*/ 2678 h 10000"/>
                  <a:gd name="connsiteX50" fmla="*/ 6632 w 10000"/>
                  <a:gd name="connsiteY50" fmla="*/ 2494 h 10000"/>
                  <a:gd name="connsiteX51" fmla="*/ 8803 w 10000"/>
                  <a:gd name="connsiteY51" fmla="*/ 2517 h 10000"/>
                  <a:gd name="connsiteX52" fmla="*/ 9127 w 10000"/>
                  <a:gd name="connsiteY52" fmla="*/ 2657 h 10000"/>
                  <a:gd name="connsiteX53" fmla="*/ 9513 w 10000"/>
                  <a:gd name="connsiteY53" fmla="*/ 3473 h 10000"/>
                  <a:gd name="connsiteX54" fmla="*/ 9715 w 10000"/>
                  <a:gd name="connsiteY54" fmla="*/ 3636 h 10000"/>
                  <a:gd name="connsiteX55" fmla="*/ 9859 w 10000"/>
                  <a:gd name="connsiteY55" fmla="*/ 4102 h 10000"/>
                  <a:gd name="connsiteX56" fmla="*/ 9859 w 10000"/>
                  <a:gd name="connsiteY56" fmla="*/ 4452 h 10000"/>
                  <a:gd name="connsiteX57" fmla="*/ 9878 w 10000"/>
                  <a:gd name="connsiteY57" fmla="*/ 4800 h 10000"/>
                  <a:gd name="connsiteX58" fmla="*/ 10000 w 10000"/>
                  <a:gd name="connsiteY58" fmla="*/ 5361 h 10000"/>
                  <a:gd name="connsiteX59" fmla="*/ 9981 w 10000"/>
                  <a:gd name="connsiteY59" fmla="*/ 5897 h 10000"/>
                  <a:gd name="connsiteX60" fmla="*/ 10000 w 10000"/>
                  <a:gd name="connsiteY60" fmla="*/ 6317 h 10000"/>
                  <a:gd name="connsiteX61" fmla="*/ 9373 w 10000"/>
                  <a:gd name="connsiteY61" fmla="*/ 5874 h 10000"/>
                  <a:gd name="connsiteX62" fmla="*/ 8906 w 10000"/>
                  <a:gd name="connsiteY62" fmla="*/ 5711 h 10000"/>
                  <a:gd name="connsiteX63" fmla="*/ 8459 w 10000"/>
                  <a:gd name="connsiteY63" fmla="*/ 5361 h 10000"/>
                  <a:gd name="connsiteX64" fmla="*/ 8012 w 10000"/>
                  <a:gd name="connsiteY64" fmla="*/ 5174 h 10000"/>
                  <a:gd name="connsiteX65" fmla="*/ 7829 w 10000"/>
                  <a:gd name="connsiteY65" fmla="*/ 4872 h 10000"/>
                  <a:gd name="connsiteX66" fmla="*/ 7748 w 10000"/>
                  <a:gd name="connsiteY66" fmla="*/ 4406 h 10000"/>
                  <a:gd name="connsiteX67" fmla="*/ 7466 w 10000"/>
                  <a:gd name="connsiteY67" fmla="*/ 3962 h 10000"/>
                  <a:gd name="connsiteX68" fmla="*/ 7139 w 10000"/>
                  <a:gd name="connsiteY68" fmla="*/ 3705 h 10000"/>
                  <a:gd name="connsiteX69" fmla="*/ 7038 w 10000"/>
                  <a:gd name="connsiteY69" fmla="*/ 3915 h 10000"/>
                  <a:gd name="connsiteX70" fmla="*/ 7038 w 10000"/>
                  <a:gd name="connsiteY70" fmla="*/ 4288 h 10000"/>
                  <a:gd name="connsiteX71" fmla="*/ 7099 w 10000"/>
                  <a:gd name="connsiteY71" fmla="*/ 5012 h 10000"/>
                  <a:gd name="connsiteX72" fmla="*/ 7099 w 10000"/>
                  <a:gd name="connsiteY72" fmla="*/ 5315 h 10000"/>
                  <a:gd name="connsiteX73" fmla="*/ 6978 w 10000"/>
                  <a:gd name="connsiteY73" fmla="*/ 5593 h 10000"/>
                  <a:gd name="connsiteX74" fmla="*/ 6512 w 10000"/>
                  <a:gd name="connsiteY74" fmla="*/ 5781 h 10000"/>
                  <a:gd name="connsiteX75" fmla="*/ 6227 w 10000"/>
                  <a:gd name="connsiteY75" fmla="*/ 6086 h 10000"/>
                  <a:gd name="connsiteX76" fmla="*/ 6004 w 10000"/>
                  <a:gd name="connsiteY76" fmla="*/ 5781 h 10000"/>
                  <a:gd name="connsiteX77" fmla="*/ 5699 w 10000"/>
                  <a:gd name="connsiteY77" fmla="*/ 5663 h 10000"/>
                  <a:gd name="connsiteX78" fmla="*/ 5660 w 10000"/>
                  <a:gd name="connsiteY78" fmla="*/ 6317 h 10000"/>
                  <a:gd name="connsiteX79" fmla="*/ 5537 w 10000"/>
                  <a:gd name="connsiteY79" fmla="*/ 6620 h 10000"/>
                  <a:gd name="connsiteX80" fmla="*/ 5537 w 10000"/>
                  <a:gd name="connsiteY80" fmla="*/ 6900 h 10000"/>
                  <a:gd name="connsiteX81" fmla="*/ 5295 w 10000"/>
                  <a:gd name="connsiteY81" fmla="*/ 7064 h 10000"/>
                  <a:gd name="connsiteX82" fmla="*/ 5072 w 10000"/>
                  <a:gd name="connsiteY82" fmla="*/ 7435 h 10000"/>
                  <a:gd name="connsiteX83" fmla="*/ 4747 w 10000"/>
                  <a:gd name="connsiteY83" fmla="*/ 8112 h 10000"/>
                  <a:gd name="connsiteX84" fmla="*/ 4524 w 10000"/>
                  <a:gd name="connsiteY84" fmla="*/ 8601 h 10000"/>
                  <a:gd name="connsiteX85" fmla="*/ 4178 w 10000"/>
                  <a:gd name="connsiteY85" fmla="*/ 9043 h 10000"/>
                  <a:gd name="connsiteX86" fmla="*/ 4077 w 10000"/>
                  <a:gd name="connsiteY86" fmla="*/ 9465 h 10000"/>
                  <a:gd name="connsiteX87" fmla="*/ 3875 w 10000"/>
                  <a:gd name="connsiteY87" fmla="*/ 9860 h 10000"/>
                  <a:gd name="connsiteX88" fmla="*/ 3448 w 10000"/>
                  <a:gd name="connsiteY88" fmla="*/ 9604 h 10000"/>
                  <a:gd name="connsiteX89" fmla="*/ 3063 w 10000"/>
                  <a:gd name="connsiteY89" fmla="*/ 9580 h 10000"/>
                  <a:gd name="connsiteX90" fmla="*/ 2759 w 10000"/>
                  <a:gd name="connsiteY90" fmla="*/ 9580 h 10000"/>
                  <a:gd name="connsiteX91" fmla="*/ 2617 w 10000"/>
                  <a:gd name="connsiteY91" fmla="*/ 9768 h 10000"/>
                  <a:gd name="connsiteX92" fmla="*/ 2636 w 10000"/>
                  <a:gd name="connsiteY92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1136 w 10000"/>
                  <a:gd name="connsiteY21" fmla="*/ 6480 h 10000"/>
                  <a:gd name="connsiteX22" fmla="*/ 1360 w 10000"/>
                  <a:gd name="connsiteY22" fmla="*/ 6410 h 10000"/>
                  <a:gd name="connsiteX23" fmla="*/ 1582 w 10000"/>
                  <a:gd name="connsiteY23" fmla="*/ 6177 h 10000"/>
                  <a:gd name="connsiteX24" fmla="*/ 1845 w 10000"/>
                  <a:gd name="connsiteY24" fmla="*/ 5968 h 10000"/>
                  <a:gd name="connsiteX25" fmla="*/ 1887 w 10000"/>
                  <a:gd name="connsiteY25" fmla="*/ 5711 h 10000"/>
                  <a:gd name="connsiteX26" fmla="*/ 2192 w 10000"/>
                  <a:gd name="connsiteY26" fmla="*/ 5361 h 10000"/>
                  <a:gd name="connsiteX27" fmla="*/ 2698 w 10000"/>
                  <a:gd name="connsiteY27" fmla="*/ 5219 h 10000"/>
                  <a:gd name="connsiteX28" fmla="*/ 2880 w 10000"/>
                  <a:gd name="connsiteY28" fmla="*/ 5152 h 10000"/>
                  <a:gd name="connsiteX29" fmla="*/ 3144 w 10000"/>
                  <a:gd name="connsiteY29" fmla="*/ 5245 h 10000"/>
                  <a:gd name="connsiteX30" fmla="*/ 3186 w 10000"/>
                  <a:gd name="connsiteY30" fmla="*/ 4894 h 10000"/>
                  <a:gd name="connsiteX31" fmla="*/ 3267 w 10000"/>
                  <a:gd name="connsiteY31" fmla="*/ 4637 h 10000"/>
                  <a:gd name="connsiteX32" fmla="*/ 3428 w 10000"/>
                  <a:gd name="connsiteY32" fmla="*/ 4546 h 10000"/>
                  <a:gd name="connsiteX33" fmla="*/ 3631 w 10000"/>
                  <a:gd name="connsiteY33" fmla="*/ 4452 h 10000"/>
                  <a:gd name="connsiteX34" fmla="*/ 3856 w 10000"/>
                  <a:gd name="connsiteY34" fmla="*/ 4452 h 10000"/>
                  <a:gd name="connsiteX35" fmla="*/ 3997 w 10000"/>
                  <a:gd name="connsiteY35" fmla="*/ 4381 h 10000"/>
                  <a:gd name="connsiteX36" fmla="*/ 4383 w 10000"/>
                  <a:gd name="connsiteY36" fmla="*/ 4102 h 10000"/>
                  <a:gd name="connsiteX37" fmla="*/ 4643 w 10000"/>
                  <a:gd name="connsiteY37" fmla="*/ 4172 h 10000"/>
                  <a:gd name="connsiteX38" fmla="*/ 4807 w 10000"/>
                  <a:gd name="connsiteY38" fmla="*/ 4265 h 10000"/>
                  <a:gd name="connsiteX39" fmla="*/ 5172 w 10000"/>
                  <a:gd name="connsiteY39" fmla="*/ 4172 h 10000"/>
                  <a:gd name="connsiteX40" fmla="*/ 5660 w 10000"/>
                  <a:gd name="connsiteY40" fmla="*/ 4194 h 10000"/>
                  <a:gd name="connsiteX41" fmla="*/ 5863 w 10000"/>
                  <a:gd name="connsiteY41" fmla="*/ 4102 h 10000"/>
                  <a:gd name="connsiteX42" fmla="*/ 6125 w 10000"/>
                  <a:gd name="connsiteY42" fmla="*/ 4102 h 10000"/>
                  <a:gd name="connsiteX43" fmla="*/ 6390 w 10000"/>
                  <a:gd name="connsiteY43" fmla="*/ 4010 h 10000"/>
                  <a:gd name="connsiteX44" fmla="*/ 6512 w 10000"/>
                  <a:gd name="connsiteY44" fmla="*/ 3751 h 10000"/>
                  <a:gd name="connsiteX45" fmla="*/ 6632 w 10000"/>
                  <a:gd name="connsiteY45" fmla="*/ 3427 h 10000"/>
                  <a:gd name="connsiteX46" fmla="*/ 6572 w 10000"/>
                  <a:gd name="connsiteY46" fmla="*/ 3192 h 10000"/>
                  <a:gd name="connsiteX47" fmla="*/ 6552 w 10000"/>
                  <a:gd name="connsiteY47" fmla="*/ 2914 h 10000"/>
                  <a:gd name="connsiteX48" fmla="*/ 6552 w 10000"/>
                  <a:gd name="connsiteY48" fmla="*/ 2678 h 10000"/>
                  <a:gd name="connsiteX49" fmla="*/ 6632 w 10000"/>
                  <a:gd name="connsiteY49" fmla="*/ 2494 h 10000"/>
                  <a:gd name="connsiteX50" fmla="*/ 8803 w 10000"/>
                  <a:gd name="connsiteY50" fmla="*/ 2517 h 10000"/>
                  <a:gd name="connsiteX51" fmla="*/ 9127 w 10000"/>
                  <a:gd name="connsiteY51" fmla="*/ 2657 h 10000"/>
                  <a:gd name="connsiteX52" fmla="*/ 9513 w 10000"/>
                  <a:gd name="connsiteY52" fmla="*/ 3473 h 10000"/>
                  <a:gd name="connsiteX53" fmla="*/ 9715 w 10000"/>
                  <a:gd name="connsiteY53" fmla="*/ 3636 h 10000"/>
                  <a:gd name="connsiteX54" fmla="*/ 9859 w 10000"/>
                  <a:gd name="connsiteY54" fmla="*/ 4102 h 10000"/>
                  <a:gd name="connsiteX55" fmla="*/ 9859 w 10000"/>
                  <a:gd name="connsiteY55" fmla="*/ 4452 h 10000"/>
                  <a:gd name="connsiteX56" fmla="*/ 9878 w 10000"/>
                  <a:gd name="connsiteY56" fmla="*/ 4800 h 10000"/>
                  <a:gd name="connsiteX57" fmla="*/ 10000 w 10000"/>
                  <a:gd name="connsiteY57" fmla="*/ 5361 h 10000"/>
                  <a:gd name="connsiteX58" fmla="*/ 9981 w 10000"/>
                  <a:gd name="connsiteY58" fmla="*/ 5897 h 10000"/>
                  <a:gd name="connsiteX59" fmla="*/ 10000 w 10000"/>
                  <a:gd name="connsiteY59" fmla="*/ 6317 h 10000"/>
                  <a:gd name="connsiteX60" fmla="*/ 9373 w 10000"/>
                  <a:gd name="connsiteY60" fmla="*/ 5874 h 10000"/>
                  <a:gd name="connsiteX61" fmla="*/ 8906 w 10000"/>
                  <a:gd name="connsiteY61" fmla="*/ 5711 h 10000"/>
                  <a:gd name="connsiteX62" fmla="*/ 8459 w 10000"/>
                  <a:gd name="connsiteY62" fmla="*/ 5361 h 10000"/>
                  <a:gd name="connsiteX63" fmla="*/ 8012 w 10000"/>
                  <a:gd name="connsiteY63" fmla="*/ 5174 h 10000"/>
                  <a:gd name="connsiteX64" fmla="*/ 7829 w 10000"/>
                  <a:gd name="connsiteY64" fmla="*/ 4872 h 10000"/>
                  <a:gd name="connsiteX65" fmla="*/ 7748 w 10000"/>
                  <a:gd name="connsiteY65" fmla="*/ 4406 h 10000"/>
                  <a:gd name="connsiteX66" fmla="*/ 7466 w 10000"/>
                  <a:gd name="connsiteY66" fmla="*/ 3962 h 10000"/>
                  <a:gd name="connsiteX67" fmla="*/ 7139 w 10000"/>
                  <a:gd name="connsiteY67" fmla="*/ 3705 h 10000"/>
                  <a:gd name="connsiteX68" fmla="*/ 7038 w 10000"/>
                  <a:gd name="connsiteY68" fmla="*/ 3915 h 10000"/>
                  <a:gd name="connsiteX69" fmla="*/ 7038 w 10000"/>
                  <a:gd name="connsiteY69" fmla="*/ 4288 h 10000"/>
                  <a:gd name="connsiteX70" fmla="*/ 7099 w 10000"/>
                  <a:gd name="connsiteY70" fmla="*/ 5012 h 10000"/>
                  <a:gd name="connsiteX71" fmla="*/ 7099 w 10000"/>
                  <a:gd name="connsiteY71" fmla="*/ 5315 h 10000"/>
                  <a:gd name="connsiteX72" fmla="*/ 6978 w 10000"/>
                  <a:gd name="connsiteY72" fmla="*/ 5593 h 10000"/>
                  <a:gd name="connsiteX73" fmla="*/ 6512 w 10000"/>
                  <a:gd name="connsiteY73" fmla="*/ 5781 h 10000"/>
                  <a:gd name="connsiteX74" fmla="*/ 6227 w 10000"/>
                  <a:gd name="connsiteY74" fmla="*/ 6086 h 10000"/>
                  <a:gd name="connsiteX75" fmla="*/ 6004 w 10000"/>
                  <a:gd name="connsiteY75" fmla="*/ 5781 h 10000"/>
                  <a:gd name="connsiteX76" fmla="*/ 5699 w 10000"/>
                  <a:gd name="connsiteY76" fmla="*/ 5663 h 10000"/>
                  <a:gd name="connsiteX77" fmla="*/ 5660 w 10000"/>
                  <a:gd name="connsiteY77" fmla="*/ 6317 h 10000"/>
                  <a:gd name="connsiteX78" fmla="*/ 5537 w 10000"/>
                  <a:gd name="connsiteY78" fmla="*/ 6620 h 10000"/>
                  <a:gd name="connsiteX79" fmla="*/ 5537 w 10000"/>
                  <a:gd name="connsiteY79" fmla="*/ 6900 h 10000"/>
                  <a:gd name="connsiteX80" fmla="*/ 5295 w 10000"/>
                  <a:gd name="connsiteY80" fmla="*/ 7064 h 10000"/>
                  <a:gd name="connsiteX81" fmla="*/ 5072 w 10000"/>
                  <a:gd name="connsiteY81" fmla="*/ 7435 h 10000"/>
                  <a:gd name="connsiteX82" fmla="*/ 4747 w 10000"/>
                  <a:gd name="connsiteY82" fmla="*/ 8112 h 10000"/>
                  <a:gd name="connsiteX83" fmla="*/ 4524 w 10000"/>
                  <a:gd name="connsiteY83" fmla="*/ 8601 h 10000"/>
                  <a:gd name="connsiteX84" fmla="*/ 4178 w 10000"/>
                  <a:gd name="connsiteY84" fmla="*/ 9043 h 10000"/>
                  <a:gd name="connsiteX85" fmla="*/ 4077 w 10000"/>
                  <a:gd name="connsiteY85" fmla="*/ 9465 h 10000"/>
                  <a:gd name="connsiteX86" fmla="*/ 3875 w 10000"/>
                  <a:gd name="connsiteY86" fmla="*/ 9860 h 10000"/>
                  <a:gd name="connsiteX87" fmla="*/ 3448 w 10000"/>
                  <a:gd name="connsiteY87" fmla="*/ 9604 h 10000"/>
                  <a:gd name="connsiteX88" fmla="*/ 3063 w 10000"/>
                  <a:gd name="connsiteY88" fmla="*/ 9580 h 10000"/>
                  <a:gd name="connsiteX89" fmla="*/ 2759 w 10000"/>
                  <a:gd name="connsiteY89" fmla="*/ 9580 h 10000"/>
                  <a:gd name="connsiteX90" fmla="*/ 2617 w 10000"/>
                  <a:gd name="connsiteY90" fmla="*/ 9768 h 10000"/>
                  <a:gd name="connsiteX91" fmla="*/ 2636 w 10000"/>
                  <a:gd name="connsiteY91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1136 w 10000"/>
                  <a:gd name="connsiteY20" fmla="*/ 6480 h 10000"/>
                  <a:gd name="connsiteX21" fmla="*/ 1360 w 10000"/>
                  <a:gd name="connsiteY21" fmla="*/ 6410 h 10000"/>
                  <a:gd name="connsiteX22" fmla="*/ 1582 w 10000"/>
                  <a:gd name="connsiteY22" fmla="*/ 6177 h 10000"/>
                  <a:gd name="connsiteX23" fmla="*/ 1845 w 10000"/>
                  <a:gd name="connsiteY23" fmla="*/ 5968 h 10000"/>
                  <a:gd name="connsiteX24" fmla="*/ 1887 w 10000"/>
                  <a:gd name="connsiteY24" fmla="*/ 5711 h 10000"/>
                  <a:gd name="connsiteX25" fmla="*/ 2192 w 10000"/>
                  <a:gd name="connsiteY25" fmla="*/ 5361 h 10000"/>
                  <a:gd name="connsiteX26" fmla="*/ 2698 w 10000"/>
                  <a:gd name="connsiteY26" fmla="*/ 5219 h 10000"/>
                  <a:gd name="connsiteX27" fmla="*/ 2880 w 10000"/>
                  <a:gd name="connsiteY27" fmla="*/ 5152 h 10000"/>
                  <a:gd name="connsiteX28" fmla="*/ 3144 w 10000"/>
                  <a:gd name="connsiteY28" fmla="*/ 5245 h 10000"/>
                  <a:gd name="connsiteX29" fmla="*/ 3186 w 10000"/>
                  <a:gd name="connsiteY29" fmla="*/ 4894 h 10000"/>
                  <a:gd name="connsiteX30" fmla="*/ 3267 w 10000"/>
                  <a:gd name="connsiteY30" fmla="*/ 4637 h 10000"/>
                  <a:gd name="connsiteX31" fmla="*/ 3428 w 10000"/>
                  <a:gd name="connsiteY31" fmla="*/ 4546 h 10000"/>
                  <a:gd name="connsiteX32" fmla="*/ 3631 w 10000"/>
                  <a:gd name="connsiteY32" fmla="*/ 4452 h 10000"/>
                  <a:gd name="connsiteX33" fmla="*/ 3856 w 10000"/>
                  <a:gd name="connsiteY33" fmla="*/ 4452 h 10000"/>
                  <a:gd name="connsiteX34" fmla="*/ 3997 w 10000"/>
                  <a:gd name="connsiteY34" fmla="*/ 4381 h 10000"/>
                  <a:gd name="connsiteX35" fmla="*/ 4383 w 10000"/>
                  <a:gd name="connsiteY35" fmla="*/ 4102 h 10000"/>
                  <a:gd name="connsiteX36" fmla="*/ 4643 w 10000"/>
                  <a:gd name="connsiteY36" fmla="*/ 4172 h 10000"/>
                  <a:gd name="connsiteX37" fmla="*/ 4807 w 10000"/>
                  <a:gd name="connsiteY37" fmla="*/ 4265 h 10000"/>
                  <a:gd name="connsiteX38" fmla="*/ 5172 w 10000"/>
                  <a:gd name="connsiteY38" fmla="*/ 4172 h 10000"/>
                  <a:gd name="connsiteX39" fmla="*/ 5660 w 10000"/>
                  <a:gd name="connsiteY39" fmla="*/ 4194 h 10000"/>
                  <a:gd name="connsiteX40" fmla="*/ 5863 w 10000"/>
                  <a:gd name="connsiteY40" fmla="*/ 4102 h 10000"/>
                  <a:gd name="connsiteX41" fmla="*/ 6125 w 10000"/>
                  <a:gd name="connsiteY41" fmla="*/ 4102 h 10000"/>
                  <a:gd name="connsiteX42" fmla="*/ 6390 w 10000"/>
                  <a:gd name="connsiteY42" fmla="*/ 4010 h 10000"/>
                  <a:gd name="connsiteX43" fmla="*/ 6512 w 10000"/>
                  <a:gd name="connsiteY43" fmla="*/ 3751 h 10000"/>
                  <a:gd name="connsiteX44" fmla="*/ 6632 w 10000"/>
                  <a:gd name="connsiteY44" fmla="*/ 3427 h 10000"/>
                  <a:gd name="connsiteX45" fmla="*/ 6572 w 10000"/>
                  <a:gd name="connsiteY45" fmla="*/ 3192 h 10000"/>
                  <a:gd name="connsiteX46" fmla="*/ 6552 w 10000"/>
                  <a:gd name="connsiteY46" fmla="*/ 2914 h 10000"/>
                  <a:gd name="connsiteX47" fmla="*/ 6552 w 10000"/>
                  <a:gd name="connsiteY47" fmla="*/ 2678 h 10000"/>
                  <a:gd name="connsiteX48" fmla="*/ 6632 w 10000"/>
                  <a:gd name="connsiteY48" fmla="*/ 2494 h 10000"/>
                  <a:gd name="connsiteX49" fmla="*/ 8803 w 10000"/>
                  <a:gd name="connsiteY49" fmla="*/ 2517 h 10000"/>
                  <a:gd name="connsiteX50" fmla="*/ 9127 w 10000"/>
                  <a:gd name="connsiteY50" fmla="*/ 2657 h 10000"/>
                  <a:gd name="connsiteX51" fmla="*/ 9513 w 10000"/>
                  <a:gd name="connsiteY51" fmla="*/ 3473 h 10000"/>
                  <a:gd name="connsiteX52" fmla="*/ 9715 w 10000"/>
                  <a:gd name="connsiteY52" fmla="*/ 3636 h 10000"/>
                  <a:gd name="connsiteX53" fmla="*/ 9859 w 10000"/>
                  <a:gd name="connsiteY53" fmla="*/ 4102 h 10000"/>
                  <a:gd name="connsiteX54" fmla="*/ 9859 w 10000"/>
                  <a:gd name="connsiteY54" fmla="*/ 4452 h 10000"/>
                  <a:gd name="connsiteX55" fmla="*/ 9878 w 10000"/>
                  <a:gd name="connsiteY55" fmla="*/ 4800 h 10000"/>
                  <a:gd name="connsiteX56" fmla="*/ 10000 w 10000"/>
                  <a:gd name="connsiteY56" fmla="*/ 5361 h 10000"/>
                  <a:gd name="connsiteX57" fmla="*/ 9981 w 10000"/>
                  <a:gd name="connsiteY57" fmla="*/ 5897 h 10000"/>
                  <a:gd name="connsiteX58" fmla="*/ 10000 w 10000"/>
                  <a:gd name="connsiteY58" fmla="*/ 6317 h 10000"/>
                  <a:gd name="connsiteX59" fmla="*/ 9373 w 10000"/>
                  <a:gd name="connsiteY59" fmla="*/ 5874 h 10000"/>
                  <a:gd name="connsiteX60" fmla="*/ 8906 w 10000"/>
                  <a:gd name="connsiteY60" fmla="*/ 5711 h 10000"/>
                  <a:gd name="connsiteX61" fmla="*/ 8459 w 10000"/>
                  <a:gd name="connsiteY61" fmla="*/ 5361 h 10000"/>
                  <a:gd name="connsiteX62" fmla="*/ 8012 w 10000"/>
                  <a:gd name="connsiteY62" fmla="*/ 5174 h 10000"/>
                  <a:gd name="connsiteX63" fmla="*/ 7829 w 10000"/>
                  <a:gd name="connsiteY63" fmla="*/ 4872 h 10000"/>
                  <a:gd name="connsiteX64" fmla="*/ 7748 w 10000"/>
                  <a:gd name="connsiteY64" fmla="*/ 4406 h 10000"/>
                  <a:gd name="connsiteX65" fmla="*/ 7466 w 10000"/>
                  <a:gd name="connsiteY65" fmla="*/ 3962 h 10000"/>
                  <a:gd name="connsiteX66" fmla="*/ 7139 w 10000"/>
                  <a:gd name="connsiteY66" fmla="*/ 3705 h 10000"/>
                  <a:gd name="connsiteX67" fmla="*/ 7038 w 10000"/>
                  <a:gd name="connsiteY67" fmla="*/ 3915 h 10000"/>
                  <a:gd name="connsiteX68" fmla="*/ 7038 w 10000"/>
                  <a:gd name="connsiteY68" fmla="*/ 4288 h 10000"/>
                  <a:gd name="connsiteX69" fmla="*/ 7099 w 10000"/>
                  <a:gd name="connsiteY69" fmla="*/ 5012 h 10000"/>
                  <a:gd name="connsiteX70" fmla="*/ 7099 w 10000"/>
                  <a:gd name="connsiteY70" fmla="*/ 5315 h 10000"/>
                  <a:gd name="connsiteX71" fmla="*/ 6978 w 10000"/>
                  <a:gd name="connsiteY71" fmla="*/ 5593 h 10000"/>
                  <a:gd name="connsiteX72" fmla="*/ 6512 w 10000"/>
                  <a:gd name="connsiteY72" fmla="*/ 5781 h 10000"/>
                  <a:gd name="connsiteX73" fmla="*/ 6227 w 10000"/>
                  <a:gd name="connsiteY73" fmla="*/ 6086 h 10000"/>
                  <a:gd name="connsiteX74" fmla="*/ 6004 w 10000"/>
                  <a:gd name="connsiteY74" fmla="*/ 5781 h 10000"/>
                  <a:gd name="connsiteX75" fmla="*/ 5699 w 10000"/>
                  <a:gd name="connsiteY75" fmla="*/ 5663 h 10000"/>
                  <a:gd name="connsiteX76" fmla="*/ 5660 w 10000"/>
                  <a:gd name="connsiteY76" fmla="*/ 6317 h 10000"/>
                  <a:gd name="connsiteX77" fmla="*/ 5537 w 10000"/>
                  <a:gd name="connsiteY77" fmla="*/ 6620 h 10000"/>
                  <a:gd name="connsiteX78" fmla="*/ 5537 w 10000"/>
                  <a:gd name="connsiteY78" fmla="*/ 6900 h 10000"/>
                  <a:gd name="connsiteX79" fmla="*/ 5295 w 10000"/>
                  <a:gd name="connsiteY79" fmla="*/ 7064 h 10000"/>
                  <a:gd name="connsiteX80" fmla="*/ 5072 w 10000"/>
                  <a:gd name="connsiteY80" fmla="*/ 7435 h 10000"/>
                  <a:gd name="connsiteX81" fmla="*/ 4747 w 10000"/>
                  <a:gd name="connsiteY81" fmla="*/ 8112 h 10000"/>
                  <a:gd name="connsiteX82" fmla="*/ 4524 w 10000"/>
                  <a:gd name="connsiteY82" fmla="*/ 8601 h 10000"/>
                  <a:gd name="connsiteX83" fmla="*/ 4178 w 10000"/>
                  <a:gd name="connsiteY83" fmla="*/ 9043 h 10000"/>
                  <a:gd name="connsiteX84" fmla="*/ 4077 w 10000"/>
                  <a:gd name="connsiteY84" fmla="*/ 9465 h 10000"/>
                  <a:gd name="connsiteX85" fmla="*/ 3875 w 10000"/>
                  <a:gd name="connsiteY85" fmla="*/ 9860 h 10000"/>
                  <a:gd name="connsiteX86" fmla="*/ 3448 w 10000"/>
                  <a:gd name="connsiteY86" fmla="*/ 9604 h 10000"/>
                  <a:gd name="connsiteX87" fmla="*/ 3063 w 10000"/>
                  <a:gd name="connsiteY87" fmla="*/ 9580 h 10000"/>
                  <a:gd name="connsiteX88" fmla="*/ 2759 w 10000"/>
                  <a:gd name="connsiteY88" fmla="*/ 9580 h 10000"/>
                  <a:gd name="connsiteX89" fmla="*/ 2617 w 10000"/>
                  <a:gd name="connsiteY89" fmla="*/ 9768 h 10000"/>
                  <a:gd name="connsiteX90" fmla="*/ 2636 w 10000"/>
                  <a:gd name="connsiteY90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1136 w 10000"/>
                  <a:gd name="connsiteY19" fmla="*/ 6480 h 10000"/>
                  <a:gd name="connsiteX20" fmla="*/ 1360 w 10000"/>
                  <a:gd name="connsiteY20" fmla="*/ 6410 h 10000"/>
                  <a:gd name="connsiteX21" fmla="*/ 1582 w 10000"/>
                  <a:gd name="connsiteY21" fmla="*/ 6177 h 10000"/>
                  <a:gd name="connsiteX22" fmla="*/ 1845 w 10000"/>
                  <a:gd name="connsiteY22" fmla="*/ 5968 h 10000"/>
                  <a:gd name="connsiteX23" fmla="*/ 1887 w 10000"/>
                  <a:gd name="connsiteY23" fmla="*/ 5711 h 10000"/>
                  <a:gd name="connsiteX24" fmla="*/ 2192 w 10000"/>
                  <a:gd name="connsiteY24" fmla="*/ 5361 h 10000"/>
                  <a:gd name="connsiteX25" fmla="*/ 2698 w 10000"/>
                  <a:gd name="connsiteY25" fmla="*/ 5219 h 10000"/>
                  <a:gd name="connsiteX26" fmla="*/ 2880 w 10000"/>
                  <a:gd name="connsiteY26" fmla="*/ 5152 h 10000"/>
                  <a:gd name="connsiteX27" fmla="*/ 3144 w 10000"/>
                  <a:gd name="connsiteY27" fmla="*/ 5245 h 10000"/>
                  <a:gd name="connsiteX28" fmla="*/ 3186 w 10000"/>
                  <a:gd name="connsiteY28" fmla="*/ 4894 h 10000"/>
                  <a:gd name="connsiteX29" fmla="*/ 3267 w 10000"/>
                  <a:gd name="connsiteY29" fmla="*/ 4637 h 10000"/>
                  <a:gd name="connsiteX30" fmla="*/ 3428 w 10000"/>
                  <a:gd name="connsiteY30" fmla="*/ 4546 h 10000"/>
                  <a:gd name="connsiteX31" fmla="*/ 3631 w 10000"/>
                  <a:gd name="connsiteY31" fmla="*/ 4452 h 10000"/>
                  <a:gd name="connsiteX32" fmla="*/ 3856 w 10000"/>
                  <a:gd name="connsiteY32" fmla="*/ 4452 h 10000"/>
                  <a:gd name="connsiteX33" fmla="*/ 3997 w 10000"/>
                  <a:gd name="connsiteY33" fmla="*/ 4381 h 10000"/>
                  <a:gd name="connsiteX34" fmla="*/ 4383 w 10000"/>
                  <a:gd name="connsiteY34" fmla="*/ 4102 h 10000"/>
                  <a:gd name="connsiteX35" fmla="*/ 4643 w 10000"/>
                  <a:gd name="connsiteY35" fmla="*/ 4172 h 10000"/>
                  <a:gd name="connsiteX36" fmla="*/ 4807 w 10000"/>
                  <a:gd name="connsiteY36" fmla="*/ 4265 h 10000"/>
                  <a:gd name="connsiteX37" fmla="*/ 5172 w 10000"/>
                  <a:gd name="connsiteY37" fmla="*/ 4172 h 10000"/>
                  <a:gd name="connsiteX38" fmla="*/ 5660 w 10000"/>
                  <a:gd name="connsiteY38" fmla="*/ 4194 h 10000"/>
                  <a:gd name="connsiteX39" fmla="*/ 5863 w 10000"/>
                  <a:gd name="connsiteY39" fmla="*/ 4102 h 10000"/>
                  <a:gd name="connsiteX40" fmla="*/ 6125 w 10000"/>
                  <a:gd name="connsiteY40" fmla="*/ 4102 h 10000"/>
                  <a:gd name="connsiteX41" fmla="*/ 6390 w 10000"/>
                  <a:gd name="connsiteY41" fmla="*/ 4010 h 10000"/>
                  <a:gd name="connsiteX42" fmla="*/ 6512 w 10000"/>
                  <a:gd name="connsiteY42" fmla="*/ 3751 h 10000"/>
                  <a:gd name="connsiteX43" fmla="*/ 6632 w 10000"/>
                  <a:gd name="connsiteY43" fmla="*/ 3427 h 10000"/>
                  <a:gd name="connsiteX44" fmla="*/ 6572 w 10000"/>
                  <a:gd name="connsiteY44" fmla="*/ 3192 h 10000"/>
                  <a:gd name="connsiteX45" fmla="*/ 6552 w 10000"/>
                  <a:gd name="connsiteY45" fmla="*/ 2914 h 10000"/>
                  <a:gd name="connsiteX46" fmla="*/ 6552 w 10000"/>
                  <a:gd name="connsiteY46" fmla="*/ 2678 h 10000"/>
                  <a:gd name="connsiteX47" fmla="*/ 6632 w 10000"/>
                  <a:gd name="connsiteY47" fmla="*/ 2494 h 10000"/>
                  <a:gd name="connsiteX48" fmla="*/ 8803 w 10000"/>
                  <a:gd name="connsiteY48" fmla="*/ 2517 h 10000"/>
                  <a:gd name="connsiteX49" fmla="*/ 9127 w 10000"/>
                  <a:gd name="connsiteY49" fmla="*/ 2657 h 10000"/>
                  <a:gd name="connsiteX50" fmla="*/ 9513 w 10000"/>
                  <a:gd name="connsiteY50" fmla="*/ 3473 h 10000"/>
                  <a:gd name="connsiteX51" fmla="*/ 9715 w 10000"/>
                  <a:gd name="connsiteY51" fmla="*/ 3636 h 10000"/>
                  <a:gd name="connsiteX52" fmla="*/ 9859 w 10000"/>
                  <a:gd name="connsiteY52" fmla="*/ 4102 h 10000"/>
                  <a:gd name="connsiteX53" fmla="*/ 9859 w 10000"/>
                  <a:gd name="connsiteY53" fmla="*/ 4452 h 10000"/>
                  <a:gd name="connsiteX54" fmla="*/ 9878 w 10000"/>
                  <a:gd name="connsiteY54" fmla="*/ 4800 h 10000"/>
                  <a:gd name="connsiteX55" fmla="*/ 10000 w 10000"/>
                  <a:gd name="connsiteY55" fmla="*/ 5361 h 10000"/>
                  <a:gd name="connsiteX56" fmla="*/ 9981 w 10000"/>
                  <a:gd name="connsiteY56" fmla="*/ 5897 h 10000"/>
                  <a:gd name="connsiteX57" fmla="*/ 10000 w 10000"/>
                  <a:gd name="connsiteY57" fmla="*/ 6317 h 10000"/>
                  <a:gd name="connsiteX58" fmla="*/ 9373 w 10000"/>
                  <a:gd name="connsiteY58" fmla="*/ 5874 h 10000"/>
                  <a:gd name="connsiteX59" fmla="*/ 8906 w 10000"/>
                  <a:gd name="connsiteY59" fmla="*/ 5711 h 10000"/>
                  <a:gd name="connsiteX60" fmla="*/ 8459 w 10000"/>
                  <a:gd name="connsiteY60" fmla="*/ 5361 h 10000"/>
                  <a:gd name="connsiteX61" fmla="*/ 8012 w 10000"/>
                  <a:gd name="connsiteY61" fmla="*/ 5174 h 10000"/>
                  <a:gd name="connsiteX62" fmla="*/ 7829 w 10000"/>
                  <a:gd name="connsiteY62" fmla="*/ 4872 h 10000"/>
                  <a:gd name="connsiteX63" fmla="*/ 7748 w 10000"/>
                  <a:gd name="connsiteY63" fmla="*/ 4406 h 10000"/>
                  <a:gd name="connsiteX64" fmla="*/ 7466 w 10000"/>
                  <a:gd name="connsiteY64" fmla="*/ 3962 h 10000"/>
                  <a:gd name="connsiteX65" fmla="*/ 7139 w 10000"/>
                  <a:gd name="connsiteY65" fmla="*/ 3705 h 10000"/>
                  <a:gd name="connsiteX66" fmla="*/ 7038 w 10000"/>
                  <a:gd name="connsiteY66" fmla="*/ 3915 h 10000"/>
                  <a:gd name="connsiteX67" fmla="*/ 7038 w 10000"/>
                  <a:gd name="connsiteY67" fmla="*/ 4288 h 10000"/>
                  <a:gd name="connsiteX68" fmla="*/ 7099 w 10000"/>
                  <a:gd name="connsiteY68" fmla="*/ 5012 h 10000"/>
                  <a:gd name="connsiteX69" fmla="*/ 7099 w 10000"/>
                  <a:gd name="connsiteY69" fmla="*/ 5315 h 10000"/>
                  <a:gd name="connsiteX70" fmla="*/ 6978 w 10000"/>
                  <a:gd name="connsiteY70" fmla="*/ 5593 h 10000"/>
                  <a:gd name="connsiteX71" fmla="*/ 6512 w 10000"/>
                  <a:gd name="connsiteY71" fmla="*/ 5781 h 10000"/>
                  <a:gd name="connsiteX72" fmla="*/ 6227 w 10000"/>
                  <a:gd name="connsiteY72" fmla="*/ 6086 h 10000"/>
                  <a:gd name="connsiteX73" fmla="*/ 6004 w 10000"/>
                  <a:gd name="connsiteY73" fmla="*/ 5781 h 10000"/>
                  <a:gd name="connsiteX74" fmla="*/ 5699 w 10000"/>
                  <a:gd name="connsiteY74" fmla="*/ 5663 h 10000"/>
                  <a:gd name="connsiteX75" fmla="*/ 5660 w 10000"/>
                  <a:gd name="connsiteY75" fmla="*/ 6317 h 10000"/>
                  <a:gd name="connsiteX76" fmla="*/ 5537 w 10000"/>
                  <a:gd name="connsiteY76" fmla="*/ 6620 h 10000"/>
                  <a:gd name="connsiteX77" fmla="*/ 5537 w 10000"/>
                  <a:gd name="connsiteY77" fmla="*/ 6900 h 10000"/>
                  <a:gd name="connsiteX78" fmla="*/ 5295 w 10000"/>
                  <a:gd name="connsiteY78" fmla="*/ 7064 h 10000"/>
                  <a:gd name="connsiteX79" fmla="*/ 5072 w 10000"/>
                  <a:gd name="connsiteY79" fmla="*/ 7435 h 10000"/>
                  <a:gd name="connsiteX80" fmla="*/ 4747 w 10000"/>
                  <a:gd name="connsiteY80" fmla="*/ 8112 h 10000"/>
                  <a:gd name="connsiteX81" fmla="*/ 4524 w 10000"/>
                  <a:gd name="connsiteY81" fmla="*/ 8601 h 10000"/>
                  <a:gd name="connsiteX82" fmla="*/ 4178 w 10000"/>
                  <a:gd name="connsiteY82" fmla="*/ 9043 h 10000"/>
                  <a:gd name="connsiteX83" fmla="*/ 4077 w 10000"/>
                  <a:gd name="connsiteY83" fmla="*/ 9465 h 10000"/>
                  <a:gd name="connsiteX84" fmla="*/ 3875 w 10000"/>
                  <a:gd name="connsiteY84" fmla="*/ 9860 h 10000"/>
                  <a:gd name="connsiteX85" fmla="*/ 3448 w 10000"/>
                  <a:gd name="connsiteY85" fmla="*/ 9604 h 10000"/>
                  <a:gd name="connsiteX86" fmla="*/ 3063 w 10000"/>
                  <a:gd name="connsiteY86" fmla="*/ 9580 h 10000"/>
                  <a:gd name="connsiteX87" fmla="*/ 2759 w 10000"/>
                  <a:gd name="connsiteY87" fmla="*/ 9580 h 10000"/>
                  <a:gd name="connsiteX88" fmla="*/ 2617 w 10000"/>
                  <a:gd name="connsiteY88" fmla="*/ 9768 h 10000"/>
                  <a:gd name="connsiteX89" fmla="*/ 2636 w 10000"/>
                  <a:gd name="connsiteY89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1136 w 10000"/>
                  <a:gd name="connsiteY18" fmla="*/ 6480 h 10000"/>
                  <a:gd name="connsiteX19" fmla="*/ 1360 w 10000"/>
                  <a:gd name="connsiteY19" fmla="*/ 6410 h 10000"/>
                  <a:gd name="connsiteX20" fmla="*/ 1582 w 10000"/>
                  <a:gd name="connsiteY20" fmla="*/ 6177 h 10000"/>
                  <a:gd name="connsiteX21" fmla="*/ 1845 w 10000"/>
                  <a:gd name="connsiteY21" fmla="*/ 5968 h 10000"/>
                  <a:gd name="connsiteX22" fmla="*/ 1887 w 10000"/>
                  <a:gd name="connsiteY22" fmla="*/ 5711 h 10000"/>
                  <a:gd name="connsiteX23" fmla="*/ 2192 w 10000"/>
                  <a:gd name="connsiteY23" fmla="*/ 5361 h 10000"/>
                  <a:gd name="connsiteX24" fmla="*/ 2698 w 10000"/>
                  <a:gd name="connsiteY24" fmla="*/ 5219 h 10000"/>
                  <a:gd name="connsiteX25" fmla="*/ 2880 w 10000"/>
                  <a:gd name="connsiteY25" fmla="*/ 5152 h 10000"/>
                  <a:gd name="connsiteX26" fmla="*/ 3144 w 10000"/>
                  <a:gd name="connsiteY26" fmla="*/ 5245 h 10000"/>
                  <a:gd name="connsiteX27" fmla="*/ 3186 w 10000"/>
                  <a:gd name="connsiteY27" fmla="*/ 4894 h 10000"/>
                  <a:gd name="connsiteX28" fmla="*/ 3267 w 10000"/>
                  <a:gd name="connsiteY28" fmla="*/ 4637 h 10000"/>
                  <a:gd name="connsiteX29" fmla="*/ 3428 w 10000"/>
                  <a:gd name="connsiteY29" fmla="*/ 4546 h 10000"/>
                  <a:gd name="connsiteX30" fmla="*/ 3631 w 10000"/>
                  <a:gd name="connsiteY30" fmla="*/ 4452 h 10000"/>
                  <a:gd name="connsiteX31" fmla="*/ 3856 w 10000"/>
                  <a:gd name="connsiteY31" fmla="*/ 4452 h 10000"/>
                  <a:gd name="connsiteX32" fmla="*/ 3997 w 10000"/>
                  <a:gd name="connsiteY32" fmla="*/ 4381 h 10000"/>
                  <a:gd name="connsiteX33" fmla="*/ 4383 w 10000"/>
                  <a:gd name="connsiteY33" fmla="*/ 4102 h 10000"/>
                  <a:gd name="connsiteX34" fmla="*/ 4643 w 10000"/>
                  <a:gd name="connsiteY34" fmla="*/ 4172 h 10000"/>
                  <a:gd name="connsiteX35" fmla="*/ 4807 w 10000"/>
                  <a:gd name="connsiteY35" fmla="*/ 4265 h 10000"/>
                  <a:gd name="connsiteX36" fmla="*/ 5172 w 10000"/>
                  <a:gd name="connsiteY36" fmla="*/ 4172 h 10000"/>
                  <a:gd name="connsiteX37" fmla="*/ 5660 w 10000"/>
                  <a:gd name="connsiteY37" fmla="*/ 4194 h 10000"/>
                  <a:gd name="connsiteX38" fmla="*/ 5863 w 10000"/>
                  <a:gd name="connsiteY38" fmla="*/ 4102 h 10000"/>
                  <a:gd name="connsiteX39" fmla="*/ 6125 w 10000"/>
                  <a:gd name="connsiteY39" fmla="*/ 4102 h 10000"/>
                  <a:gd name="connsiteX40" fmla="*/ 6390 w 10000"/>
                  <a:gd name="connsiteY40" fmla="*/ 4010 h 10000"/>
                  <a:gd name="connsiteX41" fmla="*/ 6512 w 10000"/>
                  <a:gd name="connsiteY41" fmla="*/ 3751 h 10000"/>
                  <a:gd name="connsiteX42" fmla="*/ 6632 w 10000"/>
                  <a:gd name="connsiteY42" fmla="*/ 3427 h 10000"/>
                  <a:gd name="connsiteX43" fmla="*/ 6572 w 10000"/>
                  <a:gd name="connsiteY43" fmla="*/ 3192 h 10000"/>
                  <a:gd name="connsiteX44" fmla="*/ 6552 w 10000"/>
                  <a:gd name="connsiteY44" fmla="*/ 2914 h 10000"/>
                  <a:gd name="connsiteX45" fmla="*/ 6552 w 10000"/>
                  <a:gd name="connsiteY45" fmla="*/ 2678 h 10000"/>
                  <a:gd name="connsiteX46" fmla="*/ 6632 w 10000"/>
                  <a:gd name="connsiteY46" fmla="*/ 2494 h 10000"/>
                  <a:gd name="connsiteX47" fmla="*/ 8803 w 10000"/>
                  <a:gd name="connsiteY47" fmla="*/ 2517 h 10000"/>
                  <a:gd name="connsiteX48" fmla="*/ 9127 w 10000"/>
                  <a:gd name="connsiteY48" fmla="*/ 2657 h 10000"/>
                  <a:gd name="connsiteX49" fmla="*/ 9513 w 10000"/>
                  <a:gd name="connsiteY49" fmla="*/ 3473 h 10000"/>
                  <a:gd name="connsiteX50" fmla="*/ 9715 w 10000"/>
                  <a:gd name="connsiteY50" fmla="*/ 3636 h 10000"/>
                  <a:gd name="connsiteX51" fmla="*/ 9859 w 10000"/>
                  <a:gd name="connsiteY51" fmla="*/ 4102 h 10000"/>
                  <a:gd name="connsiteX52" fmla="*/ 9859 w 10000"/>
                  <a:gd name="connsiteY52" fmla="*/ 4452 h 10000"/>
                  <a:gd name="connsiteX53" fmla="*/ 9878 w 10000"/>
                  <a:gd name="connsiteY53" fmla="*/ 4800 h 10000"/>
                  <a:gd name="connsiteX54" fmla="*/ 10000 w 10000"/>
                  <a:gd name="connsiteY54" fmla="*/ 5361 h 10000"/>
                  <a:gd name="connsiteX55" fmla="*/ 9981 w 10000"/>
                  <a:gd name="connsiteY55" fmla="*/ 5897 h 10000"/>
                  <a:gd name="connsiteX56" fmla="*/ 10000 w 10000"/>
                  <a:gd name="connsiteY56" fmla="*/ 6317 h 10000"/>
                  <a:gd name="connsiteX57" fmla="*/ 9373 w 10000"/>
                  <a:gd name="connsiteY57" fmla="*/ 5874 h 10000"/>
                  <a:gd name="connsiteX58" fmla="*/ 8906 w 10000"/>
                  <a:gd name="connsiteY58" fmla="*/ 5711 h 10000"/>
                  <a:gd name="connsiteX59" fmla="*/ 8459 w 10000"/>
                  <a:gd name="connsiteY59" fmla="*/ 5361 h 10000"/>
                  <a:gd name="connsiteX60" fmla="*/ 8012 w 10000"/>
                  <a:gd name="connsiteY60" fmla="*/ 5174 h 10000"/>
                  <a:gd name="connsiteX61" fmla="*/ 7829 w 10000"/>
                  <a:gd name="connsiteY61" fmla="*/ 4872 h 10000"/>
                  <a:gd name="connsiteX62" fmla="*/ 7748 w 10000"/>
                  <a:gd name="connsiteY62" fmla="*/ 4406 h 10000"/>
                  <a:gd name="connsiteX63" fmla="*/ 7466 w 10000"/>
                  <a:gd name="connsiteY63" fmla="*/ 3962 h 10000"/>
                  <a:gd name="connsiteX64" fmla="*/ 7139 w 10000"/>
                  <a:gd name="connsiteY64" fmla="*/ 3705 h 10000"/>
                  <a:gd name="connsiteX65" fmla="*/ 7038 w 10000"/>
                  <a:gd name="connsiteY65" fmla="*/ 3915 h 10000"/>
                  <a:gd name="connsiteX66" fmla="*/ 7038 w 10000"/>
                  <a:gd name="connsiteY66" fmla="*/ 4288 h 10000"/>
                  <a:gd name="connsiteX67" fmla="*/ 7099 w 10000"/>
                  <a:gd name="connsiteY67" fmla="*/ 5012 h 10000"/>
                  <a:gd name="connsiteX68" fmla="*/ 7099 w 10000"/>
                  <a:gd name="connsiteY68" fmla="*/ 5315 h 10000"/>
                  <a:gd name="connsiteX69" fmla="*/ 6978 w 10000"/>
                  <a:gd name="connsiteY69" fmla="*/ 5593 h 10000"/>
                  <a:gd name="connsiteX70" fmla="*/ 6512 w 10000"/>
                  <a:gd name="connsiteY70" fmla="*/ 5781 h 10000"/>
                  <a:gd name="connsiteX71" fmla="*/ 6227 w 10000"/>
                  <a:gd name="connsiteY71" fmla="*/ 6086 h 10000"/>
                  <a:gd name="connsiteX72" fmla="*/ 6004 w 10000"/>
                  <a:gd name="connsiteY72" fmla="*/ 5781 h 10000"/>
                  <a:gd name="connsiteX73" fmla="*/ 5699 w 10000"/>
                  <a:gd name="connsiteY73" fmla="*/ 5663 h 10000"/>
                  <a:gd name="connsiteX74" fmla="*/ 5660 w 10000"/>
                  <a:gd name="connsiteY74" fmla="*/ 6317 h 10000"/>
                  <a:gd name="connsiteX75" fmla="*/ 5537 w 10000"/>
                  <a:gd name="connsiteY75" fmla="*/ 6620 h 10000"/>
                  <a:gd name="connsiteX76" fmla="*/ 5537 w 10000"/>
                  <a:gd name="connsiteY76" fmla="*/ 6900 h 10000"/>
                  <a:gd name="connsiteX77" fmla="*/ 5295 w 10000"/>
                  <a:gd name="connsiteY77" fmla="*/ 7064 h 10000"/>
                  <a:gd name="connsiteX78" fmla="*/ 5072 w 10000"/>
                  <a:gd name="connsiteY78" fmla="*/ 7435 h 10000"/>
                  <a:gd name="connsiteX79" fmla="*/ 4747 w 10000"/>
                  <a:gd name="connsiteY79" fmla="*/ 8112 h 10000"/>
                  <a:gd name="connsiteX80" fmla="*/ 4524 w 10000"/>
                  <a:gd name="connsiteY80" fmla="*/ 8601 h 10000"/>
                  <a:gd name="connsiteX81" fmla="*/ 4178 w 10000"/>
                  <a:gd name="connsiteY81" fmla="*/ 9043 h 10000"/>
                  <a:gd name="connsiteX82" fmla="*/ 4077 w 10000"/>
                  <a:gd name="connsiteY82" fmla="*/ 9465 h 10000"/>
                  <a:gd name="connsiteX83" fmla="*/ 3875 w 10000"/>
                  <a:gd name="connsiteY83" fmla="*/ 9860 h 10000"/>
                  <a:gd name="connsiteX84" fmla="*/ 3448 w 10000"/>
                  <a:gd name="connsiteY84" fmla="*/ 9604 h 10000"/>
                  <a:gd name="connsiteX85" fmla="*/ 3063 w 10000"/>
                  <a:gd name="connsiteY85" fmla="*/ 9580 h 10000"/>
                  <a:gd name="connsiteX86" fmla="*/ 2759 w 10000"/>
                  <a:gd name="connsiteY86" fmla="*/ 9580 h 10000"/>
                  <a:gd name="connsiteX87" fmla="*/ 2617 w 10000"/>
                  <a:gd name="connsiteY87" fmla="*/ 9768 h 10000"/>
                  <a:gd name="connsiteX88" fmla="*/ 2636 w 10000"/>
                  <a:gd name="connsiteY88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1136 w 10000"/>
                  <a:gd name="connsiteY17" fmla="*/ 6480 h 10000"/>
                  <a:gd name="connsiteX18" fmla="*/ 1360 w 10000"/>
                  <a:gd name="connsiteY18" fmla="*/ 6410 h 10000"/>
                  <a:gd name="connsiteX19" fmla="*/ 1582 w 10000"/>
                  <a:gd name="connsiteY19" fmla="*/ 6177 h 10000"/>
                  <a:gd name="connsiteX20" fmla="*/ 1845 w 10000"/>
                  <a:gd name="connsiteY20" fmla="*/ 5968 h 10000"/>
                  <a:gd name="connsiteX21" fmla="*/ 1887 w 10000"/>
                  <a:gd name="connsiteY21" fmla="*/ 5711 h 10000"/>
                  <a:gd name="connsiteX22" fmla="*/ 2192 w 10000"/>
                  <a:gd name="connsiteY22" fmla="*/ 5361 h 10000"/>
                  <a:gd name="connsiteX23" fmla="*/ 2698 w 10000"/>
                  <a:gd name="connsiteY23" fmla="*/ 5219 h 10000"/>
                  <a:gd name="connsiteX24" fmla="*/ 2880 w 10000"/>
                  <a:gd name="connsiteY24" fmla="*/ 5152 h 10000"/>
                  <a:gd name="connsiteX25" fmla="*/ 3144 w 10000"/>
                  <a:gd name="connsiteY25" fmla="*/ 5245 h 10000"/>
                  <a:gd name="connsiteX26" fmla="*/ 3186 w 10000"/>
                  <a:gd name="connsiteY26" fmla="*/ 4894 h 10000"/>
                  <a:gd name="connsiteX27" fmla="*/ 3267 w 10000"/>
                  <a:gd name="connsiteY27" fmla="*/ 4637 h 10000"/>
                  <a:gd name="connsiteX28" fmla="*/ 3428 w 10000"/>
                  <a:gd name="connsiteY28" fmla="*/ 4546 h 10000"/>
                  <a:gd name="connsiteX29" fmla="*/ 3631 w 10000"/>
                  <a:gd name="connsiteY29" fmla="*/ 4452 h 10000"/>
                  <a:gd name="connsiteX30" fmla="*/ 3856 w 10000"/>
                  <a:gd name="connsiteY30" fmla="*/ 4452 h 10000"/>
                  <a:gd name="connsiteX31" fmla="*/ 3997 w 10000"/>
                  <a:gd name="connsiteY31" fmla="*/ 4381 h 10000"/>
                  <a:gd name="connsiteX32" fmla="*/ 4383 w 10000"/>
                  <a:gd name="connsiteY32" fmla="*/ 4102 h 10000"/>
                  <a:gd name="connsiteX33" fmla="*/ 4643 w 10000"/>
                  <a:gd name="connsiteY33" fmla="*/ 4172 h 10000"/>
                  <a:gd name="connsiteX34" fmla="*/ 4807 w 10000"/>
                  <a:gd name="connsiteY34" fmla="*/ 4265 h 10000"/>
                  <a:gd name="connsiteX35" fmla="*/ 5172 w 10000"/>
                  <a:gd name="connsiteY35" fmla="*/ 4172 h 10000"/>
                  <a:gd name="connsiteX36" fmla="*/ 5660 w 10000"/>
                  <a:gd name="connsiteY36" fmla="*/ 4194 h 10000"/>
                  <a:gd name="connsiteX37" fmla="*/ 5863 w 10000"/>
                  <a:gd name="connsiteY37" fmla="*/ 4102 h 10000"/>
                  <a:gd name="connsiteX38" fmla="*/ 6125 w 10000"/>
                  <a:gd name="connsiteY38" fmla="*/ 4102 h 10000"/>
                  <a:gd name="connsiteX39" fmla="*/ 6390 w 10000"/>
                  <a:gd name="connsiteY39" fmla="*/ 4010 h 10000"/>
                  <a:gd name="connsiteX40" fmla="*/ 6512 w 10000"/>
                  <a:gd name="connsiteY40" fmla="*/ 3751 h 10000"/>
                  <a:gd name="connsiteX41" fmla="*/ 6632 w 10000"/>
                  <a:gd name="connsiteY41" fmla="*/ 3427 h 10000"/>
                  <a:gd name="connsiteX42" fmla="*/ 6572 w 10000"/>
                  <a:gd name="connsiteY42" fmla="*/ 3192 h 10000"/>
                  <a:gd name="connsiteX43" fmla="*/ 6552 w 10000"/>
                  <a:gd name="connsiteY43" fmla="*/ 2914 h 10000"/>
                  <a:gd name="connsiteX44" fmla="*/ 6552 w 10000"/>
                  <a:gd name="connsiteY44" fmla="*/ 2678 h 10000"/>
                  <a:gd name="connsiteX45" fmla="*/ 6632 w 10000"/>
                  <a:gd name="connsiteY45" fmla="*/ 2494 h 10000"/>
                  <a:gd name="connsiteX46" fmla="*/ 8803 w 10000"/>
                  <a:gd name="connsiteY46" fmla="*/ 2517 h 10000"/>
                  <a:gd name="connsiteX47" fmla="*/ 9127 w 10000"/>
                  <a:gd name="connsiteY47" fmla="*/ 2657 h 10000"/>
                  <a:gd name="connsiteX48" fmla="*/ 9513 w 10000"/>
                  <a:gd name="connsiteY48" fmla="*/ 3473 h 10000"/>
                  <a:gd name="connsiteX49" fmla="*/ 9715 w 10000"/>
                  <a:gd name="connsiteY49" fmla="*/ 3636 h 10000"/>
                  <a:gd name="connsiteX50" fmla="*/ 9859 w 10000"/>
                  <a:gd name="connsiteY50" fmla="*/ 4102 h 10000"/>
                  <a:gd name="connsiteX51" fmla="*/ 9859 w 10000"/>
                  <a:gd name="connsiteY51" fmla="*/ 4452 h 10000"/>
                  <a:gd name="connsiteX52" fmla="*/ 9878 w 10000"/>
                  <a:gd name="connsiteY52" fmla="*/ 4800 h 10000"/>
                  <a:gd name="connsiteX53" fmla="*/ 10000 w 10000"/>
                  <a:gd name="connsiteY53" fmla="*/ 5361 h 10000"/>
                  <a:gd name="connsiteX54" fmla="*/ 9981 w 10000"/>
                  <a:gd name="connsiteY54" fmla="*/ 5897 h 10000"/>
                  <a:gd name="connsiteX55" fmla="*/ 10000 w 10000"/>
                  <a:gd name="connsiteY55" fmla="*/ 6317 h 10000"/>
                  <a:gd name="connsiteX56" fmla="*/ 9373 w 10000"/>
                  <a:gd name="connsiteY56" fmla="*/ 5874 h 10000"/>
                  <a:gd name="connsiteX57" fmla="*/ 8906 w 10000"/>
                  <a:gd name="connsiteY57" fmla="*/ 5711 h 10000"/>
                  <a:gd name="connsiteX58" fmla="*/ 8459 w 10000"/>
                  <a:gd name="connsiteY58" fmla="*/ 5361 h 10000"/>
                  <a:gd name="connsiteX59" fmla="*/ 8012 w 10000"/>
                  <a:gd name="connsiteY59" fmla="*/ 5174 h 10000"/>
                  <a:gd name="connsiteX60" fmla="*/ 7829 w 10000"/>
                  <a:gd name="connsiteY60" fmla="*/ 4872 h 10000"/>
                  <a:gd name="connsiteX61" fmla="*/ 7748 w 10000"/>
                  <a:gd name="connsiteY61" fmla="*/ 4406 h 10000"/>
                  <a:gd name="connsiteX62" fmla="*/ 7466 w 10000"/>
                  <a:gd name="connsiteY62" fmla="*/ 3962 h 10000"/>
                  <a:gd name="connsiteX63" fmla="*/ 7139 w 10000"/>
                  <a:gd name="connsiteY63" fmla="*/ 3705 h 10000"/>
                  <a:gd name="connsiteX64" fmla="*/ 7038 w 10000"/>
                  <a:gd name="connsiteY64" fmla="*/ 3915 h 10000"/>
                  <a:gd name="connsiteX65" fmla="*/ 7038 w 10000"/>
                  <a:gd name="connsiteY65" fmla="*/ 4288 h 10000"/>
                  <a:gd name="connsiteX66" fmla="*/ 7099 w 10000"/>
                  <a:gd name="connsiteY66" fmla="*/ 5012 h 10000"/>
                  <a:gd name="connsiteX67" fmla="*/ 7099 w 10000"/>
                  <a:gd name="connsiteY67" fmla="*/ 5315 h 10000"/>
                  <a:gd name="connsiteX68" fmla="*/ 6978 w 10000"/>
                  <a:gd name="connsiteY68" fmla="*/ 5593 h 10000"/>
                  <a:gd name="connsiteX69" fmla="*/ 6512 w 10000"/>
                  <a:gd name="connsiteY69" fmla="*/ 5781 h 10000"/>
                  <a:gd name="connsiteX70" fmla="*/ 6227 w 10000"/>
                  <a:gd name="connsiteY70" fmla="*/ 6086 h 10000"/>
                  <a:gd name="connsiteX71" fmla="*/ 6004 w 10000"/>
                  <a:gd name="connsiteY71" fmla="*/ 5781 h 10000"/>
                  <a:gd name="connsiteX72" fmla="*/ 5699 w 10000"/>
                  <a:gd name="connsiteY72" fmla="*/ 5663 h 10000"/>
                  <a:gd name="connsiteX73" fmla="*/ 5660 w 10000"/>
                  <a:gd name="connsiteY73" fmla="*/ 6317 h 10000"/>
                  <a:gd name="connsiteX74" fmla="*/ 5537 w 10000"/>
                  <a:gd name="connsiteY74" fmla="*/ 6620 h 10000"/>
                  <a:gd name="connsiteX75" fmla="*/ 5537 w 10000"/>
                  <a:gd name="connsiteY75" fmla="*/ 6900 h 10000"/>
                  <a:gd name="connsiteX76" fmla="*/ 5295 w 10000"/>
                  <a:gd name="connsiteY76" fmla="*/ 7064 h 10000"/>
                  <a:gd name="connsiteX77" fmla="*/ 5072 w 10000"/>
                  <a:gd name="connsiteY77" fmla="*/ 7435 h 10000"/>
                  <a:gd name="connsiteX78" fmla="*/ 4747 w 10000"/>
                  <a:gd name="connsiteY78" fmla="*/ 8112 h 10000"/>
                  <a:gd name="connsiteX79" fmla="*/ 4524 w 10000"/>
                  <a:gd name="connsiteY79" fmla="*/ 8601 h 10000"/>
                  <a:gd name="connsiteX80" fmla="*/ 4178 w 10000"/>
                  <a:gd name="connsiteY80" fmla="*/ 9043 h 10000"/>
                  <a:gd name="connsiteX81" fmla="*/ 4077 w 10000"/>
                  <a:gd name="connsiteY81" fmla="*/ 9465 h 10000"/>
                  <a:gd name="connsiteX82" fmla="*/ 3875 w 10000"/>
                  <a:gd name="connsiteY82" fmla="*/ 9860 h 10000"/>
                  <a:gd name="connsiteX83" fmla="*/ 3448 w 10000"/>
                  <a:gd name="connsiteY83" fmla="*/ 9604 h 10000"/>
                  <a:gd name="connsiteX84" fmla="*/ 3063 w 10000"/>
                  <a:gd name="connsiteY84" fmla="*/ 9580 h 10000"/>
                  <a:gd name="connsiteX85" fmla="*/ 2759 w 10000"/>
                  <a:gd name="connsiteY85" fmla="*/ 9580 h 10000"/>
                  <a:gd name="connsiteX86" fmla="*/ 2617 w 10000"/>
                  <a:gd name="connsiteY86" fmla="*/ 9768 h 10000"/>
                  <a:gd name="connsiteX87" fmla="*/ 2636 w 10000"/>
                  <a:gd name="connsiteY87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1136 w 10000"/>
                  <a:gd name="connsiteY16" fmla="*/ 6480 h 10000"/>
                  <a:gd name="connsiteX17" fmla="*/ 1360 w 10000"/>
                  <a:gd name="connsiteY17" fmla="*/ 6410 h 10000"/>
                  <a:gd name="connsiteX18" fmla="*/ 1582 w 10000"/>
                  <a:gd name="connsiteY18" fmla="*/ 6177 h 10000"/>
                  <a:gd name="connsiteX19" fmla="*/ 1845 w 10000"/>
                  <a:gd name="connsiteY19" fmla="*/ 5968 h 10000"/>
                  <a:gd name="connsiteX20" fmla="*/ 1887 w 10000"/>
                  <a:gd name="connsiteY20" fmla="*/ 5711 h 10000"/>
                  <a:gd name="connsiteX21" fmla="*/ 2192 w 10000"/>
                  <a:gd name="connsiteY21" fmla="*/ 5361 h 10000"/>
                  <a:gd name="connsiteX22" fmla="*/ 2698 w 10000"/>
                  <a:gd name="connsiteY22" fmla="*/ 5219 h 10000"/>
                  <a:gd name="connsiteX23" fmla="*/ 2880 w 10000"/>
                  <a:gd name="connsiteY23" fmla="*/ 5152 h 10000"/>
                  <a:gd name="connsiteX24" fmla="*/ 3144 w 10000"/>
                  <a:gd name="connsiteY24" fmla="*/ 5245 h 10000"/>
                  <a:gd name="connsiteX25" fmla="*/ 3186 w 10000"/>
                  <a:gd name="connsiteY25" fmla="*/ 4894 h 10000"/>
                  <a:gd name="connsiteX26" fmla="*/ 3267 w 10000"/>
                  <a:gd name="connsiteY26" fmla="*/ 4637 h 10000"/>
                  <a:gd name="connsiteX27" fmla="*/ 3428 w 10000"/>
                  <a:gd name="connsiteY27" fmla="*/ 4546 h 10000"/>
                  <a:gd name="connsiteX28" fmla="*/ 3631 w 10000"/>
                  <a:gd name="connsiteY28" fmla="*/ 4452 h 10000"/>
                  <a:gd name="connsiteX29" fmla="*/ 3856 w 10000"/>
                  <a:gd name="connsiteY29" fmla="*/ 4452 h 10000"/>
                  <a:gd name="connsiteX30" fmla="*/ 3997 w 10000"/>
                  <a:gd name="connsiteY30" fmla="*/ 4381 h 10000"/>
                  <a:gd name="connsiteX31" fmla="*/ 4383 w 10000"/>
                  <a:gd name="connsiteY31" fmla="*/ 4102 h 10000"/>
                  <a:gd name="connsiteX32" fmla="*/ 4643 w 10000"/>
                  <a:gd name="connsiteY32" fmla="*/ 4172 h 10000"/>
                  <a:gd name="connsiteX33" fmla="*/ 4807 w 10000"/>
                  <a:gd name="connsiteY33" fmla="*/ 4265 h 10000"/>
                  <a:gd name="connsiteX34" fmla="*/ 5172 w 10000"/>
                  <a:gd name="connsiteY34" fmla="*/ 4172 h 10000"/>
                  <a:gd name="connsiteX35" fmla="*/ 5660 w 10000"/>
                  <a:gd name="connsiteY35" fmla="*/ 4194 h 10000"/>
                  <a:gd name="connsiteX36" fmla="*/ 5863 w 10000"/>
                  <a:gd name="connsiteY36" fmla="*/ 4102 h 10000"/>
                  <a:gd name="connsiteX37" fmla="*/ 6125 w 10000"/>
                  <a:gd name="connsiteY37" fmla="*/ 4102 h 10000"/>
                  <a:gd name="connsiteX38" fmla="*/ 6390 w 10000"/>
                  <a:gd name="connsiteY38" fmla="*/ 4010 h 10000"/>
                  <a:gd name="connsiteX39" fmla="*/ 6512 w 10000"/>
                  <a:gd name="connsiteY39" fmla="*/ 3751 h 10000"/>
                  <a:gd name="connsiteX40" fmla="*/ 6632 w 10000"/>
                  <a:gd name="connsiteY40" fmla="*/ 3427 h 10000"/>
                  <a:gd name="connsiteX41" fmla="*/ 6572 w 10000"/>
                  <a:gd name="connsiteY41" fmla="*/ 3192 h 10000"/>
                  <a:gd name="connsiteX42" fmla="*/ 6552 w 10000"/>
                  <a:gd name="connsiteY42" fmla="*/ 2914 h 10000"/>
                  <a:gd name="connsiteX43" fmla="*/ 6552 w 10000"/>
                  <a:gd name="connsiteY43" fmla="*/ 2678 h 10000"/>
                  <a:gd name="connsiteX44" fmla="*/ 6632 w 10000"/>
                  <a:gd name="connsiteY44" fmla="*/ 2494 h 10000"/>
                  <a:gd name="connsiteX45" fmla="*/ 8803 w 10000"/>
                  <a:gd name="connsiteY45" fmla="*/ 2517 h 10000"/>
                  <a:gd name="connsiteX46" fmla="*/ 9127 w 10000"/>
                  <a:gd name="connsiteY46" fmla="*/ 2657 h 10000"/>
                  <a:gd name="connsiteX47" fmla="*/ 9513 w 10000"/>
                  <a:gd name="connsiteY47" fmla="*/ 3473 h 10000"/>
                  <a:gd name="connsiteX48" fmla="*/ 9715 w 10000"/>
                  <a:gd name="connsiteY48" fmla="*/ 3636 h 10000"/>
                  <a:gd name="connsiteX49" fmla="*/ 9859 w 10000"/>
                  <a:gd name="connsiteY49" fmla="*/ 4102 h 10000"/>
                  <a:gd name="connsiteX50" fmla="*/ 9859 w 10000"/>
                  <a:gd name="connsiteY50" fmla="*/ 4452 h 10000"/>
                  <a:gd name="connsiteX51" fmla="*/ 9878 w 10000"/>
                  <a:gd name="connsiteY51" fmla="*/ 4800 h 10000"/>
                  <a:gd name="connsiteX52" fmla="*/ 10000 w 10000"/>
                  <a:gd name="connsiteY52" fmla="*/ 5361 h 10000"/>
                  <a:gd name="connsiteX53" fmla="*/ 9981 w 10000"/>
                  <a:gd name="connsiteY53" fmla="*/ 5897 h 10000"/>
                  <a:gd name="connsiteX54" fmla="*/ 10000 w 10000"/>
                  <a:gd name="connsiteY54" fmla="*/ 6317 h 10000"/>
                  <a:gd name="connsiteX55" fmla="*/ 9373 w 10000"/>
                  <a:gd name="connsiteY55" fmla="*/ 5874 h 10000"/>
                  <a:gd name="connsiteX56" fmla="*/ 8906 w 10000"/>
                  <a:gd name="connsiteY56" fmla="*/ 5711 h 10000"/>
                  <a:gd name="connsiteX57" fmla="*/ 8459 w 10000"/>
                  <a:gd name="connsiteY57" fmla="*/ 5361 h 10000"/>
                  <a:gd name="connsiteX58" fmla="*/ 8012 w 10000"/>
                  <a:gd name="connsiteY58" fmla="*/ 5174 h 10000"/>
                  <a:gd name="connsiteX59" fmla="*/ 7829 w 10000"/>
                  <a:gd name="connsiteY59" fmla="*/ 4872 h 10000"/>
                  <a:gd name="connsiteX60" fmla="*/ 7748 w 10000"/>
                  <a:gd name="connsiteY60" fmla="*/ 4406 h 10000"/>
                  <a:gd name="connsiteX61" fmla="*/ 7466 w 10000"/>
                  <a:gd name="connsiteY61" fmla="*/ 3962 h 10000"/>
                  <a:gd name="connsiteX62" fmla="*/ 7139 w 10000"/>
                  <a:gd name="connsiteY62" fmla="*/ 3705 h 10000"/>
                  <a:gd name="connsiteX63" fmla="*/ 7038 w 10000"/>
                  <a:gd name="connsiteY63" fmla="*/ 3915 h 10000"/>
                  <a:gd name="connsiteX64" fmla="*/ 7038 w 10000"/>
                  <a:gd name="connsiteY64" fmla="*/ 4288 h 10000"/>
                  <a:gd name="connsiteX65" fmla="*/ 7099 w 10000"/>
                  <a:gd name="connsiteY65" fmla="*/ 5012 h 10000"/>
                  <a:gd name="connsiteX66" fmla="*/ 7099 w 10000"/>
                  <a:gd name="connsiteY66" fmla="*/ 5315 h 10000"/>
                  <a:gd name="connsiteX67" fmla="*/ 6978 w 10000"/>
                  <a:gd name="connsiteY67" fmla="*/ 5593 h 10000"/>
                  <a:gd name="connsiteX68" fmla="*/ 6512 w 10000"/>
                  <a:gd name="connsiteY68" fmla="*/ 5781 h 10000"/>
                  <a:gd name="connsiteX69" fmla="*/ 6227 w 10000"/>
                  <a:gd name="connsiteY69" fmla="*/ 6086 h 10000"/>
                  <a:gd name="connsiteX70" fmla="*/ 6004 w 10000"/>
                  <a:gd name="connsiteY70" fmla="*/ 5781 h 10000"/>
                  <a:gd name="connsiteX71" fmla="*/ 5699 w 10000"/>
                  <a:gd name="connsiteY71" fmla="*/ 5663 h 10000"/>
                  <a:gd name="connsiteX72" fmla="*/ 5660 w 10000"/>
                  <a:gd name="connsiteY72" fmla="*/ 6317 h 10000"/>
                  <a:gd name="connsiteX73" fmla="*/ 5537 w 10000"/>
                  <a:gd name="connsiteY73" fmla="*/ 6620 h 10000"/>
                  <a:gd name="connsiteX74" fmla="*/ 5537 w 10000"/>
                  <a:gd name="connsiteY74" fmla="*/ 6900 h 10000"/>
                  <a:gd name="connsiteX75" fmla="*/ 5295 w 10000"/>
                  <a:gd name="connsiteY75" fmla="*/ 7064 h 10000"/>
                  <a:gd name="connsiteX76" fmla="*/ 5072 w 10000"/>
                  <a:gd name="connsiteY76" fmla="*/ 7435 h 10000"/>
                  <a:gd name="connsiteX77" fmla="*/ 4747 w 10000"/>
                  <a:gd name="connsiteY77" fmla="*/ 8112 h 10000"/>
                  <a:gd name="connsiteX78" fmla="*/ 4524 w 10000"/>
                  <a:gd name="connsiteY78" fmla="*/ 8601 h 10000"/>
                  <a:gd name="connsiteX79" fmla="*/ 4178 w 10000"/>
                  <a:gd name="connsiteY79" fmla="*/ 9043 h 10000"/>
                  <a:gd name="connsiteX80" fmla="*/ 4077 w 10000"/>
                  <a:gd name="connsiteY80" fmla="*/ 9465 h 10000"/>
                  <a:gd name="connsiteX81" fmla="*/ 3875 w 10000"/>
                  <a:gd name="connsiteY81" fmla="*/ 9860 h 10000"/>
                  <a:gd name="connsiteX82" fmla="*/ 3448 w 10000"/>
                  <a:gd name="connsiteY82" fmla="*/ 9604 h 10000"/>
                  <a:gd name="connsiteX83" fmla="*/ 3063 w 10000"/>
                  <a:gd name="connsiteY83" fmla="*/ 9580 h 10000"/>
                  <a:gd name="connsiteX84" fmla="*/ 2759 w 10000"/>
                  <a:gd name="connsiteY84" fmla="*/ 9580 h 10000"/>
                  <a:gd name="connsiteX85" fmla="*/ 2617 w 10000"/>
                  <a:gd name="connsiteY85" fmla="*/ 9768 h 10000"/>
                  <a:gd name="connsiteX86" fmla="*/ 2636 w 10000"/>
                  <a:gd name="connsiteY86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136 w 10000"/>
                  <a:gd name="connsiteY15" fmla="*/ 6480 h 10000"/>
                  <a:gd name="connsiteX16" fmla="*/ 1360 w 10000"/>
                  <a:gd name="connsiteY16" fmla="*/ 6410 h 10000"/>
                  <a:gd name="connsiteX17" fmla="*/ 1582 w 10000"/>
                  <a:gd name="connsiteY17" fmla="*/ 6177 h 10000"/>
                  <a:gd name="connsiteX18" fmla="*/ 1845 w 10000"/>
                  <a:gd name="connsiteY18" fmla="*/ 5968 h 10000"/>
                  <a:gd name="connsiteX19" fmla="*/ 1887 w 10000"/>
                  <a:gd name="connsiteY19" fmla="*/ 5711 h 10000"/>
                  <a:gd name="connsiteX20" fmla="*/ 2192 w 10000"/>
                  <a:gd name="connsiteY20" fmla="*/ 5361 h 10000"/>
                  <a:gd name="connsiteX21" fmla="*/ 2698 w 10000"/>
                  <a:gd name="connsiteY21" fmla="*/ 5219 h 10000"/>
                  <a:gd name="connsiteX22" fmla="*/ 2880 w 10000"/>
                  <a:gd name="connsiteY22" fmla="*/ 5152 h 10000"/>
                  <a:gd name="connsiteX23" fmla="*/ 3144 w 10000"/>
                  <a:gd name="connsiteY23" fmla="*/ 5245 h 10000"/>
                  <a:gd name="connsiteX24" fmla="*/ 3186 w 10000"/>
                  <a:gd name="connsiteY24" fmla="*/ 4894 h 10000"/>
                  <a:gd name="connsiteX25" fmla="*/ 3267 w 10000"/>
                  <a:gd name="connsiteY25" fmla="*/ 4637 h 10000"/>
                  <a:gd name="connsiteX26" fmla="*/ 3428 w 10000"/>
                  <a:gd name="connsiteY26" fmla="*/ 4546 h 10000"/>
                  <a:gd name="connsiteX27" fmla="*/ 3631 w 10000"/>
                  <a:gd name="connsiteY27" fmla="*/ 4452 h 10000"/>
                  <a:gd name="connsiteX28" fmla="*/ 3856 w 10000"/>
                  <a:gd name="connsiteY28" fmla="*/ 4452 h 10000"/>
                  <a:gd name="connsiteX29" fmla="*/ 3997 w 10000"/>
                  <a:gd name="connsiteY29" fmla="*/ 4381 h 10000"/>
                  <a:gd name="connsiteX30" fmla="*/ 4383 w 10000"/>
                  <a:gd name="connsiteY30" fmla="*/ 4102 h 10000"/>
                  <a:gd name="connsiteX31" fmla="*/ 4643 w 10000"/>
                  <a:gd name="connsiteY31" fmla="*/ 4172 h 10000"/>
                  <a:gd name="connsiteX32" fmla="*/ 4807 w 10000"/>
                  <a:gd name="connsiteY32" fmla="*/ 4265 h 10000"/>
                  <a:gd name="connsiteX33" fmla="*/ 5172 w 10000"/>
                  <a:gd name="connsiteY33" fmla="*/ 4172 h 10000"/>
                  <a:gd name="connsiteX34" fmla="*/ 5660 w 10000"/>
                  <a:gd name="connsiteY34" fmla="*/ 4194 h 10000"/>
                  <a:gd name="connsiteX35" fmla="*/ 5863 w 10000"/>
                  <a:gd name="connsiteY35" fmla="*/ 4102 h 10000"/>
                  <a:gd name="connsiteX36" fmla="*/ 6125 w 10000"/>
                  <a:gd name="connsiteY36" fmla="*/ 4102 h 10000"/>
                  <a:gd name="connsiteX37" fmla="*/ 6390 w 10000"/>
                  <a:gd name="connsiteY37" fmla="*/ 4010 h 10000"/>
                  <a:gd name="connsiteX38" fmla="*/ 6512 w 10000"/>
                  <a:gd name="connsiteY38" fmla="*/ 3751 h 10000"/>
                  <a:gd name="connsiteX39" fmla="*/ 6632 w 10000"/>
                  <a:gd name="connsiteY39" fmla="*/ 3427 h 10000"/>
                  <a:gd name="connsiteX40" fmla="*/ 6572 w 10000"/>
                  <a:gd name="connsiteY40" fmla="*/ 3192 h 10000"/>
                  <a:gd name="connsiteX41" fmla="*/ 6552 w 10000"/>
                  <a:gd name="connsiteY41" fmla="*/ 2914 h 10000"/>
                  <a:gd name="connsiteX42" fmla="*/ 6552 w 10000"/>
                  <a:gd name="connsiteY42" fmla="*/ 2678 h 10000"/>
                  <a:gd name="connsiteX43" fmla="*/ 6632 w 10000"/>
                  <a:gd name="connsiteY43" fmla="*/ 2494 h 10000"/>
                  <a:gd name="connsiteX44" fmla="*/ 8803 w 10000"/>
                  <a:gd name="connsiteY44" fmla="*/ 2517 h 10000"/>
                  <a:gd name="connsiteX45" fmla="*/ 9127 w 10000"/>
                  <a:gd name="connsiteY45" fmla="*/ 2657 h 10000"/>
                  <a:gd name="connsiteX46" fmla="*/ 9513 w 10000"/>
                  <a:gd name="connsiteY46" fmla="*/ 3473 h 10000"/>
                  <a:gd name="connsiteX47" fmla="*/ 9715 w 10000"/>
                  <a:gd name="connsiteY47" fmla="*/ 3636 h 10000"/>
                  <a:gd name="connsiteX48" fmla="*/ 9859 w 10000"/>
                  <a:gd name="connsiteY48" fmla="*/ 4102 h 10000"/>
                  <a:gd name="connsiteX49" fmla="*/ 9859 w 10000"/>
                  <a:gd name="connsiteY49" fmla="*/ 4452 h 10000"/>
                  <a:gd name="connsiteX50" fmla="*/ 9878 w 10000"/>
                  <a:gd name="connsiteY50" fmla="*/ 4800 h 10000"/>
                  <a:gd name="connsiteX51" fmla="*/ 10000 w 10000"/>
                  <a:gd name="connsiteY51" fmla="*/ 5361 h 10000"/>
                  <a:gd name="connsiteX52" fmla="*/ 9981 w 10000"/>
                  <a:gd name="connsiteY52" fmla="*/ 5897 h 10000"/>
                  <a:gd name="connsiteX53" fmla="*/ 10000 w 10000"/>
                  <a:gd name="connsiteY53" fmla="*/ 6317 h 10000"/>
                  <a:gd name="connsiteX54" fmla="*/ 9373 w 10000"/>
                  <a:gd name="connsiteY54" fmla="*/ 5874 h 10000"/>
                  <a:gd name="connsiteX55" fmla="*/ 8906 w 10000"/>
                  <a:gd name="connsiteY55" fmla="*/ 5711 h 10000"/>
                  <a:gd name="connsiteX56" fmla="*/ 8459 w 10000"/>
                  <a:gd name="connsiteY56" fmla="*/ 5361 h 10000"/>
                  <a:gd name="connsiteX57" fmla="*/ 8012 w 10000"/>
                  <a:gd name="connsiteY57" fmla="*/ 5174 h 10000"/>
                  <a:gd name="connsiteX58" fmla="*/ 7829 w 10000"/>
                  <a:gd name="connsiteY58" fmla="*/ 4872 h 10000"/>
                  <a:gd name="connsiteX59" fmla="*/ 7748 w 10000"/>
                  <a:gd name="connsiteY59" fmla="*/ 4406 h 10000"/>
                  <a:gd name="connsiteX60" fmla="*/ 7466 w 10000"/>
                  <a:gd name="connsiteY60" fmla="*/ 3962 h 10000"/>
                  <a:gd name="connsiteX61" fmla="*/ 7139 w 10000"/>
                  <a:gd name="connsiteY61" fmla="*/ 3705 h 10000"/>
                  <a:gd name="connsiteX62" fmla="*/ 7038 w 10000"/>
                  <a:gd name="connsiteY62" fmla="*/ 3915 h 10000"/>
                  <a:gd name="connsiteX63" fmla="*/ 7038 w 10000"/>
                  <a:gd name="connsiteY63" fmla="*/ 4288 h 10000"/>
                  <a:gd name="connsiteX64" fmla="*/ 7099 w 10000"/>
                  <a:gd name="connsiteY64" fmla="*/ 5012 h 10000"/>
                  <a:gd name="connsiteX65" fmla="*/ 7099 w 10000"/>
                  <a:gd name="connsiteY65" fmla="*/ 5315 h 10000"/>
                  <a:gd name="connsiteX66" fmla="*/ 6978 w 10000"/>
                  <a:gd name="connsiteY66" fmla="*/ 5593 h 10000"/>
                  <a:gd name="connsiteX67" fmla="*/ 6512 w 10000"/>
                  <a:gd name="connsiteY67" fmla="*/ 5781 h 10000"/>
                  <a:gd name="connsiteX68" fmla="*/ 6227 w 10000"/>
                  <a:gd name="connsiteY68" fmla="*/ 6086 h 10000"/>
                  <a:gd name="connsiteX69" fmla="*/ 6004 w 10000"/>
                  <a:gd name="connsiteY69" fmla="*/ 5781 h 10000"/>
                  <a:gd name="connsiteX70" fmla="*/ 5699 w 10000"/>
                  <a:gd name="connsiteY70" fmla="*/ 5663 h 10000"/>
                  <a:gd name="connsiteX71" fmla="*/ 5660 w 10000"/>
                  <a:gd name="connsiteY71" fmla="*/ 6317 h 10000"/>
                  <a:gd name="connsiteX72" fmla="*/ 5537 w 10000"/>
                  <a:gd name="connsiteY72" fmla="*/ 6620 h 10000"/>
                  <a:gd name="connsiteX73" fmla="*/ 5537 w 10000"/>
                  <a:gd name="connsiteY73" fmla="*/ 6900 h 10000"/>
                  <a:gd name="connsiteX74" fmla="*/ 5295 w 10000"/>
                  <a:gd name="connsiteY74" fmla="*/ 7064 h 10000"/>
                  <a:gd name="connsiteX75" fmla="*/ 5072 w 10000"/>
                  <a:gd name="connsiteY75" fmla="*/ 7435 h 10000"/>
                  <a:gd name="connsiteX76" fmla="*/ 4747 w 10000"/>
                  <a:gd name="connsiteY76" fmla="*/ 8112 h 10000"/>
                  <a:gd name="connsiteX77" fmla="*/ 4524 w 10000"/>
                  <a:gd name="connsiteY77" fmla="*/ 8601 h 10000"/>
                  <a:gd name="connsiteX78" fmla="*/ 4178 w 10000"/>
                  <a:gd name="connsiteY78" fmla="*/ 9043 h 10000"/>
                  <a:gd name="connsiteX79" fmla="*/ 4077 w 10000"/>
                  <a:gd name="connsiteY79" fmla="*/ 9465 h 10000"/>
                  <a:gd name="connsiteX80" fmla="*/ 3875 w 10000"/>
                  <a:gd name="connsiteY80" fmla="*/ 9860 h 10000"/>
                  <a:gd name="connsiteX81" fmla="*/ 3448 w 10000"/>
                  <a:gd name="connsiteY81" fmla="*/ 9604 h 10000"/>
                  <a:gd name="connsiteX82" fmla="*/ 3063 w 10000"/>
                  <a:gd name="connsiteY82" fmla="*/ 9580 h 10000"/>
                  <a:gd name="connsiteX83" fmla="*/ 2759 w 10000"/>
                  <a:gd name="connsiteY83" fmla="*/ 9580 h 10000"/>
                  <a:gd name="connsiteX84" fmla="*/ 2617 w 10000"/>
                  <a:gd name="connsiteY84" fmla="*/ 9768 h 10000"/>
                  <a:gd name="connsiteX85" fmla="*/ 2636 w 10000"/>
                  <a:gd name="connsiteY85" fmla="*/ 10000 h 10000"/>
                  <a:gd name="connsiteX0" fmla="*/ 2636 w 10000"/>
                  <a:gd name="connsiteY0" fmla="*/ 7506 h 7506"/>
                  <a:gd name="connsiteX1" fmla="*/ 2313 w 10000"/>
                  <a:gd name="connsiteY1" fmla="*/ 7414 h 7506"/>
                  <a:gd name="connsiteX2" fmla="*/ 2069 w 10000"/>
                  <a:gd name="connsiteY2" fmla="*/ 7414 h 7506"/>
                  <a:gd name="connsiteX3" fmla="*/ 1745 w 10000"/>
                  <a:gd name="connsiteY3" fmla="*/ 7366 h 7506"/>
                  <a:gd name="connsiteX4" fmla="*/ 1462 w 10000"/>
                  <a:gd name="connsiteY4" fmla="*/ 7017 h 7506"/>
                  <a:gd name="connsiteX5" fmla="*/ 1400 w 10000"/>
                  <a:gd name="connsiteY5" fmla="*/ 6642 h 7506"/>
                  <a:gd name="connsiteX6" fmla="*/ 1299 w 10000"/>
                  <a:gd name="connsiteY6" fmla="*/ 6388 h 7506"/>
                  <a:gd name="connsiteX7" fmla="*/ 1136 w 10000"/>
                  <a:gd name="connsiteY7" fmla="*/ 6130 h 7506"/>
                  <a:gd name="connsiteX8" fmla="*/ 792 w 10000"/>
                  <a:gd name="connsiteY8" fmla="*/ 6082 h 7506"/>
                  <a:gd name="connsiteX9" fmla="*/ 367 w 10000"/>
                  <a:gd name="connsiteY9" fmla="*/ 6061 h 7506"/>
                  <a:gd name="connsiteX10" fmla="*/ 163 w 10000"/>
                  <a:gd name="connsiteY10" fmla="*/ 5990 h 7506"/>
                  <a:gd name="connsiteX11" fmla="*/ 0 w 10000"/>
                  <a:gd name="connsiteY11" fmla="*/ 5709 h 7506"/>
                  <a:gd name="connsiteX12" fmla="*/ 548 w 10000"/>
                  <a:gd name="connsiteY12" fmla="*/ 4918 h 7506"/>
                  <a:gd name="connsiteX13" fmla="*/ 873 w 10000"/>
                  <a:gd name="connsiteY13" fmla="*/ 4079 h 7506"/>
                  <a:gd name="connsiteX14" fmla="*/ 1136 w 10000"/>
                  <a:gd name="connsiteY14" fmla="*/ 3986 h 7506"/>
                  <a:gd name="connsiteX15" fmla="*/ 1360 w 10000"/>
                  <a:gd name="connsiteY15" fmla="*/ 3916 h 7506"/>
                  <a:gd name="connsiteX16" fmla="*/ 1582 w 10000"/>
                  <a:gd name="connsiteY16" fmla="*/ 3683 h 7506"/>
                  <a:gd name="connsiteX17" fmla="*/ 1845 w 10000"/>
                  <a:gd name="connsiteY17" fmla="*/ 3474 h 7506"/>
                  <a:gd name="connsiteX18" fmla="*/ 1887 w 10000"/>
                  <a:gd name="connsiteY18" fmla="*/ 3217 h 7506"/>
                  <a:gd name="connsiteX19" fmla="*/ 2192 w 10000"/>
                  <a:gd name="connsiteY19" fmla="*/ 2867 h 7506"/>
                  <a:gd name="connsiteX20" fmla="*/ 2698 w 10000"/>
                  <a:gd name="connsiteY20" fmla="*/ 2725 h 7506"/>
                  <a:gd name="connsiteX21" fmla="*/ 2880 w 10000"/>
                  <a:gd name="connsiteY21" fmla="*/ 2658 h 7506"/>
                  <a:gd name="connsiteX22" fmla="*/ 3144 w 10000"/>
                  <a:gd name="connsiteY22" fmla="*/ 2751 h 7506"/>
                  <a:gd name="connsiteX23" fmla="*/ 3186 w 10000"/>
                  <a:gd name="connsiteY23" fmla="*/ 2400 h 7506"/>
                  <a:gd name="connsiteX24" fmla="*/ 3267 w 10000"/>
                  <a:gd name="connsiteY24" fmla="*/ 2143 h 7506"/>
                  <a:gd name="connsiteX25" fmla="*/ 3428 w 10000"/>
                  <a:gd name="connsiteY25" fmla="*/ 2052 h 7506"/>
                  <a:gd name="connsiteX26" fmla="*/ 3631 w 10000"/>
                  <a:gd name="connsiteY26" fmla="*/ 1958 h 7506"/>
                  <a:gd name="connsiteX27" fmla="*/ 3856 w 10000"/>
                  <a:gd name="connsiteY27" fmla="*/ 1958 h 7506"/>
                  <a:gd name="connsiteX28" fmla="*/ 3997 w 10000"/>
                  <a:gd name="connsiteY28" fmla="*/ 1887 h 7506"/>
                  <a:gd name="connsiteX29" fmla="*/ 4383 w 10000"/>
                  <a:gd name="connsiteY29" fmla="*/ 1608 h 7506"/>
                  <a:gd name="connsiteX30" fmla="*/ 4643 w 10000"/>
                  <a:gd name="connsiteY30" fmla="*/ 1678 h 7506"/>
                  <a:gd name="connsiteX31" fmla="*/ 4807 w 10000"/>
                  <a:gd name="connsiteY31" fmla="*/ 1771 h 7506"/>
                  <a:gd name="connsiteX32" fmla="*/ 5172 w 10000"/>
                  <a:gd name="connsiteY32" fmla="*/ 1678 h 7506"/>
                  <a:gd name="connsiteX33" fmla="*/ 5660 w 10000"/>
                  <a:gd name="connsiteY33" fmla="*/ 1700 h 7506"/>
                  <a:gd name="connsiteX34" fmla="*/ 5863 w 10000"/>
                  <a:gd name="connsiteY34" fmla="*/ 1608 h 7506"/>
                  <a:gd name="connsiteX35" fmla="*/ 6125 w 10000"/>
                  <a:gd name="connsiteY35" fmla="*/ 1608 h 7506"/>
                  <a:gd name="connsiteX36" fmla="*/ 6390 w 10000"/>
                  <a:gd name="connsiteY36" fmla="*/ 1516 h 7506"/>
                  <a:gd name="connsiteX37" fmla="*/ 6512 w 10000"/>
                  <a:gd name="connsiteY37" fmla="*/ 1257 h 7506"/>
                  <a:gd name="connsiteX38" fmla="*/ 6632 w 10000"/>
                  <a:gd name="connsiteY38" fmla="*/ 933 h 7506"/>
                  <a:gd name="connsiteX39" fmla="*/ 6572 w 10000"/>
                  <a:gd name="connsiteY39" fmla="*/ 698 h 7506"/>
                  <a:gd name="connsiteX40" fmla="*/ 6552 w 10000"/>
                  <a:gd name="connsiteY40" fmla="*/ 420 h 7506"/>
                  <a:gd name="connsiteX41" fmla="*/ 6552 w 10000"/>
                  <a:gd name="connsiteY41" fmla="*/ 184 h 7506"/>
                  <a:gd name="connsiteX42" fmla="*/ 6632 w 10000"/>
                  <a:gd name="connsiteY42" fmla="*/ 0 h 7506"/>
                  <a:gd name="connsiteX43" fmla="*/ 8803 w 10000"/>
                  <a:gd name="connsiteY43" fmla="*/ 23 h 7506"/>
                  <a:gd name="connsiteX44" fmla="*/ 9127 w 10000"/>
                  <a:gd name="connsiteY44" fmla="*/ 163 h 7506"/>
                  <a:gd name="connsiteX45" fmla="*/ 9513 w 10000"/>
                  <a:gd name="connsiteY45" fmla="*/ 979 h 7506"/>
                  <a:gd name="connsiteX46" fmla="*/ 9715 w 10000"/>
                  <a:gd name="connsiteY46" fmla="*/ 1142 h 7506"/>
                  <a:gd name="connsiteX47" fmla="*/ 9859 w 10000"/>
                  <a:gd name="connsiteY47" fmla="*/ 1608 h 7506"/>
                  <a:gd name="connsiteX48" fmla="*/ 9859 w 10000"/>
                  <a:gd name="connsiteY48" fmla="*/ 1958 h 7506"/>
                  <a:gd name="connsiteX49" fmla="*/ 9878 w 10000"/>
                  <a:gd name="connsiteY49" fmla="*/ 2306 h 7506"/>
                  <a:gd name="connsiteX50" fmla="*/ 10000 w 10000"/>
                  <a:gd name="connsiteY50" fmla="*/ 2867 h 7506"/>
                  <a:gd name="connsiteX51" fmla="*/ 9981 w 10000"/>
                  <a:gd name="connsiteY51" fmla="*/ 3403 h 7506"/>
                  <a:gd name="connsiteX52" fmla="*/ 10000 w 10000"/>
                  <a:gd name="connsiteY52" fmla="*/ 3823 h 7506"/>
                  <a:gd name="connsiteX53" fmla="*/ 9373 w 10000"/>
                  <a:gd name="connsiteY53" fmla="*/ 3380 h 7506"/>
                  <a:gd name="connsiteX54" fmla="*/ 8906 w 10000"/>
                  <a:gd name="connsiteY54" fmla="*/ 3217 h 7506"/>
                  <a:gd name="connsiteX55" fmla="*/ 8459 w 10000"/>
                  <a:gd name="connsiteY55" fmla="*/ 2867 h 7506"/>
                  <a:gd name="connsiteX56" fmla="*/ 8012 w 10000"/>
                  <a:gd name="connsiteY56" fmla="*/ 2680 h 7506"/>
                  <a:gd name="connsiteX57" fmla="*/ 7829 w 10000"/>
                  <a:gd name="connsiteY57" fmla="*/ 2378 h 7506"/>
                  <a:gd name="connsiteX58" fmla="*/ 7748 w 10000"/>
                  <a:gd name="connsiteY58" fmla="*/ 1912 h 7506"/>
                  <a:gd name="connsiteX59" fmla="*/ 7466 w 10000"/>
                  <a:gd name="connsiteY59" fmla="*/ 1468 h 7506"/>
                  <a:gd name="connsiteX60" fmla="*/ 7139 w 10000"/>
                  <a:gd name="connsiteY60" fmla="*/ 1211 h 7506"/>
                  <a:gd name="connsiteX61" fmla="*/ 7038 w 10000"/>
                  <a:gd name="connsiteY61" fmla="*/ 1421 h 7506"/>
                  <a:gd name="connsiteX62" fmla="*/ 7038 w 10000"/>
                  <a:gd name="connsiteY62" fmla="*/ 1794 h 7506"/>
                  <a:gd name="connsiteX63" fmla="*/ 7099 w 10000"/>
                  <a:gd name="connsiteY63" fmla="*/ 2518 h 7506"/>
                  <a:gd name="connsiteX64" fmla="*/ 7099 w 10000"/>
                  <a:gd name="connsiteY64" fmla="*/ 2821 h 7506"/>
                  <a:gd name="connsiteX65" fmla="*/ 6978 w 10000"/>
                  <a:gd name="connsiteY65" fmla="*/ 3099 h 7506"/>
                  <a:gd name="connsiteX66" fmla="*/ 6512 w 10000"/>
                  <a:gd name="connsiteY66" fmla="*/ 3287 h 7506"/>
                  <a:gd name="connsiteX67" fmla="*/ 6227 w 10000"/>
                  <a:gd name="connsiteY67" fmla="*/ 3592 h 7506"/>
                  <a:gd name="connsiteX68" fmla="*/ 6004 w 10000"/>
                  <a:gd name="connsiteY68" fmla="*/ 3287 h 7506"/>
                  <a:gd name="connsiteX69" fmla="*/ 5699 w 10000"/>
                  <a:gd name="connsiteY69" fmla="*/ 3169 h 7506"/>
                  <a:gd name="connsiteX70" fmla="*/ 5660 w 10000"/>
                  <a:gd name="connsiteY70" fmla="*/ 3823 h 7506"/>
                  <a:gd name="connsiteX71" fmla="*/ 5537 w 10000"/>
                  <a:gd name="connsiteY71" fmla="*/ 4126 h 7506"/>
                  <a:gd name="connsiteX72" fmla="*/ 5537 w 10000"/>
                  <a:gd name="connsiteY72" fmla="*/ 4406 h 7506"/>
                  <a:gd name="connsiteX73" fmla="*/ 5295 w 10000"/>
                  <a:gd name="connsiteY73" fmla="*/ 4570 h 7506"/>
                  <a:gd name="connsiteX74" fmla="*/ 5072 w 10000"/>
                  <a:gd name="connsiteY74" fmla="*/ 4941 h 7506"/>
                  <a:gd name="connsiteX75" fmla="*/ 4747 w 10000"/>
                  <a:gd name="connsiteY75" fmla="*/ 5618 h 7506"/>
                  <a:gd name="connsiteX76" fmla="*/ 4524 w 10000"/>
                  <a:gd name="connsiteY76" fmla="*/ 6107 h 7506"/>
                  <a:gd name="connsiteX77" fmla="*/ 4178 w 10000"/>
                  <a:gd name="connsiteY77" fmla="*/ 6549 h 7506"/>
                  <a:gd name="connsiteX78" fmla="*/ 4077 w 10000"/>
                  <a:gd name="connsiteY78" fmla="*/ 6971 h 7506"/>
                  <a:gd name="connsiteX79" fmla="*/ 3875 w 10000"/>
                  <a:gd name="connsiteY79" fmla="*/ 7366 h 7506"/>
                  <a:gd name="connsiteX80" fmla="*/ 3448 w 10000"/>
                  <a:gd name="connsiteY80" fmla="*/ 7110 h 7506"/>
                  <a:gd name="connsiteX81" fmla="*/ 3063 w 10000"/>
                  <a:gd name="connsiteY81" fmla="*/ 7086 h 7506"/>
                  <a:gd name="connsiteX82" fmla="*/ 2759 w 10000"/>
                  <a:gd name="connsiteY82" fmla="*/ 7086 h 7506"/>
                  <a:gd name="connsiteX83" fmla="*/ 2617 w 10000"/>
                  <a:gd name="connsiteY83" fmla="*/ 7274 h 7506"/>
                  <a:gd name="connsiteX84" fmla="*/ 2636 w 10000"/>
                  <a:gd name="connsiteY84" fmla="*/ 7506 h 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0000" h="7506">
                    <a:moveTo>
                      <a:pt x="2636" y="7506"/>
                    </a:moveTo>
                    <a:lnTo>
                      <a:pt x="2313" y="7414"/>
                    </a:lnTo>
                    <a:lnTo>
                      <a:pt x="2069" y="7414"/>
                    </a:lnTo>
                    <a:lnTo>
                      <a:pt x="1745" y="7366"/>
                    </a:lnTo>
                    <a:lnTo>
                      <a:pt x="1462" y="7017"/>
                    </a:lnTo>
                    <a:cubicBezTo>
                      <a:pt x="1440" y="6893"/>
                      <a:pt x="1420" y="6770"/>
                      <a:pt x="1400" y="6642"/>
                    </a:cubicBezTo>
                    <a:cubicBezTo>
                      <a:pt x="1367" y="6558"/>
                      <a:pt x="1332" y="6472"/>
                      <a:pt x="1299" y="6388"/>
                    </a:cubicBezTo>
                    <a:cubicBezTo>
                      <a:pt x="1245" y="6302"/>
                      <a:pt x="1190" y="6218"/>
                      <a:pt x="1136" y="6130"/>
                    </a:cubicBezTo>
                    <a:lnTo>
                      <a:pt x="792" y="6082"/>
                    </a:lnTo>
                    <a:lnTo>
                      <a:pt x="367" y="6061"/>
                    </a:lnTo>
                    <a:lnTo>
                      <a:pt x="163" y="5990"/>
                    </a:lnTo>
                    <a:cubicBezTo>
                      <a:pt x="109" y="5896"/>
                      <a:pt x="54" y="5803"/>
                      <a:pt x="0" y="5709"/>
                    </a:cubicBezTo>
                    <a:lnTo>
                      <a:pt x="548" y="4918"/>
                    </a:lnTo>
                    <a:cubicBezTo>
                      <a:pt x="656" y="4638"/>
                      <a:pt x="765" y="4359"/>
                      <a:pt x="873" y="4079"/>
                    </a:cubicBezTo>
                    <a:cubicBezTo>
                      <a:pt x="971" y="3924"/>
                      <a:pt x="1055" y="4013"/>
                      <a:pt x="1136" y="3986"/>
                    </a:cubicBezTo>
                    <a:lnTo>
                      <a:pt x="1360" y="3916"/>
                    </a:lnTo>
                    <a:lnTo>
                      <a:pt x="1582" y="3683"/>
                    </a:lnTo>
                    <a:lnTo>
                      <a:pt x="1845" y="3474"/>
                    </a:lnTo>
                    <a:cubicBezTo>
                      <a:pt x="1860" y="3388"/>
                      <a:pt x="1874" y="3301"/>
                      <a:pt x="1887" y="3217"/>
                    </a:cubicBezTo>
                    <a:lnTo>
                      <a:pt x="2192" y="2867"/>
                    </a:lnTo>
                    <a:lnTo>
                      <a:pt x="2698" y="2725"/>
                    </a:lnTo>
                    <a:lnTo>
                      <a:pt x="2880" y="2658"/>
                    </a:lnTo>
                    <a:lnTo>
                      <a:pt x="3144" y="2751"/>
                    </a:lnTo>
                    <a:cubicBezTo>
                      <a:pt x="3158" y="2633"/>
                      <a:pt x="3172" y="2518"/>
                      <a:pt x="3186" y="2400"/>
                    </a:cubicBezTo>
                    <a:cubicBezTo>
                      <a:pt x="3212" y="2314"/>
                      <a:pt x="3239" y="2230"/>
                      <a:pt x="3267" y="2143"/>
                    </a:cubicBezTo>
                    <a:lnTo>
                      <a:pt x="3428" y="2052"/>
                    </a:lnTo>
                    <a:lnTo>
                      <a:pt x="3631" y="1958"/>
                    </a:lnTo>
                    <a:lnTo>
                      <a:pt x="3856" y="1958"/>
                    </a:lnTo>
                    <a:lnTo>
                      <a:pt x="3997" y="1887"/>
                    </a:lnTo>
                    <a:lnTo>
                      <a:pt x="4383" y="1608"/>
                    </a:lnTo>
                    <a:lnTo>
                      <a:pt x="4643" y="1678"/>
                    </a:lnTo>
                    <a:lnTo>
                      <a:pt x="4807" y="1771"/>
                    </a:lnTo>
                    <a:lnTo>
                      <a:pt x="5172" y="1678"/>
                    </a:lnTo>
                    <a:lnTo>
                      <a:pt x="5660" y="1700"/>
                    </a:lnTo>
                    <a:lnTo>
                      <a:pt x="5863" y="1608"/>
                    </a:lnTo>
                    <a:lnTo>
                      <a:pt x="6125" y="1608"/>
                    </a:lnTo>
                    <a:lnTo>
                      <a:pt x="6390" y="1516"/>
                    </a:lnTo>
                    <a:cubicBezTo>
                      <a:pt x="6431" y="1428"/>
                      <a:pt x="6470" y="1343"/>
                      <a:pt x="6512" y="1257"/>
                    </a:cubicBezTo>
                    <a:lnTo>
                      <a:pt x="6632" y="933"/>
                    </a:lnTo>
                    <a:cubicBezTo>
                      <a:pt x="6612" y="854"/>
                      <a:pt x="6591" y="775"/>
                      <a:pt x="6572" y="698"/>
                    </a:cubicBezTo>
                    <a:cubicBezTo>
                      <a:pt x="6566" y="606"/>
                      <a:pt x="6559" y="512"/>
                      <a:pt x="6552" y="420"/>
                    </a:cubicBezTo>
                    <a:lnTo>
                      <a:pt x="6552" y="184"/>
                    </a:lnTo>
                    <a:cubicBezTo>
                      <a:pt x="6579" y="124"/>
                      <a:pt x="6605" y="61"/>
                      <a:pt x="6632" y="0"/>
                    </a:cubicBezTo>
                    <a:lnTo>
                      <a:pt x="8803" y="23"/>
                    </a:lnTo>
                    <a:lnTo>
                      <a:pt x="9127" y="163"/>
                    </a:lnTo>
                    <a:lnTo>
                      <a:pt x="9513" y="979"/>
                    </a:lnTo>
                    <a:lnTo>
                      <a:pt x="9715" y="1142"/>
                    </a:lnTo>
                    <a:cubicBezTo>
                      <a:pt x="9764" y="1296"/>
                      <a:pt x="9812" y="1454"/>
                      <a:pt x="9859" y="1608"/>
                    </a:cubicBezTo>
                    <a:lnTo>
                      <a:pt x="9859" y="1958"/>
                    </a:lnTo>
                    <a:cubicBezTo>
                      <a:pt x="9865" y="2074"/>
                      <a:pt x="9872" y="2189"/>
                      <a:pt x="9878" y="2306"/>
                    </a:cubicBezTo>
                    <a:cubicBezTo>
                      <a:pt x="9920" y="2494"/>
                      <a:pt x="9959" y="2680"/>
                      <a:pt x="10000" y="2867"/>
                    </a:cubicBezTo>
                    <a:cubicBezTo>
                      <a:pt x="9994" y="3046"/>
                      <a:pt x="9987" y="3225"/>
                      <a:pt x="9981" y="3403"/>
                    </a:cubicBezTo>
                    <a:cubicBezTo>
                      <a:pt x="9987" y="3544"/>
                      <a:pt x="9994" y="3683"/>
                      <a:pt x="10000" y="3823"/>
                    </a:cubicBezTo>
                    <a:lnTo>
                      <a:pt x="9373" y="3380"/>
                    </a:lnTo>
                    <a:lnTo>
                      <a:pt x="8906" y="3217"/>
                    </a:lnTo>
                    <a:lnTo>
                      <a:pt x="8459" y="2867"/>
                    </a:lnTo>
                    <a:lnTo>
                      <a:pt x="8012" y="2680"/>
                    </a:lnTo>
                    <a:cubicBezTo>
                      <a:pt x="7952" y="2578"/>
                      <a:pt x="7890" y="2479"/>
                      <a:pt x="7829" y="2378"/>
                    </a:cubicBezTo>
                    <a:cubicBezTo>
                      <a:pt x="7803" y="2222"/>
                      <a:pt x="7777" y="2066"/>
                      <a:pt x="7748" y="1912"/>
                    </a:cubicBezTo>
                    <a:lnTo>
                      <a:pt x="7466" y="1468"/>
                    </a:lnTo>
                    <a:lnTo>
                      <a:pt x="7139" y="1211"/>
                    </a:lnTo>
                    <a:cubicBezTo>
                      <a:pt x="7105" y="1280"/>
                      <a:pt x="7073" y="1350"/>
                      <a:pt x="7038" y="1421"/>
                    </a:cubicBezTo>
                    <a:lnTo>
                      <a:pt x="7038" y="1794"/>
                    </a:lnTo>
                    <a:cubicBezTo>
                      <a:pt x="7059" y="2035"/>
                      <a:pt x="7079" y="2276"/>
                      <a:pt x="7099" y="2518"/>
                    </a:cubicBezTo>
                    <a:lnTo>
                      <a:pt x="7099" y="2821"/>
                    </a:lnTo>
                    <a:cubicBezTo>
                      <a:pt x="7060" y="2913"/>
                      <a:pt x="7018" y="3007"/>
                      <a:pt x="6978" y="3099"/>
                    </a:cubicBezTo>
                    <a:lnTo>
                      <a:pt x="6512" y="3287"/>
                    </a:lnTo>
                    <a:lnTo>
                      <a:pt x="6227" y="3592"/>
                    </a:lnTo>
                    <a:cubicBezTo>
                      <a:pt x="6153" y="3489"/>
                      <a:pt x="6078" y="3389"/>
                      <a:pt x="6004" y="3287"/>
                    </a:cubicBezTo>
                    <a:lnTo>
                      <a:pt x="5699" y="3169"/>
                    </a:lnTo>
                    <a:lnTo>
                      <a:pt x="5660" y="3823"/>
                    </a:lnTo>
                    <a:cubicBezTo>
                      <a:pt x="5618" y="3924"/>
                      <a:pt x="5579" y="4025"/>
                      <a:pt x="5537" y="4126"/>
                    </a:cubicBezTo>
                    <a:lnTo>
                      <a:pt x="5537" y="4406"/>
                    </a:lnTo>
                    <a:lnTo>
                      <a:pt x="5295" y="4570"/>
                    </a:lnTo>
                    <a:cubicBezTo>
                      <a:pt x="5221" y="4694"/>
                      <a:pt x="5146" y="4817"/>
                      <a:pt x="5072" y="4941"/>
                    </a:cubicBezTo>
                    <a:lnTo>
                      <a:pt x="4747" y="5618"/>
                    </a:lnTo>
                    <a:cubicBezTo>
                      <a:pt x="4673" y="5783"/>
                      <a:pt x="4598" y="5945"/>
                      <a:pt x="4524" y="6107"/>
                    </a:cubicBezTo>
                    <a:lnTo>
                      <a:pt x="4178" y="6549"/>
                    </a:lnTo>
                    <a:cubicBezTo>
                      <a:pt x="4144" y="6688"/>
                      <a:pt x="4110" y="6831"/>
                      <a:pt x="4077" y="6971"/>
                    </a:cubicBezTo>
                    <a:cubicBezTo>
                      <a:pt x="4010" y="7104"/>
                      <a:pt x="3941" y="7233"/>
                      <a:pt x="3875" y="7366"/>
                    </a:cubicBezTo>
                    <a:lnTo>
                      <a:pt x="3448" y="7110"/>
                    </a:lnTo>
                    <a:lnTo>
                      <a:pt x="3063" y="7086"/>
                    </a:lnTo>
                    <a:lnTo>
                      <a:pt x="2759" y="7086"/>
                    </a:lnTo>
                    <a:cubicBezTo>
                      <a:pt x="2711" y="7147"/>
                      <a:pt x="2665" y="7211"/>
                      <a:pt x="2617" y="7274"/>
                    </a:cubicBezTo>
                    <a:cubicBezTo>
                      <a:pt x="2623" y="7351"/>
                      <a:pt x="2630" y="7429"/>
                      <a:pt x="2636" y="7506"/>
                    </a:cubicBez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52" name="Ilocos Region"/>
            <p:cNvGrpSpPr/>
            <p:nvPr/>
          </p:nvGrpSpPr>
          <p:grpSpPr>
            <a:xfrm>
              <a:off x="4789440" y="1592351"/>
              <a:ext cx="427700" cy="1073423"/>
              <a:chOff x="4789440" y="1592351"/>
              <a:chExt cx="427700" cy="1073423"/>
            </a:xfrm>
            <a:grpFill/>
          </p:grpSpPr>
          <p:sp>
            <p:nvSpPr>
              <p:cNvPr id="207" name="Ilocos Norte"/>
              <p:cNvSpPr>
                <a:spLocks/>
              </p:cNvSpPr>
              <p:nvPr/>
            </p:nvSpPr>
            <p:spPr bwMode="auto">
              <a:xfrm>
                <a:off x="5032499" y="1592351"/>
                <a:ext cx="184641" cy="330685"/>
              </a:xfrm>
              <a:custGeom>
                <a:avLst/>
                <a:gdLst/>
                <a:ahLst/>
                <a:cxnLst>
                  <a:cxn ang="0">
                    <a:pos x="531" y="81"/>
                  </a:cxn>
                  <a:cxn ang="0">
                    <a:pos x="486" y="87"/>
                  </a:cxn>
                  <a:cxn ang="0">
                    <a:pos x="435" y="45"/>
                  </a:cxn>
                  <a:cxn ang="0">
                    <a:pos x="384" y="15"/>
                  </a:cxn>
                  <a:cxn ang="0">
                    <a:pos x="354" y="39"/>
                  </a:cxn>
                  <a:cxn ang="0">
                    <a:pos x="312" y="126"/>
                  </a:cxn>
                  <a:cxn ang="0">
                    <a:pos x="210" y="108"/>
                  </a:cxn>
                  <a:cxn ang="0">
                    <a:pos x="159" y="132"/>
                  </a:cxn>
                  <a:cxn ang="0">
                    <a:pos x="111" y="177"/>
                  </a:cxn>
                  <a:cxn ang="0">
                    <a:pos x="168" y="315"/>
                  </a:cxn>
                  <a:cxn ang="0">
                    <a:pos x="78" y="429"/>
                  </a:cxn>
                  <a:cxn ang="0">
                    <a:pos x="81" y="474"/>
                  </a:cxn>
                  <a:cxn ang="0">
                    <a:pos x="36" y="561"/>
                  </a:cxn>
                  <a:cxn ang="0">
                    <a:pos x="36" y="615"/>
                  </a:cxn>
                  <a:cxn ang="0">
                    <a:pos x="42" y="639"/>
                  </a:cxn>
                  <a:cxn ang="0">
                    <a:pos x="33" y="678"/>
                  </a:cxn>
                  <a:cxn ang="0">
                    <a:pos x="24" y="726"/>
                  </a:cxn>
                  <a:cxn ang="0">
                    <a:pos x="3" y="768"/>
                  </a:cxn>
                  <a:cxn ang="0">
                    <a:pos x="66" y="795"/>
                  </a:cxn>
                  <a:cxn ang="0">
                    <a:pos x="87" y="861"/>
                  </a:cxn>
                  <a:cxn ang="0">
                    <a:pos x="96" y="942"/>
                  </a:cxn>
                  <a:cxn ang="0">
                    <a:pos x="147" y="879"/>
                  </a:cxn>
                  <a:cxn ang="0">
                    <a:pos x="198" y="840"/>
                  </a:cxn>
                  <a:cxn ang="0">
                    <a:pos x="276" y="807"/>
                  </a:cxn>
                  <a:cxn ang="0">
                    <a:pos x="354" y="720"/>
                  </a:cxn>
                  <a:cxn ang="0">
                    <a:pos x="450" y="699"/>
                  </a:cxn>
                  <a:cxn ang="0">
                    <a:pos x="498" y="666"/>
                  </a:cxn>
                  <a:cxn ang="0">
                    <a:pos x="486" y="603"/>
                  </a:cxn>
                  <a:cxn ang="0">
                    <a:pos x="504" y="483"/>
                  </a:cxn>
                  <a:cxn ang="0">
                    <a:pos x="474" y="411"/>
                  </a:cxn>
                  <a:cxn ang="0">
                    <a:pos x="507" y="330"/>
                  </a:cxn>
                  <a:cxn ang="0">
                    <a:pos x="495" y="264"/>
                  </a:cxn>
                  <a:cxn ang="0">
                    <a:pos x="516" y="213"/>
                  </a:cxn>
                </a:cxnLst>
                <a:rect l="0" t="0" r="r" b="b"/>
                <a:pathLst>
                  <a:path w="531" h="951">
                    <a:moveTo>
                      <a:pt x="516" y="195"/>
                    </a:moveTo>
                    <a:lnTo>
                      <a:pt x="531" y="81"/>
                    </a:lnTo>
                    <a:lnTo>
                      <a:pt x="510" y="69"/>
                    </a:lnTo>
                    <a:lnTo>
                      <a:pt x="486" y="87"/>
                    </a:lnTo>
                    <a:lnTo>
                      <a:pt x="462" y="72"/>
                    </a:lnTo>
                    <a:lnTo>
                      <a:pt x="435" y="45"/>
                    </a:lnTo>
                    <a:lnTo>
                      <a:pt x="426" y="0"/>
                    </a:lnTo>
                    <a:lnTo>
                      <a:pt x="384" y="15"/>
                    </a:lnTo>
                    <a:lnTo>
                      <a:pt x="339" y="18"/>
                    </a:lnTo>
                    <a:lnTo>
                      <a:pt x="354" y="39"/>
                    </a:lnTo>
                    <a:lnTo>
                      <a:pt x="351" y="81"/>
                    </a:lnTo>
                    <a:lnTo>
                      <a:pt x="312" y="126"/>
                    </a:lnTo>
                    <a:lnTo>
                      <a:pt x="264" y="126"/>
                    </a:lnTo>
                    <a:lnTo>
                      <a:pt x="210" y="108"/>
                    </a:lnTo>
                    <a:lnTo>
                      <a:pt x="171" y="99"/>
                    </a:lnTo>
                    <a:lnTo>
                      <a:pt x="159" y="132"/>
                    </a:lnTo>
                    <a:lnTo>
                      <a:pt x="126" y="141"/>
                    </a:lnTo>
                    <a:lnTo>
                      <a:pt x="111" y="177"/>
                    </a:lnTo>
                    <a:lnTo>
                      <a:pt x="153" y="243"/>
                    </a:lnTo>
                    <a:lnTo>
                      <a:pt x="168" y="315"/>
                    </a:lnTo>
                    <a:lnTo>
                      <a:pt x="114" y="417"/>
                    </a:lnTo>
                    <a:lnTo>
                      <a:pt x="78" y="429"/>
                    </a:lnTo>
                    <a:lnTo>
                      <a:pt x="87" y="447"/>
                    </a:lnTo>
                    <a:lnTo>
                      <a:pt x="81" y="474"/>
                    </a:lnTo>
                    <a:lnTo>
                      <a:pt x="69" y="534"/>
                    </a:lnTo>
                    <a:lnTo>
                      <a:pt x="36" y="561"/>
                    </a:lnTo>
                    <a:lnTo>
                      <a:pt x="39" y="585"/>
                    </a:lnTo>
                    <a:lnTo>
                      <a:pt x="36" y="615"/>
                    </a:lnTo>
                    <a:lnTo>
                      <a:pt x="24" y="636"/>
                    </a:lnTo>
                    <a:lnTo>
                      <a:pt x="42" y="639"/>
                    </a:lnTo>
                    <a:lnTo>
                      <a:pt x="51" y="663"/>
                    </a:lnTo>
                    <a:lnTo>
                      <a:pt x="33" y="678"/>
                    </a:lnTo>
                    <a:lnTo>
                      <a:pt x="36" y="711"/>
                    </a:lnTo>
                    <a:lnTo>
                      <a:pt x="24" y="726"/>
                    </a:lnTo>
                    <a:lnTo>
                      <a:pt x="0" y="732"/>
                    </a:lnTo>
                    <a:lnTo>
                      <a:pt x="3" y="768"/>
                    </a:lnTo>
                    <a:lnTo>
                      <a:pt x="36" y="789"/>
                    </a:lnTo>
                    <a:lnTo>
                      <a:pt x="66" y="795"/>
                    </a:lnTo>
                    <a:lnTo>
                      <a:pt x="90" y="804"/>
                    </a:lnTo>
                    <a:lnTo>
                      <a:pt x="87" y="861"/>
                    </a:lnTo>
                    <a:lnTo>
                      <a:pt x="78" y="894"/>
                    </a:lnTo>
                    <a:lnTo>
                      <a:pt x="96" y="942"/>
                    </a:lnTo>
                    <a:lnTo>
                      <a:pt x="114" y="951"/>
                    </a:lnTo>
                    <a:lnTo>
                      <a:pt x="147" y="879"/>
                    </a:lnTo>
                    <a:lnTo>
                      <a:pt x="171" y="849"/>
                    </a:lnTo>
                    <a:lnTo>
                      <a:pt x="198" y="840"/>
                    </a:lnTo>
                    <a:lnTo>
                      <a:pt x="240" y="837"/>
                    </a:lnTo>
                    <a:lnTo>
                      <a:pt x="276" y="807"/>
                    </a:lnTo>
                    <a:lnTo>
                      <a:pt x="336" y="747"/>
                    </a:lnTo>
                    <a:lnTo>
                      <a:pt x="354" y="720"/>
                    </a:lnTo>
                    <a:lnTo>
                      <a:pt x="414" y="720"/>
                    </a:lnTo>
                    <a:lnTo>
                      <a:pt x="450" y="699"/>
                    </a:lnTo>
                    <a:lnTo>
                      <a:pt x="486" y="708"/>
                    </a:lnTo>
                    <a:lnTo>
                      <a:pt x="498" y="666"/>
                    </a:lnTo>
                    <a:lnTo>
                      <a:pt x="492" y="630"/>
                    </a:lnTo>
                    <a:lnTo>
                      <a:pt x="486" y="603"/>
                    </a:lnTo>
                    <a:lnTo>
                      <a:pt x="495" y="555"/>
                    </a:lnTo>
                    <a:lnTo>
                      <a:pt x="504" y="483"/>
                    </a:lnTo>
                    <a:lnTo>
                      <a:pt x="474" y="444"/>
                    </a:lnTo>
                    <a:lnTo>
                      <a:pt x="474" y="411"/>
                    </a:lnTo>
                    <a:lnTo>
                      <a:pt x="489" y="375"/>
                    </a:lnTo>
                    <a:lnTo>
                      <a:pt x="507" y="330"/>
                    </a:lnTo>
                    <a:lnTo>
                      <a:pt x="516" y="297"/>
                    </a:lnTo>
                    <a:lnTo>
                      <a:pt x="495" y="264"/>
                    </a:lnTo>
                    <a:lnTo>
                      <a:pt x="495" y="243"/>
                    </a:lnTo>
                    <a:lnTo>
                      <a:pt x="516" y="213"/>
                    </a:lnTo>
                    <a:lnTo>
                      <a:pt x="516" y="195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208" name="Ilocos Sur"/>
              <p:cNvSpPr>
                <a:spLocks/>
              </p:cNvSpPr>
              <p:nvPr/>
            </p:nvSpPr>
            <p:spPr bwMode="auto">
              <a:xfrm>
                <a:off x="4992858" y="1858360"/>
                <a:ext cx="195073" cy="437089"/>
              </a:xfrm>
              <a:custGeom>
                <a:avLst/>
                <a:gdLst/>
                <a:ahLst/>
                <a:cxnLst>
                  <a:cxn ang="0">
                    <a:pos x="228" y="1239"/>
                  </a:cxn>
                  <a:cxn ang="0">
                    <a:pos x="210" y="1170"/>
                  </a:cxn>
                  <a:cxn ang="0">
                    <a:pos x="213" y="1092"/>
                  </a:cxn>
                  <a:cxn ang="0">
                    <a:pos x="204" y="1026"/>
                  </a:cxn>
                  <a:cxn ang="0">
                    <a:pos x="138" y="1008"/>
                  </a:cxn>
                  <a:cxn ang="0">
                    <a:pos x="99" y="984"/>
                  </a:cxn>
                  <a:cxn ang="0">
                    <a:pos x="126" y="936"/>
                  </a:cxn>
                  <a:cxn ang="0">
                    <a:pos x="108" y="885"/>
                  </a:cxn>
                  <a:cxn ang="0">
                    <a:pos x="105" y="831"/>
                  </a:cxn>
                  <a:cxn ang="0">
                    <a:pos x="84" y="744"/>
                  </a:cxn>
                  <a:cxn ang="0">
                    <a:pos x="78" y="696"/>
                  </a:cxn>
                  <a:cxn ang="0">
                    <a:pos x="69" y="633"/>
                  </a:cxn>
                  <a:cxn ang="0">
                    <a:pos x="105" y="570"/>
                  </a:cxn>
                  <a:cxn ang="0">
                    <a:pos x="114" y="522"/>
                  </a:cxn>
                  <a:cxn ang="0">
                    <a:pos x="114" y="459"/>
                  </a:cxn>
                  <a:cxn ang="0">
                    <a:pos x="84" y="423"/>
                  </a:cxn>
                  <a:cxn ang="0">
                    <a:pos x="78" y="390"/>
                  </a:cxn>
                  <a:cxn ang="0">
                    <a:pos x="48" y="381"/>
                  </a:cxn>
                  <a:cxn ang="0">
                    <a:pos x="0" y="342"/>
                  </a:cxn>
                  <a:cxn ang="0">
                    <a:pos x="27" y="288"/>
                  </a:cxn>
                  <a:cxn ang="0">
                    <a:pos x="45" y="249"/>
                  </a:cxn>
                  <a:cxn ang="0">
                    <a:pos x="33" y="207"/>
                  </a:cxn>
                  <a:cxn ang="0">
                    <a:pos x="87" y="195"/>
                  </a:cxn>
                  <a:cxn ang="0">
                    <a:pos x="96" y="138"/>
                  </a:cxn>
                  <a:cxn ang="0">
                    <a:pos x="81" y="96"/>
                  </a:cxn>
                  <a:cxn ang="0">
                    <a:pos x="126" y="84"/>
                  </a:cxn>
                  <a:cxn ang="0">
                    <a:pos x="117" y="24"/>
                  </a:cxn>
                  <a:cxn ang="0">
                    <a:pos x="147" y="21"/>
                  </a:cxn>
                  <a:cxn ang="0">
                    <a:pos x="201" y="36"/>
                  </a:cxn>
                  <a:cxn ang="0">
                    <a:pos x="192" y="129"/>
                  </a:cxn>
                  <a:cxn ang="0">
                    <a:pos x="225" y="186"/>
                  </a:cxn>
                  <a:cxn ang="0">
                    <a:pos x="189" y="264"/>
                  </a:cxn>
                  <a:cxn ang="0">
                    <a:pos x="129" y="336"/>
                  </a:cxn>
                  <a:cxn ang="0">
                    <a:pos x="168" y="396"/>
                  </a:cxn>
                  <a:cxn ang="0">
                    <a:pos x="246" y="435"/>
                  </a:cxn>
                  <a:cxn ang="0">
                    <a:pos x="228" y="489"/>
                  </a:cxn>
                  <a:cxn ang="0">
                    <a:pos x="219" y="558"/>
                  </a:cxn>
                  <a:cxn ang="0">
                    <a:pos x="294" y="597"/>
                  </a:cxn>
                  <a:cxn ang="0">
                    <a:pos x="354" y="669"/>
                  </a:cxn>
                  <a:cxn ang="0">
                    <a:pos x="396" y="741"/>
                  </a:cxn>
                  <a:cxn ang="0">
                    <a:pos x="486" y="714"/>
                  </a:cxn>
                  <a:cxn ang="0">
                    <a:pos x="561" y="696"/>
                  </a:cxn>
                  <a:cxn ang="0">
                    <a:pos x="495" y="738"/>
                  </a:cxn>
                  <a:cxn ang="0">
                    <a:pos x="453" y="849"/>
                  </a:cxn>
                  <a:cxn ang="0">
                    <a:pos x="441" y="981"/>
                  </a:cxn>
                  <a:cxn ang="0">
                    <a:pos x="360" y="1011"/>
                  </a:cxn>
                  <a:cxn ang="0">
                    <a:pos x="312" y="1062"/>
                  </a:cxn>
                  <a:cxn ang="0">
                    <a:pos x="285" y="1215"/>
                  </a:cxn>
                </a:cxnLst>
                <a:rect l="0" t="0" r="r" b="b"/>
                <a:pathLst>
                  <a:path w="561" h="1257">
                    <a:moveTo>
                      <a:pt x="264" y="1257"/>
                    </a:moveTo>
                    <a:lnTo>
                      <a:pt x="228" y="1239"/>
                    </a:lnTo>
                    <a:lnTo>
                      <a:pt x="216" y="1209"/>
                    </a:lnTo>
                    <a:lnTo>
                      <a:pt x="210" y="1170"/>
                    </a:lnTo>
                    <a:lnTo>
                      <a:pt x="222" y="1128"/>
                    </a:lnTo>
                    <a:lnTo>
                      <a:pt x="213" y="1092"/>
                    </a:lnTo>
                    <a:lnTo>
                      <a:pt x="210" y="1056"/>
                    </a:lnTo>
                    <a:lnTo>
                      <a:pt x="204" y="1026"/>
                    </a:lnTo>
                    <a:lnTo>
                      <a:pt x="180" y="1011"/>
                    </a:lnTo>
                    <a:lnTo>
                      <a:pt x="138" y="1008"/>
                    </a:lnTo>
                    <a:lnTo>
                      <a:pt x="114" y="999"/>
                    </a:lnTo>
                    <a:lnTo>
                      <a:pt x="99" y="984"/>
                    </a:lnTo>
                    <a:lnTo>
                      <a:pt x="111" y="966"/>
                    </a:lnTo>
                    <a:lnTo>
                      <a:pt x="126" y="936"/>
                    </a:lnTo>
                    <a:lnTo>
                      <a:pt x="126" y="912"/>
                    </a:lnTo>
                    <a:lnTo>
                      <a:pt x="108" y="885"/>
                    </a:lnTo>
                    <a:lnTo>
                      <a:pt x="99" y="849"/>
                    </a:lnTo>
                    <a:lnTo>
                      <a:pt x="105" y="831"/>
                    </a:lnTo>
                    <a:lnTo>
                      <a:pt x="96" y="780"/>
                    </a:lnTo>
                    <a:lnTo>
                      <a:pt x="84" y="744"/>
                    </a:lnTo>
                    <a:lnTo>
                      <a:pt x="66" y="714"/>
                    </a:lnTo>
                    <a:lnTo>
                      <a:pt x="78" y="696"/>
                    </a:lnTo>
                    <a:lnTo>
                      <a:pt x="75" y="654"/>
                    </a:lnTo>
                    <a:lnTo>
                      <a:pt x="69" y="633"/>
                    </a:lnTo>
                    <a:lnTo>
                      <a:pt x="78" y="597"/>
                    </a:lnTo>
                    <a:lnTo>
                      <a:pt x="105" y="570"/>
                    </a:lnTo>
                    <a:lnTo>
                      <a:pt x="99" y="543"/>
                    </a:lnTo>
                    <a:lnTo>
                      <a:pt x="114" y="522"/>
                    </a:lnTo>
                    <a:lnTo>
                      <a:pt x="129" y="492"/>
                    </a:lnTo>
                    <a:lnTo>
                      <a:pt x="114" y="459"/>
                    </a:lnTo>
                    <a:lnTo>
                      <a:pt x="93" y="462"/>
                    </a:lnTo>
                    <a:lnTo>
                      <a:pt x="84" y="423"/>
                    </a:lnTo>
                    <a:lnTo>
                      <a:pt x="66" y="414"/>
                    </a:lnTo>
                    <a:lnTo>
                      <a:pt x="78" y="390"/>
                    </a:lnTo>
                    <a:lnTo>
                      <a:pt x="69" y="363"/>
                    </a:lnTo>
                    <a:lnTo>
                      <a:pt x="48" y="381"/>
                    </a:lnTo>
                    <a:lnTo>
                      <a:pt x="21" y="369"/>
                    </a:lnTo>
                    <a:lnTo>
                      <a:pt x="0" y="342"/>
                    </a:lnTo>
                    <a:lnTo>
                      <a:pt x="21" y="315"/>
                    </a:lnTo>
                    <a:lnTo>
                      <a:pt x="27" y="288"/>
                    </a:lnTo>
                    <a:lnTo>
                      <a:pt x="21" y="264"/>
                    </a:lnTo>
                    <a:lnTo>
                      <a:pt x="45" y="249"/>
                    </a:lnTo>
                    <a:lnTo>
                      <a:pt x="30" y="225"/>
                    </a:lnTo>
                    <a:lnTo>
                      <a:pt x="33" y="207"/>
                    </a:lnTo>
                    <a:lnTo>
                      <a:pt x="60" y="213"/>
                    </a:lnTo>
                    <a:lnTo>
                      <a:pt x="87" y="195"/>
                    </a:lnTo>
                    <a:lnTo>
                      <a:pt x="99" y="171"/>
                    </a:lnTo>
                    <a:lnTo>
                      <a:pt x="96" y="138"/>
                    </a:lnTo>
                    <a:lnTo>
                      <a:pt x="87" y="117"/>
                    </a:lnTo>
                    <a:lnTo>
                      <a:pt x="81" y="96"/>
                    </a:lnTo>
                    <a:lnTo>
                      <a:pt x="99" y="72"/>
                    </a:lnTo>
                    <a:lnTo>
                      <a:pt x="126" y="84"/>
                    </a:lnTo>
                    <a:lnTo>
                      <a:pt x="129" y="45"/>
                    </a:lnTo>
                    <a:lnTo>
                      <a:pt x="117" y="24"/>
                    </a:lnTo>
                    <a:lnTo>
                      <a:pt x="114" y="0"/>
                    </a:lnTo>
                    <a:lnTo>
                      <a:pt x="147" y="21"/>
                    </a:lnTo>
                    <a:lnTo>
                      <a:pt x="177" y="30"/>
                    </a:lnTo>
                    <a:lnTo>
                      <a:pt x="201" y="36"/>
                    </a:lnTo>
                    <a:lnTo>
                      <a:pt x="201" y="99"/>
                    </a:lnTo>
                    <a:lnTo>
                      <a:pt x="192" y="129"/>
                    </a:lnTo>
                    <a:lnTo>
                      <a:pt x="207" y="174"/>
                    </a:lnTo>
                    <a:lnTo>
                      <a:pt x="225" y="186"/>
                    </a:lnTo>
                    <a:lnTo>
                      <a:pt x="204" y="219"/>
                    </a:lnTo>
                    <a:lnTo>
                      <a:pt x="189" y="264"/>
                    </a:lnTo>
                    <a:lnTo>
                      <a:pt x="156" y="327"/>
                    </a:lnTo>
                    <a:lnTo>
                      <a:pt x="129" y="336"/>
                    </a:lnTo>
                    <a:lnTo>
                      <a:pt x="123" y="363"/>
                    </a:lnTo>
                    <a:lnTo>
                      <a:pt x="168" y="396"/>
                    </a:lnTo>
                    <a:lnTo>
                      <a:pt x="243" y="399"/>
                    </a:lnTo>
                    <a:lnTo>
                      <a:pt x="246" y="435"/>
                    </a:lnTo>
                    <a:lnTo>
                      <a:pt x="255" y="468"/>
                    </a:lnTo>
                    <a:lnTo>
                      <a:pt x="228" y="489"/>
                    </a:lnTo>
                    <a:lnTo>
                      <a:pt x="225" y="534"/>
                    </a:lnTo>
                    <a:lnTo>
                      <a:pt x="219" y="558"/>
                    </a:lnTo>
                    <a:lnTo>
                      <a:pt x="249" y="582"/>
                    </a:lnTo>
                    <a:lnTo>
                      <a:pt x="294" y="597"/>
                    </a:lnTo>
                    <a:lnTo>
                      <a:pt x="327" y="621"/>
                    </a:lnTo>
                    <a:lnTo>
                      <a:pt x="354" y="669"/>
                    </a:lnTo>
                    <a:lnTo>
                      <a:pt x="369" y="720"/>
                    </a:lnTo>
                    <a:lnTo>
                      <a:pt x="396" y="741"/>
                    </a:lnTo>
                    <a:lnTo>
                      <a:pt x="438" y="738"/>
                    </a:lnTo>
                    <a:lnTo>
                      <a:pt x="486" y="714"/>
                    </a:lnTo>
                    <a:lnTo>
                      <a:pt x="522" y="708"/>
                    </a:lnTo>
                    <a:lnTo>
                      <a:pt x="561" y="696"/>
                    </a:lnTo>
                    <a:lnTo>
                      <a:pt x="540" y="726"/>
                    </a:lnTo>
                    <a:lnTo>
                      <a:pt x="495" y="738"/>
                    </a:lnTo>
                    <a:lnTo>
                      <a:pt x="468" y="789"/>
                    </a:lnTo>
                    <a:lnTo>
                      <a:pt x="453" y="849"/>
                    </a:lnTo>
                    <a:lnTo>
                      <a:pt x="462" y="936"/>
                    </a:lnTo>
                    <a:lnTo>
                      <a:pt x="441" y="981"/>
                    </a:lnTo>
                    <a:lnTo>
                      <a:pt x="405" y="990"/>
                    </a:lnTo>
                    <a:lnTo>
                      <a:pt x="360" y="1011"/>
                    </a:lnTo>
                    <a:lnTo>
                      <a:pt x="324" y="1020"/>
                    </a:lnTo>
                    <a:lnTo>
                      <a:pt x="312" y="1062"/>
                    </a:lnTo>
                    <a:lnTo>
                      <a:pt x="300" y="1137"/>
                    </a:lnTo>
                    <a:lnTo>
                      <a:pt x="285" y="1215"/>
                    </a:lnTo>
                    <a:lnTo>
                      <a:pt x="264" y="1257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209" name="La Union"/>
              <p:cNvSpPr>
                <a:spLocks/>
              </p:cNvSpPr>
              <p:nvPr/>
            </p:nvSpPr>
            <p:spPr bwMode="auto">
              <a:xfrm>
                <a:off x="4974081" y="2200519"/>
                <a:ext cx="109533" cy="255577"/>
              </a:xfrm>
              <a:custGeom>
                <a:avLst/>
                <a:gdLst/>
                <a:ahLst/>
                <a:cxnLst>
                  <a:cxn ang="0">
                    <a:pos x="315" y="267"/>
                  </a:cxn>
                  <a:cxn ang="0">
                    <a:pos x="294" y="318"/>
                  </a:cxn>
                  <a:cxn ang="0">
                    <a:pos x="258" y="363"/>
                  </a:cxn>
                  <a:cxn ang="0">
                    <a:pos x="213" y="396"/>
                  </a:cxn>
                  <a:cxn ang="0">
                    <a:pos x="189" y="423"/>
                  </a:cxn>
                  <a:cxn ang="0">
                    <a:pos x="180" y="459"/>
                  </a:cxn>
                  <a:cxn ang="0">
                    <a:pos x="201" y="507"/>
                  </a:cxn>
                  <a:cxn ang="0">
                    <a:pos x="204" y="543"/>
                  </a:cxn>
                  <a:cxn ang="0">
                    <a:pos x="219" y="582"/>
                  </a:cxn>
                  <a:cxn ang="0">
                    <a:pos x="222" y="621"/>
                  </a:cxn>
                  <a:cxn ang="0">
                    <a:pos x="243" y="669"/>
                  </a:cxn>
                  <a:cxn ang="0">
                    <a:pos x="234" y="711"/>
                  </a:cxn>
                  <a:cxn ang="0">
                    <a:pos x="195" y="726"/>
                  </a:cxn>
                  <a:cxn ang="0">
                    <a:pos x="168" y="720"/>
                  </a:cxn>
                  <a:cxn ang="0">
                    <a:pos x="138" y="735"/>
                  </a:cxn>
                  <a:cxn ang="0">
                    <a:pos x="120" y="702"/>
                  </a:cxn>
                  <a:cxn ang="0">
                    <a:pos x="102" y="675"/>
                  </a:cxn>
                  <a:cxn ang="0">
                    <a:pos x="84" y="669"/>
                  </a:cxn>
                  <a:cxn ang="0">
                    <a:pos x="63" y="660"/>
                  </a:cxn>
                  <a:cxn ang="0">
                    <a:pos x="63" y="633"/>
                  </a:cxn>
                  <a:cxn ang="0">
                    <a:pos x="69" y="606"/>
                  </a:cxn>
                  <a:cxn ang="0">
                    <a:pos x="51" y="573"/>
                  </a:cxn>
                  <a:cxn ang="0">
                    <a:pos x="36" y="546"/>
                  </a:cxn>
                  <a:cxn ang="0">
                    <a:pos x="48" y="525"/>
                  </a:cxn>
                  <a:cxn ang="0">
                    <a:pos x="66" y="504"/>
                  </a:cxn>
                  <a:cxn ang="0">
                    <a:pos x="45" y="471"/>
                  </a:cxn>
                  <a:cxn ang="0">
                    <a:pos x="33" y="438"/>
                  </a:cxn>
                  <a:cxn ang="0">
                    <a:pos x="33" y="420"/>
                  </a:cxn>
                  <a:cxn ang="0">
                    <a:pos x="48" y="390"/>
                  </a:cxn>
                  <a:cxn ang="0">
                    <a:pos x="30" y="369"/>
                  </a:cxn>
                  <a:cxn ang="0">
                    <a:pos x="0" y="348"/>
                  </a:cxn>
                  <a:cxn ang="0">
                    <a:pos x="0" y="327"/>
                  </a:cxn>
                  <a:cxn ang="0">
                    <a:pos x="30" y="312"/>
                  </a:cxn>
                  <a:cxn ang="0">
                    <a:pos x="66" y="282"/>
                  </a:cxn>
                  <a:cxn ang="0">
                    <a:pos x="75" y="243"/>
                  </a:cxn>
                  <a:cxn ang="0">
                    <a:pos x="72" y="213"/>
                  </a:cxn>
                  <a:cxn ang="0">
                    <a:pos x="69" y="183"/>
                  </a:cxn>
                  <a:cxn ang="0">
                    <a:pos x="54" y="147"/>
                  </a:cxn>
                  <a:cxn ang="0">
                    <a:pos x="69" y="120"/>
                  </a:cxn>
                  <a:cxn ang="0">
                    <a:pos x="84" y="93"/>
                  </a:cxn>
                  <a:cxn ang="0">
                    <a:pos x="114" y="78"/>
                  </a:cxn>
                  <a:cxn ang="0">
                    <a:pos x="144" y="48"/>
                  </a:cxn>
                  <a:cxn ang="0">
                    <a:pos x="144" y="15"/>
                  </a:cxn>
                  <a:cxn ang="0">
                    <a:pos x="156" y="0"/>
                  </a:cxn>
                  <a:cxn ang="0">
                    <a:pos x="174" y="24"/>
                  </a:cxn>
                  <a:cxn ang="0">
                    <a:pos x="192" y="24"/>
                  </a:cxn>
                  <a:cxn ang="0">
                    <a:pos x="234" y="24"/>
                  </a:cxn>
                  <a:cxn ang="0">
                    <a:pos x="255" y="42"/>
                  </a:cxn>
                  <a:cxn ang="0">
                    <a:pos x="267" y="105"/>
                  </a:cxn>
                  <a:cxn ang="0">
                    <a:pos x="273" y="144"/>
                  </a:cxn>
                  <a:cxn ang="0">
                    <a:pos x="264" y="186"/>
                  </a:cxn>
                  <a:cxn ang="0">
                    <a:pos x="270" y="228"/>
                  </a:cxn>
                  <a:cxn ang="0">
                    <a:pos x="285" y="258"/>
                  </a:cxn>
                  <a:cxn ang="0">
                    <a:pos x="315" y="267"/>
                  </a:cxn>
                </a:cxnLst>
                <a:rect l="0" t="0" r="r" b="b"/>
                <a:pathLst>
                  <a:path w="315" h="735">
                    <a:moveTo>
                      <a:pt x="315" y="267"/>
                    </a:moveTo>
                    <a:lnTo>
                      <a:pt x="294" y="318"/>
                    </a:lnTo>
                    <a:lnTo>
                      <a:pt x="258" y="363"/>
                    </a:lnTo>
                    <a:lnTo>
                      <a:pt x="213" y="396"/>
                    </a:lnTo>
                    <a:lnTo>
                      <a:pt x="189" y="423"/>
                    </a:lnTo>
                    <a:lnTo>
                      <a:pt x="180" y="459"/>
                    </a:lnTo>
                    <a:lnTo>
                      <a:pt x="201" y="507"/>
                    </a:lnTo>
                    <a:lnTo>
                      <a:pt x="204" y="543"/>
                    </a:lnTo>
                    <a:lnTo>
                      <a:pt x="219" y="582"/>
                    </a:lnTo>
                    <a:lnTo>
                      <a:pt x="222" y="621"/>
                    </a:lnTo>
                    <a:lnTo>
                      <a:pt x="243" y="669"/>
                    </a:lnTo>
                    <a:lnTo>
                      <a:pt x="234" y="711"/>
                    </a:lnTo>
                    <a:lnTo>
                      <a:pt x="195" y="726"/>
                    </a:lnTo>
                    <a:lnTo>
                      <a:pt x="168" y="720"/>
                    </a:lnTo>
                    <a:lnTo>
                      <a:pt x="138" y="735"/>
                    </a:lnTo>
                    <a:lnTo>
                      <a:pt x="120" y="702"/>
                    </a:lnTo>
                    <a:lnTo>
                      <a:pt x="102" y="675"/>
                    </a:lnTo>
                    <a:lnTo>
                      <a:pt x="84" y="669"/>
                    </a:lnTo>
                    <a:lnTo>
                      <a:pt x="63" y="660"/>
                    </a:lnTo>
                    <a:lnTo>
                      <a:pt x="63" y="633"/>
                    </a:lnTo>
                    <a:lnTo>
                      <a:pt x="69" y="606"/>
                    </a:lnTo>
                    <a:lnTo>
                      <a:pt x="51" y="573"/>
                    </a:lnTo>
                    <a:lnTo>
                      <a:pt x="36" y="546"/>
                    </a:lnTo>
                    <a:lnTo>
                      <a:pt x="48" y="525"/>
                    </a:lnTo>
                    <a:lnTo>
                      <a:pt x="66" y="504"/>
                    </a:lnTo>
                    <a:lnTo>
                      <a:pt x="45" y="471"/>
                    </a:lnTo>
                    <a:lnTo>
                      <a:pt x="33" y="438"/>
                    </a:lnTo>
                    <a:lnTo>
                      <a:pt x="33" y="420"/>
                    </a:lnTo>
                    <a:lnTo>
                      <a:pt x="48" y="390"/>
                    </a:lnTo>
                    <a:lnTo>
                      <a:pt x="30" y="369"/>
                    </a:lnTo>
                    <a:lnTo>
                      <a:pt x="0" y="348"/>
                    </a:lnTo>
                    <a:lnTo>
                      <a:pt x="0" y="327"/>
                    </a:lnTo>
                    <a:lnTo>
                      <a:pt x="30" y="312"/>
                    </a:lnTo>
                    <a:lnTo>
                      <a:pt x="66" y="282"/>
                    </a:lnTo>
                    <a:lnTo>
                      <a:pt x="75" y="243"/>
                    </a:lnTo>
                    <a:lnTo>
                      <a:pt x="72" y="213"/>
                    </a:lnTo>
                    <a:lnTo>
                      <a:pt x="69" y="183"/>
                    </a:lnTo>
                    <a:lnTo>
                      <a:pt x="54" y="147"/>
                    </a:lnTo>
                    <a:lnTo>
                      <a:pt x="69" y="120"/>
                    </a:lnTo>
                    <a:lnTo>
                      <a:pt x="84" y="93"/>
                    </a:lnTo>
                    <a:lnTo>
                      <a:pt x="114" y="78"/>
                    </a:lnTo>
                    <a:lnTo>
                      <a:pt x="144" y="48"/>
                    </a:lnTo>
                    <a:lnTo>
                      <a:pt x="144" y="15"/>
                    </a:lnTo>
                    <a:lnTo>
                      <a:pt x="156" y="0"/>
                    </a:lnTo>
                    <a:lnTo>
                      <a:pt x="174" y="24"/>
                    </a:lnTo>
                    <a:lnTo>
                      <a:pt x="192" y="24"/>
                    </a:lnTo>
                    <a:lnTo>
                      <a:pt x="234" y="24"/>
                    </a:lnTo>
                    <a:lnTo>
                      <a:pt x="255" y="42"/>
                    </a:lnTo>
                    <a:lnTo>
                      <a:pt x="267" y="105"/>
                    </a:lnTo>
                    <a:lnTo>
                      <a:pt x="273" y="144"/>
                    </a:lnTo>
                    <a:lnTo>
                      <a:pt x="264" y="186"/>
                    </a:lnTo>
                    <a:lnTo>
                      <a:pt x="270" y="228"/>
                    </a:lnTo>
                    <a:lnTo>
                      <a:pt x="285" y="258"/>
                    </a:lnTo>
                    <a:lnTo>
                      <a:pt x="315" y="267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210" name="Pangasinan"/>
              <p:cNvGrpSpPr/>
              <p:nvPr/>
            </p:nvGrpSpPr>
            <p:grpSpPr>
              <a:xfrm>
                <a:off x="4789440" y="2386204"/>
                <a:ext cx="406836" cy="279570"/>
                <a:chOff x="3868903" y="2386204"/>
                <a:chExt cx="406836" cy="279570"/>
              </a:xfrm>
              <a:grpFill/>
            </p:grpSpPr>
            <p:sp>
              <p:nvSpPr>
                <p:cNvPr id="211" name="Freeform 25"/>
                <p:cNvSpPr>
                  <a:spLocks/>
                </p:cNvSpPr>
                <p:nvPr/>
              </p:nvSpPr>
              <p:spPr bwMode="auto">
                <a:xfrm>
                  <a:off x="3868903" y="2396636"/>
                  <a:ext cx="406836" cy="269138"/>
                </a:xfrm>
                <a:custGeom>
                  <a:avLst/>
                  <a:gdLst/>
                  <a:ahLst/>
                  <a:cxnLst>
                    <a:cxn ang="0">
                      <a:pos x="861" y="540"/>
                    </a:cxn>
                    <a:cxn ang="0">
                      <a:pos x="825" y="576"/>
                    </a:cxn>
                    <a:cxn ang="0">
                      <a:pos x="771" y="663"/>
                    </a:cxn>
                    <a:cxn ang="0">
                      <a:pos x="693" y="645"/>
                    </a:cxn>
                    <a:cxn ang="0">
                      <a:pos x="606" y="699"/>
                    </a:cxn>
                    <a:cxn ang="0">
                      <a:pos x="498" y="774"/>
                    </a:cxn>
                    <a:cxn ang="0">
                      <a:pos x="408" y="606"/>
                    </a:cxn>
                    <a:cxn ang="0">
                      <a:pos x="375" y="567"/>
                    </a:cxn>
                    <a:cxn ang="0">
                      <a:pos x="285" y="543"/>
                    </a:cxn>
                    <a:cxn ang="0">
                      <a:pos x="222" y="588"/>
                    </a:cxn>
                    <a:cxn ang="0">
                      <a:pos x="177" y="573"/>
                    </a:cxn>
                    <a:cxn ang="0">
                      <a:pos x="156" y="534"/>
                    </a:cxn>
                    <a:cxn ang="0">
                      <a:pos x="114" y="459"/>
                    </a:cxn>
                    <a:cxn ang="0">
                      <a:pos x="57" y="471"/>
                    </a:cxn>
                    <a:cxn ang="0">
                      <a:pos x="15" y="492"/>
                    </a:cxn>
                    <a:cxn ang="0">
                      <a:pos x="3" y="450"/>
                    </a:cxn>
                    <a:cxn ang="0">
                      <a:pos x="33" y="405"/>
                    </a:cxn>
                    <a:cxn ang="0">
                      <a:pos x="39" y="345"/>
                    </a:cxn>
                    <a:cxn ang="0">
                      <a:pos x="36" y="276"/>
                    </a:cxn>
                    <a:cxn ang="0">
                      <a:pos x="57" y="228"/>
                    </a:cxn>
                    <a:cxn ang="0">
                      <a:pos x="21" y="207"/>
                    </a:cxn>
                    <a:cxn ang="0">
                      <a:pos x="57" y="147"/>
                    </a:cxn>
                    <a:cxn ang="0">
                      <a:pos x="39" y="90"/>
                    </a:cxn>
                    <a:cxn ang="0">
                      <a:pos x="81" y="36"/>
                    </a:cxn>
                    <a:cxn ang="0">
                      <a:pos x="135" y="27"/>
                    </a:cxn>
                    <a:cxn ang="0">
                      <a:pos x="189" y="27"/>
                    </a:cxn>
                    <a:cxn ang="0">
                      <a:pos x="186" y="96"/>
                    </a:cxn>
                    <a:cxn ang="0">
                      <a:pos x="150" y="174"/>
                    </a:cxn>
                    <a:cxn ang="0">
                      <a:pos x="198" y="156"/>
                    </a:cxn>
                    <a:cxn ang="0">
                      <a:pos x="258" y="180"/>
                    </a:cxn>
                    <a:cxn ang="0">
                      <a:pos x="291" y="234"/>
                    </a:cxn>
                    <a:cxn ang="0">
                      <a:pos x="360" y="219"/>
                    </a:cxn>
                    <a:cxn ang="0">
                      <a:pos x="387" y="282"/>
                    </a:cxn>
                    <a:cxn ang="0">
                      <a:pos x="360" y="327"/>
                    </a:cxn>
                    <a:cxn ang="0">
                      <a:pos x="408" y="372"/>
                    </a:cxn>
                    <a:cxn ang="0">
                      <a:pos x="558" y="372"/>
                    </a:cxn>
                    <a:cxn ang="0">
                      <a:pos x="594" y="300"/>
                    </a:cxn>
                    <a:cxn ang="0">
                      <a:pos x="633" y="264"/>
                    </a:cxn>
                    <a:cxn ang="0">
                      <a:pos x="672" y="219"/>
                    </a:cxn>
                    <a:cxn ang="0">
                      <a:pos x="669" y="168"/>
                    </a:cxn>
                    <a:cxn ang="0">
                      <a:pos x="729" y="159"/>
                    </a:cxn>
                    <a:cxn ang="0">
                      <a:pos x="786" y="159"/>
                    </a:cxn>
                    <a:cxn ang="0">
                      <a:pos x="903" y="216"/>
                    </a:cxn>
                    <a:cxn ang="0">
                      <a:pos x="1035" y="201"/>
                    </a:cxn>
                    <a:cxn ang="0">
                      <a:pos x="1107" y="228"/>
                    </a:cxn>
                    <a:cxn ang="0">
                      <a:pos x="1140" y="312"/>
                    </a:cxn>
                    <a:cxn ang="0">
                      <a:pos x="1170" y="396"/>
                    </a:cxn>
                    <a:cxn ang="0">
                      <a:pos x="1143" y="489"/>
                    </a:cxn>
                    <a:cxn ang="0">
                      <a:pos x="1128" y="543"/>
                    </a:cxn>
                    <a:cxn ang="0">
                      <a:pos x="1080" y="606"/>
                    </a:cxn>
                    <a:cxn ang="0">
                      <a:pos x="1020" y="558"/>
                    </a:cxn>
                    <a:cxn ang="0">
                      <a:pos x="927" y="567"/>
                    </a:cxn>
                    <a:cxn ang="0">
                      <a:pos x="879" y="570"/>
                    </a:cxn>
                  </a:cxnLst>
                  <a:rect l="0" t="0" r="r" b="b"/>
                  <a:pathLst>
                    <a:path w="1170" h="774">
                      <a:moveTo>
                        <a:pt x="879" y="570"/>
                      </a:moveTo>
                      <a:lnTo>
                        <a:pt x="861" y="540"/>
                      </a:lnTo>
                      <a:lnTo>
                        <a:pt x="837" y="537"/>
                      </a:lnTo>
                      <a:lnTo>
                        <a:pt x="825" y="576"/>
                      </a:lnTo>
                      <a:lnTo>
                        <a:pt x="819" y="615"/>
                      </a:lnTo>
                      <a:lnTo>
                        <a:pt x="771" y="663"/>
                      </a:lnTo>
                      <a:lnTo>
                        <a:pt x="741" y="669"/>
                      </a:lnTo>
                      <a:lnTo>
                        <a:pt x="693" y="645"/>
                      </a:lnTo>
                      <a:lnTo>
                        <a:pt x="645" y="645"/>
                      </a:lnTo>
                      <a:lnTo>
                        <a:pt x="606" y="699"/>
                      </a:lnTo>
                      <a:lnTo>
                        <a:pt x="534" y="768"/>
                      </a:lnTo>
                      <a:lnTo>
                        <a:pt x="498" y="774"/>
                      </a:lnTo>
                      <a:lnTo>
                        <a:pt x="453" y="699"/>
                      </a:lnTo>
                      <a:lnTo>
                        <a:pt x="408" y="606"/>
                      </a:lnTo>
                      <a:lnTo>
                        <a:pt x="408" y="576"/>
                      </a:lnTo>
                      <a:lnTo>
                        <a:pt x="375" y="567"/>
                      </a:lnTo>
                      <a:lnTo>
                        <a:pt x="324" y="567"/>
                      </a:lnTo>
                      <a:lnTo>
                        <a:pt x="285" y="543"/>
                      </a:lnTo>
                      <a:lnTo>
                        <a:pt x="255" y="567"/>
                      </a:lnTo>
                      <a:lnTo>
                        <a:pt x="222" y="588"/>
                      </a:lnTo>
                      <a:lnTo>
                        <a:pt x="204" y="588"/>
                      </a:lnTo>
                      <a:lnTo>
                        <a:pt x="177" y="573"/>
                      </a:lnTo>
                      <a:lnTo>
                        <a:pt x="153" y="564"/>
                      </a:lnTo>
                      <a:lnTo>
                        <a:pt x="156" y="534"/>
                      </a:lnTo>
                      <a:lnTo>
                        <a:pt x="147" y="504"/>
                      </a:lnTo>
                      <a:lnTo>
                        <a:pt x="114" y="459"/>
                      </a:lnTo>
                      <a:lnTo>
                        <a:pt x="90" y="438"/>
                      </a:lnTo>
                      <a:lnTo>
                        <a:pt x="57" y="471"/>
                      </a:lnTo>
                      <a:lnTo>
                        <a:pt x="42" y="504"/>
                      </a:lnTo>
                      <a:lnTo>
                        <a:pt x="15" y="492"/>
                      </a:lnTo>
                      <a:lnTo>
                        <a:pt x="30" y="456"/>
                      </a:lnTo>
                      <a:lnTo>
                        <a:pt x="3" y="450"/>
                      </a:lnTo>
                      <a:lnTo>
                        <a:pt x="0" y="426"/>
                      </a:lnTo>
                      <a:lnTo>
                        <a:pt x="33" y="405"/>
                      </a:lnTo>
                      <a:lnTo>
                        <a:pt x="57" y="366"/>
                      </a:lnTo>
                      <a:lnTo>
                        <a:pt x="39" y="345"/>
                      </a:lnTo>
                      <a:lnTo>
                        <a:pt x="51" y="315"/>
                      </a:lnTo>
                      <a:lnTo>
                        <a:pt x="36" y="276"/>
                      </a:lnTo>
                      <a:lnTo>
                        <a:pt x="63" y="255"/>
                      </a:lnTo>
                      <a:lnTo>
                        <a:pt x="57" y="228"/>
                      </a:lnTo>
                      <a:lnTo>
                        <a:pt x="33" y="225"/>
                      </a:lnTo>
                      <a:lnTo>
                        <a:pt x="21" y="207"/>
                      </a:lnTo>
                      <a:lnTo>
                        <a:pt x="36" y="186"/>
                      </a:lnTo>
                      <a:lnTo>
                        <a:pt x="57" y="147"/>
                      </a:lnTo>
                      <a:lnTo>
                        <a:pt x="39" y="120"/>
                      </a:lnTo>
                      <a:lnTo>
                        <a:pt x="39" y="90"/>
                      </a:lnTo>
                      <a:lnTo>
                        <a:pt x="63" y="66"/>
                      </a:lnTo>
                      <a:lnTo>
                        <a:pt x="81" y="36"/>
                      </a:lnTo>
                      <a:lnTo>
                        <a:pt x="114" y="24"/>
                      </a:lnTo>
                      <a:lnTo>
                        <a:pt x="135" y="27"/>
                      </a:lnTo>
                      <a:lnTo>
                        <a:pt x="156" y="0"/>
                      </a:lnTo>
                      <a:lnTo>
                        <a:pt x="189" y="27"/>
                      </a:lnTo>
                      <a:lnTo>
                        <a:pt x="186" y="66"/>
                      </a:lnTo>
                      <a:lnTo>
                        <a:pt x="186" y="96"/>
                      </a:lnTo>
                      <a:lnTo>
                        <a:pt x="144" y="144"/>
                      </a:lnTo>
                      <a:lnTo>
                        <a:pt x="150" y="174"/>
                      </a:lnTo>
                      <a:lnTo>
                        <a:pt x="168" y="180"/>
                      </a:lnTo>
                      <a:lnTo>
                        <a:pt x="198" y="156"/>
                      </a:lnTo>
                      <a:lnTo>
                        <a:pt x="234" y="168"/>
                      </a:lnTo>
                      <a:lnTo>
                        <a:pt x="258" y="180"/>
                      </a:lnTo>
                      <a:lnTo>
                        <a:pt x="264" y="231"/>
                      </a:lnTo>
                      <a:lnTo>
                        <a:pt x="291" y="234"/>
                      </a:lnTo>
                      <a:lnTo>
                        <a:pt x="321" y="213"/>
                      </a:lnTo>
                      <a:lnTo>
                        <a:pt x="360" y="219"/>
                      </a:lnTo>
                      <a:lnTo>
                        <a:pt x="369" y="252"/>
                      </a:lnTo>
                      <a:lnTo>
                        <a:pt x="387" y="282"/>
                      </a:lnTo>
                      <a:lnTo>
                        <a:pt x="381" y="306"/>
                      </a:lnTo>
                      <a:lnTo>
                        <a:pt x="360" y="327"/>
                      </a:lnTo>
                      <a:lnTo>
                        <a:pt x="393" y="354"/>
                      </a:lnTo>
                      <a:lnTo>
                        <a:pt x="408" y="372"/>
                      </a:lnTo>
                      <a:lnTo>
                        <a:pt x="480" y="393"/>
                      </a:lnTo>
                      <a:lnTo>
                        <a:pt x="558" y="372"/>
                      </a:lnTo>
                      <a:lnTo>
                        <a:pt x="591" y="330"/>
                      </a:lnTo>
                      <a:lnTo>
                        <a:pt x="594" y="300"/>
                      </a:lnTo>
                      <a:lnTo>
                        <a:pt x="639" y="294"/>
                      </a:lnTo>
                      <a:lnTo>
                        <a:pt x="633" y="264"/>
                      </a:lnTo>
                      <a:lnTo>
                        <a:pt x="642" y="243"/>
                      </a:lnTo>
                      <a:lnTo>
                        <a:pt x="672" y="219"/>
                      </a:lnTo>
                      <a:lnTo>
                        <a:pt x="669" y="189"/>
                      </a:lnTo>
                      <a:lnTo>
                        <a:pt x="669" y="168"/>
                      </a:lnTo>
                      <a:lnTo>
                        <a:pt x="696" y="156"/>
                      </a:lnTo>
                      <a:lnTo>
                        <a:pt x="729" y="159"/>
                      </a:lnTo>
                      <a:lnTo>
                        <a:pt x="771" y="144"/>
                      </a:lnTo>
                      <a:lnTo>
                        <a:pt x="786" y="159"/>
                      </a:lnTo>
                      <a:lnTo>
                        <a:pt x="861" y="201"/>
                      </a:lnTo>
                      <a:lnTo>
                        <a:pt x="903" y="216"/>
                      </a:lnTo>
                      <a:lnTo>
                        <a:pt x="1011" y="186"/>
                      </a:lnTo>
                      <a:lnTo>
                        <a:pt x="1035" y="201"/>
                      </a:lnTo>
                      <a:lnTo>
                        <a:pt x="1077" y="210"/>
                      </a:lnTo>
                      <a:lnTo>
                        <a:pt x="1107" y="228"/>
                      </a:lnTo>
                      <a:lnTo>
                        <a:pt x="1113" y="267"/>
                      </a:lnTo>
                      <a:lnTo>
                        <a:pt x="1140" y="312"/>
                      </a:lnTo>
                      <a:lnTo>
                        <a:pt x="1161" y="366"/>
                      </a:lnTo>
                      <a:lnTo>
                        <a:pt x="1170" y="396"/>
                      </a:lnTo>
                      <a:lnTo>
                        <a:pt x="1167" y="456"/>
                      </a:lnTo>
                      <a:lnTo>
                        <a:pt x="1143" y="489"/>
                      </a:lnTo>
                      <a:lnTo>
                        <a:pt x="1128" y="507"/>
                      </a:lnTo>
                      <a:lnTo>
                        <a:pt x="1128" y="543"/>
                      </a:lnTo>
                      <a:lnTo>
                        <a:pt x="1116" y="579"/>
                      </a:lnTo>
                      <a:lnTo>
                        <a:pt x="1080" y="606"/>
                      </a:lnTo>
                      <a:lnTo>
                        <a:pt x="1047" y="579"/>
                      </a:lnTo>
                      <a:lnTo>
                        <a:pt x="1020" y="558"/>
                      </a:lnTo>
                      <a:lnTo>
                        <a:pt x="960" y="546"/>
                      </a:lnTo>
                      <a:lnTo>
                        <a:pt x="927" y="567"/>
                      </a:lnTo>
                      <a:lnTo>
                        <a:pt x="909" y="579"/>
                      </a:lnTo>
                      <a:lnTo>
                        <a:pt x="879" y="57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12" name="Freeform 26"/>
                <p:cNvSpPr>
                  <a:spLocks/>
                </p:cNvSpPr>
                <p:nvPr/>
              </p:nvSpPr>
              <p:spPr bwMode="auto">
                <a:xfrm>
                  <a:off x="3930451" y="2386204"/>
                  <a:ext cx="12518" cy="13561"/>
                </a:xfrm>
                <a:custGeom>
                  <a:avLst/>
                  <a:gdLst/>
                  <a:ahLst/>
                  <a:cxnLst>
                    <a:cxn ang="0">
                      <a:pos x="36" y="39"/>
                    </a:cxn>
                    <a:cxn ang="0">
                      <a:pos x="15" y="33"/>
                    </a:cxn>
                    <a:cxn ang="0">
                      <a:pos x="0" y="21"/>
                    </a:cxn>
                    <a:cxn ang="0">
                      <a:pos x="0" y="0"/>
                    </a:cxn>
                    <a:cxn ang="0">
                      <a:pos x="33" y="3"/>
                    </a:cxn>
                    <a:cxn ang="0">
                      <a:pos x="36" y="39"/>
                    </a:cxn>
                  </a:cxnLst>
                  <a:rect l="0" t="0" r="r" b="b"/>
                  <a:pathLst>
                    <a:path w="36" h="39">
                      <a:moveTo>
                        <a:pt x="36" y="39"/>
                      </a:moveTo>
                      <a:lnTo>
                        <a:pt x="15" y="33"/>
                      </a:lnTo>
                      <a:lnTo>
                        <a:pt x="0" y="21"/>
                      </a:lnTo>
                      <a:lnTo>
                        <a:pt x="0" y="0"/>
                      </a:lnTo>
                      <a:lnTo>
                        <a:pt x="33" y="3"/>
                      </a:lnTo>
                      <a:lnTo>
                        <a:pt x="36" y="39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13" name="Freeform 27"/>
                <p:cNvSpPr>
                  <a:spLocks/>
                </p:cNvSpPr>
                <p:nvPr/>
              </p:nvSpPr>
              <p:spPr bwMode="auto">
                <a:xfrm>
                  <a:off x="3951313" y="2434190"/>
                  <a:ext cx="14605" cy="18777"/>
                </a:xfrm>
                <a:custGeom>
                  <a:avLst/>
                  <a:gdLst/>
                  <a:ahLst/>
                  <a:cxnLst>
                    <a:cxn ang="0">
                      <a:pos x="33" y="54"/>
                    </a:cxn>
                    <a:cxn ang="0">
                      <a:pos x="9" y="45"/>
                    </a:cxn>
                    <a:cxn ang="0">
                      <a:pos x="0" y="12"/>
                    </a:cxn>
                    <a:cxn ang="0">
                      <a:pos x="6" y="0"/>
                    </a:cxn>
                    <a:cxn ang="0">
                      <a:pos x="24" y="3"/>
                    </a:cxn>
                    <a:cxn ang="0">
                      <a:pos x="42" y="30"/>
                    </a:cxn>
                    <a:cxn ang="0">
                      <a:pos x="33" y="54"/>
                    </a:cxn>
                  </a:cxnLst>
                  <a:rect l="0" t="0" r="r" b="b"/>
                  <a:pathLst>
                    <a:path w="42" h="54">
                      <a:moveTo>
                        <a:pt x="33" y="54"/>
                      </a:moveTo>
                      <a:lnTo>
                        <a:pt x="9" y="45"/>
                      </a:lnTo>
                      <a:lnTo>
                        <a:pt x="0" y="12"/>
                      </a:lnTo>
                      <a:lnTo>
                        <a:pt x="6" y="0"/>
                      </a:lnTo>
                      <a:lnTo>
                        <a:pt x="24" y="3"/>
                      </a:lnTo>
                      <a:lnTo>
                        <a:pt x="42" y="30"/>
                      </a:lnTo>
                      <a:lnTo>
                        <a:pt x="33" y="54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14" name="Freeform 28"/>
                <p:cNvSpPr>
                  <a:spLocks/>
                </p:cNvSpPr>
                <p:nvPr/>
              </p:nvSpPr>
              <p:spPr bwMode="auto">
                <a:xfrm>
                  <a:off x="3951313" y="2412284"/>
                  <a:ext cx="13561" cy="15648"/>
                </a:xfrm>
                <a:custGeom>
                  <a:avLst/>
                  <a:gdLst/>
                  <a:ahLst/>
                  <a:cxnLst>
                    <a:cxn ang="0">
                      <a:pos x="39" y="33"/>
                    </a:cxn>
                    <a:cxn ang="0">
                      <a:pos x="27" y="6"/>
                    </a:cxn>
                    <a:cxn ang="0">
                      <a:pos x="3" y="0"/>
                    </a:cxn>
                    <a:cxn ang="0">
                      <a:pos x="0" y="27"/>
                    </a:cxn>
                    <a:cxn ang="0">
                      <a:pos x="24" y="45"/>
                    </a:cxn>
                    <a:cxn ang="0">
                      <a:pos x="39" y="33"/>
                    </a:cxn>
                  </a:cxnLst>
                  <a:rect l="0" t="0" r="r" b="b"/>
                  <a:pathLst>
                    <a:path w="39" h="45">
                      <a:moveTo>
                        <a:pt x="39" y="33"/>
                      </a:moveTo>
                      <a:lnTo>
                        <a:pt x="27" y="6"/>
                      </a:lnTo>
                      <a:lnTo>
                        <a:pt x="3" y="0"/>
                      </a:lnTo>
                      <a:lnTo>
                        <a:pt x="0" y="27"/>
                      </a:lnTo>
                      <a:lnTo>
                        <a:pt x="24" y="45"/>
                      </a:lnTo>
                      <a:lnTo>
                        <a:pt x="39" y="33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15" name="Freeform 29"/>
                <p:cNvSpPr>
                  <a:spLocks/>
                </p:cNvSpPr>
                <p:nvPr/>
              </p:nvSpPr>
              <p:spPr bwMode="auto">
                <a:xfrm>
                  <a:off x="3940882" y="2420629"/>
                  <a:ext cx="16690" cy="18777"/>
                </a:xfrm>
                <a:custGeom>
                  <a:avLst/>
                  <a:gdLst/>
                  <a:ahLst/>
                  <a:cxnLst>
                    <a:cxn ang="0">
                      <a:pos x="21" y="54"/>
                    </a:cxn>
                    <a:cxn ang="0">
                      <a:pos x="3" y="39"/>
                    </a:cxn>
                    <a:cxn ang="0">
                      <a:pos x="0" y="21"/>
                    </a:cxn>
                    <a:cxn ang="0">
                      <a:pos x="0" y="0"/>
                    </a:cxn>
                    <a:cxn ang="0">
                      <a:pos x="39" y="12"/>
                    </a:cxn>
                    <a:cxn ang="0">
                      <a:pos x="48" y="36"/>
                    </a:cxn>
                    <a:cxn ang="0">
                      <a:pos x="21" y="54"/>
                    </a:cxn>
                  </a:cxnLst>
                  <a:rect l="0" t="0" r="r" b="b"/>
                  <a:pathLst>
                    <a:path w="48" h="54">
                      <a:moveTo>
                        <a:pt x="21" y="54"/>
                      </a:moveTo>
                      <a:lnTo>
                        <a:pt x="3" y="39"/>
                      </a:lnTo>
                      <a:lnTo>
                        <a:pt x="0" y="21"/>
                      </a:lnTo>
                      <a:lnTo>
                        <a:pt x="0" y="0"/>
                      </a:lnTo>
                      <a:lnTo>
                        <a:pt x="39" y="12"/>
                      </a:lnTo>
                      <a:lnTo>
                        <a:pt x="48" y="36"/>
                      </a:lnTo>
                      <a:lnTo>
                        <a:pt x="21" y="54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53" name="Calabarzon"/>
            <p:cNvGrpSpPr/>
            <p:nvPr/>
          </p:nvGrpSpPr>
          <p:grpSpPr>
            <a:xfrm>
              <a:off x="5081528" y="2812861"/>
              <a:ext cx="755255" cy="722917"/>
              <a:chOff x="5081528" y="2812861"/>
              <a:chExt cx="755255" cy="722917"/>
            </a:xfrm>
            <a:grpFill/>
          </p:grpSpPr>
          <p:sp>
            <p:nvSpPr>
              <p:cNvPr id="186" name="Laguna"/>
              <p:cNvSpPr>
                <a:spLocks/>
              </p:cNvSpPr>
              <p:nvPr/>
            </p:nvSpPr>
            <p:spPr bwMode="auto">
              <a:xfrm>
                <a:off x="5227571" y="3043401"/>
                <a:ext cx="199246" cy="215936"/>
              </a:xfrm>
              <a:custGeom>
                <a:avLst/>
                <a:gdLst/>
                <a:ahLst/>
                <a:cxnLst>
                  <a:cxn ang="0">
                    <a:pos x="237" y="603"/>
                  </a:cxn>
                  <a:cxn ang="0">
                    <a:pos x="192" y="528"/>
                  </a:cxn>
                  <a:cxn ang="0">
                    <a:pos x="159" y="468"/>
                  </a:cxn>
                  <a:cxn ang="0">
                    <a:pos x="102" y="432"/>
                  </a:cxn>
                  <a:cxn ang="0">
                    <a:pos x="45" y="438"/>
                  </a:cxn>
                  <a:cxn ang="0">
                    <a:pos x="12" y="435"/>
                  </a:cxn>
                  <a:cxn ang="0">
                    <a:pos x="15" y="378"/>
                  </a:cxn>
                  <a:cxn ang="0">
                    <a:pos x="33" y="336"/>
                  </a:cxn>
                  <a:cxn ang="0">
                    <a:pos x="30" y="264"/>
                  </a:cxn>
                  <a:cxn ang="0">
                    <a:pos x="12" y="204"/>
                  </a:cxn>
                  <a:cxn ang="0">
                    <a:pos x="57" y="237"/>
                  </a:cxn>
                  <a:cxn ang="0">
                    <a:pos x="90" y="231"/>
                  </a:cxn>
                  <a:cxn ang="0">
                    <a:pos x="111" y="282"/>
                  </a:cxn>
                  <a:cxn ang="0">
                    <a:pos x="141" y="327"/>
                  </a:cxn>
                  <a:cxn ang="0">
                    <a:pos x="174" y="396"/>
                  </a:cxn>
                  <a:cxn ang="0">
                    <a:pos x="231" y="396"/>
                  </a:cxn>
                  <a:cxn ang="0">
                    <a:pos x="270" y="387"/>
                  </a:cxn>
                  <a:cxn ang="0">
                    <a:pos x="321" y="330"/>
                  </a:cxn>
                  <a:cxn ang="0">
                    <a:pos x="405" y="276"/>
                  </a:cxn>
                  <a:cxn ang="0">
                    <a:pos x="423" y="225"/>
                  </a:cxn>
                  <a:cxn ang="0">
                    <a:pos x="468" y="258"/>
                  </a:cxn>
                  <a:cxn ang="0">
                    <a:pos x="450" y="192"/>
                  </a:cxn>
                  <a:cxn ang="0">
                    <a:pos x="408" y="171"/>
                  </a:cxn>
                  <a:cxn ang="0">
                    <a:pos x="384" y="210"/>
                  </a:cxn>
                  <a:cxn ang="0">
                    <a:pos x="342" y="174"/>
                  </a:cxn>
                  <a:cxn ang="0">
                    <a:pos x="351" y="75"/>
                  </a:cxn>
                  <a:cxn ang="0">
                    <a:pos x="411" y="0"/>
                  </a:cxn>
                  <a:cxn ang="0">
                    <a:pos x="492" y="108"/>
                  </a:cxn>
                  <a:cxn ang="0">
                    <a:pos x="549" y="231"/>
                  </a:cxn>
                  <a:cxn ang="0">
                    <a:pos x="537" y="354"/>
                  </a:cxn>
                  <a:cxn ang="0">
                    <a:pos x="504" y="453"/>
                  </a:cxn>
                  <a:cxn ang="0">
                    <a:pos x="450" y="501"/>
                  </a:cxn>
                  <a:cxn ang="0">
                    <a:pos x="387" y="525"/>
                  </a:cxn>
                  <a:cxn ang="0">
                    <a:pos x="303" y="603"/>
                  </a:cxn>
                </a:cxnLst>
                <a:rect l="0" t="0" r="r" b="b"/>
                <a:pathLst>
                  <a:path w="573" h="621">
                    <a:moveTo>
                      <a:pt x="264" y="621"/>
                    </a:moveTo>
                    <a:lnTo>
                      <a:pt x="237" y="603"/>
                    </a:lnTo>
                    <a:lnTo>
                      <a:pt x="216" y="573"/>
                    </a:lnTo>
                    <a:lnTo>
                      <a:pt x="192" y="528"/>
                    </a:lnTo>
                    <a:lnTo>
                      <a:pt x="177" y="486"/>
                    </a:lnTo>
                    <a:lnTo>
                      <a:pt x="159" y="468"/>
                    </a:lnTo>
                    <a:lnTo>
                      <a:pt x="129" y="450"/>
                    </a:lnTo>
                    <a:lnTo>
                      <a:pt x="102" y="432"/>
                    </a:lnTo>
                    <a:lnTo>
                      <a:pt x="69" y="429"/>
                    </a:lnTo>
                    <a:lnTo>
                      <a:pt x="45" y="438"/>
                    </a:lnTo>
                    <a:lnTo>
                      <a:pt x="27" y="447"/>
                    </a:lnTo>
                    <a:lnTo>
                      <a:pt x="12" y="435"/>
                    </a:lnTo>
                    <a:lnTo>
                      <a:pt x="9" y="402"/>
                    </a:lnTo>
                    <a:lnTo>
                      <a:pt x="15" y="378"/>
                    </a:lnTo>
                    <a:lnTo>
                      <a:pt x="12" y="354"/>
                    </a:lnTo>
                    <a:lnTo>
                      <a:pt x="33" y="336"/>
                    </a:lnTo>
                    <a:lnTo>
                      <a:pt x="48" y="294"/>
                    </a:lnTo>
                    <a:lnTo>
                      <a:pt x="30" y="264"/>
                    </a:lnTo>
                    <a:lnTo>
                      <a:pt x="0" y="219"/>
                    </a:lnTo>
                    <a:lnTo>
                      <a:pt x="12" y="204"/>
                    </a:lnTo>
                    <a:lnTo>
                      <a:pt x="30" y="204"/>
                    </a:lnTo>
                    <a:lnTo>
                      <a:pt x="57" y="237"/>
                    </a:lnTo>
                    <a:lnTo>
                      <a:pt x="75" y="243"/>
                    </a:lnTo>
                    <a:lnTo>
                      <a:pt x="90" y="231"/>
                    </a:lnTo>
                    <a:lnTo>
                      <a:pt x="93" y="255"/>
                    </a:lnTo>
                    <a:lnTo>
                      <a:pt x="111" y="282"/>
                    </a:lnTo>
                    <a:lnTo>
                      <a:pt x="141" y="297"/>
                    </a:lnTo>
                    <a:lnTo>
                      <a:pt x="141" y="327"/>
                    </a:lnTo>
                    <a:lnTo>
                      <a:pt x="171" y="354"/>
                    </a:lnTo>
                    <a:lnTo>
                      <a:pt x="174" y="396"/>
                    </a:lnTo>
                    <a:lnTo>
                      <a:pt x="204" y="408"/>
                    </a:lnTo>
                    <a:lnTo>
                      <a:pt x="231" y="396"/>
                    </a:lnTo>
                    <a:lnTo>
                      <a:pt x="249" y="387"/>
                    </a:lnTo>
                    <a:lnTo>
                      <a:pt x="270" y="387"/>
                    </a:lnTo>
                    <a:lnTo>
                      <a:pt x="294" y="360"/>
                    </a:lnTo>
                    <a:lnTo>
                      <a:pt x="321" y="330"/>
                    </a:lnTo>
                    <a:lnTo>
                      <a:pt x="366" y="306"/>
                    </a:lnTo>
                    <a:lnTo>
                      <a:pt x="405" y="276"/>
                    </a:lnTo>
                    <a:lnTo>
                      <a:pt x="405" y="255"/>
                    </a:lnTo>
                    <a:lnTo>
                      <a:pt x="423" y="225"/>
                    </a:lnTo>
                    <a:lnTo>
                      <a:pt x="444" y="240"/>
                    </a:lnTo>
                    <a:lnTo>
                      <a:pt x="468" y="258"/>
                    </a:lnTo>
                    <a:lnTo>
                      <a:pt x="462" y="228"/>
                    </a:lnTo>
                    <a:lnTo>
                      <a:pt x="450" y="192"/>
                    </a:lnTo>
                    <a:lnTo>
                      <a:pt x="429" y="162"/>
                    </a:lnTo>
                    <a:lnTo>
                      <a:pt x="408" y="171"/>
                    </a:lnTo>
                    <a:lnTo>
                      <a:pt x="393" y="192"/>
                    </a:lnTo>
                    <a:lnTo>
                      <a:pt x="384" y="210"/>
                    </a:lnTo>
                    <a:lnTo>
                      <a:pt x="363" y="216"/>
                    </a:lnTo>
                    <a:lnTo>
                      <a:pt x="342" y="174"/>
                    </a:lnTo>
                    <a:lnTo>
                      <a:pt x="342" y="129"/>
                    </a:lnTo>
                    <a:lnTo>
                      <a:pt x="351" y="75"/>
                    </a:lnTo>
                    <a:lnTo>
                      <a:pt x="390" y="39"/>
                    </a:lnTo>
                    <a:lnTo>
                      <a:pt x="411" y="0"/>
                    </a:lnTo>
                    <a:lnTo>
                      <a:pt x="468" y="57"/>
                    </a:lnTo>
                    <a:lnTo>
                      <a:pt x="492" y="108"/>
                    </a:lnTo>
                    <a:lnTo>
                      <a:pt x="540" y="168"/>
                    </a:lnTo>
                    <a:lnTo>
                      <a:pt x="549" y="231"/>
                    </a:lnTo>
                    <a:lnTo>
                      <a:pt x="573" y="297"/>
                    </a:lnTo>
                    <a:lnTo>
                      <a:pt x="537" y="354"/>
                    </a:lnTo>
                    <a:lnTo>
                      <a:pt x="510" y="417"/>
                    </a:lnTo>
                    <a:lnTo>
                      <a:pt x="504" y="453"/>
                    </a:lnTo>
                    <a:lnTo>
                      <a:pt x="489" y="486"/>
                    </a:lnTo>
                    <a:lnTo>
                      <a:pt x="450" y="501"/>
                    </a:lnTo>
                    <a:lnTo>
                      <a:pt x="423" y="501"/>
                    </a:lnTo>
                    <a:lnTo>
                      <a:pt x="387" y="525"/>
                    </a:lnTo>
                    <a:lnTo>
                      <a:pt x="345" y="579"/>
                    </a:lnTo>
                    <a:lnTo>
                      <a:pt x="303" y="603"/>
                    </a:lnTo>
                    <a:lnTo>
                      <a:pt x="264" y="621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187" name="Rizal"/>
              <p:cNvGrpSpPr/>
              <p:nvPr/>
            </p:nvGrpSpPr>
            <p:grpSpPr>
              <a:xfrm>
                <a:off x="5258867" y="2938041"/>
                <a:ext cx="111619" cy="202375"/>
                <a:chOff x="4338330" y="2938041"/>
                <a:chExt cx="111619" cy="202375"/>
              </a:xfrm>
              <a:grpFill/>
            </p:grpSpPr>
            <p:sp>
              <p:nvSpPr>
                <p:cNvPr id="205" name="Freeform 54"/>
                <p:cNvSpPr>
                  <a:spLocks/>
                </p:cNvSpPr>
                <p:nvPr/>
              </p:nvSpPr>
              <p:spPr bwMode="auto">
                <a:xfrm>
                  <a:off x="4338330" y="2938041"/>
                  <a:ext cx="111619" cy="202375"/>
                </a:xfrm>
                <a:custGeom>
                  <a:avLst/>
                  <a:gdLst/>
                  <a:ahLst/>
                  <a:cxnLst>
                    <a:cxn ang="0">
                      <a:pos x="270" y="519"/>
                    </a:cxn>
                    <a:cxn ang="0">
                      <a:pos x="255" y="477"/>
                    </a:cxn>
                    <a:cxn ang="0">
                      <a:pos x="255" y="432"/>
                    </a:cxn>
                    <a:cxn ang="0">
                      <a:pos x="264" y="381"/>
                    </a:cxn>
                    <a:cxn ang="0">
                      <a:pos x="303" y="336"/>
                    </a:cxn>
                    <a:cxn ang="0">
                      <a:pos x="321" y="306"/>
                    </a:cxn>
                    <a:cxn ang="0">
                      <a:pos x="303" y="237"/>
                    </a:cxn>
                    <a:cxn ang="0">
                      <a:pos x="276" y="192"/>
                    </a:cxn>
                    <a:cxn ang="0">
                      <a:pos x="255" y="141"/>
                    </a:cxn>
                    <a:cxn ang="0">
                      <a:pos x="237" y="81"/>
                    </a:cxn>
                    <a:cxn ang="0">
                      <a:pos x="234" y="39"/>
                    </a:cxn>
                    <a:cxn ang="0">
                      <a:pos x="225" y="0"/>
                    </a:cxn>
                    <a:cxn ang="0">
                      <a:pos x="165" y="39"/>
                    </a:cxn>
                    <a:cxn ang="0">
                      <a:pos x="126" y="48"/>
                    </a:cxn>
                    <a:cxn ang="0">
                      <a:pos x="87" y="60"/>
                    </a:cxn>
                    <a:cxn ang="0">
                      <a:pos x="60" y="87"/>
                    </a:cxn>
                    <a:cxn ang="0">
                      <a:pos x="39" y="114"/>
                    </a:cxn>
                    <a:cxn ang="0">
                      <a:pos x="27" y="162"/>
                    </a:cxn>
                    <a:cxn ang="0">
                      <a:pos x="48" y="168"/>
                    </a:cxn>
                    <a:cxn ang="0">
                      <a:pos x="57" y="189"/>
                    </a:cxn>
                    <a:cxn ang="0">
                      <a:pos x="45" y="210"/>
                    </a:cxn>
                    <a:cxn ang="0">
                      <a:pos x="15" y="225"/>
                    </a:cxn>
                    <a:cxn ang="0">
                      <a:pos x="27" y="243"/>
                    </a:cxn>
                    <a:cxn ang="0">
                      <a:pos x="18" y="276"/>
                    </a:cxn>
                    <a:cxn ang="0">
                      <a:pos x="0" y="306"/>
                    </a:cxn>
                    <a:cxn ang="0">
                      <a:pos x="6" y="327"/>
                    </a:cxn>
                    <a:cxn ang="0">
                      <a:pos x="48" y="360"/>
                    </a:cxn>
                    <a:cxn ang="0">
                      <a:pos x="63" y="381"/>
                    </a:cxn>
                    <a:cxn ang="0">
                      <a:pos x="72" y="408"/>
                    </a:cxn>
                    <a:cxn ang="0">
                      <a:pos x="81" y="444"/>
                    </a:cxn>
                    <a:cxn ang="0">
                      <a:pos x="90" y="468"/>
                    </a:cxn>
                    <a:cxn ang="0">
                      <a:pos x="108" y="423"/>
                    </a:cxn>
                    <a:cxn ang="0">
                      <a:pos x="126" y="390"/>
                    </a:cxn>
                    <a:cxn ang="0">
                      <a:pos x="123" y="360"/>
                    </a:cxn>
                    <a:cxn ang="0">
                      <a:pos x="150" y="351"/>
                    </a:cxn>
                    <a:cxn ang="0">
                      <a:pos x="189" y="381"/>
                    </a:cxn>
                    <a:cxn ang="0">
                      <a:pos x="198" y="417"/>
                    </a:cxn>
                    <a:cxn ang="0">
                      <a:pos x="225" y="402"/>
                    </a:cxn>
                    <a:cxn ang="0">
                      <a:pos x="240" y="444"/>
                    </a:cxn>
                    <a:cxn ang="0">
                      <a:pos x="231" y="477"/>
                    </a:cxn>
                    <a:cxn ang="0">
                      <a:pos x="216" y="519"/>
                    </a:cxn>
                    <a:cxn ang="0">
                      <a:pos x="204" y="561"/>
                    </a:cxn>
                    <a:cxn ang="0">
                      <a:pos x="186" y="582"/>
                    </a:cxn>
                    <a:cxn ang="0">
                      <a:pos x="225" y="558"/>
                    </a:cxn>
                    <a:cxn ang="0">
                      <a:pos x="255" y="537"/>
                    </a:cxn>
                    <a:cxn ang="0">
                      <a:pos x="270" y="519"/>
                    </a:cxn>
                  </a:cxnLst>
                  <a:rect l="0" t="0" r="r" b="b"/>
                  <a:pathLst>
                    <a:path w="321" h="582">
                      <a:moveTo>
                        <a:pt x="270" y="519"/>
                      </a:moveTo>
                      <a:lnTo>
                        <a:pt x="255" y="477"/>
                      </a:lnTo>
                      <a:lnTo>
                        <a:pt x="255" y="432"/>
                      </a:lnTo>
                      <a:lnTo>
                        <a:pt x="264" y="381"/>
                      </a:lnTo>
                      <a:lnTo>
                        <a:pt x="303" y="336"/>
                      </a:lnTo>
                      <a:lnTo>
                        <a:pt x="321" y="306"/>
                      </a:lnTo>
                      <a:lnTo>
                        <a:pt x="303" y="237"/>
                      </a:lnTo>
                      <a:lnTo>
                        <a:pt x="276" y="192"/>
                      </a:lnTo>
                      <a:lnTo>
                        <a:pt x="255" y="141"/>
                      </a:lnTo>
                      <a:lnTo>
                        <a:pt x="237" y="81"/>
                      </a:lnTo>
                      <a:lnTo>
                        <a:pt x="234" y="39"/>
                      </a:lnTo>
                      <a:lnTo>
                        <a:pt x="225" y="0"/>
                      </a:lnTo>
                      <a:lnTo>
                        <a:pt x="165" y="39"/>
                      </a:lnTo>
                      <a:lnTo>
                        <a:pt x="126" y="48"/>
                      </a:lnTo>
                      <a:lnTo>
                        <a:pt x="87" y="60"/>
                      </a:lnTo>
                      <a:lnTo>
                        <a:pt x="60" y="87"/>
                      </a:lnTo>
                      <a:lnTo>
                        <a:pt x="39" y="114"/>
                      </a:lnTo>
                      <a:lnTo>
                        <a:pt x="27" y="162"/>
                      </a:lnTo>
                      <a:lnTo>
                        <a:pt x="48" y="168"/>
                      </a:lnTo>
                      <a:lnTo>
                        <a:pt x="57" y="189"/>
                      </a:lnTo>
                      <a:lnTo>
                        <a:pt x="45" y="210"/>
                      </a:lnTo>
                      <a:lnTo>
                        <a:pt x="15" y="225"/>
                      </a:lnTo>
                      <a:lnTo>
                        <a:pt x="27" y="243"/>
                      </a:lnTo>
                      <a:lnTo>
                        <a:pt x="18" y="276"/>
                      </a:lnTo>
                      <a:lnTo>
                        <a:pt x="0" y="306"/>
                      </a:lnTo>
                      <a:lnTo>
                        <a:pt x="6" y="327"/>
                      </a:lnTo>
                      <a:lnTo>
                        <a:pt x="48" y="360"/>
                      </a:lnTo>
                      <a:lnTo>
                        <a:pt x="63" y="381"/>
                      </a:lnTo>
                      <a:lnTo>
                        <a:pt x="72" y="408"/>
                      </a:lnTo>
                      <a:lnTo>
                        <a:pt x="81" y="444"/>
                      </a:lnTo>
                      <a:lnTo>
                        <a:pt x="90" y="468"/>
                      </a:lnTo>
                      <a:lnTo>
                        <a:pt x="108" y="423"/>
                      </a:lnTo>
                      <a:lnTo>
                        <a:pt x="126" y="390"/>
                      </a:lnTo>
                      <a:lnTo>
                        <a:pt x="123" y="360"/>
                      </a:lnTo>
                      <a:lnTo>
                        <a:pt x="150" y="351"/>
                      </a:lnTo>
                      <a:lnTo>
                        <a:pt x="189" y="381"/>
                      </a:lnTo>
                      <a:lnTo>
                        <a:pt x="198" y="417"/>
                      </a:lnTo>
                      <a:lnTo>
                        <a:pt x="225" y="402"/>
                      </a:lnTo>
                      <a:lnTo>
                        <a:pt x="240" y="444"/>
                      </a:lnTo>
                      <a:lnTo>
                        <a:pt x="231" y="477"/>
                      </a:lnTo>
                      <a:lnTo>
                        <a:pt x="216" y="519"/>
                      </a:lnTo>
                      <a:lnTo>
                        <a:pt x="204" y="561"/>
                      </a:lnTo>
                      <a:lnTo>
                        <a:pt x="186" y="582"/>
                      </a:lnTo>
                      <a:lnTo>
                        <a:pt x="225" y="558"/>
                      </a:lnTo>
                      <a:lnTo>
                        <a:pt x="255" y="537"/>
                      </a:lnTo>
                      <a:lnTo>
                        <a:pt x="270" y="519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06" name="Freeform 55"/>
                <p:cNvSpPr>
                  <a:spLocks/>
                </p:cNvSpPr>
                <p:nvPr/>
              </p:nvSpPr>
              <p:spPr bwMode="auto">
                <a:xfrm>
                  <a:off x="4372754" y="3099733"/>
                  <a:ext cx="10432" cy="31295"/>
                </a:xfrm>
                <a:custGeom>
                  <a:avLst/>
                  <a:gdLst/>
                  <a:ahLst/>
                  <a:cxnLst>
                    <a:cxn ang="0">
                      <a:pos x="21" y="90"/>
                    </a:cxn>
                    <a:cxn ang="0">
                      <a:pos x="27" y="66"/>
                    </a:cxn>
                    <a:cxn ang="0">
                      <a:pos x="30" y="45"/>
                    </a:cxn>
                    <a:cxn ang="0">
                      <a:pos x="30" y="27"/>
                    </a:cxn>
                    <a:cxn ang="0">
                      <a:pos x="27" y="6"/>
                    </a:cxn>
                    <a:cxn ang="0">
                      <a:pos x="9" y="0"/>
                    </a:cxn>
                    <a:cxn ang="0">
                      <a:pos x="0" y="21"/>
                    </a:cxn>
                    <a:cxn ang="0">
                      <a:pos x="3" y="45"/>
                    </a:cxn>
                    <a:cxn ang="0">
                      <a:pos x="21" y="90"/>
                    </a:cxn>
                  </a:cxnLst>
                  <a:rect l="0" t="0" r="r" b="b"/>
                  <a:pathLst>
                    <a:path w="30" h="90">
                      <a:moveTo>
                        <a:pt x="21" y="90"/>
                      </a:moveTo>
                      <a:lnTo>
                        <a:pt x="27" y="66"/>
                      </a:lnTo>
                      <a:lnTo>
                        <a:pt x="30" y="45"/>
                      </a:lnTo>
                      <a:lnTo>
                        <a:pt x="30" y="27"/>
                      </a:lnTo>
                      <a:lnTo>
                        <a:pt x="27" y="6"/>
                      </a:lnTo>
                      <a:lnTo>
                        <a:pt x="9" y="0"/>
                      </a:lnTo>
                      <a:lnTo>
                        <a:pt x="0" y="21"/>
                      </a:lnTo>
                      <a:lnTo>
                        <a:pt x="3" y="45"/>
                      </a:lnTo>
                      <a:lnTo>
                        <a:pt x="21" y="9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188" name="Quezon"/>
              <p:cNvGrpSpPr/>
              <p:nvPr/>
            </p:nvGrpSpPr>
            <p:grpSpPr>
              <a:xfrm>
                <a:off x="5095089" y="2812861"/>
                <a:ext cx="741694" cy="722917"/>
                <a:chOff x="4174552" y="2812861"/>
                <a:chExt cx="741694" cy="722917"/>
              </a:xfrm>
              <a:grpFill/>
            </p:grpSpPr>
            <p:sp>
              <p:nvSpPr>
                <p:cNvPr id="193" name="Freeform 35"/>
                <p:cNvSpPr>
                  <a:spLocks/>
                </p:cNvSpPr>
                <p:nvPr/>
              </p:nvSpPr>
              <p:spPr bwMode="auto">
                <a:xfrm>
                  <a:off x="4694051" y="2922393"/>
                  <a:ext cx="12518" cy="13561"/>
                </a:xfrm>
                <a:custGeom>
                  <a:avLst/>
                  <a:gdLst/>
                  <a:ahLst/>
                  <a:cxnLst>
                    <a:cxn ang="0">
                      <a:pos x="54" y="60"/>
                    </a:cxn>
                    <a:cxn ang="0">
                      <a:pos x="21" y="69"/>
                    </a:cxn>
                    <a:cxn ang="0">
                      <a:pos x="3" y="57"/>
                    </a:cxn>
                    <a:cxn ang="0">
                      <a:pos x="0" y="21"/>
                    </a:cxn>
                    <a:cxn ang="0">
                      <a:pos x="15" y="0"/>
                    </a:cxn>
                    <a:cxn ang="0">
                      <a:pos x="36" y="12"/>
                    </a:cxn>
                    <a:cxn ang="0">
                      <a:pos x="48" y="36"/>
                    </a:cxn>
                    <a:cxn ang="0">
                      <a:pos x="54" y="60"/>
                    </a:cxn>
                  </a:cxnLst>
                  <a:rect l="0" t="0" r="r" b="b"/>
                  <a:pathLst>
                    <a:path w="54" h="69">
                      <a:moveTo>
                        <a:pt x="54" y="60"/>
                      </a:moveTo>
                      <a:lnTo>
                        <a:pt x="21" y="69"/>
                      </a:lnTo>
                      <a:lnTo>
                        <a:pt x="3" y="57"/>
                      </a:lnTo>
                      <a:lnTo>
                        <a:pt x="0" y="21"/>
                      </a:lnTo>
                      <a:lnTo>
                        <a:pt x="15" y="0"/>
                      </a:lnTo>
                      <a:lnTo>
                        <a:pt x="36" y="12"/>
                      </a:lnTo>
                      <a:lnTo>
                        <a:pt x="48" y="36"/>
                      </a:lnTo>
                      <a:lnTo>
                        <a:pt x="54" y="6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94" name="Freeform 36"/>
                <p:cNvSpPr>
                  <a:spLocks/>
                </p:cNvSpPr>
                <p:nvPr/>
              </p:nvSpPr>
              <p:spPr bwMode="auto">
                <a:xfrm>
                  <a:off x="4698224" y="2904659"/>
                  <a:ext cx="10432" cy="10432"/>
                </a:xfrm>
                <a:custGeom>
                  <a:avLst/>
                  <a:gdLst/>
                  <a:ahLst/>
                  <a:cxnLst>
                    <a:cxn ang="0">
                      <a:pos x="54" y="60"/>
                    </a:cxn>
                    <a:cxn ang="0">
                      <a:pos x="21" y="69"/>
                    </a:cxn>
                    <a:cxn ang="0">
                      <a:pos x="3" y="57"/>
                    </a:cxn>
                    <a:cxn ang="0">
                      <a:pos x="0" y="21"/>
                    </a:cxn>
                    <a:cxn ang="0">
                      <a:pos x="15" y="0"/>
                    </a:cxn>
                    <a:cxn ang="0">
                      <a:pos x="36" y="12"/>
                    </a:cxn>
                    <a:cxn ang="0">
                      <a:pos x="48" y="36"/>
                    </a:cxn>
                    <a:cxn ang="0">
                      <a:pos x="54" y="60"/>
                    </a:cxn>
                  </a:cxnLst>
                  <a:rect l="0" t="0" r="r" b="b"/>
                  <a:pathLst>
                    <a:path w="54" h="69">
                      <a:moveTo>
                        <a:pt x="54" y="60"/>
                      </a:moveTo>
                      <a:lnTo>
                        <a:pt x="21" y="69"/>
                      </a:lnTo>
                      <a:lnTo>
                        <a:pt x="3" y="57"/>
                      </a:lnTo>
                      <a:lnTo>
                        <a:pt x="0" y="21"/>
                      </a:lnTo>
                      <a:lnTo>
                        <a:pt x="15" y="0"/>
                      </a:lnTo>
                      <a:lnTo>
                        <a:pt x="36" y="12"/>
                      </a:lnTo>
                      <a:lnTo>
                        <a:pt x="48" y="36"/>
                      </a:lnTo>
                      <a:lnTo>
                        <a:pt x="54" y="6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95" name="Freeform 45"/>
                <p:cNvSpPr>
                  <a:spLocks/>
                </p:cNvSpPr>
                <p:nvPr/>
              </p:nvSpPr>
              <p:spPr bwMode="auto">
                <a:xfrm>
                  <a:off x="4398834" y="2812861"/>
                  <a:ext cx="517412" cy="722917"/>
                </a:xfrm>
                <a:custGeom>
                  <a:avLst/>
                  <a:gdLst/>
                  <a:ahLst/>
                  <a:cxnLst>
                    <a:cxn ang="0">
                      <a:pos x="1254" y="2025"/>
                    </a:cxn>
                    <a:cxn ang="0">
                      <a:pos x="1230" y="1965"/>
                    </a:cxn>
                    <a:cxn ang="0">
                      <a:pos x="1200" y="1875"/>
                    </a:cxn>
                    <a:cxn ang="0">
                      <a:pos x="1134" y="1755"/>
                    </a:cxn>
                    <a:cxn ang="0">
                      <a:pos x="1074" y="1692"/>
                    </a:cxn>
                    <a:cxn ang="0">
                      <a:pos x="993" y="1674"/>
                    </a:cxn>
                    <a:cxn ang="0">
                      <a:pos x="906" y="1623"/>
                    </a:cxn>
                    <a:cxn ang="0">
                      <a:pos x="873" y="1518"/>
                    </a:cxn>
                    <a:cxn ang="0">
                      <a:pos x="801" y="1440"/>
                    </a:cxn>
                    <a:cxn ang="0">
                      <a:pos x="726" y="1425"/>
                    </a:cxn>
                    <a:cxn ang="0">
                      <a:pos x="621" y="1374"/>
                    </a:cxn>
                    <a:cxn ang="0">
                      <a:pos x="516" y="1326"/>
                    </a:cxn>
                    <a:cxn ang="0">
                      <a:pos x="447" y="1266"/>
                    </a:cxn>
                    <a:cxn ang="0">
                      <a:pos x="378" y="1314"/>
                    </a:cxn>
                    <a:cxn ang="0">
                      <a:pos x="228" y="1371"/>
                    </a:cxn>
                    <a:cxn ang="0">
                      <a:pos x="21" y="1329"/>
                    </a:cxn>
                    <a:cxn ang="0">
                      <a:pos x="126" y="1188"/>
                    </a:cxn>
                    <a:cxn ang="0">
                      <a:pos x="243" y="1110"/>
                    </a:cxn>
                    <a:cxn ang="0">
                      <a:pos x="306" y="957"/>
                    </a:cxn>
                    <a:cxn ang="0">
                      <a:pos x="204" y="720"/>
                    </a:cxn>
                    <a:cxn ang="0">
                      <a:pos x="78" y="495"/>
                    </a:cxn>
                    <a:cxn ang="0">
                      <a:pos x="54" y="330"/>
                    </a:cxn>
                    <a:cxn ang="0">
                      <a:pos x="60" y="168"/>
                    </a:cxn>
                    <a:cxn ang="0">
                      <a:pos x="42" y="57"/>
                    </a:cxn>
                    <a:cxn ang="0">
                      <a:pos x="171" y="0"/>
                    </a:cxn>
                    <a:cxn ang="0">
                      <a:pos x="207" y="93"/>
                    </a:cxn>
                    <a:cxn ang="0">
                      <a:pos x="297" y="285"/>
                    </a:cxn>
                    <a:cxn ang="0">
                      <a:pos x="336" y="399"/>
                    </a:cxn>
                    <a:cxn ang="0">
                      <a:pos x="438" y="522"/>
                    </a:cxn>
                    <a:cxn ang="0">
                      <a:pos x="384" y="543"/>
                    </a:cxn>
                    <a:cxn ang="0">
                      <a:pos x="306" y="579"/>
                    </a:cxn>
                    <a:cxn ang="0">
                      <a:pos x="342" y="726"/>
                    </a:cxn>
                    <a:cxn ang="0">
                      <a:pos x="381" y="831"/>
                    </a:cxn>
                    <a:cxn ang="0">
                      <a:pos x="444" y="900"/>
                    </a:cxn>
                    <a:cxn ang="0">
                      <a:pos x="474" y="1032"/>
                    </a:cxn>
                    <a:cxn ang="0">
                      <a:pos x="516" y="1134"/>
                    </a:cxn>
                    <a:cxn ang="0">
                      <a:pos x="657" y="1230"/>
                    </a:cxn>
                    <a:cxn ang="0">
                      <a:pos x="786" y="1281"/>
                    </a:cxn>
                    <a:cxn ang="0">
                      <a:pos x="906" y="1329"/>
                    </a:cxn>
                    <a:cxn ang="0">
                      <a:pos x="918" y="1281"/>
                    </a:cxn>
                    <a:cxn ang="0">
                      <a:pos x="807" y="1182"/>
                    </a:cxn>
                    <a:cxn ang="0">
                      <a:pos x="657" y="1050"/>
                    </a:cxn>
                    <a:cxn ang="0">
                      <a:pos x="681" y="1011"/>
                    </a:cxn>
                    <a:cxn ang="0">
                      <a:pos x="795" y="1116"/>
                    </a:cxn>
                    <a:cxn ang="0">
                      <a:pos x="900" y="1212"/>
                    </a:cxn>
                    <a:cxn ang="0">
                      <a:pos x="1032" y="1239"/>
                    </a:cxn>
                    <a:cxn ang="0">
                      <a:pos x="894" y="1143"/>
                    </a:cxn>
                    <a:cxn ang="0">
                      <a:pos x="918" y="1062"/>
                    </a:cxn>
                    <a:cxn ang="0">
                      <a:pos x="984" y="987"/>
                    </a:cxn>
                    <a:cxn ang="0">
                      <a:pos x="972" y="1116"/>
                    </a:cxn>
                    <a:cxn ang="0">
                      <a:pos x="1062" y="1128"/>
                    </a:cxn>
                    <a:cxn ang="0">
                      <a:pos x="1488" y="1191"/>
                    </a:cxn>
                    <a:cxn ang="0">
                      <a:pos x="1230" y="1302"/>
                    </a:cxn>
                    <a:cxn ang="0">
                      <a:pos x="1134" y="1302"/>
                    </a:cxn>
                    <a:cxn ang="0">
                      <a:pos x="1251" y="1425"/>
                    </a:cxn>
                    <a:cxn ang="0">
                      <a:pos x="1221" y="1518"/>
                    </a:cxn>
                    <a:cxn ang="0">
                      <a:pos x="1215" y="1596"/>
                    </a:cxn>
                    <a:cxn ang="0">
                      <a:pos x="1338" y="1698"/>
                    </a:cxn>
                    <a:cxn ang="0">
                      <a:pos x="1308" y="1692"/>
                    </a:cxn>
                    <a:cxn ang="0">
                      <a:pos x="1380" y="1800"/>
                    </a:cxn>
                    <a:cxn ang="0">
                      <a:pos x="1404" y="1908"/>
                    </a:cxn>
                    <a:cxn ang="0">
                      <a:pos x="1434" y="1995"/>
                    </a:cxn>
                    <a:cxn ang="0">
                      <a:pos x="1341" y="2079"/>
                    </a:cxn>
                  </a:cxnLst>
                  <a:rect l="0" t="0" r="r" b="b"/>
                  <a:pathLst>
                    <a:path w="1488" h="2079">
                      <a:moveTo>
                        <a:pt x="1308" y="2070"/>
                      </a:moveTo>
                      <a:lnTo>
                        <a:pt x="1290" y="2064"/>
                      </a:lnTo>
                      <a:lnTo>
                        <a:pt x="1260" y="2049"/>
                      </a:lnTo>
                      <a:lnTo>
                        <a:pt x="1254" y="2025"/>
                      </a:lnTo>
                      <a:lnTo>
                        <a:pt x="1239" y="2001"/>
                      </a:lnTo>
                      <a:lnTo>
                        <a:pt x="1221" y="2010"/>
                      </a:lnTo>
                      <a:lnTo>
                        <a:pt x="1218" y="1986"/>
                      </a:lnTo>
                      <a:lnTo>
                        <a:pt x="1230" y="1965"/>
                      </a:lnTo>
                      <a:lnTo>
                        <a:pt x="1233" y="1941"/>
                      </a:lnTo>
                      <a:lnTo>
                        <a:pt x="1224" y="1905"/>
                      </a:lnTo>
                      <a:lnTo>
                        <a:pt x="1206" y="1896"/>
                      </a:lnTo>
                      <a:lnTo>
                        <a:pt x="1200" y="1875"/>
                      </a:lnTo>
                      <a:lnTo>
                        <a:pt x="1200" y="1848"/>
                      </a:lnTo>
                      <a:lnTo>
                        <a:pt x="1188" y="1821"/>
                      </a:lnTo>
                      <a:lnTo>
                        <a:pt x="1173" y="1797"/>
                      </a:lnTo>
                      <a:lnTo>
                        <a:pt x="1134" y="1755"/>
                      </a:lnTo>
                      <a:lnTo>
                        <a:pt x="1119" y="1740"/>
                      </a:lnTo>
                      <a:lnTo>
                        <a:pt x="1119" y="1707"/>
                      </a:lnTo>
                      <a:lnTo>
                        <a:pt x="1104" y="1692"/>
                      </a:lnTo>
                      <a:lnTo>
                        <a:pt x="1074" y="1692"/>
                      </a:lnTo>
                      <a:lnTo>
                        <a:pt x="1050" y="1671"/>
                      </a:lnTo>
                      <a:lnTo>
                        <a:pt x="1029" y="1638"/>
                      </a:lnTo>
                      <a:lnTo>
                        <a:pt x="1005" y="1650"/>
                      </a:lnTo>
                      <a:lnTo>
                        <a:pt x="993" y="1674"/>
                      </a:lnTo>
                      <a:lnTo>
                        <a:pt x="987" y="1650"/>
                      </a:lnTo>
                      <a:lnTo>
                        <a:pt x="963" y="1638"/>
                      </a:lnTo>
                      <a:lnTo>
                        <a:pt x="933" y="1638"/>
                      </a:lnTo>
                      <a:lnTo>
                        <a:pt x="906" y="1623"/>
                      </a:lnTo>
                      <a:lnTo>
                        <a:pt x="906" y="1599"/>
                      </a:lnTo>
                      <a:lnTo>
                        <a:pt x="906" y="1569"/>
                      </a:lnTo>
                      <a:lnTo>
                        <a:pt x="885" y="1542"/>
                      </a:lnTo>
                      <a:lnTo>
                        <a:pt x="873" y="1518"/>
                      </a:lnTo>
                      <a:lnTo>
                        <a:pt x="849" y="1518"/>
                      </a:lnTo>
                      <a:lnTo>
                        <a:pt x="846" y="1494"/>
                      </a:lnTo>
                      <a:lnTo>
                        <a:pt x="837" y="1461"/>
                      </a:lnTo>
                      <a:lnTo>
                        <a:pt x="801" y="1440"/>
                      </a:lnTo>
                      <a:lnTo>
                        <a:pt x="786" y="1455"/>
                      </a:lnTo>
                      <a:lnTo>
                        <a:pt x="765" y="1443"/>
                      </a:lnTo>
                      <a:lnTo>
                        <a:pt x="750" y="1425"/>
                      </a:lnTo>
                      <a:lnTo>
                        <a:pt x="726" y="1425"/>
                      </a:lnTo>
                      <a:lnTo>
                        <a:pt x="702" y="1404"/>
                      </a:lnTo>
                      <a:lnTo>
                        <a:pt x="675" y="1377"/>
                      </a:lnTo>
                      <a:lnTo>
                        <a:pt x="651" y="1371"/>
                      </a:lnTo>
                      <a:lnTo>
                        <a:pt x="621" y="1374"/>
                      </a:lnTo>
                      <a:lnTo>
                        <a:pt x="603" y="1359"/>
                      </a:lnTo>
                      <a:lnTo>
                        <a:pt x="579" y="1335"/>
                      </a:lnTo>
                      <a:lnTo>
                        <a:pt x="552" y="1338"/>
                      </a:lnTo>
                      <a:lnTo>
                        <a:pt x="516" y="1326"/>
                      </a:lnTo>
                      <a:lnTo>
                        <a:pt x="522" y="1299"/>
                      </a:lnTo>
                      <a:lnTo>
                        <a:pt x="498" y="1278"/>
                      </a:lnTo>
                      <a:lnTo>
                        <a:pt x="468" y="1266"/>
                      </a:lnTo>
                      <a:lnTo>
                        <a:pt x="447" y="1266"/>
                      </a:lnTo>
                      <a:lnTo>
                        <a:pt x="423" y="1269"/>
                      </a:lnTo>
                      <a:lnTo>
                        <a:pt x="426" y="1314"/>
                      </a:lnTo>
                      <a:lnTo>
                        <a:pt x="396" y="1314"/>
                      </a:lnTo>
                      <a:lnTo>
                        <a:pt x="378" y="1314"/>
                      </a:lnTo>
                      <a:lnTo>
                        <a:pt x="351" y="1350"/>
                      </a:lnTo>
                      <a:lnTo>
                        <a:pt x="297" y="1347"/>
                      </a:lnTo>
                      <a:lnTo>
                        <a:pt x="273" y="1347"/>
                      </a:lnTo>
                      <a:lnTo>
                        <a:pt x="228" y="1371"/>
                      </a:lnTo>
                      <a:lnTo>
                        <a:pt x="186" y="1398"/>
                      </a:lnTo>
                      <a:lnTo>
                        <a:pt x="171" y="1425"/>
                      </a:lnTo>
                      <a:lnTo>
                        <a:pt x="78" y="1377"/>
                      </a:lnTo>
                      <a:lnTo>
                        <a:pt x="21" y="1329"/>
                      </a:lnTo>
                      <a:lnTo>
                        <a:pt x="0" y="1284"/>
                      </a:lnTo>
                      <a:lnTo>
                        <a:pt x="39" y="1266"/>
                      </a:lnTo>
                      <a:lnTo>
                        <a:pt x="87" y="1236"/>
                      </a:lnTo>
                      <a:lnTo>
                        <a:pt x="126" y="1188"/>
                      </a:lnTo>
                      <a:lnTo>
                        <a:pt x="159" y="1167"/>
                      </a:lnTo>
                      <a:lnTo>
                        <a:pt x="186" y="1167"/>
                      </a:lnTo>
                      <a:lnTo>
                        <a:pt x="225" y="1146"/>
                      </a:lnTo>
                      <a:lnTo>
                        <a:pt x="243" y="1110"/>
                      </a:lnTo>
                      <a:lnTo>
                        <a:pt x="246" y="1083"/>
                      </a:lnTo>
                      <a:lnTo>
                        <a:pt x="261" y="1044"/>
                      </a:lnTo>
                      <a:lnTo>
                        <a:pt x="282" y="1008"/>
                      </a:lnTo>
                      <a:lnTo>
                        <a:pt x="306" y="957"/>
                      </a:lnTo>
                      <a:lnTo>
                        <a:pt x="288" y="897"/>
                      </a:lnTo>
                      <a:lnTo>
                        <a:pt x="273" y="828"/>
                      </a:lnTo>
                      <a:lnTo>
                        <a:pt x="228" y="771"/>
                      </a:lnTo>
                      <a:lnTo>
                        <a:pt x="204" y="720"/>
                      </a:lnTo>
                      <a:lnTo>
                        <a:pt x="150" y="666"/>
                      </a:lnTo>
                      <a:lnTo>
                        <a:pt x="129" y="600"/>
                      </a:lnTo>
                      <a:lnTo>
                        <a:pt x="102" y="549"/>
                      </a:lnTo>
                      <a:lnTo>
                        <a:pt x="78" y="495"/>
                      </a:lnTo>
                      <a:lnTo>
                        <a:pt x="63" y="444"/>
                      </a:lnTo>
                      <a:lnTo>
                        <a:pt x="63" y="396"/>
                      </a:lnTo>
                      <a:lnTo>
                        <a:pt x="54" y="360"/>
                      </a:lnTo>
                      <a:lnTo>
                        <a:pt x="54" y="330"/>
                      </a:lnTo>
                      <a:lnTo>
                        <a:pt x="60" y="300"/>
                      </a:lnTo>
                      <a:lnTo>
                        <a:pt x="54" y="261"/>
                      </a:lnTo>
                      <a:lnTo>
                        <a:pt x="51" y="207"/>
                      </a:lnTo>
                      <a:lnTo>
                        <a:pt x="60" y="168"/>
                      </a:lnTo>
                      <a:lnTo>
                        <a:pt x="54" y="138"/>
                      </a:lnTo>
                      <a:lnTo>
                        <a:pt x="39" y="123"/>
                      </a:lnTo>
                      <a:lnTo>
                        <a:pt x="39" y="99"/>
                      </a:lnTo>
                      <a:lnTo>
                        <a:pt x="42" y="57"/>
                      </a:lnTo>
                      <a:lnTo>
                        <a:pt x="72" y="39"/>
                      </a:lnTo>
                      <a:lnTo>
                        <a:pt x="114" y="42"/>
                      </a:lnTo>
                      <a:lnTo>
                        <a:pt x="153" y="12"/>
                      </a:lnTo>
                      <a:lnTo>
                        <a:pt x="171" y="0"/>
                      </a:lnTo>
                      <a:lnTo>
                        <a:pt x="186" y="15"/>
                      </a:lnTo>
                      <a:lnTo>
                        <a:pt x="207" y="36"/>
                      </a:lnTo>
                      <a:lnTo>
                        <a:pt x="207" y="69"/>
                      </a:lnTo>
                      <a:lnTo>
                        <a:pt x="207" y="93"/>
                      </a:lnTo>
                      <a:lnTo>
                        <a:pt x="234" y="135"/>
                      </a:lnTo>
                      <a:lnTo>
                        <a:pt x="258" y="195"/>
                      </a:lnTo>
                      <a:lnTo>
                        <a:pt x="285" y="228"/>
                      </a:lnTo>
                      <a:lnTo>
                        <a:pt x="297" y="285"/>
                      </a:lnTo>
                      <a:lnTo>
                        <a:pt x="303" y="327"/>
                      </a:lnTo>
                      <a:lnTo>
                        <a:pt x="318" y="351"/>
                      </a:lnTo>
                      <a:lnTo>
                        <a:pt x="336" y="363"/>
                      </a:lnTo>
                      <a:lnTo>
                        <a:pt x="336" y="399"/>
                      </a:lnTo>
                      <a:lnTo>
                        <a:pt x="351" y="438"/>
                      </a:lnTo>
                      <a:lnTo>
                        <a:pt x="357" y="465"/>
                      </a:lnTo>
                      <a:lnTo>
                        <a:pt x="393" y="480"/>
                      </a:lnTo>
                      <a:lnTo>
                        <a:pt x="438" y="522"/>
                      </a:lnTo>
                      <a:lnTo>
                        <a:pt x="450" y="537"/>
                      </a:lnTo>
                      <a:lnTo>
                        <a:pt x="432" y="540"/>
                      </a:lnTo>
                      <a:lnTo>
                        <a:pt x="408" y="531"/>
                      </a:lnTo>
                      <a:lnTo>
                        <a:pt x="384" y="543"/>
                      </a:lnTo>
                      <a:lnTo>
                        <a:pt x="342" y="570"/>
                      </a:lnTo>
                      <a:lnTo>
                        <a:pt x="327" y="546"/>
                      </a:lnTo>
                      <a:lnTo>
                        <a:pt x="306" y="552"/>
                      </a:lnTo>
                      <a:lnTo>
                        <a:pt x="306" y="579"/>
                      </a:lnTo>
                      <a:lnTo>
                        <a:pt x="315" y="621"/>
                      </a:lnTo>
                      <a:lnTo>
                        <a:pt x="345" y="666"/>
                      </a:lnTo>
                      <a:lnTo>
                        <a:pt x="342" y="702"/>
                      </a:lnTo>
                      <a:lnTo>
                        <a:pt x="342" y="726"/>
                      </a:lnTo>
                      <a:lnTo>
                        <a:pt x="357" y="744"/>
                      </a:lnTo>
                      <a:lnTo>
                        <a:pt x="366" y="774"/>
                      </a:lnTo>
                      <a:lnTo>
                        <a:pt x="366" y="801"/>
                      </a:lnTo>
                      <a:lnTo>
                        <a:pt x="381" y="831"/>
                      </a:lnTo>
                      <a:lnTo>
                        <a:pt x="384" y="852"/>
                      </a:lnTo>
                      <a:lnTo>
                        <a:pt x="390" y="834"/>
                      </a:lnTo>
                      <a:lnTo>
                        <a:pt x="408" y="867"/>
                      </a:lnTo>
                      <a:lnTo>
                        <a:pt x="444" y="900"/>
                      </a:lnTo>
                      <a:lnTo>
                        <a:pt x="441" y="936"/>
                      </a:lnTo>
                      <a:lnTo>
                        <a:pt x="441" y="963"/>
                      </a:lnTo>
                      <a:lnTo>
                        <a:pt x="468" y="987"/>
                      </a:lnTo>
                      <a:lnTo>
                        <a:pt x="474" y="1032"/>
                      </a:lnTo>
                      <a:lnTo>
                        <a:pt x="450" y="1050"/>
                      </a:lnTo>
                      <a:lnTo>
                        <a:pt x="453" y="1089"/>
                      </a:lnTo>
                      <a:lnTo>
                        <a:pt x="504" y="1107"/>
                      </a:lnTo>
                      <a:lnTo>
                        <a:pt x="516" y="1134"/>
                      </a:lnTo>
                      <a:lnTo>
                        <a:pt x="546" y="1137"/>
                      </a:lnTo>
                      <a:lnTo>
                        <a:pt x="582" y="1164"/>
                      </a:lnTo>
                      <a:lnTo>
                        <a:pt x="618" y="1209"/>
                      </a:lnTo>
                      <a:lnTo>
                        <a:pt x="657" y="1230"/>
                      </a:lnTo>
                      <a:lnTo>
                        <a:pt x="693" y="1230"/>
                      </a:lnTo>
                      <a:lnTo>
                        <a:pt x="714" y="1254"/>
                      </a:lnTo>
                      <a:lnTo>
                        <a:pt x="756" y="1269"/>
                      </a:lnTo>
                      <a:lnTo>
                        <a:pt x="786" y="1281"/>
                      </a:lnTo>
                      <a:lnTo>
                        <a:pt x="813" y="1320"/>
                      </a:lnTo>
                      <a:lnTo>
                        <a:pt x="852" y="1314"/>
                      </a:lnTo>
                      <a:lnTo>
                        <a:pt x="879" y="1308"/>
                      </a:lnTo>
                      <a:lnTo>
                        <a:pt x="906" y="1329"/>
                      </a:lnTo>
                      <a:lnTo>
                        <a:pt x="936" y="1341"/>
                      </a:lnTo>
                      <a:lnTo>
                        <a:pt x="951" y="1323"/>
                      </a:lnTo>
                      <a:lnTo>
                        <a:pt x="948" y="1305"/>
                      </a:lnTo>
                      <a:lnTo>
                        <a:pt x="918" y="1281"/>
                      </a:lnTo>
                      <a:lnTo>
                        <a:pt x="891" y="1257"/>
                      </a:lnTo>
                      <a:lnTo>
                        <a:pt x="888" y="1227"/>
                      </a:lnTo>
                      <a:lnTo>
                        <a:pt x="858" y="1203"/>
                      </a:lnTo>
                      <a:lnTo>
                        <a:pt x="807" y="1182"/>
                      </a:lnTo>
                      <a:lnTo>
                        <a:pt x="753" y="1152"/>
                      </a:lnTo>
                      <a:lnTo>
                        <a:pt x="708" y="1122"/>
                      </a:lnTo>
                      <a:lnTo>
                        <a:pt x="675" y="1071"/>
                      </a:lnTo>
                      <a:lnTo>
                        <a:pt x="657" y="1050"/>
                      </a:lnTo>
                      <a:lnTo>
                        <a:pt x="651" y="1029"/>
                      </a:lnTo>
                      <a:lnTo>
                        <a:pt x="636" y="1005"/>
                      </a:lnTo>
                      <a:lnTo>
                        <a:pt x="651" y="993"/>
                      </a:lnTo>
                      <a:lnTo>
                        <a:pt x="681" y="1011"/>
                      </a:lnTo>
                      <a:lnTo>
                        <a:pt x="708" y="1044"/>
                      </a:lnTo>
                      <a:lnTo>
                        <a:pt x="741" y="1074"/>
                      </a:lnTo>
                      <a:lnTo>
                        <a:pt x="759" y="1080"/>
                      </a:lnTo>
                      <a:lnTo>
                        <a:pt x="795" y="1116"/>
                      </a:lnTo>
                      <a:lnTo>
                        <a:pt x="828" y="1143"/>
                      </a:lnTo>
                      <a:lnTo>
                        <a:pt x="855" y="1164"/>
                      </a:lnTo>
                      <a:lnTo>
                        <a:pt x="870" y="1191"/>
                      </a:lnTo>
                      <a:lnTo>
                        <a:pt x="900" y="1212"/>
                      </a:lnTo>
                      <a:lnTo>
                        <a:pt x="918" y="1245"/>
                      </a:lnTo>
                      <a:lnTo>
                        <a:pt x="960" y="1263"/>
                      </a:lnTo>
                      <a:lnTo>
                        <a:pt x="1020" y="1275"/>
                      </a:lnTo>
                      <a:lnTo>
                        <a:pt x="1032" y="1239"/>
                      </a:lnTo>
                      <a:lnTo>
                        <a:pt x="984" y="1188"/>
                      </a:lnTo>
                      <a:lnTo>
                        <a:pt x="966" y="1152"/>
                      </a:lnTo>
                      <a:lnTo>
                        <a:pt x="921" y="1143"/>
                      </a:lnTo>
                      <a:lnTo>
                        <a:pt x="894" y="1143"/>
                      </a:lnTo>
                      <a:lnTo>
                        <a:pt x="900" y="1119"/>
                      </a:lnTo>
                      <a:lnTo>
                        <a:pt x="879" y="1095"/>
                      </a:lnTo>
                      <a:lnTo>
                        <a:pt x="885" y="1074"/>
                      </a:lnTo>
                      <a:lnTo>
                        <a:pt x="918" y="1062"/>
                      </a:lnTo>
                      <a:lnTo>
                        <a:pt x="939" y="1050"/>
                      </a:lnTo>
                      <a:lnTo>
                        <a:pt x="954" y="1026"/>
                      </a:lnTo>
                      <a:lnTo>
                        <a:pt x="954" y="1002"/>
                      </a:lnTo>
                      <a:lnTo>
                        <a:pt x="984" y="987"/>
                      </a:lnTo>
                      <a:lnTo>
                        <a:pt x="987" y="1014"/>
                      </a:lnTo>
                      <a:lnTo>
                        <a:pt x="975" y="1041"/>
                      </a:lnTo>
                      <a:lnTo>
                        <a:pt x="969" y="1080"/>
                      </a:lnTo>
                      <a:lnTo>
                        <a:pt x="972" y="1116"/>
                      </a:lnTo>
                      <a:lnTo>
                        <a:pt x="1011" y="1101"/>
                      </a:lnTo>
                      <a:lnTo>
                        <a:pt x="1020" y="1125"/>
                      </a:lnTo>
                      <a:lnTo>
                        <a:pt x="1032" y="1140"/>
                      </a:lnTo>
                      <a:lnTo>
                        <a:pt x="1062" y="1128"/>
                      </a:lnTo>
                      <a:lnTo>
                        <a:pt x="1080" y="1140"/>
                      </a:lnTo>
                      <a:lnTo>
                        <a:pt x="1119" y="1110"/>
                      </a:lnTo>
                      <a:lnTo>
                        <a:pt x="1185" y="1047"/>
                      </a:lnTo>
                      <a:lnTo>
                        <a:pt x="1488" y="1191"/>
                      </a:lnTo>
                      <a:lnTo>
                        <a:pt x="1401" y="1248"/>
                      </a:lnTo>
                      <a:lnTo>
                        <a:pt x="1272" y="1299"/>
                      </a:lnTo>
                      <a:lnTo>
                        <a:pt x="1251" y="1296"/>
                      </a:lnTo>
                      <a:lnTo>
                        <a:pt x="1230" y="1302"/>
                      </a:lnTo>
                      <a:lnTo>
                        <a:pt x="1182" y="1311"/>
                      </a:lnTo>
                      <a:lnTo>
                        <a:pt x="1146" y="1293"/>
                      </a:lnTo>
                      <a:lnTo>
                        <a:pt x="1119" y="1278"/>
                      </a:lnTo>
                      <a:lnTo>
                        <a:pt x="1134" y="1302"/>
                      </a:lnTo>
                      <a:lnTo>
                        <a:pt x="1164" y="1344"/>
                      </a:lnTo>
                      <a:lnTo>
                        <a:pt x="1176" y="1380"/>
                      </a:lnTo>
                      <a:lnTo>
                        <a:pt x="1224" y="1413"/>
                      </a:lnTo>
                      <a:lnTo>
                        <a:pt x="1251" y="1425"/>
                      </a:lnTo>
                      <a:lnTo>
                        <a:pt x="1230" y="1452"/>
                      </a:lnTo>
                      <a:lnTo>
                        <a:pt x="1221" y="1470"/>
                      </a:lnTo>
                      <a:lnTo>
                        <a:pt x="1236" y="1506"/>
                      </a:lnTo>
                      <a:lnTo>
                        <a:pt x="1221" y="1518"/>
                      </a:lnTo>
                      <a:lnTo>
                        <a:pt x="1197" y="1521"/>
                      </a:lnTo>
                      <a:lnTo>
                        <a:pt x="1191" y="1548"/>
                      </a:lnTo>
                      <a:lnTo>
                        <a:pt x="1215" y="1575"/>
                      </a:lnTo>
                      <a:lnTo>
                        <a:pt x="1215" y="1596"/>
                      </a:lnTo>
                      <a:lnTo>
                        <a:pt x="1245" y="1632"/>
                      </a:lnTo>
                      <a:lnTo>
                        <a:pt x="1275" y="1656"/>
                      </a:lnTo>
                      <a:lnTo>
                        <a:pt x="1308" y="1662"/>
                      </a:lnTo>
                      <a:lnTo>
                        <a:pt x="1338" y="1698"/>
                      </a:lnTo>
                      <a:lnTo>
                        <a:pt x="1362" y="1722"/>
                      </a:lnTo>
                      <a:lnTo>
                        <a:pt x="1356" y="1740"/>
                      </a:lnTo>
                      <a:lnTo>
                        <a:pt x="1338" y="1716"/>
                      </a:lnTo>
                      <a:lnTo>
                        <a:pt x="1308" y="1692"/>
                      </a:lnTo>
                      <a:lnTo>
                        <a:pt x="1299" y="1725"/>
                      </a:lnTo>
                      <a:lnTo>
                        <a:pt x="1326" y="1749"/>
                      </a:lnTo>
                      <a:lnTo>
                        <a:pt x="1362" y="1782"/>
                      </a:lnTo>
                      <a:lnTo>
                        <a:pt x="1380" y="1800"/>
                      </a:lnTo>
                      <a:lnTo>
                        <a:pt x="1386" y="1824"/>
                      </a:lnTo>
                      <a:lnTo>
                        <a:pt x="1401" y="1851"/>
                      </a:lnTo>
                      <a:lnTo>
                        <a:pt x="1389" y="1869"/>
                      </a:lnTo>
                      <a:lnTo>
                        <a:pt x="1404" y="1908"/>
                      </a:lnTo>
                      <a:lnTo>
                        <a:pt x="1410" y="1929"/>
                      </a:lnTo>
                      <a:lnTo>
                        <a:pt x="1401" y="1956"/>
                      </a:lnTo>
                      <a:lnTo>
                        <a:pt x="1419" y="1977"/>
                      </a:lnTo>
                      <a:lnTo>
                        <a:pt x="1434" y="1995"/>
                      </a:lnTo>
                      <a:lnTo>
                        <a:pt x="1422" y="2022"/>
                      </a:lnTo>
                      <a:lnTo>
                        <a:pt x="1386" y="2022"/>
                      </a:lnTo>
                      <a:lnTo>
                        <a:pt x="1368" y="2055"/>
                      </a:lnTo>
                      <a:lnTo>
                        <a:pt x="1341" y="2079"/>
                      </a:lnTo>
                      <a:lnTo>
                        <a:pt x="1308" y="207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96" name="Freeform 46"/>
                <p:cNvSpPr>
                  <a:spLocks/>
                </p:cNvSpPr>
                <p:nvPr/>
              </p:nvSpPr>
              <p:spPr bwMode="auto">
                <a:xfrm>
                  <a:off x="4555309" y="3261424"/>
                  <a:ext cx="18777" cy="23993"/>
                </a:xfrm>
                <a:custGeom>
                  <a:avLst/>
                  <a:gdLst/>
                  <a:ahLst/>
                  <a:cxnLst>
                    <a:cxn ang="0">
                      <a:pos x="54" y="60"/>
                    </a:cxn>
                    <a:cxn ang="0">
                      <a:pos x="21" y="69"/>
                    </a:cxn>
                    <a:cxn ang="0">
                      <a:pos x="3" y="57"/>
                    </a:cxn>
                    <a:cxn ang="0">
                      <a:pos x="0" y="21"/>
                    </a:cxn>
                    <a:cxn ang="0">
                      <a:pos x="15" y="0"/>
                    </a:cxn>
                    <a:cxn ang="0">
                      <a:pos x="36" y="12"/>
                    </a:cxn>
                    <a:cxn ang="0">
                      <a:pos x="48" y="36"/>
                    </a:cxn>
                    <a:cxn ang="0">
                      <a:pos x="54" y="60"/>
                    </a:cxn>
                  </a:cxnLst>
                  <a:rect l="0" t="0" r="r" b="b"/>
                  <a:pathLst>
                    <a:path w="54" h="69">
                      <a:moveTo>
                        <a:pt x="54" y="60"/>
                      </a:moveTo>
                      <a:lnTo>
                        <a:pt x="21" y="69"/>
                      </a:lnTo>
                      <a:lnTo>
                        <a:pt x="3" y="57"/>
                      </a:lnTo>
                      <a:lnTo>
                        <a:pt x="0" y="21"/>
                      </a:lnTo>
                      <a:lnTo>
                        <a:pt x="15" y="0"/>
                      </a:lnTo>
                      <a:lnTo>
                        <a:pt x="36" y="12"/>
                      </a:lnTo>
                      <a:lnTo>
                        <a:pt x="48" y="36"/>
                      </a:lnTo>
                      <a:lnTo>
                        <a:pt x="54" y="6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97" name="Freeform 47"/>
                <p:cNvSpPr>
                  <a:spLocks/>
                </p:cNvSpPr>
                <p:nvPr/>
              </p:nvSpPr>
              <p:spPr bwMode="auto">
                <a:xfrm>
                  <a:off x="4892253" y="3459626"/>
                  <a:ext cx="11475" cy="23993"/>
                </a:xfrm>
                <a:custGeom>
                  <a:avLst/>
                  <a:gdLst/>
                  <a:ahLst/>
                  <a:cxnLst>
                    <a:cxn ang="0">
                      <a:pos x="18" y="69"/>
                    </a:cxn>
                    <a:cxn ang="0">
                      <a:pos x="27" y="39"/>
                    </a:cxn>
                    <a:cxn ang="0">
                      <a:pos x="33" y="18"/>
                    </a:cxn>
                    <a:cxn ang="0">
                      <a:pos x="15" y="0"/>
                    </a:cxn>
                    <a:cxn ang="0">
                      <a:pos x="0" y="24"/>
                    </a:cxn>
                    <a:cxn ang="0">
                      <a:pos x="0" y="42"/>
                    </a:cxn>
                    <a:cxn ang="0">
                      <a:pos x="18" y="69"/>
                    </a:cxn>
                  </a:cxnLst>
                  <a:rect l="0" t="0" r="r" b="b"/>
                  <a:pathLst>
                    <a:path w="33" h="69">
                      <a:moveTo>
                        <a:pt x="18" y="69"/>
                      </a:moveTo>
                      <a:lnTo>
                        <a:pt x="27" y="39"/>
                      </a:lnTo>
                      <a:lnTo>
                        <a:pt x="33" y="18"/>
                      </a:lnTo>
                      <a:lnTo>
                        <a:pt x="15" y="0"/>
                      </a:lnTo>
                      <a:lnTo>
                        <a:pt x="0" y="24"/>
                      </a:lnTo>
                      <a:lnTo>
                        <a:pt x="0" y="42"/>
                      </a:lnTo>
                      <a:lnTo>
                        <a:pt x="18" y="69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98" name="Freeform 48"/>
                <p:cNvSpPr>
                  <a:spLocks/>
                </p:cNvSpPr>
                <p:nvPr/>
              </p:nvSpPr>
              <p:spPr bwMode="auto">
                <a:xfrm>
                  <a:off x="4581388" y="3134158"/>
                  <a:ext cx="13561" cy="26079"/>
                </a:xfrm>
                <a:custGeom>
                  <a:avLst/>
                  <a:gdLst/>
                  <a:ahLst/>
                  <a:cxnLst>
                    <a:cxn ang="0">
                      <a:pos x="12" y="75"/>
                    </a:cxn>
                    <a:cxn ang="0">
                      <a:pos x="21" y="51"/>
                    </a:cxn>
                    <a:cxn ang="0">
                      <a:pos x="39" y="30"/>
                    </a:cxn>
                    <a:cxn ang="0">
                      <a:pos x="39" y="12"/>
                    </a:cxn>
                    <a:cxn ang="0">
                      <a:pos x="15" y="0"/>
                    </a:cxn>
                    <a:cxn ang="0">
                      <a:pos x="0" y="12"/>
                    </a:cxn>
                    <a:cxn ang="0">
                      <a:pos x="0" y="33"/>
                    </a:cxn>
                    <a:cxn ang="0">
                      <a:pos x="12" y="75"/>
                    </a:cxn>
                  </a:cxnLst>
                  <a:rect l="0" t="0" r="r" b="b"/>
                  <a:pathLst>
                    <a:path w="39" h="75">
                      <a:moveTo>
                        <a:pt x="12" y="75"/>
                      </a:moveTo>
                      <a:lnTo>
                        <a:pt x="21" y="51"/>
                      </a:lnTo>
                      <a:lnTo>
                        <a:pt x="39" y="30"/>
                      </a:lnTo>
                      <a:lnTo>
                        <a:pt x="39" y="12"/>
                      </a:lnTo>
                      <a:lnTo>
                        <a:pt x="15" y="0"/>
                      </a:lnTo>
                      <a:lnTo>
                        <a:pt x="0" y="12"/>
                      </a:lnTo>
                      <a:lnTo>
                        <a:pt x="0" y="33"/>
                      </a:lnTo>
                      <a:lnTo>
                        <a:pt x="12" y="75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99" name="Freeform 49"/>
                <p:cNvSpPr>
                  <a:spLocks/>
                </p:cNvSpPr>
                <p:nvPr/>
              </p:nvSpPr>
              <p:spPr bwMode="auto">
                <a:xfrm>
                  <a:off x="4579302" y="2872322"/>
                  <a:ext cx="90755" cy="157519"/>
                </a:xfrm>
                <a:custGeom>
                  <a:avLst/>
                  <a:gdLst/>
                  <a:ahLst/>
                  <a:cxnLst>
                    <a:cxn ang="0">
                      <a:pos x="120" y="432"/>
                    </a:cxn>
                    <a:cxn ang="0">
                      <a:pos x="96" y="411"/>
                    </a:cxn>
                    <a:cxn ang="0">
                      <a:pos x="99" y="384"/>
                    </a:cxn>
                    <a:cxn ang="0">
                      <a:pos x="87" y="369"/>
                    </a:cxn>
                    <a:cxn ang="0">
                      <a:pos x="93" y="351"/>
                    </a:cxn>
                    <a:cxn ang="0">
                      <a:pos x="117" y="363"/>
                    </a:cxn>
                    <a:cxn ang="0">
                      <a:pos x="144" y="357"/>
                    </a:cxn>
                    <a:cxn ang="0">
                      <a:pos x="141" y="330"/>
                    </a:cxn>
                    <a:cxn ang="0">
                      <a:pos x="117" y="315"/>
                    </a:cxn>
                    <a:cxn ang="0">
                      <a:pos x="111" y="288"/>
                    </a:cxn>
                    <a:cxn ang="0">
                      <a:pos x="108" y="261"/>
                    </a:cxn>
                    <a:cxn ang="0">
                      <a:pos x="84" y="240"/>
                    </a:cxn>
                    <a:cxn ang="0">
                      <a:pos x="87" y="204"/>
                    </a:cxn>
                    <a:cxn ang="0">
                      <a:pos x="81" y="177"/>
                    </a:cxn>
                    <a:cxn ang="0">
                      <a:pos x="57" y="162"/>
                    </a:cxn>
                    <a:cxn ang="0">
                      <a:pos x="54" y="141"/>
                    </a:cxn>
                    <a:cxn ang="0">
                      <a:pos x="60" y="123"/>
                    </a:cxn>
                    <a:cxn ang="0">
                      <a:pos x="24" y="114"/>
                    </a:cxn>
                    <a:cxn ang="0">
                      <a:pos x="12" y="132"/>
                    </a:cxn>
                    <a:cxn ang="0">
                      <a:pos x="0" y="108"/>
                    </a:cxn>
                    <a:cxn ang="0">
                      <a:pos x="15" y="78"/>
                    </a:cxn>
                    <a:cxn ang="0">
                      <a:pos x="18" y="60"/>
                    </a:cxn>
                    <a:cxn ang="0">
                      <a:pos x="39" y="39"/>
                    </a:cxn>
                    <a:cxn ang="0">
                      <a:pos x="18" y="18"/>
                    </a:cxn>
                    <a:cxn ang="0">
                      <a:pos x="57" y="15"/>
                    </a:cxn>
                    <a:cxn ang="0">
                      <a:pos x="72" y="39"/>
                    </a:cxn>
                    <a:cxn ang="0">
                      <a:pos x="93" y="30"/>
                    </a:cxn>
                    <a:cxn ang="0">
                      <a:pos x="123" y="0"/>
                    </a:cxn>
                    <a:cxn ang="0">
                      <a:pos x="168" y="12"/>
                    </a:cxn>
                    <a:cxn ang="0">
                      <a:pos x="186" y="15"/>
                    </a:cxn>
                    <a:cxn ang="0">
                      <a:pos x="207" y="9"/>
                    </a:cxn>
                    <a:cxn ang="0">
                      <a:pos x="225" y="27"/>
                    </a:cxn>
                    <a:cxn ang="0">
                      <a:pos x="252" y="63"/>
                    </a:cxn>
                    <a:cxn ang="0">
                      <a:pos x="261" y="87"/>
                    </a:cxn>
                    <a:cxn ang="0">
                      <a:pos x="240" y="75"/>
                    </a:cxn>
                    <a:cxn ang="0">
                      <a:pos x="216" y="60"/>
                    </a:cxn>
                    <a:cxn ang="0">
                      <a:pos x="204" y="84"/>
                    </a:cxn>
                    <a:cxn ang="0">
                      <a:pos x="222" y="93"/>
                    </a:cxn>
                    <a:cxn ang="0">
                      <a:pos x="225" y="117"/>
                    </a:cxn>
                    <a:cxn ang="0">
                      <a:pos x="210" y="132"/>
                    </a:cxn>
                    <a:cxn ang="0">
                      <a:pos x="153" y="138"/>
                    </a:cxn>
                    <a:cxn ang="0">
                      <a:pos x="162" y="156"/>
                    </a:cxn>
                    <a:cxn ang="0">
                      <a:pos x="159" y="180"/>
                    </a:cxn>
                    <a:cxn ang="0">
                      <a:pos x="168" y="228"/>
                    </a:cxn>
                    <a:cxn ang="0">
                      <a:pos x="204" y="237"/>
                    </a:cxn>
                    <a:cxn ang="0">
                      <a:pos x="216" y="276"/>
                    </a:cxn>
                    <a:cxn ang="0">
                      <a:pos x="216" y="303"/>
                    </a:cxn>
                    <a:cxn ang="0">
                      <a:pos x="246" y="327"/>
                    </a:cxn>
                    <a:cxn ang="0">
                      <a:pos x="219" y="387"/>
                    </a:cxn>
                    <a:cxn ang="0">
                      <a:pos x="186" y="399"/>
                    </a:cxn>
                    <a:cxn ang="0">
                      <a:pos x="153" y="435"/>
                    </a:cxn>
                    <a:cxn ang="0">
                      <a:pos x="138" y="453"/>
                    </a:cxn>
                    <a:cxn ang="0">
                      <a:pos x="120" y="432"/>
                    </a:cxn>
                  </a:cxnLst>
                  <a:rect l="0" t="0" r="r" b="b"/>
                  <a:pathLst>
                    <a:path w="261" h="453">
                      <a:moveTo>
                        <a:pt x="120" y="432"/>
                      </a:moveTo>
                      <a:lnTo>
                        <a:pt x="96" y="411"/>
                      </a:lnTo>
                      <a:lnTo>
                        <a:pt x="99" y="384"/>
                      </a:lnTo>
                      <a:lnTo>
                        <a:pt x="87" y="369"/>
                      </a:lnTo>
                      <a:lnTo>
                        <a:pt x="93" y="351"/>
                      </a:lnTo>
                      <a:lnTo>
                        <a:pt x="117" y="363"/>
                      </a:lnTo>
                      <a:lnTo>
                        <a:pt x="144" y="357"/>
                      </a:lnTo>
                      <a:lnTo>
                        <a:pt x="141" y="330"/>
                      </a:lnTo>
                      <a:lnTo>
                        <a:pt x="117" y="315"/>
                      </a:lnTo>
                      <a:lnTo>
                        <a:pt x="111" y="288"/>
                      </a:lnTo>
                      <a:lnTo>
                        <a:pt x="108" y="261"/>
                      </a:lnTo>
                      <a:lnTo>
                        <a:pt x="84" y="240"/>
                      </a:lnTo>
                      <a:lnTo>
                        <a:pt x="87" y="204"/>
                      </a:lnTo>
                      <a:lnTo>
                        <a:pt x="81" y="177"/>
                      </a:lnTo>
                      <a:lnTo>
                        <a:pt x="57" y="162"/>
                      </a:lnTo>
                      <a:lnTo>
                        <a:pt x="54" y="141"/>
                      </a:lnTo>
                      <a:lnTo>
                        <a:pt x="60" y="123"/>
                      </a:lnTo>
                      <a:lnTo>
                        <a:pt x="24" y="114"/>
                      </a:lnTo>
                      <a:lnTo>
                        <a:pt x="12" y="132"/>
                      </a:lnTo>
                      <a:lnTo>
                        <a:pt x="0" y="108"/>
                      </a:lnTo>
                      <a:lnTo>
                        <a:pt x="15" y="78"/>
                      </a:lnTo>
                      <a:lnTo>
                        <a:pt x="18" y="60"/>
                      </a:lnTo>
                      <a:lnTo>
                        <a:pt x="39" y="39"/>
                      </a:lnTo>
                      <a:lnTo>
                        <a:pt x="18" y="18"/>
                      </a:lnTo>
                      <a:lnTo>
                        <a:pt x="57" y="15"/>
                      </a:lnTo>
                      <a:lnTo>
                        <a:pt x="72" y="39"/>
                      </a:lnTo>
                      <a:lnTo>
                        <a:pt x="93" y="30"/>
                      </a:lnTo>
                      <a:lnTo>
                        <a:pt x="123" y="0"/>
                      </a:lnTo>
                      <a:lnTo>
                        <a:pt x="168" y="12"/>
                      </a:lnTo>
                      <a:lnTo>
                        <a:pt x="186" y="15"/>
                      </a:lnTo>
                      <a:lnTo>
                        <a:pt x="207" y="9"/>
                      </a:lnTo>
                      <a:lnTo>
                        <a:pt x="225" y="27"/>
                      </a:lnTo>
                      <a:lnTo>
                        <a:pt x="252" y="63"/>
                      </a:lnTo>
                      <a:lnTo>
                        <a:pt x="261" y="87"/>
                      </a:lnTo>
                      <a:lnTo>
                        <a:pt x="240" y="75"/>
                      </a:lnTo>
                      <a:lnTo>
                        <a:pt x="216" y="60"/>
                      </a:lnTo>
                      <a:lnTo>
                        <a:pt x="204" y="84"/>
                      </a:lnTo>
                      <a:lnTo>
                        <a:pt x="222" y="93"/>
                      </a:lnTo>
                      <a:lnTo>
                        <a:pt x="225" y="117"/>
                      </a:lnTo>
                      <a:lnTo>
                        <a:pt x="210" y="132"/>
                      </a:lnTo>
                      <a:lnTo>
                        <a:pt x="153" y="138"/>
                      </a:lnTo>
                      <a:lnTo>
                        <a:pt x="162" y="156"/>
                      </a:lnTo>
                      <a:lnTo>
                        <a:pt x="159" y="180"/>
                      </a:lnTo>
                      <a:lnTo>
                        <a:pt x="168" y="228"/>
                      </a:lnTo>
                      <a:lnTo>
                        <a:pt x="204" y="237"/>
                      </a:lnTo>
                      <a:lnTo>
                        <a:pt x="216" y="276"/>
                      </a:lnTo>
                      <a:lnTo>
                        <a:pt x="216" y="303"/>
                      </a:lnTo>
                      <a:lnTo>
                        <a:pt x="246" y="327"/>
                      </a:lnTo>
                      <a:lnTo>
                        <a:pt x="219" y="387"/>
                      </a:lnTo>
                      <a:lnTo>
                        <a:pt x="186" y="399"/>
                      </a:lnTo>
                      <a:lnTo>
                        <a:pt x="153" y="435"/>
                      </a:lnTo>
                      <a:lnTo>
                        <a:pt x="138" y="453"/>
                      </a:lnTo>
                      <a:lnTo>
                        <a:pt x="120" y="43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00" name="Freeform 50"/>
                <p:cNvSpPr>
                  <a:spLocks/>
                </p:cNvSpPr>
                <p:nvPr/>
              </p:nvSpPr>
              <p:spPr bwMode="auto">
                <a:xfrm>
                  <a:off x="4752468" y="2989157"/>
                  <a:ext cx="44856" cy="23993"/>
                </a:xfrm>
                <a:custGeom>
                  <a:avLst/>
                  <a:gdLst/>
                  <a:ahLst/>
                  <a:cxnLst>
                    <a:cxn ang="0">
                      <a:pos x="42" y="45"/>
                    </a:cxn>
                    <a:cxn ang="0">
                      <a:pos x="12" y="69"/>
                    </a:cxn>
                    <a:cxn ang="0">
                      <a:pos x="0" y="42"/>
                    </a:cxn>
                    <a:cxn ang="0">
                      <a:pos x="15" y="18"/>
                    </a:cxn>
                    <a:cxn ang="0">
                      <a:pos x="36" y="18"/>
                    </a:cxn>
                    <a:cxn ang="0">
                      <a:pos x="69" y="18"/>
                    </a:cxn>
                    <a:cxn ang="0">
                      <a:pos x="90" y="0"/>
                    </a:cxn>
                    <a:cxn ang="0">
                      <a:pos x="114" y="0"/>
                    </a:cxn>
                    <a:cxn ang="0">
                      <a:pos x="129" y="24"/>
                    </a:cxn>
                    <a:cxn ang="0">
                      <a:pos x="105" y="54"/>
                    </a:cxn>
                    <a:cxn ang="0">
                      <a:pos x="69" y="60"/>
                    </a:cxn>
                    <a:cxn ang="0">
                      <a:pos x="42" y="45"/>
                    </a:cxn>
                  </a:cxnLst>
                  <a:rect l="0" t="0" r="r" b="b"/>
                  <a:pathLst>
                    <a:path w="129" h="69">
                      <a:moveTo>
                        <a:pt x="42" y="45"/>
                      </a:moveTo>
                      <a:lnTo>
                        <a:pt x="12" y="69"/>
                      </a:lnTo>
                      <a:lnTo>
                        <a:pt x="0" y="42"/>
                      </a:lnTo>
                      <a:lnTo>
                        <a:pt x="15" y="18"/>
                      </a:lnTo>
                      <a:lnTo>
                        <a:pt x="36" y="18"/>
                      </a:lnTo>
                      <a:lnTo>
                        <a:pt x="69" y="18"/>
                      </a:lnTo>
                      <a:lnTo>
                        <a:pt x="90" y="0"/>
                      </a:lnTo>
                      <a:lnTo>
                        <a:pt x="114" y="0"/>
                      </a:lnTo>
                      <a:lnTo>
                        <a:pt x="129" y="24"/>
                      </a:lnTo>
                      <a:lnTo>
                        <a:pt x="105" y="54"/>
                      </a:lnTo>
                      <a:lnTo>
                        <a:pt x="69" y="60"/>
                      </a:lnTo>
                      <a:lnTo>
                        <a:pt x="42" y="45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01" name="Freeform 51"/>
                <p:cNvSpPr>
                  <a:spLocks/>
                </p:cNvSpPr>
                <p:nvPr/>
              </p:nvSpPr>
              <p:spPr bwMode="auto">
                <a:xfrm>
                  <a:off x="4683619" y="2948473"/>
                  <a:ext cx="53202" cy="36511"/>
                </a:xfrm>
                <a:custGeom>
                  <a:avLst/>
                  <a:gdLst/>
                  <a:ahLst/>
                  <a:cxnLst>
                    <a:cxn ang="0">
                      <a:pos x="147" y="105"/>
                    </a:cxn>
                    <a:cxn ang="0">
                      <a:pos x="117" y="96"/>
                    </a:cxn>
                    <a:cxn ang="0">
                      <a:pos x="102" y="84"/>
                    </a:cxn>
                    <a:cxn ang="0">
                      <a:pos x="69" y="81"/>
                    </a:cxn>
                    <a:cxn ang="0">
                      <a:pos x="51" y="48"/>
                    </a:cxn>
                    <a:cxn ang="0">
                      <a:pos x="24" y="57"/>
                    </a:cxn>
                    <a:cxn ang="0">
                      <a:pos x="0" y="42"/>
                    </a:cxn>
                    <a:cxn ang="0">
                      <a:pos x="0" y="24"/>
                    </a:cxn>
                    <a:cxn ang="0">
                      <a:pos x="27" y="15"/>
                    </a:cxn>
                    <a:cxn ang="0">
                      <a:pos x="45" y="21"/>
                    </a:cxn>
                    <a:cxn ang="0">
                      <a:pos x="66" y="3"/>
                    </a:cxn>
                    <a:cxn ang="0">
                      <a:pos x="93" y="0"/>
                    </a:cxn>
                    <a:cxn ang="0">
                      <a:pos x="99" y="24"/>
                    </a:cxn>
                    <a:cxn ang="0">
                      <a:pos x="81" y="30"/>
                    </a:cxn>
                    <a:cxn ang="0">
                      <a:pos x="93" y="51"/>
                    </a:cxn>
                    <a:cxn ang="0">
                      <a:pos x="117" y="45"/>
                    </a:cxn>
                    <a:cxn ang="0">
                      <a:pos x="141" y="39"/>
                    </a:cxn>
                    <a:cxn ang="0">
                      <a:pos x="141" y="57"/>
                    </a:cxn>
                    <a:cxn ang="0">
                      <a:pos x="153" y="78"/>
                    </a:cxn>
                    <a:cxn ang="0">
                      <a:pos x="147" y="105"/>
                    </a:cxn>
                  </a:cxnLst>
                  <a:rect l="0" t="0" r="r" b="b"/>
                  <a:pathLst>
                    <a:path w="153" h="105">
                      <a:moveTo>
                        <a:pt x="147" y="105"/>
                      </a:moveTo>
                      <a:lnTo>
                        <a:pt x="117" y="96"/>
                      </a:lnTo>
                      <a:lnTo>
                        <a:pt x="102" y="84"/>
                      </a:lnTo>
                      <a:lnTo>
                        <a:pt x="69" y="81"/>
                      </a:lnTo>
                      <a:lnTo>
                        <a:pt x="51" y="48"/>
                      </a:lnTo>
                      <a:lnTo>
                        <a:pt x="24" y="57"/>
                      </a:lnTo>
                      <a:lnTo>
                        <a:pt x="0" y="42"/>
                      </a:lnTo>
                      <a:lnTo>
                        <a:pt x="0" y="24"/>
                      </a:lnTo>
                      <a:lnTo>
                        <a:pt x="27" y="15"/>
                      </a:lnTo>
                      <a:lnTo>
                        <a:pt x="45" y="21"/>
                      </a:lnTo>
                      <a:lnTo>
                        <a:pt x="66" y="3"/>
                      </a:lnTo>
                      <a:lnTo>
                        <a:pt x="93" y="0"/>
                      </a:lnTo>
                      <a:lnTo>
                        <a:pt x="99" y="24"/>
                      </a:lnTo>
                      <a:lnTo>
                        <a:pt x="81" y="30"/>
                      </a:lnTo>
                      <a:lnTo>
                        <a:pt x="93" y="51"/>
                      </a:lnTo>
                      <a:lnTo>
                        <a:pt x="117" y="45"/>
                      </a:lnTo>
                      <a:lnTo>
                        <a:pt x="141" y="39"/>
                      </a:lnTo>
                      <a:lnTo>
                        <a:pt x="141" y="57"/>
                      </a:lnTo>
                      <a:lnTo>
                        <a:pt x="153" y="78"/>
                      </a:lnTo>
                      <a:lnTo>
                        <a:pt x="147" y="105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02" name="Freeform 52"/>
                <p:cNvSpPr>
                  <a:spLocks/>
                </p:cNvSpPr>
                <p:nvPr/>
              </p:nvSpPr>
              <p:spPr bwMode="auto">
                <a:xfrm>
                  <a:off x="4651281" y="2933869"/>
                  <a:ext cx="25036" cy="17734"/>
                </a:xfrm>
                <a:custGeom>
                  <a:avLst/>
                  <a:gdLst/>
                  <a:ahLst/>
                  <a:cxnLst>
                    <a:cxn ang="0">
                      <a:pos x="60" y="51"/>
                    </a:cxn>
                    <a:cxn ang="0">
                      <a:pos x="39" y="51"/>
                    </a:cxn>
                    <a:cxn ang="0">
                      <a:pos x="18" y="42"/>
                    </a:cxn>
                    <a:cxn ang="0">
                      <a:pos x="6" y="27"/>
                    </a:cxn>
                    <a:cxn ang="0">
                      <a:pos x="0" y="6"/>
                    </a:cxn>
                    <a:cxn ang="0">
                      <a:pos x="24" y="0"/>
                    </a:cxn>
                    <a:cxn ang="0">
                      <a:pos x="42" y="15"/>
                    </a:cxn>
                    <a:cxn ang="0">
                      <a:pos x="72" y="33"/>
                    </a:cxn>
                    <a:cxn ang="0">
                      <a:pos x="60" y="51"/>
                    </a:cxn>
                  </a:cxnLst>
                  <a:rect l="0" t="0" r="r" b="b"/>
                  <a:pathLst>
                    <a:path w="72" h="51">
                      <a:moveTo>
                        <a:pt x="60" y="51"/>
                      </a:moveTo>
                      <a:lnTo>
                        <a:pt x="39" y="51"/>
                      </a:lnTo>
                      <a:lnTo>
                        <a:pt x="18" y="42"/>
                      </a:lnTo>
                      <a:lnTo>
                        <a:pt x="6" y="27"/>
                      </a:lnTo>
                      <a:lnTo>
                        <a:pt x="0" y="6"/>
                      </a:lnTo>
                      <a:lnTo>
                        <a:pt x="24" y="0"/>
                      </a:lnTo>
                      <a:lnTo>
                        <a:pt x="42" y="15"/>
                      </a:lnTo>
                      <a:lnTo>
                        <a:pt x="72" y="33"/>
                      </a:lnTo>
                      <a:lnTo>
                        <a:pt x="60" y="51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03" name="Freeform 53"/>
                <p:cNvSpPr>
                  <a:spLocks/>
                </p:cNvSpPr>
                <p:nvPr/>
              </p:nvSpPr>
              <p:spPr bwMode="auto">
                <a:xfrm>
                  <a:off x="4658583" y="3100776"/>
                  <a:ext cx="9389" cy="17734"/>
                </a:xfrm>
                <a:custGeom>
                  <a:avLst/>
                  <a:gdLst/>
                  <a:ahLst/>
                  <a:cxnLst>
                    <a:cxn ang="0">
                      <a:pos x="9" y="69"/>
                    </a:cxn>
                    <a:cxn ang="0">
                      <a:pos x="21" y="51"/>
                    </a:cxn>
                    <a:cxn ang="0">
                      <a:pos x="39" y="30"/>
                    </a:cxn>
                    <a:cxn ang="0">
                      <a:pos x="39" y="12"/>
                    </a:cxn>
                    <a:cxn ang="0">
                      <a:pos x="15" y="0"/>
                    </a:cxn>
                    <a:cxn ang="0">
                      <a:pos x="0" y="12"/>
                    </a:cxn>
                    <a:cxn ang="0">
                      <a:pos x="0" y="33"/>
                    </a:cxn>
                    <a:cxn ang="0">
                      <a:pos x="9" y="69"/>
                    </a:cxn>
                  </a:cxnLst>
                  <a:rect l="0" t="0" r="r" b="b"/>
                  <a:pathLst>
                    <a:path w="39" h="69">
                      <a:moveTo>
                        <a:pt x="9" y="69"/>
                      </a:moveTo>
                      <a:lnTo>
                        <a:pt x="21" y="51"/>
                      </a:lnTo>
                      <a:lnTo>
                        <a:pt x="39" y="30"/>
                      </a:lnTo>
                      <a:lnTo>
                        <a:pt x="39" y="12"/>
                      </a:lnTo>
                      <a:lnTo>
                        <a:pt x="15" y="0"/>
                      </a:lnTo>
                      <a:lnTo>
                        <a:pt x="0" y="12"/>
                      </a:lnTo>
                      <a:lnTo>
                        <a:pt x="0" y="33"/>
                      </a:lnTo>
                      <a:lnTo>
                        <a:pt x="9" y="69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04" name="Freeform 56"/>
                <p:cNvSpPr>
                  <a:spLocks/>
                </p:cNvSpPr>
                <p:nvPr/>
              </p:nvSpPr>
              <p:spPr bwMode="auto">
                <a:xfrm>
                  <a:off x="4174552" y="3073654"/>
                  <a:ext cx="149173" cy="154390"/>
                </a:xfrm>
                <a:custGeom>
                  <a:avLst/>
                  <a:gdLst/>
                  <a:ahLst/>
                  <a:cxnLst>
                    <a:cxn ang="0">
                      <a:pos x="405" y="357"/>
                    </a:cxn>
                    <a:cxn ang="0">
                      <a:pos x="363" y="357"/>
                    </a:cxn>
                    <a:cxn ang="0">
                      <a:pos x="312" y="384"/>
                    </a:cxn>
                    <a:cxn ang="0">
                      <a:pos x="279" y="411"/>
                    </a:cxn>
                    <a:cxn ang="0">
                      <a:pos x="258" y="423"/>
                    </a:cxn>
                    <a:cxn ang="0">
                      <a:pos x="231" y="420"/>
                    </a:cxn>
                    <a:cxn ang="0">
                      <a:pos x="210" y="444"/>
                    </a:cxn>
                    <a:cxn ang="0">
                      <a:pos x="180" y="417"/>
                    </a:cxn>
                    <a:cxn ang="0">
                      <a:pos x="162" y="390"/>
                    </a:cxn>
                    <a:cxn ang="0">
                      <a:pos x="132" y="381"/>
                    </a:cxn>
                    <a:cxn ang="0">
                      <a:pos x="90" y="354"/>
                    </a:cxn>
                    <a:cxn ang="0">
                      <a:pos x="60" y="333"/>
                    </a:cxn>
                    <a:cxn ang="0">
                      <a:pos x="48" y="300"/>
                    </a:cxn>
                    <a:cxn ang="0">
                      <a:pos x="18" y="276"/>
                    </a:cxn>
                    <a:cxn ang="0">
                      <a:pos x="0" y="249"/>
                    </a:cxn>
                    <a:cxn ang="0">
                      <a:pos x="3" y="225"/>
                    </a:cxn>
                    <a:cxn ang="0">
                      <a:pos x="18" y="213"/>
                    </a:cxn>
                    <a:cxn ang="0">
                      <a:pos x="57" y="216"/>
                    </a:cxn>
                    <a:cxn ang="0">
                      <a:pos x="87" y="210"/>
                    </a:cxn>
                    <a:cxn ang="0">
                      <a:pos x="117" y="180"/>
                    </a:cxn>
                    <a:cxn ang="0">
                      <a:pos x="147" y="153"/>
                    </a:cxn>
                    <a:cxn ang="0">
                      <a:pos x="180" y="123"/>
                    </a:cxn>
                    <a:cxn ang="0">
                      <a:pos x="201" y="81"/>
                    </a:cxn>
                    <a:cxn ang="0">
                      <a:pos x="222" y="63"/>
                    </a:cxn>
                    <a:cxn ang="0">
                      <a:pos x="243" y="42"/>
                    </a:cxn>
                    <a:cxn ang="0">
                      <a:pos x="279" y="0"/>
                    </a:cxn>
                    <a:cxn ang="0">
                      <a:pos x="288" y="33"/>
                    </a:cxn>
                    <a:cxn ang="0">
                      <a:pos x="282" y="54"/>
                    </a:cxn>
                    <a:cxn ang="0">
                      <a:pos x="312" y="30"/>
                    </a:cxn>
                    <a:cxn ang="0">
                      <a:pos x="333" y="12"/>
                    </a:cxn>
                    <a:cxn ang="0">
                      <a:pos x="354" y="0"/>
                    </a:cxn>
                    <a:cxn ang="0">
                      <a:pos x="387" y="57"/>
                    </a:cxn>
                    <a:cxn ang="0">
                      <a:pos x="381" y="81"/>
                    </a:cxn>
                    <a:cxn ang="0">
                      <a:pos x="393" y="99"/>
                    </a:cxn>
                    <a:cxn ang="0">
                      <a:pos x="417" y="90"/>
                    </a:cxn>
                    <a:cxn ang="0">
                      <a:pos x="417" y="120"/>
                    </a:cxn>
                    <a:cxn ang="0">
                      <a:pos x="393" y="123"/>
                    </a:cxn>
                    <a:cxn ang="0">
                      <a:pos x="387" y="141"/>
                    </a:cxn>
                    <a:cxn ang="0">
                      <a:pos x="429" y="204"/>
                    </a:cxn>
                    <a:cxn ang="0">
                      <a:pos x="414" y="246"/>
                    </a:cxn>
                    <a:cxn ang="0">
                      <a:pos x="393" y="267"/>
                    </a:cxn>
                    <a:cxn ang="0">
                      <a:pos x="396" y="294"/>
                    </a:cxn>
                    <a:cxn ang="0">
                      <a:pos x="387" y="312"/>
                    </a:cxn>
                    <a:cxn ang="0">
                      <a:pos x="396" y="330"/>
                    </a:cxn>
                    <a:cxn ang="0">
                      <a:pos x="405" y="357"/>
                    </a:cxn>
                  </a:cxnLst>
                  <a:rect l="0" t="0" r="r" b="b"/>
                  <a:pathLst>
                    <a:path w="429" h="444">
                      <a:moveTo>
                        <a:pt x="405" y="357"/>
                      </a:moveTo>
                      <a:lnTo>
                        <a:pt x="363" y="357"/>
                      </a:lnTo>
                      <a:lnTo>
                        <a:pt x="312" y="384"/>
                      </a:lnTo>
                      <a:lnTo>
                        <a:pt x="279" y="411"/>
                      </a:lnTo>
                      <a:lnTo>
                        <a:pt x="258" y="423"/>
                      </a:lnTo>
                      <a:lnTo>
                        <a:pt x="231" y="420"/>
                      </a:lnTo>
                      <a:lnTo>
                        <a:pt x="210" y="444"/>
                      </a:lnTo>
                      <a:lnTo>
                        <a:pt x="180" y="417"/>
                      </a:lnTo>
                      <a:lnTo>
                        <a:pt x="162" y="390"/>
                      </a:lnTo>
                      <a:lnTo>
                        <a:pt x="132" y="381"/>
                      </a:lnTo>
                      <a:lnTo>
                        <a:pt x="90" y="354"/>
                      </a:lnTo>
                      <a:lnTo>
                        <a:pt x="60" y="333"/>
                      </a:lnTo>
                      <a:lnTo>
                        <a:pt x="48" y="300"/>
                      </a:lnTo>
                      <a:lnTo>
                        <a:pt x="18" y="276"/>
                      </a:lnTo>
                      <a:lnTo>
                        <a:pt x="0" y="249"/>
                      </a:lnTo>
                      <a:lnTo>
                        <a:pt x="3" y="225"/>
                      </a:lnTo>
                      <a:lnTo>
                        <a:pt x="18" y="213"/>
                      </a:lnTo>
                      <a:lnTo>
                        <a:pt x="57" y="216"/>
                      </a:lnTo>
                      <a:lnTo>
                        <a:pt x="87" y="210"/>
                      </a:lnTo>
                      <a:lnTo>
                        <a:pt x="117" y="180"/>
                      </a:lnTo>
                      <a:lnTo>
                        <a:pt x="147" y="153"/>
                      </a:lnTo>
                      <a:lnTo>
                        <a:pt x="180" y="123"/>
                      </a:lnTo>
                      <a:lnTo>
                        <a:pt x="201" y="81"/>
                      </a:lnTo>
                      <a:lnTo>
                        <a:pt x="222" y="63"/>
                      </a:lnTo>
                      <a:lnTo>
                        <a:pt x="243" y="42"/>
                      </a:lnTo>
                      <a:lnTo>
                        <a:pt x="279" y="0"/>
                      </a:lnTo>
                      <a:lnTo>
                        <a:pt x="288" y="33"/>
                      </a:lnTo>
                      <a:lnTo>
                        <a:pt x="282" y="54"/>
                      </a:lnTo>
                      <a:lnTo>
                        <a:pt x="312" y="30"/>
                      </a:lnTo>
                      <a:lnTo>
                        <a:pt x="333" y="12"/>
                      </a:lnTo>
                      <a:lnTo>
                        <a:pt x="354" y="0"/>
                      </a:lnTo>
                      <a:lnTo>
                        <a:pt x="387" y="57"/>
                      </a:lnTo>
                      <a:lnTo>
                        <a:pt x="381" y="81"/>
                      </a:lnTo>
                      <a:lnTo>
                        <a:pt x="393" y="99"/>
                      </a:lnTo>
                      <a:lnTo>
                        <a:pt x="417" y="90"/>
                      </a:lnTo>
                      <a:lnTo>
                        <a:pt x="417" y="120"/>
                      </a:lnTo>
                      <a:lnTo>
                        <a:pt x="393" y="123"/>
                      </a:lnTo>
                      <a:lnTo>
                        <a:pt x="387" y="141"/>
                      </a:lnTo>
                      <a:lnTo>
                        <a:pt x="429" y="204"/>
                      </a:lnTo>
                      <a:lnTo>
                        <a:pt x="414" y="246"/>
                      </a:lnTo>
                      <a:lnTo>
                        <a:pt x="393" y="267"/>
                      </a:lnTo>
                      <a:lnTo>
                        <a:pt x="396" y="294"/>
                      </a:lnTo>
                      <a:lnTo>
                        <a:pt x="387" y="312"/>
                      </a:lnTo>
                      <a:lnTo>
                        <a:pt x="396" y="330"/>
                      </a:lnTo>
                      <a:lnTo>
                        <a:pt x="405" y="357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189" name="Batangas"/>
              <p:cNvGrpSpPr/>
              <p:nvPr/>
            </p:nvGrpSpPr>
            <p:grpSpPr>
              <a:xfrm>
                <a:off x="5081528" y="3158150"/>
                <a:ext cx="303562" cy="254534"/>
                <a:chOff x="4160991" y="3158150"/>
                <a:chExt cx="303562" cy="254534"/>
              </a:xfrm>
              <a:grpFill/>
            </p:grpSpPr>
            <p:sp>
              <p:nvSpPr>
                <p:cNvPr id="190" name="Freeform 57"/>
                <p:cNvSpPr>
                  <a:spLocks/>
                </p:cNvSpPr>
                <p:nvPr/>
              </p:nvSpPr>
              <p:spPr bwMode="auto">
                <a:xfrm>
                  <a:off x="4160991" y="3158150"/>
                  <a:ext cx="303562" cy="22845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4" y="27"/>
                    </a:cxn>
                    <a:cxn ang="0">
                      <a:pos x="12" y="72"/>
                    </a:cxn>
                    <a:cxn ang="0">
                      <a:pos x="15" y="114"/>
                    </a:cxn>
                    <a:cxn ang="0">
                      <a:pos x="30" y="165"/>
                    </a:cxn>
                    <a:cxn ang="0">
                      <a:pos x="45" y="210"/>
                    </a:cxn>
                    <a:cxn ang="0">
                      <a:pos x="36" y="234"/>
                    </a:cxn>
                    <a:cxn ang="0">
                      <a:pos x="30" y="261"/>
                    </a:cxn>
                    <a:cxn ang="0">
                      <a:pos x="39" y="303"/>
                    </a:cxn>
                    <a:cxn ang="0">
                      <a:pos x="39" y="384"/>
                    </a:cxn>
                    <a:cxn ang="0">
                      <a:pos x="66" y="444"/>
                    </a:cxn>
                    <a:cxn ang="0">
                      <a:pos x="117" y="477"/>
                    </a:cxn>
                    <a:cxn ang="0">
                      <a:pos x="81" y="414"/>
                    </a:cxn>
                    <a:cxn ang="0">
                      <a:pos x="117" y="387"/>
                    </a:cxn>
                    <a:cxn ang="0">
                      <a:pos x="117" y="330"/>
                    </a:cxn>
                    <a:cxn ang="0">
                      <a:pos x="150" y="309"/>
                    </a:cxn>
                    <a:cxn ang="0">
                      <a:pos x="219" y="306"/>
                    </a:cxn>
                    <a:cxn ang="0">
                      <a:pos x="264" y="333"/>
                    </a:cxn>
                    <a:cxn ang="0">
                      <a:pos x="336" y="372"/>
                    </a:cxn>
                    <a:cxn ang="0">
                      <a:pos x="330" y="435"/>
                    </a:cxn>
                    <a:cxn ang="0">
                      <a:pos x="306" y="486"/>
                    </a:cxn>
                    <a:cxn ang="0">
                      <a:pos x="306" y="552"/>
                    </a:cxn>
                    <a:cxn ang="0">
                      <a:pos x="357" y="534"/>
                    </a:cxn>
                    <a:cxn ang="0">
                      <a:pos x="366" y="480"/>
                    </a:cxn>
                    <a:cxn ang="0">
                      <a:pos x="441" y="462"/>
                    </a:cxn>
                    <a:cxn ang="0">
                      <a:pos x="468" y="507"/>
                    </a:cxn>
                    <a:cxn ang="0">
                      <a:pos x="459" y="561"/>
                    </a:cxn>
                    <a:cxn ang="0">
                      <a:pos x="477" y="615"/>
                    </a:cxn>
                    <a:cxn ang="0">
                      <a:pos x="561" y="600"/>
                    </a:cxn>
                    <a:cxn ang="0">
                      <a:pos x="636" y="603"/>
                    </a:cxn>
                    <a:cxn ang="0">
                      <a:pos x="666" y="657"/>
                    </a:cxn>
                    <a:cxn ang="0">
                      <a:pos x="726" y="624"/>
                    </a:cxn>
                    <a:cxn ang="0">
                      <a:pos x="759" y="585"/>
                    </a:cxn>
                    <a:cxn ang="0">
                      <a:pos x="804" y="564"/>
                    </a:cxn>
                    <a:cxn ang="0">
                      <a:pos x="831" y="594"/>
                    </a:cxn>
                    <a:cxn ang="0">
                      <a:pos x="873" y="564"/>
                    </a:cxn>
                    <a:cxn ang="0">
                      <a:pos x="843" y="492"/>
                    </a:cxn>
                    <a:cxn ang="0">
                      <a:pos x="855" y="426"/>
                    </a:cxn>
                    <a:cxn ang="0">
                      <a:pos x="702" y="336"/>
                    </a:cxn>
                    <a:cxn ang="0">
                      <a:pos x="657" y="276"/>
                    </a:cxn>
                    <a:cxn ang="0">
                      <a:pos x="615" y="201"/>
                    </a:cxn>
                    <a:cxn ang="0">
                      <a:pos x="576" y="135"/>
                    </a:cxn>
                    <a:cxn ang="0">
                      <a:pos x="486" y="99"/>
                    </a:cxn>
                    <a:cxn ang="0">
                      <a:pos x="399" y="114"/>
                    </a:cxn>
                    <a:cxn ang="0">
                      <a:pos x="318" y="165"/>
                    </a:cxn>
                    <a:cxn ang="0">
                      <a:pos x="267" y="174"/>
                    </a:cxn>
                    <a:cxn ang="0">
                      <a:pos x="216" y="174"/>
                    </a:cxn>
                    <a:cxn ang="0">
                      <a:pos x="171" y="141"/>
                    </a:cxn>
                    <a:cxn ang="0">
                      <a:pos x="87" y="57"/>
                    </a:cxn>
                    <a:cxn ang="0">
                      <a:pos x="39" y="12"/>
                    </a:cxn>
                  </a:cxnLst>
                  <a:rect l="0" t="0" r="r" b="b"/>
                  <a:pathLst>
                    <a:path w="873" h="657">
                      <a:moveTo>
                        <a:pt x="39" y="12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24" y="27"/>
                      </a:lnTo>
                      <a:lnTo>
                        <a:pt x="36" y="51"/>
                      </a:lnTo>
                      <a:lnTo>
                        <a:pt x="12" y="72"/>
                      </a:lnTo>
                      <a:lnTo>
                        <a:pt x="36" y="90"/>
                      </a:lnTo>
                      <a:lnTo>
                        <a:pt x="15" y="114"/>
                      </a:lnTo>
                      <a:lnTo>
                        <a:pt x="42" y="135"/>
                      </a:lnTo>
                      <a:lnTo>
                        <a:pt x="30" y="165"/>
                      </a:lnTo>
                      <a:lnTo>
                        <a:pt x="48" y="183"/>
                      </a:lnTo>
                      <a:lnTo>
                        <a:pt x="45" y="210"/>
                      </a:lnTo>
                      <a:lnTo>
                        <a:pt x="24" y="213"/>
                      </a:lnTo>
                      <a:lnTo>
                        <a:pt x="36" y="234"/>
                      </a:lnTo>
                      <a:lnTo>
                        <a:pt x="60" y="258"/>
                      </a:lnTo>
                      <a:lnTo>
                        <a:pt x="30" y="261"/>
                      </a:lnTo>
                      <a:lnTo>
                        <a:pt x="21" y="291"/>
                      </a:lnTo>
                      <a:lnTo>
                        <a:pt x="39" y="303"/>
                      </a:lnTo>
                      <a:lnTo>
                        <a:pt x="39" y="333"/>
                      </a:lnTo>
                      <a:lnTo>
                        <a:pt x="39" y="384"/>
                      </a:lnTo>
                      <a:lnTo>
                        <a:pt x="51" y="423"/>
                      </a:lnTo>
                      <a:lnTo>
                        <a:pt x="66" y="444"/>
                      </a:lnTo>
                      <a:lnTo>
                        <a:pt x="81" y="474"/>
                      </a:lnTo>
                      <a:lnTo>
                        <a:pt x="117" y="477"/>
                      </a:lnTo>
                      <a:lnTo>
                        <a:pt x="99" y="444"/>
                      </a:lnTo>
                      <a:lnTo>
                        <a:pt x="81" y="414"/>
                      </a:lnTo>
                      <a:lnTo>
                        <a:pt x="84" y="390"/>
                      </a:lnTo>
                      <a:lnTo>
                        <a:pt x="117" y="387"/>
                      </a:lnTo>
                      <a:lnTo>
                        <a:pt x="120" y="360"/>
                      </a:lnTo>
                      <a:lnTo>
                        <a:pt x="117" y="330"/>
                      </a:lnTo>
                      <a:lnTo>
                        <a:pt x="126" y="312"/>
                      </a:lnTo>
                      <a:lnTo>
                        <a:pt x="150" y="309"/>
                      </a:lnTo>
                      <a:lnTo>
                        <a:pt x="192" y="315"/>
                      </a:lnTo>
                      <a:lnTo>
                        <a:pt x="219" y="306"/>
                      </a:lnTo>
                      <a:lnTo>
                        <a:pt x="246" y="324"/>
                      </a:lnTo>
                      <a:lnTo>
                        <a:pt x="264" y="333"/>
                      </a:lnTo>
                      <a:lnTo>
                        <a:pt x="294" y="330"/>
                      </a:lnTo>
                      <a:lnTo>
                        <a:pt x="336" y="372"/>
                      </a:lnTo>
                      <a:lnTo>
                        <a:pt x="333" y="405"/>
                      </a:lnTo>
                      <a:lnTo>
                        <a:pt x="330" y="435"/>
                      </a:lnTo>
                      <a:lnTo>
                        <a:pt x="324" y="456"/>
                      </a:lnTo>
                      <a:lnTo>
                        <a:pt x="306" y="486"/>
                      </a:lnTo>
                      <a:lnTo>
                        <a:pt x="282" y="516"/>
                      </a:lnTo>
                      <a:lnTo>
                        <a:pt x="306" y="552"/>
                      </a:lnTo>
                      <a:lnTo>
                        <a:pt x="333" y="552"/>
                      </a:lnTo>
                      <a:lnTo>
                        <a:pt x="357" y="534"/>
                      </a:lnTo>
                      <a:lnTo>
                        <a:pt x="357" y="510"/>
                      </a:lnTo>
                      <a:lnTo>
                        <a:pt x="366" y="480"/>
                      </a:lnTo>
                      <a:lnTo>
                        <a:pt x="396" y="465"/>
                      </a:lnTo>
                      <a:lnTo>
                        <a:pt x="441" y="462"/>
                      </a:lnTo>
                      <a:lnTo>
                        <a:pt x="462" y="489"/>
                      </a:lnTo>
                      <a:lnTo>
                        <a:pt x="468" y="507"/>
                      </a:lnTo>
                      <a:lnTo>
                        <a:pt x="453" y="534"/>
                      </a:lnTo>
                      <a:lnTo>
                        <a:pt x="459" y="561"/>
                      </a:lnTo>
                      <a:lnTo>
                        <a:pt x="447" y="594"/>
                      </a:lnTo>
                      <a:lnTo>
                        <a:pt x="477" y="615"/>
                      </a:lnTo>
                      <a:lnTo>
                        <a:pt x="516" y="612"/>
                      </a:lnTo>
                      <a:lnTo>
                        <a:pt x="561" y="600"/>
                      </a:lnTo>
                      <a:lnTo>
                        <a:pt x="597" y="588"/>
                      </a:lnTo>
                      <a:lnTo>
                        <a:pt x="636" y="603"/>
                      </a:lnTo>
                      <a:lnTo>
                        <a:pt x="642" y="630"/>
                      </a:lnTo>
                      <a:lnTo>
                        <a:pt x="666" y="657"/>
                      </a:lnTo>
                      <a:lnTo>
                        <a:pt x="693" y="645"/>
                      </a:lnTo>
                      <a:lnTo>
                        <a:pt x="726" y="624"/>
                      </a:lnTo>
                      <a:lnTo>
                        <a:pt x="726" y="597"/>
                      </a:lnTo>
                      <a:lnTo>
                        <a:pt x="759" y="585"/>
                      </a:lnTo>
                      <a:lnTo>
                        <a:pt x="783" y="582"/>
                      </a:lnTo>
                      <a:lnTo>
                        <a:pt x="804" y="564"/>
                      </a:lnTo>
                      <a:lnTo>
                        <a:pt x="813" y="585"/>
                      </a:lnTo>
                      <a:lnTo>
                        <a:pt x="831" y="594"/>
                      </a:lnTo>
                      <a:lnTo>
                        <a:pt x="846" y="576"/>
                      </a:lnTo>
                      <a:lnTo>
                        <a:pt x="873" y="564"/>
                      </a:lnTo>
                      <a:lnTo>
                        <a:pt x="855" y="522"/>
                      </a:lnTo>
                      <a:lnTo>
                        <a:pt x="843" y="492"/>
                      </a:lnTo>
                      <a:lnTo>
                        <a:pt x="843" y="462"/>
                      </a:lnTo>
                      <a:lnTo>
                        <a:pt x="855" y="426"/>
                      </a:lnTo>
                      <a:lnTo>
                        <a:pt x="768" y="387"/>
                      </a:lnTo>
                      <a:lnTo>
                        <a:pt x="702" y="336"/>
                      </a:lnTo>
                      <a:lnTo>
                        <a:pt x="684" y="291"/>
                      </a:lnTo>
                      <a:lnTo>
                        <a:pt x="657" y="276"/>
                      </a:lnTo>
                      <a:lnTo>
                        <a:pt x="630" y="237"/>
                      </a:lnTo>
                      <a:lnTo>
                        <a:pt x="615" y="201"/>
                      </a:lnTo>
                      <a:lnTo>
                        <a:pt x="594" y="153"/>
                      </a:lnTo>
                      <a:lnTo>
                        <a:pt x="576" y="135"/>
                      </a:lnTo>
                      <a:lnTo>
                        <a:pt x="519" y="102"/>
                      </a:lnTo>
                      <a:lnTo>
                        <a:pt x="486" y="99"/>
                      </a:lnTo>
                      <a:lnTo>
                        <a:pt x="447" y="117"/>
                      </a:lnTo>
                      <a:lnTo>
                        <a:pt x="399" y="114"/>
                      </a:lnTo>
                      <a:lnTo>
                        <a:pt x="351" y="138"/>
                      </a:lnTo>
                      <a:lnTo>
                        <a:pt x="318" y="165"/>
                      </a:lnTo>
                      <a:lnTo>
                        <a:pt x="294" y="177"/>
                      </a:lnTo>
                      <a:lnTo>
                        <a:pt x="267" y="174"/>
                      </a:lnTo>
                      <a:lnTo>
                        <a:pt x="249" y="201"/>
                      </a:lnTo>
                      <a:lnTo>
                        <a:pt x="216" y="174"/>
                      </a:lnTo>
                      <a:lnTo>
                        <a:pt x="201" y="147"/>
                      </a:lnTo>
                      <a:lnTo>
                        <a:pt x="171" y="141"/>
                      </a:lnTo>
                      <a:lnTo>
                        <a:pt x="96" y="90"/>
                      </a:lnTo>
                      <a:lnTo>
                        <a:pt x="87" y="57"/>
                      </a:lnTo>
                      <a:lnTo>
                        <a:pt x="54" y="36"/>
                      </a:lnTo>
                      <a:lnTo>
                        <a:pt x="39" y="1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91" name="Freeform 58"/>
                <p:cNvSpPr>
                  <a:spLocks/>
                </p:cNvSpPr>
                <p:nvPr/>
              </p:nvSpPr>
              <p:spPr bwMode="auto">
                <a:xfrm>
                  <a:off x="4249661" y="3354266"/>
                  <a:ext cx="38598" cy="18777"/>
                </a:xfrm>
                <a:custGeom>
                  <a:avLst/>
                  <a:gdLst/>
                  <a:ahLst/>
                  <a:cxnLst>
                    <a:cxn ang="0">
                      <a:pos x="90" y="54"/>
                    </a:cxn>
                    <a:cxn ang="0">
                      <a:pos x="63" y="51"/>
                    </a:cxn>
                    <a:cxn ang="0">
                      <a:pos x="33" y="48"/>
                    </a:cxn>
                    <a:cxn ang="0">
                      <a:pos x="6" y="33"/>
                    </a:cxn>
                    <a:cxn ang="0">
                      <a:pos x="0" y="0"/>
                    </a:cxn>
                    <a:cxn ang="0">
                      <a:pos x="24" y="9"/>
                    </a:cxn>
                    <a:cxn ang="0">
                      <a:pos x="45" y="21"/>
                    </a:cxn>
                    <a:cxn ang="0">
                      <a:pos x="69" y="21"/>
                    </a:cxn>
                    <a:cxn ang="0">
                      <a:pos x="99" y="9"/>
                    </a:cxn>
                    <a:cxn ang="0">
                      <a:pos x="111" y="30"/>
                    </a:cxn>
                    <a:cxn ang="0">
                      <a:pos x="90" y="54"/>
                    </a:cxn>
                  </a:cxnLst>
                  <a:rect l="0" t="0" r="r" b="b"/>
                  <a:pathLst>
                    <a:path w="111" h="54">
                      <a:moveTo>
                        <a:pt x="90" y="54"/>
                      </a:moveTo>
                      <a:lnTo>
                        <a:pt x="63" y="51"/>
                      </a:lnTo>
                      <a:lnTo>
                        <a:pt x="33" y="48"/>
                      </a:lnTo>
                      <a:lnTo>
                        <a:pt x="6" y="33"/>
                      </a:lnTo>
                      <a:lnTo>
                        <a:pt x="0" y="0"/>
                      </a:lnTo>
                      <a:lnTo>
                        <a:pt x="24" y="9"/>
                      </a:lnTo>
                      <a:lnTo>
                        <a:pt x="45" y="21"/>
                      </a:lnTo>
                      <a:lnTo>
                        <a:pt x="69" y="21"/>
                      </a:lnTo>
                      <a:lnTo>
                        <a:pt x="99" y="9"/>
                      </a:lnTo>
                      <a:lnTo>
                        <a:pt x="111" y="30"/>
                      </a:lnTo>
                      <a:lnTo>
                        <a:pt x="90" y="54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92" name="Freeform 59"/>
                <p:cNvSpPr>
                  <a:spLocks/>
                </p:cNvSpPr>
                <p:nvPr/>
              </p:nvSpPr>
              <p:spPr bwMode="auto">
                <a:xfrm>
                  <a:off x="4322682" y="3394950"/>
                  <a:ext cx="19821" cy="17734"/>
                </a:xfrm>
                <a:custGeom>
                  <a:avLst/>
                  <a:gdLst/>
                  <a:ahLst/>
                  <a:cxnLst>
                    <a:cxn ang="0">
                      <a:pos x="57" y="51"/>
                    </a:cxn>
                    <a:cxn ang="0">
                      <a:pos x="39" y="51"/>
                    </a:cxn>
                    <a:cxn ang="0">
                      <a:pos x="27" y="36"/>
                    </a:cxn>
                    <a:cxn ang="0">
                      <a:pos x="0" y="21"/>
                    </a:cxn>
                    <a:cxn ang="0">
                      <a:pos x="9" y="0"/>
                    </a:cxn>
                    <a:cxn ang="0">
                      <a:pos x="33" y="3"/>
                    </a:cxn>
                    <a:cxn ang="0">
                      <a:pos x="57" y="18"/>
                    </a:cxn>
                    <a:cxn ang="0">
                      <a:pos x="57" y="51"/>
                    </a:cxn>
                  </a:cxnLst>
                  <a:rect l="0" t="0" r="r" b="b"/>
                  <a:pathLst>
                    <a:path w="57" h="51">
                      <a:moveTo>
                        <a:pt x="57" y="51"/>
                      </a:moveTo>
                      <a:lnTo>
                        <a:pt x="39" y="51"/>
                      </a:lnTo>
                      <a:lnTo>
                        <a:pt x="27" y="36"/>
                      </a:lnTo>
                      <a:lnTo>
                        <a:pt x="0" y="21"/>
                      </a:lnTo>
                      <a:lnTo>
                        <a:pt x="9" y="0"/>
                      </a:lnTo>
                      <a:lnTo>
                        <a:pt x="33" y="3"/>
                      </a:lnTo>
                      <a:lnTo>
                        <a:pt x="57" y="18"/>
                      </a:lnTo>
                      <a:lnTo>
                        <a:pt x="57" y="51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54" name="Bicol Valley"/>
            <p:cNvGrpSpPr/>
            <p:nvPr/>
          </p:nvGrpSpPr>
          <p:grpSpPr>
            <a:xfrm>
              <a:off x="5685871" y="3120596"/>
              <a:ext cx="712833" cy="913818"/>
              <a:chOff x="5685871" y="3120596"/>
              <a:chExt cx="712833" cy="913818"/>
            </a:xfrm>
            <a:grpFill/>
          </p:grpSpPr>
          <p:grpSp>
            <p:nvGrpSpPr>
              <p:cNvPr id="169" name="Albay"/>
              <p:cNvGrpSpPr/>
              <p:nvPr/>
            </p:nvGrpSpPr>
            <p:grpSpPr>
              <a:xfrm>
                <a:off x="6010645" y="3404339"/>
                <a:ext cx="270529" cy="189857"/>
                <a:chOff x="5090108" y="3404339"/>
                <a:chExt cx="270529" cy="189857"/>
              </a:xfrm>
              <a:grpFill/>
            </p:grpSpPr>
            <p:sp>
              <p:nvSpPr>
                <p:cNvPr id="184" name="Freeform 140"/>
                <p:cNvSpPr>
                  <a:spLocks/>
                </p:cNvSpPr>
                <p:nvPr/>
              </p:nvSpPr>
              <p:spPr bwMode="auto">
                <a:xfrm>
                  <a:off x="5090108" y="3404339"/>
                  <a:ext cx="270529" cy="189857"/>
                </a:xfrm>
                <a:custGeom>
                  <a:avLst/>
                  <a:gdLst/>
                  <a:ahLst/>
                  <a:cxnLst>
                    <a:cxn ang="0">
                      <a:pos x="182" y="532"/>
                    </a:cxn>
                    <a:cxn ang="0">
                      <a:pos x="144" y="502"/>
                    </a:cxn>
                    <a:cxn ang="0">
                      <a:pos x="124" y="488"/>
                    </a:cxn>
                    <a:cxn ang="0">
                      <a:pos x="110" y="514"/>
                    </a:cxn>
                    <a:cxn ang="0">
                      <a:pos x="82" y="504"/>
                    </a:cxn>
                    <a:cxn ang="0">
                      <a:pos x="64" y="532"/>
                    </a:cxn>
                    <a:cxn ang="0">
                      <a:pos x="30" y="516"/>
                    </a:cxn>
                    <a:cxn ang="0">
                      <a:pos x="18" y="490"/>
                    </a:cxn>
                    <a:cxn ang="0">
                      <a:pos x="28" y="468"/>
                    </a:cxn>
                    <a:cxn ang="0">
                      <a:pos x="26" y="432"/>
                    </a:cxn>
                    <a:cxn ang="0">
                      <a:pos x="4" y="410"/>
                    </a:cxn>
                    <a:cxn ang="0">
                      <a:pos x="26" y="390"/>
                    </a:cxn>
                    <a:cxn ang="0">
                      <a:pos x="18" y="358"/>
                    </a:cxn>
                    <a:cxn ang="0">
                      <a:pos x="50" y="342"/>
                    </a:cxn>
                    <a:cxn ang="0">
                      <a:pos x="22" y="310"/>
                    </a:cxn>
                    <a:cxn ang="0">
                      <a:pos x="176" y="174"/>
                    </a:cxn>
                    <a:cxn ang="0">
                      <a:pos x="270" y="188"/>
                    </a:cxn>
                    <a:cxn ang="0">
                      <a:pos x="286" y="76"/>
                    </a:cxn>
                    <a:cxn ang="0">
                      <a:pos x="258" y="24"/>
                    </a:cxn>
                    <a:cxn ang="0">
                      <a:pos x="310" y="0"/>
                    </a:cxn>
                    <a:cxn ang="0">
                      <a:pos x="342" y="28"/>
                    </a:cxn>
                    <a:cxn ang="0">
                      <a:pos x="392" y="52"/>
                    </a:cxn>
                    <a:cxn ang="0">
                      <a:pos x="426" y="102"/>
                    </a:cxn>
                    <a:cxn ang="0">
                      <a:pos x="466" y="166"/>
                    </a:cxn>
                    <a:cxn ang="0">
                      <a:pos x="460" y="216"/>
                    </a:cxn>
                    <a:cxn ang="0">
                      <a:pos x="522" y="236"/>
                    </a:cxn>
                    <a:cxn ang="0">
                      <a:pos x="546" y="290"/>
                    </a:cxn>
                    <a:cxn ang="0">
                      <a:pos x="578" y="252"/>
                    </a:cxn>
                    <a:cxn ang="0">
                      <a:pos x="576" y="206"/>
                    </a:cxn>
                    <a:cxn ang="0">
                      <a:pos x="636" y="204"/>
                    </a:cxn>
                    <a:cxn ang="0">
                      <a:pos x="634" y="236"/>
                    </a:cxn>
                    <a:cxn ang="0">
                      <a:pos x="612" y="274"/>
                    </a:cxn>
                    <a:cxn ang="0">
                      <a:pos x="654" y="260"/>
                    </a:cxn>
                    <a:cxn ang="0">
                      <a:pos x="696" y="272"/>
                    </a:cxn>
                    <a:cxn ang="0">
                      <a:pos x="734" y="282"/>
                    </a:cxn>
                    <a:cxn ang="0">
                      <a:pos x="778" y="274"/>
                    </a:cxn>
                    <a:cxn ang="0">
                      <a:pos x="758" y="298"/>
                    </a:cxn>
                    <a:cxn ang="0">
                      <a:pos x="718" y="314"/>
                    </a:cxn>
                    <a:cxn ang="0">
                      <a:pos x="670" y="294"/>
                    </a:cxn>
                    <a:cxn ang="0">
                      <a:pos x="620" y="296"/>
                    </a:cxn>
                    <a:cxn ang="0">
                      <a:pos x="582" y="316"/>
                    </a:cxn>
                    <a:cxn ang="0">
                      <a:pos x="528" y="304"/>
                    </a:cxn>
                    <a:cxn ang="0">
                      <a:pos x="490" y="302"/>
                    </a:cxn>
                    <a:cxn ang="0">
                      <a:pos x="470" y="350"/>
                    </a:cxn>
                    <a:cxn ang="0">
                      <a:pos x="476" y="394"/>
                    </a:cxn>
                    <a:cxn ang="0">
                      <a:pos x="502" y="418"/>
                    </a:cxn>
                    <a:cxn ang="0">
                      <a:pos x="470" y="450"/>
                    </a:cxn>
                    <a:cxn ang="0">
                      <a:pos x="476" y="506"/>
                    </a:cxn>
                    <a:cxn ang="0">
                      <a:pos x="372" y="482"/>
                    </a:cxn>
                    <a:cxn ang="0">
                      <a:pos x="290" y="488"/>
                    </a:cxn>
                    <a:cxn ang="0">
                      <a:pos x="200" y="546"/>
                    </a:cxn>
                  </a:cxnLst>
                  <a:rect l="0" t="0" r="r" b="b"/>
                  <a:pathLst>
                    <a:path w="778" h="546">
                      <a:moveTo>
                        <a:pt x="200" y="546"/>
                      </a:moveTo>
                      <a:lnTo>
                        <a:pt x="182" y="532"/>
                      </a:lnTo>
                      <a:lnTo>
                        <a:pt x="170" y="510"/>
                      </a:lnTo>
                      <a:lnTo>
                        <a:pt x="144" y="502"/>
                      </a:lnTo>
                      <a:lnTo>
                        <a:pt x="138" y="484"/>
                      </a:lnTo>
                      <a:lnTo>
                        <a:pt x="124" y="488"/>
                      </a:lnTo>
                      <a:lnTo>
                        <a:pt x="110" y="490"/>
                      </a:lnTo>
                      <a:lnTo>
                        <a:pt x="110" y="514"/>
                      </a:lnTo>
                      <a:lnTo>
                        <a:pt x="94" y="502"/>
                      </a:lnTo>
                      <a:lnTo>
                        <a:pt x="82" y="504"/>
                      </a:lnTo>
                      <a:lnTo>
                        <a:pt x="74" y="522"/>
                      </a:lnTo>
                      <a:lnTo>
                        <a:pt x="64" y="532"/>
                      </a:lnTo>
                      <a:lnTo>
                        <a:pt x="48" y="532"/>
                      </a:lnTo>
                      <a:lnTo>
                        <a:pt x="30" y="516"/>
                      </a:lnTo>
                      <a:lnTo>
                        <a:pt x="20" y="502"/>
                      </a:lnTo>
                      <a:lnTo>
                        <a:pt x="18" y="490"/>
                      </a:lnTo>
                      <a:lnTo>
                        <a:pt x="6" y="480"/>
                      </a:lnTo>
                      <a:lnTo>
                        <a:pt x="28" y="468"/>
                      </a:lnTo>
                      <a:lnTo>
                        <a:pt x="28" y="452"/>
                      </a:lnTo>
                      <a:lnTo>
                        <a:pt x="26" y="432"/>
                      </a:lnTo>
                      <a:lnTo>
                        <a:pt x="14" y="422"/>
                      </a:lnTo>
                      <a:lnTo>
                        <a:pt x="4" y="410"/>
                      </a:lnTo>
                      <a:lnTo>
                        <a:pt x="10" y="400"/>
                      </a:lnTo>
                      <a:lnTo>
                        <a:pt x="26" y="390"/>
                      </a:lnTo>
                      <a:lnTo>
                        <a:pt x="18" y="376"/>
                      </a:lnTo>
                      <a:lnTo>
                        <a:pt x="18" y="358"/>
                      </a:lnTo>
                      <a:lnTo>
                        <a:pt x="48" y="354"/>
                      </a:lnTo>
                      <a:lnTo>
                        <a:pt x="50" y="342"/>
                      </a:lnTo>
                      <a:lnTo>
                        <a:pt x="42" y="322"/>
                      </a:lnTo>
                      <a:lnTo>
                        <a:pt x="22" y="310"/>
                      </a:lnTo>
                      <a:lnTo>
                        <a:pt x="0" y="288"/>
                      </a:lnTo>
                      <a:lnTo>
                        <a:pt x="176" y="174"/>
                      </a:lnTo>
                      <a:lnTo>
                        <a:pt x="234" y="176"/>
                      </a:lnTo>
                      <a:lnTo>
                        <a:pt x="270" y="188"/>
                      </a:lnTo>
                      <a:lnTo>
                        <a:pt x="304" y="150"/>
                      </a:lnTo>
                      <a:lnTo>
                        <a:pt x="286" y="76"/>
                      </a:lnTo>
                      <a:lnTo>
                        <a:pt x="262" y="48"/>
                      </a:lnTo>
                      <a:lnTo>
                        <a:pt x="258" y="24"/>
                      </a:lnTo>
                      <a:lnTo>
                        <a:pt x="280" y="4"/>
                      </a:lnTo>
                      <a:lnTo>
                        <a:pt x="310" y="0"/>
                      </a:lnTo>
                      <a:lnTo>
                        <a:pt x="320" y="14"/>
                      </a:lnTo>
                      <a:lnTo>
                        <a:pt x="342" y="28"/>
                      </a:lnTo>
                      <a:lnTo>
                        <a:pt x="368" y="40"/>
                      </a:lnTo>
                      <a:lnTo>
                        <a:pt x="392" y="52"/>
                      </a:lnTo>
                      <a:lnTo>
                        <a:pt x="408" y="72"/>
                      </a:lnTo>
                      <a:lnTo>
                        <a:pt x="426" y="102"/>
                      </a:lnTo>
                      <a:lnTo>
                        <a:pt x="452" y="146"/>
                      </a:lnTo>
                      <a:lnTo>
                        <a:pt x="466" y="166"/>
                      </a:lnTo>
                      <a:lnTo>
                        <a:pt x="456" y="188"/>
                      </a:lnTo>
                      <a:lnTo>
                        <a:pt x="460" y="216"/>
                      </a:lnTo>
                      <a:lnTo>
                        <a:pt x="504" y="238"/>
                      </a:lnTo>
                      <a:lnTo>
                        <a:pt x="522" y="236"/>
                      </a:lnTo>
                      <a:lnTo>
                        <a:pt x="536" y="258"/>
                      </a:lnTo>
                      <a:lnTo>
                        <a:pt x="546" y="290"/>
                      </a:lnTo>
                      <a:lnTo>
                        <a:pt x="584" y="276"/>
                      </a:lnTo>
                      <a:lnTo>
                        <a:pt x="578" y="252"/>
                      </a:lnTo>
                      <a:lnTo>
                        <a:pt x="566" y="226"/>
                      </a:lnTo>
                      <a:lnTo>
                        <a:pt x="576" y="206"/>
                      </a:lnTo>
                      <a:lnTo>
                        <a:pt x="604" y="198"/>
                      </a:lnTo>
                      <a:lnTo>
                        <a:pt x="636" y="204"/>
                      </a:lnTo>
                      <a:lnTo>
                        <a:pt x="648" y="220"/>
                      </a:lnTo>
                      <a:lnTo>
                        <a:pt x="634" y="236"/>
                      </a:lnTo>
                      <a:lnTo>
                        <a:pt x="616" y="256"/>
                      </a:lnTo>
                      <a:lnTo>
                        <a:pt x="612" y="274"/>
                      </a:lnTo>
                      <a:lnTo>
                        <a:pt x="630" y="282"/>
                      </a:lnTo>
                      <a:lnTo>
                        <a:pt x="654" y="260"/>
                      </a:lnTo>
                      <a:lnTo>
                        <a:pt x="676" y="254"/>
                      </a:lnTo>
                      <a:lnTo>
                        <a:pt x="696" y="272"/>
                      </a:lnTo>
                      <a:lnTo>
                        <a:pt x="710" y="280"/>
                      </a:lnTo>
                      <a:lnTo>
                        <a:pt x="734" y="282"/>
                      </a:lnTo>
                      <a:lnTo>
                        <a:pt x="756" y="272"/>
                      </a:lnTo>
                      <a:lnTo>
                        <a:pt x="778" y="274"/>
                      </a:lnTo>
                      <a:lnTo>
                        <a:pt x="778" y="292"/>
                      </a:lnTo>
                      <a:lnTo>
                        <a:pt x="758" y="298"/>
                      </a:lnTo>
                      <a:lnTo>
                        <a:pt x="748" y="318"/>
                      </a:lnTo>
                      <a:lnTo>
                        <a:pt x="718" y="314"/>
                      </a:lnTo>
                      <a:lnTo>
                        <a:pt x="708" y="304"/>
                      </a:lnTo>
                      <a:lnTo>
                        <a:pt x="670" y="294"/>
                      </a:lnTo>
                      <a:lnTo>
                        <a:pt x="644" y="288"/>
                      </a:lnTo>
                      <a:lnTo>
                        <a:pt x="620" y="296"/>
                      </a:lnTo>
                      <a:lnTo>
                        <a:pt x="602" y="308"/>
                      </a:lnTo>
                      <a:lnTo>
                        <a:pt x="582" y="316"/>
                      </a:lnTo>
                      <a:lnTo>
                        <a:pt x="544" y="314"/>
                      </a:lnTo>
                      <a:lnTo>
                        <a:pt x="528" y="304"/>
                      </a:lnTo>
                      <a:lnTo>
                        <a:pt x="512" y="296"/>
                      </a:lnTo>
                      <a:lnTo>
                        <a:pt x="490" y="302"/>
                      </a:lnTo>
                      <a:lnTo>
                        <a:pt x="486" y="324"/>
                      </a:lnTo>
                      <a:lnTo>
                        <a:pt x="470" y="350"/>
                      </a:lnTo>
                      <a:lnTo>
                        <a:pt x="454" y="368"/>
                      </a:lnTo>
                      <a:lnTo>
                        <a:pt x="476" y="394"/>
                      </a:lnTo>
                      <a:lnTo>
                        <a:pt x="494" y="404"/>
                      </a:lnTo>
                      <a:lnTo>
                        <a:pt x="502" y="418"/>
                      </a:lnTo>
                      <a:lnTo>
                        <a:pt x="496" y="440"/>
                      </a:lnTo>
                      <a:lnTo>
                        <a:pt x="470" y="450"/>
                      </a:lnTo>
                      <a:lnTo>
                        <a:pt x="480" y="478"/>
                      </a:lnTo>
                      <a:lnTo>
                        <a:pt x="476" y="506"/>
                      </a:lnTo>
                      <a:lnTo>
                        <a:pt x="416" y="486"/>
                      </a:lnTo>
                      <a:lnTo>
                        <a:pt x="372" y="482"/>
                      </a:lnTo>
                      <a:lnTo>
                        <a:pt x="326" y="498"/>
                      </a:lnTo>
                      <a:lnTo>
                        <a:pt x="290" y="488"/>
                      </a:lnTo>
                      <a:lnTo>
                        <a:pt x="246" y="510"/>
                      </a:lnTo>
                      <a:lnTo>
                        <a:pt x="200" y="54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85" name="Freeform 142"/>
                <p:cNvSpPr>
                  <a:spLocks/>
                </p:cNvSpPr>
                <p:nvPr/>
              </p:nvSpPr>
              <p:spPr bwMode="auto">
                <a:xfrm>
                  <a:off x="5268143" y="3542732"/>
                  <a:ext cx="42422" cy="42422"/>
                </a:xfrm>
                <a:custGeom>
                  <a:avLst/>
                  <a:gdLst/>
                  <a:ahLst/>
                  <a:cxnLst>
                    <a:cxn ang="0">
                      <a:pos x="0" y="112"/>
                    </a:cxn>
                    <a:cxn ang="0">
                      <a:pos x="16" y="94"/>
                    </a:cxn>
                    <a:cxn ang="0">
                      <a:pos x="28" y="84"/>
                    </a:cxn>
                    <a:cxn ang="0">
                      <a:pos x="40" y="62"/>
                    </a:cxn>
                    <a:cxn ang="0">
                      <a:pos x="32" y="50"/>
                    </a:cxn>
                    <a:cxn ang="0">
                      <a:pos x="32" y="38"/>
                    </a:cxn>
                    <a:cxn ang="0">
                      <a:pos x="46" y="28"/>
                    </a:cxn>
                    <a:cxn ang="0">
                      <a:pos x="60" y="28"/>
                    </a:cxn>
                    <a:cxn ang="0">
                      <a:pos x="74" y="20"/>
                    </a:cxn>
                    <a:cxn ang="0">
                      <a:pos x="74" y="6"/>
                    </a:cxn>
                    <a:cxn ang="0">
                      <a:pos x="88" y="0"/>
                    </a:cxn>
                    <a:cxn ang="0">
                      <a:pos x="104" y="0"/>
                    </a:cxn>
                    <a:cxn ang="0">
                      <a:pos x="110" y="18"/>
                    </a:cxn>
                    <a:cxn ang="0">
                      <a:pos x="122" y="42"/>
                    </a:cxn>
                    <a:cxn ang="0">
                      <a:pos x="122" y="72"/>
                    </a:cxn>
                    <a:cxn ang="0">
                      <a:pos x="110" y="108"/>
                    </a:cxn>
                    <a:cxn ang="0">
                      <a:pos x="90" y="114"/>
                    </a:cxn>
                    <a:cxn ang="0">
                      <a:pos x="44" y="122"/>
                    </a:cxn>
                    <a:cxn ang="0">
                      <a:pos x="16" y="118"/>
                    </a:cxn>
                    <a:cxn ang="0">
                      <a:pos x="0" y="112"/>
                    </a:cxn>
                  </a:cxnLst>
                  <a:rect l="0" t="0" r="r" b="b"/>
                  <a:pathLst>
                    <a:path w="122" h="122">
                      <a:moveTo>
                        <a:pt x="0" y="112"/>
                      </a:moveTo>
                      <a:lnTo>
                        <a:pt x="16" y="94"/>
                      </a:lnTo>
                      <a:lnTo>
                        <a:pt x="28" y="84"/>
                      </a:lnTo>
                      <a:lnTo>
                        <a:pt x="40" y="62"/>
                      </a:lnTo>
                      <a:lnTo>
                        <a:pt x="32" y="50"/>
                      </a:lnTo>
                      <a:lnTo>
                        <a:pt x="32" y="38"/>
                      </a:lnTo>
                      <a:lnTo>
                        <a:pt x="46" y="28"/>
                      </a:lnTo>
                      <a:lnTo>
                        <a:pt x="60" y="28"/>
                      </a:lnTo>
                      <a:lnTo>
                        <a:pt x="74" y="20"/>
                      </a:lnTo>
                      <a:lnTo>
                        <a:pt x="74" y="6"/>
                      </a:lnTo>
                      <a:lnTo>
                        <a:pt x="88" y="0"/>
                      </a:lnTo>
                      <a:lnTo>
                        <a:pt x="104" y="0"/>
                      </a:lnTo>
                      <a:lnTo>
                        <a:pt x="110" y="18"/>
                      </a:lnTo>
                      <a:lnTo>
                        <a:pt x="122" y="42"/>
                      </a:lnTo>
                      <a:lnTo>
                        <a:pt x="122" y="72"/>
                      </a:lnTo>
                      <a:lnTo>
                        <a:pt x="110" y="108"/>
                      </a:lnTo>
                      <a:lnTo>
                        <a:pt x="90" y="114"/>
                      </a:lnTo>
                      <a:lnTo>
                        <a:pt x="44" y="122"/>
                      </a:lnTo>
                      <a:lnTo>
                        <a:pt x="16" y="118"/>
                      </a:lnTo>
                      <a:lnTo>
                        <a:pt x="0" y="11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170" name="Camarines Sur"/>
              <p:cNvGrpSpPr/>
              <p:nvPr/>
            </p:nvGrpSpPr>
            <p:grpSpPr>
              <a:xfrm>
                <a:off x="5760979" y="3206137"/>
                <a:ext cx="493072" cy="299042"/>
                <a:chOff x="4840442" y="3206137"/>
                <a:chExt cx="493072" cy="299042"/>
              </a:xfrm>
              <a:grpFill/>
            </p:grpSpPr>
            <p:sp>
              <p:nvSpPr>
                <p:cNvPr id="182" name="Freeform 139"/>
                <p:cNvSpPr>
                  <a:spLocks/>
                </p:cNvSpPr>
                <p:nvPr/>
              </p:nvSpPr>
              <p:spPr bwMode="auto">
                <a:xfrm>
                  <a:off x="4840442" y="3206137"/>
                  <a:ext cx="493072" cy="299042"/>
                </a:xfrm>
                <a:custGeom>
                  <a:avLst/>
                  <a:gdLst/>
                  <a:ahLst/>
                  <a:cxnLst>
                    <a:cxn ang="0">
                      <a:pos x="680" y="810"/>
                    </a:cxn>
                    <a:cxn ang="0">
                      <a:pos x="654" y="708"/>
                    </a:cxn>
                    <a:cxn ang="0">
                      <a:pos x="594" y="652"/>
                    </a:cxn>
                    <a:cxn ang="0">
                      <a:pos x="530" y="618"/>
                    </a:cxn>
                    <a:cxn ang="0">
                      <a:pos x="470" y="604"/>
                    </a:cxn>
                    <a:cxn ang="0">
                      <a:pos x="420" y="580"/>
                    </a:cxn>
                    <a:cxn ang="0">
                      <a:pos x="308" y="516"/>
                    </a:cxn>
                    <a:cxn ang="0">
                      <a:pos x="260" y="440"/>
                    </a:cxn>
                    <a:cxn ang="0">
                      <a:pos x="298" y="406"/>
                    </a:cxn>
                    <a:cxn ang="0">
                      <a:pos x="236" y="346"/>
                    </a:cxn>
                    <a:cxn ang="0">
                      <a:pos x="200" y="286"/>
                    </a:cxn>
                    <a:cxn ang="0">
                      <a:pos x="118" y="272"/>
                    </a:cxn>
                    <a:cxn ang="0">
                      <a:pos x="94" y="268"/>
                    </a:cxn>
                    <a:cxn ang="0">
                      <a:pos x="80" y="216"/>
                    </a:cxn>
                    <a:cxn ang="0">
                      <a:pos x="2" y="188"/>
                    </a:cxn>
                    <a:cxn ang="0">
                      <a:pos x="232" y="80"/>
                    </a:cxn>
                    <a:cxn ang="0">
                      <a:pos x="502" y="250"/>
                    </a:cxn>
                    <a:cxn ang="0">
                      <a:pos x="478" y="324"/>
                    </a:cxn>
                    <a:cxn ang="0">
                      <a:pos x="558" y="414"/>
                    </a:cxn>
                    <a:cxn ang="0">
                      <a:pos x="578" y="360"/>
                    </a:cxn>
                    <a:cxn ang="0">
                      <a:pos x="690" y="376"/>
                    </a:cxn>
                    <a:cxn ang="0">
                      <a:pos x="762" y="242"/>
                    </a:cxn>
                    <a:cxn ang="0">
                      <a:pos x="770" y="164"/>
                    </a:cxn>
                    <a:cxn ang="0">
                      <a:pos x="742" y="132"/>
                    </a:cxn>
                    <a:cxn ang="0">
                      <a:pos x="702" y="134"/>
                    </a:cxn>
                    <a:cxn ang="0">
                      <a:pos x="710" y="78"/>
                    </a:cxn>
                    <a:cxn ang="0">
                      <a:pos x="708" y="26"/>
                    </a:cxn>
                    <a:cxn ang="0">
                      <a:pos x="740" y="44"/>
                    </a:cxn>
                    <a:cxn ang="0">
                      <a:pos x="754" y="0"/>
                    </a:cxn>
                    <a:cxn ang="0">
                      <a:pos x="792" y="56"/>
                    </a:cxn>
                    <a:cxn ang="0">
                      <a:pos x="808" y="90"/>
                    </a:cxn>
                    <a:cxn ang="0">
                      <a:pos x="834" y="104"/>
                    </a:cxn>
                    <a:cxn ang="0">
                      <a:pos x="876" y="178"/>
                    </a:cxn>
                    <a:cxn ang="0">
                      <a:pos x="882" y="154"/>
                    </a:cxn>
                    <a:cxn ang="0">
                      <a:pos x="930" y="160"/>
                    </a:cxn>
                    <a:cxn ang="0">
                      <a:pos x="1008" y="196"/>
                    </a:cxn>
                    <a:cxn ang="0">
                      <a:pos x="1094" y="218"/>
                    </a:cxn>
                    <a:cxn ang="0">
                      <a:pos x="1166" y="186"/>
                    </a:cxn>
                    <a:cxn ang="0">
                      <a:pos x="1222" y="216"/>
                    </a:cxn>
                    <a:cxn ang="0">
                      <a:pos x="1280" y="254"/>
                    </a:cxn>
                    <a:cxn ang="0">
                      <a:pos x="1350" y="302"/>
                    </a:cxn>
                    <a:cxn ang="0">
                      <a:pos x="1398" y="340"/>
                    </a:cxn>
                    <a:cxn ang="0">
                      <a:pos x="1386" y="368"/>
                    </a:cxn>
                    <a:cxn ang="0">
                      <a:pos x="1326" y="354"/>
                    </a:cxn>
                    <a:cxn ang="0">
                      <a:pos x="1286" y="398"/>
                    </a:cxn>
                    <a:cxn ang="0">
                      <a:pos x="1184" y="384"/>
                    </a:cxn>
                    <a:cxn ang="0">
                      <a:pos x="1088" y="382"/>
                    </a:cxn>
                    <a:cxn ang="0">
                      <a:pos x="1022" y="396"/>
                    </a:cxn>
                    <a:cxn ang="0">
                      <a:pos x="986" y="446"/>
                    </a:cxn>
                    <a:cxn ang="0">
                      <a:pos x="986" y="534"/>
                    </a:cxn>
                    <a:cxn ang="0">
                      <a:pos x="976" y="594"/>
                    </a:cxn>
                    <a:cxn ang="0">
                      <a:pos x="988" y="758"/>
                    </a:cxn>
                  </a:cxnLst>
                  <a:rect l="0" t="0" r="r" b="b"/>
                  <a:pathLst>
                    <a:path w="1418" h="860">
                      <a:moveTo>
                        <a:pt x="720" y="860"/>
                      </a:moveTo>
                      <a:lnTo>
                        <a:pt x="708" y="840"/>
                      </a:lnTo>
                      <a:lnTo>
                        <a:pt x="694" y="830"/>
                      </a:lnTo>
                      <a:lnTo>
                        <a:pt x="680" y="810"/>
                      </a:lnTo>
                      <a:lnTo>
                        <a:pt x="678" y="778"/>
                      </a:lnTo>
                      <a:lnTo>
                        <a:pt x="658" y="756"/>
                      </a:lnTo>
                      <a:lnTo>
                        <a:pt x="652" y="738"/>
                      </a:lnTo>
                      <a:lnTo>
                        <a:pt x="654" y="708"/>
                      </a:lnTo>
                      <a:lnTo>
                        <a:pt x="650" y="684"/>
                      </a:lnTo>
                      <a:lnTo>
                        <a:pt x="638" y="668"/>
                      </a:lnTo>
                      <a:lnTo>
                        <a:pt x="614" y="668"/>
                      </a:lnTo>
                      <a:lnTo>
                        <a:pt x="594" y="652"/>
                      </a:lnTo>
                      <a:lnTo>
                        <a:pt x="590" y="636"/>
                      </a:lnTo>
                      <a:lnTo>
                        <a:pt x="566" y="628"/>
                      </a:lnTo>
                      <a:lnTo>
                        <a:pt x="544" y="630"/>
                      </a:lnTo>
                      <a:lnTo>
                        <a:pt x="530" y="618"/>
                      </a:lnTo>
                      <a:lnTo>
                        <a:pt x="520" y="600"/>
                      </a:lnTo>
                      <a:lnTo>
                        <a:pt x="496" y="594"/>
                      </a:lnTo>
                      <a:lnTo>
                        <a:pt x="482" y="602"/>
                      </a:lnTo>
                      <a:lnTo>
                        <a:pt x="470" y="604"/>
                      </a:lnTo>
                      <a:lnTo>
                        <a:pt x="454" y="590"/>
                      </a:lnTo>
                      <a:lnTo>
                        <a:pt x="454" y="576"/>
                      </a:lnTo>
                      <a:lnTo>
                        <a:pt x="434" y="576"/>
                      </a:lnTo>
                      <a:lnTo>
                        <a:pt x="420" y="580"/>
                      </a:lnTo>
                      <a:lnTo>
                        <a:pt x="396" y="560"/>
                      </a:lnTo>
                      <a:lnTo>
                        <a:pt x="360" y="542"/>
                      </a:lnTo>
                      <a:lnTo>
                        <a:pt x="336" y="526"/>
                      </a:lnTo>
                      <a:lnTo>
                        <a:pt x="308" y="516"/>
                      </a:lnTo>
                      <a:lnTo>
                        <a:pt x="294" y="496"/>
                      </a:lnTo>
                      <a:lnTo>
                        <a:pt x="282" y="470"/>
                      </a:lnTo>
                      <a:lnTo>
                        <a:pt x="268" y="456"/>
                      </a:lnTo>
                      <a:lnTo>
                        <a:pt x="260" y="440"/>
                      </a:lnTo>
                      <a:lnTo>
                        <a:pt x="270" y="430"/>
                      </a:lnTo>
                      <a:lnTo>
                        <a:pt x="290" y="434"/>
                      </a:lnTo>
                      <a:lnTo>
                        <a:pt x="304" y="424"/>
                      </a:lnTo>
                      <a:lnTo>
                        <a:pt x="298" y="406"/>
                      </a:lnTo>
                      <a:lnTo>
                        <a:pt x="286" y="386"/>
                      </a:lnTo>
                      <a:lnTo>
                        <a:pt x="266" y="354"/>
                      </a:lnTo>
                      <a:lnTo>
                        <a:pt x="252" y="346"/>
                      </a:lnTo>
                      <a:lnTo>
                        <a:pt x="236" y="346"/>
                      </a:lnTo>
                      <a:lnTo>
                        <a:pt x="226" y="330"/>
                      </a:lnTo>
                      <a:lnTo>
                        <a:pt x="194" y="330"/>
                      </a:lnTo>
                      <a:lnTo>
                        <a:pt x="204" y="306"/>
                      </a:lnTo>
                      <a:lnTo>
                        <a:pt x="200" y="286"/>
                      </a:lnTo>
                      <a:lnTo>
                        <a:pt x="178" y="286"/>
                      </a:lnTo>
                      <a:lnTo>
                        <a:pt x="156" y="288"/>
                      </a:lnTo>
                      <a:lnTo>
                        <a:pt x="140" y="276"/>
                      </a:lnTo>
                      <a:lnTo>
                        <a:pt x="118" y="272"/>
                      </a:lnTo>
                      <a:lnTo>
                        <a:pt x="108" y="288"/>
                      </a:lnTo>
                      <a:lnTo>
                        <a:pt x="88" y="294"/>
                      </a:lnTo>
                      <a:lnTo>
                        <a:pt x="84" y="282"/>
                      </a:lnTo>
                      <a:lnTo>
                        <a:pt x="94" y="268"/>
                      </a:lnTo>
                      <a:lnTo>
                        <a:pt x="92" y="254"/>
                      </a:lnTo>
                      <a:lnTo>
                        <a:pt x="102" y="242"/>
                      </a:lnTo>
                      <a:lnTo>
                        <a:pt x="102" y="226"/>
                      </a:lnTo>
                      <a:lnTo>
                        <a:pt x="80" y="216"/>
                      </a:lnTo>
                      <a:lnTo>
                        <a:pt x="58" y="216"/>
                      </a:lnTo>
                      <a:lnTo>
                        <a:pt x="38" y="216"/>
                      </a:lnTo>
                      <a:lnTo>
                        <a:pt x="14" y="204"/>
                      </a:lnTo>
                      <a:lnTo>
                        <a:pt x="2" y="188"/>
                      </a:lnTo>
                      <a:lnTo>
                        <a:pt x="0" y="168"/>
                      </a:lnTo>
                      <a:lnTo>
                        <a:pt x="134" y="116"/>
                      </a:lnTo>
                      <a:lnTo>
                        <a:pt x="216" y="60"/>
                      </a:lnTo>
                      <a:lnTo>
                        <a:pt x="232" y="80"/>
                      </a:lnTo>
                      <a:lnTo>
                        <a:pt x="356" y="132"/>
                      </a:lnTo>
                      <a:lnTo>
                        <a:pt x="406" y="180"/>
                      </a:lnTo>
                      <a:lnTo>
                        <a:pt x="456" y="238"/>
                      </a:lnTo>
                      <a:lnTo>
                        <a:pt x="502" y="250"/>
                      </a:lnTo>
                      <a:lnTo>
                        <a:pt x="492" y="264"/>
                      </a:lnTo>
                      <a:lnTo>
                        <a:pt x="478" y="264"/>
                      </a:lnTo>
                      <a:lnTo>
                        <a:pt x="484" y="296"/>
                      </a:lnTo>
                      <a:lnTo>
                        <a:pt x="478" y="324"/>
                      </a:lnTo>
                      <a:lnTo>
                        <a:pt x="502" y="342"/>
                      </a:lnTo>
                      <a:lnTo>
                        <a:pt x="532" y="352"/>
                      </a:lnTo>
                      <a:lnTo>
                        <a:pt x="550" y="368"/>
                      </a:lnTo>
                      <a:lnTo>
                        <a:pt x="558" y="414"/>
                      </a:lnTo>
                      <a:lnTo>
                        <a:pt x="570" y="416"/>
                      </a:lnTo>
                      <a:lnTo>
                        <a:pt x="584" y="402"/>
                      </a:lnTo>
                      <a:lnTo>
                        <a:pt x="576" y="384"/>
                      </a:lnTo>
                      <a:lnTo>
                        <a:pt x="578" y="360"/>
                      </a:lnTo>
                      <a:lnTo>
                        <a:pt x="596" y="362"/>
                      </a:lnTo>
                      <a:lnTo>
                        <a:pt x="620" y="382"/>
                      </a:lnTo>
                      <a:lnTo>
                        <a:pt x="652" y="376"/>
                      </a:lnTo>
                      <a:lnTo>
                        <a:pt x="690" y="376"/>
                      </a:lnTo>
                      <a:lnTo>
                        <a:pt x="726" y="344"/>
                      </a:lnTo>
                      <a:lnTo>
                        <a:pt x="748" y="304"/>
                      </a:lnTo>
                      <a:lnTo>
                        <a:pt x="766" y="272"/>
                      </a:lnTo>
                      <a:lnTo>
                        <a:pt x="762" y="242"/>
                      </a:lnTo>
                      <a:lnTo>
                        <a:pt x="732" y="230"/>
                      </a:lnTo>
                      <a:lnTo>
                        <a:pt x="726" y="216"/>
                      </a:lnTo>
                      <a:lnTo>
                        <a:pt x="742" y="194"/>
                      </a:lnTo>
                      <a:lnTo>
                        <a:pt x="770" y="164"/>
                      </a:lnTo>
                      <a:lnTo>
                        <a:pt x="784" y="144"/>
                      </a:lnTo>
                      <a:lnTo>
                        <a:pt x="786" y="118"/>
                      </a:lnTo>
                      <a:lnTo>
                        <a:pt x="752" y="110"/>
                      </a:lnTo>
                      <a:lnTo>
                        <a:pt x="742" y="132"/>
                      </a:lnTo>
                      <a:lnTo>
                        <a:pt x="748" y="152"/>
                      </a:lnTo>
                      <a:lnTo>
                        <a:pt x="736" y="164"/>
                      </a:lnTo>
                      <a:lnTo>
                        <a:pt x="710" y="158"/>
                      </a:lnTo>
                      <a:lnTo>
                        <a:pt x="702" y="134"/>
                      </a:lnTo>
                      <a:lnTo>
                        <a:pt x="686" y="118"/>
                      </a:lnTo>
                      <a:lnTo>
                        <a:pt x="676" y="112"/>
                      </a:lnTo>
                      <a:lnTo>
                        <a:pt x="686" y="88"/>
                      </a:lnTo>
                      <a:lnTo>
                        <a:pt x="710" y="78"/>
                      </a:lnTo>
                      <a:lnTo>
                        <a:pt x="708" y="60"/>
                      </a:lnTo>
                      <a:lnTo>
                        <a:pt x="692" y="50"/>
                      </a:lnTo>
                      <a:lnTo>
                        <a:pt x="688" y="34"/>
                      </a:lnTo>
                      <a:lnTo>
                        <a:pt x="708" y="26"/>
                      </a:lnTo>
                      <a:lnTo>
                        <a:pt x="720" y="44"/>
                      </a:lnTo>
                      <a:lnTo>
                        <a:pt x="724" y="66"/>
                      </a:lnTo>
                      <a:lnTo>
                        <a:pt x="740" y="56"/>
                      </a:lnTo>
                      <a:lnTo>
                        <a:pt x="740" y="44"/>
                      </a:lnTo>
                      <a:lnTo>
                        <a:pt x="750" y="36"/>
                      </a:lnTo>
                      <a:lnTo>
                        <a:pt x="772" y="26"/>
                      </a:lnTo>
                      <a:lnTo>
                        <a:pt x="762" y="10"/>
                      </a:lnTo>
                      <a:lnTo>
                        <a:pt x="754" y="0"/>
                      </a:lnTo>
                      <a:lnTo>
                        <a:pt x="766" y="2"/>
                      </a:lnTo>
                      <a:lnTo>
                        <a:pt x="792" y="16"/>
                      </a:lnTo>
                      <a:lnTo>
                        <a:pt x="796" y="38"/>
                      </a:lnTo>
                      <a:lnTo>
                        <a:pt x="792" y="56"/>
                      </a:lnTo>
                      <a:lnTo>
                        <a:pt x="776" y="66"/>
                      </a:lnTo>
                      <a:lnTo>
                        <a:pt x="776" y="88"/>
                      </a:lnTo>
                      <a:lnTo>
                        <a:pt x="786" y="94"/>
                      </a:lnTo>
                      <a:lnTo>
                        <a:pt x="808" y="90"/>
                      </a:lnTo>
                      <a:lnTo>
                        <a:pt x="818" y="74"/>
                      </a:lnTo>
                      <a:lnTo>
                        <a:pt x="830" y="68"/>
                      </a:lnTo>
                      <a:lnTo>
                        <a:pt x="840" y="82"/>
                      </a:lnTo>
                      <a:lnTo>
                        <a:pt x="834" y="104"/>
                      </a:lnTo>
                      <a:lnTo>
                        <a:pt x="836" y="130"/>
                      </a:lnTo>
                      <a:lnTo>
                        <a:pt x="836" y="154"/>
                      </a:lnTo>
                      <a:lnTo>
                        <a:pt x="856" y="164"/>
                      </a:lnTo>
                      <a:lnTo>
                        <a:pt x="876" y="178"/>
                      </a:lnTo>
                      <a:lnTo>
                        <a:pt x="892" y="188"/>
                      </a:lnTo>
                      <a:lnTo>
                        <a:pt x="902" y="178"/>
                      </a:lnTo>
                      <a:lnTo>
                        <a:pt x="894" y="164"/>
                      </a:lnTo>
                      <a:lnTo>
                        <a:pt x="882" y="154"/>
                      </a:lnTo>
                      <a:lnTo>
                        <a:pt x="880" y="142"/>
                      </a:lnTo>
                      <a:lnTo>
                        <a:pt x="898" y="124"/>
                      </a:lnTo>
                      <a:lnTo>
                        <a:pt x="912" y="138"/>
                      </a:lnTo>
                      <a:lnTo>
                        <a:pt x="930" y="160"/>
                      </a:lnTo>
                      <a:lnTo>
                        <a:pt x="930" y="176"/>
                      </a:lnTo>
                      <a:lnTo>
                        <a:pt x="958" y="180"/>
                      </a:lnTo>
                      <a:lnTo>
                        <a:pt x="990" y="180"/>
                      </a:lnTo>
                      <a:lnTo>
                        <a:pt x="1008" y="196"/>
                      </a:lnTo>
                      <a:lnTo>
                        <a:pt x="1038" y="194"/>
                      </a:lnTo>
                      <a:lnTo>
                        <a:pt x="1050" y="196"/>
                      </a:lnTo>
                      <a:lnTo>
                        <a:pt x="1076" y="206"/>
                      </a:lnTo>
                      <a:lnTo>
                        <a:pt x="1094" y="218"/>
                      </a:lnTo>
                      <a:lnTo>
                        <a:pt x="1130" y="206"/>
                      </a:lnTo>
                      <a:lnTo>
                        <a:pt x="1142" y="194"/>
                      </a:lnTo>
                      <a:lnTo>
                        <a:pt x="1146" y="180"/>
                      </a:lnTo>
                      <a:lnTo>
                        <a:pt x="1166" y="186"/>
                      </a:lnTo>
                      <a:lnTo>
                        <a:pt x="1186" y="206"/>
                      </a:lnTo>
                      <a:lnTo>
                        <a:pt x="1200" y="222"/>
                      </a:lnTo>
                      <a:lnTo>
                        <a:pt x="1214" y="232"/>
                      </a:lnTo>
                      <a:lnTo>
                        <a:pt x="1222" y="216"/>
                      </a:lnTo>
                      <a:lnTo>
                        <a:pt x="1232" y="236"/>
                      </a:lnTo>
                      <a:lnTo>
                        <a:pt x="1254" y="260"/>
                      </a:lnTo>
                      <a:lnTo>
                        <a:pt x="1272" y="266"/>
                      </a:lnTo>
                      <a:lnTo>
                        <a:pt x="1280" y="254"/>
                      </a:lnTo>
                      <a:lnTo>
                        <a:pt x="1302" y="270"/>
                      </a:lnTo>
                      <a:lnTo>
                        <a:pt x="1310" y="288"/>
                      </a:lnTo>
                      <a:lnTo>
                        <a:pt x="1324" y="304"/>
                      </a:lnTo>
                      <a:lnTo>
                        <a:pt x="1350" y="302"/>
                      </a:lnTo>
                      <a:lnTo>
                        <a:pt x="1374" y="290"/>
                      </a:lnTo>
                      <a:lnTo>
                        <a:pt x="1380" y="300"/>
                      </a:lnTo>
                      <a:lnTo>
                        <a:pt x="1384" y="318"/>
                      </a:lnTo>
                      <a:lnTo>
                        <a:pt x="1398" y="340"/>
                      </a:lnTo>
                      <a:lnTo>
                        <a:pt x="1418" y="352"/>
                      </a:lnTo>
                      <a:lnTo>
                        <a:pt x="1418" y="372"/>
                      </a:lnTo>
                      <a:lnTo>
                        <a:pt x="1402" y="378"/>
                      </a:lnTo>
                      <a:lnTo>
                        <a:pt x="1386" y="368"/>
                      </a:lnTo>
                      <a:lnTo>
                        <a:pt x="1372" y="362"/>
                      </a:lnTo>
                      <a:lnTo>
                        <a:pt x="1358" y="368"/>
                      </a:lnTo>
                      <a:lnTo>
                        <a:pt x="1344" y="366"/>
                      </a:lnTo>
                      <a:lnTo>
                        <a:pt x="1326" y="354"/>
                      </a:lnTo>
                      <a:lnTo>
                        <a:pt x="1304" y="350"/>
                      </a:lnTo>
                      <a:lnTo>
                        <a:pt x="1290" y="356"/>
                      </a:lnTo>
                      <a:lnTo>
                        <a:pt x="1290" y="376"/>
                      </a:lnTo>
                      <a:lnTo>
                        <a:pt x="1286" y="398"/>
                      </a:lnTo>
                      <a:lnTo>
                        <a:pt x="1262" y="408"/>
                      </a:lnTo>
                      <a:lnTo>
                        <a:pt x="1240" y="396"/>
                      </a:lnTo>
                      <a:lnTo>
                        <a:pt x="1216" y="382"/>
                      </a:lnTo>
                      <a:lnTo>
                        <a:pt x="1184" y="384"/>
                      </a:lnTo>
                      <a:lnTo>
                        <a:pt x="1170" y="392"/>
                      </a:lnTo>
                      <a:lnTo>
                        <a:pt x="1150" y="402"/>
                      </a:lnTo>
                      <a:lnTo>
                        <a:pt x="1106" y="380"/>
                      </a:lnTo>
                      <a:lnTo>
                        <a:pt x="1088" y="382"/>
                      </a:lnTo>
                      <a:lnTo>
                        <a:pt x="1064" y="374"/>
                      </a:lnTo>
                      <a:lnTo>
                        <a:pt x="1038" y="362"/>
                      </a:lnTo>
                      <a:lnTo>
                        <a:pt x="1028" y="382"/>
                      </a:lnTo>
                      <a:lnTo>
                        <a:pt x="1022" y="396"/>
                      </a:lnTo>
                      <a:lnTo>
                        <a:pt x="1020" y="430"/>
                      </a:lnTo>
                      <a:lnTo>
                        <a:pt x="1004" y="430"/>
                      </a:lnTo>
                      <a:lnTo>
                        <a:pt x="990" y="416"/>
                      </a:lnTo>
                      <a:lnTo>
                        <a:pt x="986" y="446"/>
                      </a:lnTo>
                      <a:lnTo>
                        <a:pt x="980" y="470"/>
                      </a:lnTo>
                      <a:lnTo>
                        <a:pt x="980" y="504"/>
                      </a:lnTo>
                      <a:lnTo>
                        <a:pt x="980" y="522"/>
                      </a:lnTo>
                      <a:lnTo>
                        <a:pt x="986" y="534"/>
                      </a:lnTo>
                      <a:lnTo>
                        <a:pt x="1004" y="550"/>
                      </a:lnTo>
                      <a:lnTo>
                        <a:pt x="1028" y="568"/>
                      </a:lnTo>
                      <a:lnTo>
                        <a:pt x="1000" y="574"/>
                      </a:lnTo>
                      <a:lnTo>
                        <a:pt x="976" y="594"/>
                      </a:lnTo>
                      <a:lnTo>
                        <a:pt x="980" y="618"/>
                      </a:lnTo>
                      <a:lnTo>
                        <a:pt x="1006" y="650"/>
                      </a:lnTo>
                      <a:lnTo>
                        <a:pt x="1022" y="722"/>
                      </a:lnTo>
                      <a:lnTo>
                        <a:pt x="988" y="758"/>
                      </a:lnTo>
                      <a:lnTo>
                        <a:pt x="954" y="746"/>
                      </a:lnTo>
                      <a:lnTo>
                        <a:pt x="896" y="744"/>
                      </a:lnTo>
                      <a:lnTo>
                        <a:pt x="720" y="86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83" name="Freeform 145"/>
                <p:cNvSpPr>
                  <a:spLocks/>
                </p:cNvSpPr>
                <p:nvPr/>
              </p:nvSpPr>
              <p:spPr bwMode="auto">
                <a:xfrm>
                  <a:off x="5203466" y="3249254"/>
                  <a:ext cx="22950" cy="20864"/>
                </a:xfrm>
                <a:custGeom>
                  <a:avLst/>
                  <a:gdLst/>
                  <a:ahLst/>
                  <a:cxnLst>
                    <a:cxn ang="0">
                      <a:pos x="16" y="60"/>
                    </a:cxn>
                    <a:cxn ang="0">
                      <a:pos x="2" y="52"/>
                    </a:cxn>
                    <a:cxn ang="0">
                      <a:pos x="0" y="40"/>
                    </a:cxn>
                    <a:cxn ang="0">
                      <a:pos x="20" y="38"/>
                    </a:cxn>
                    <a:cxn ang="0">
                      <a:pos x="26" y="24"/>
                    </a:cxn>
                    <a:cxn ang="0">
                      <a:pos x="34" y="6"/>
                    </a:cxn>
                    <a:cxn ang="0">
                      <a:pos x="52" y="0"/>
                    </a:cxn>
                    <a:cxn ang="0">
                      <a:pos x="66" y="20"/>
                    </a:cxn>
                    <a:cxn ang="0">
                      <a:pos x="52" y="38"/>
                    </a:cxn>
                    <a:cxn ang="0">
                      <a:pos x="32" y="56"/>
                    </a:cxn>
                    <a:cxn ang="0">
                      <a:pos x="16" y="60"/>
                    </a:cxn>
                  </a:cxnLst>
                  <a:rect l="0" t="0" r="r" b="b"/>
                  <a:pathLst>
                    <a:path w="66" h="60">
                      <a:moveTo>
                        <a:pt x="16" y="60"/>
                      </a:moveTo>
                      <a:lnTo>
                        <a:pt x="2" y="52"/>
                      </a:lnTo>
                      <a:lnTo>
                        <a:pt x="0" y="40"/>
                      </a:lnTo>
                      <a:lnTo>
                        <a:pt x="20" y="38"/>
                      </a:lnTo>
                      <a:lnTo>
                        <a:pt x="26" y="24"/>
                      </a:lnTo>
                      <a:lnTo>
                        <a:pt x="34" y="6"/>
                      </a:lnTo>
                      <a:lnTo>
                        <a:pt x="52" y="0"/>
                      </a:lnTo>
                      <a:lnTo>
                        <a:pt x="66" y="20"/>
                      </a:lnTo>
                      <a:lnTo>
                        <a:pt x="52" y="38"/>
                      </a:lnTo>
                      <a:lnTo>
                        <a:pt x="32" y="56"/>
                      </a:lnTo>
                      <a:lnTo>
                        <a:pt x="16" y="6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171" name="Catanduanes"/>
              <p:cNvGrpSpPr/>
              <p:nvPr/>
            </p:nvGrpSpPr>
            <p:grpSpPr>
              <a:xfrm>
                <a:off x="6269351" y="3206832"/>
                <a:ext cx="129353" cy="194725"/>
                <a:chOff x="5348814" y="3206832"/>
                <a:chExt cx="129353" cy="194725"/>
              </a:xfrm>
              <a:grpFill/>
            </p:grpSpPr>
            <p:sp>
              <p:nvSpPr>
                <p:cNvPr id="180" name="Freeform 144"/>
                <p:cNvSpPr>
                  <a:spLocks/>
                </p:cNvSpPr>
                <p:nvPr/>
              </p:nvSpPr>
              <p:spPr bwMode="auto">
                <a:xfrm>
                  <a:off x="5348814" y="3206832"/>
                  <a:ext cx="129353" cy="194725"/>
                </a:xfrm>
                <a:custGeom>
                  <a:avLst/>
                  <a:gdLst/>
                  <a:ahLst/>
                  <a:cxnLst>
                    <a:cxn ang="0">
                      <a:pos x="134" y="558"/>
                    </a:cxn>
                    <a:cxn ang="0">
                      <a:pos x="110" y="518"/>
                    </a:cxn>
                    <a:cxn ang="0">
                      <a:pos x="78" y="506"/>
                    </a:cxn>
                    <a:cxn ang="0">
                      <a:pos x="54" y="482"/>
                    </a:cxn>
                    <a:cxn ang="0">
                      <a:pos x="22" y="476"/>
                    </a:cxn>
                    <a:cxn ang="0">
                      <a:pos x="24" y="450"/>
                    </a:cxn>
                    <a:cxn ang="0">
                      <a:pos x="6" y="420"/>
                    </a:cxn>
                    <a:cxn ang="0">
                      <a:pos x="30" y="392"/>
                    </a:cxn>
                    <a:cxn ang="0">
                      <a:pos x="46" y="390"/>
                    </a:cxn>
                    <a:cxn ang="0">
                      <a:pos x="70" y="372"/>
                    </a:cxn>
                    <a:cxn ang="0">
                      <a:pos x="74" y="330"/>
                    </a:cxn>
                    <a:cxn ang="0">
                      <a:pos x="86" y="288"/>
                    </a:cxn>
                    <a:cxn ang="0">
                      <a:pos x="94" y="232"/>
                    </a:cxn>
                    <a:cxn ang="0">
                      <a:pos x="88" y="192"/>
                    </a:cxn>
                    <a:cxn ang="0">
                      <a:pos x="114" y="168"/>
                    </a:cxn>
                    <a:cxn ang="0">
                      <a:pos x="110" y="138"/>
                    </a:cxn>
                    <a:cxn ang="0">
                      <a:pos x="80" y="126"/>
                    </a:cxn>
                    <a:cxn ang="0">
                      <a:pos x="74" y="102"/>
                    </a:cxn>
                    <a:cxn ang="0">
                      <a:pos x="110" y="82"/>
                    </a:cxn>
                    <a:cxn ang="0">
                      <a:pos x="86" y="60"/>
                    </a:cxn>
                    <a:cxn ang="0">
                      <a:pos x="88" y="30"/>
                    </a:cxn>
                    <a:cxn ang="0">
                      <a:pos x="118" y="52"/>
                    </a:cxn>
                    <a:cxn ang="0">
                      <a:pos x="142" y="34"/>
                    </a:cxn>
                    <a:cxn ang="0">
                      <a:pos x="144" y="0"/>
                    </a:cxn>
                    <a:cxn ang="0">
                      <a:pos x="184" y="34"/>
                    </a:cxn>
                    <a:cxn ang="0">
                      <a:pos x="228" y="76"/>
                    </a:cxn>
                    <a:cxn ang="0">
                      <a:pos x="232" y="116"/>
                    </a:cxn>
                    <a:cxn ang="0">
                      <a:pos x="250" y="130"/>
                    </a:cxn>
                    <a:cxn ang="0">
                      <a:pos x="260" y="174"/>
                    </a:cxn>
                    <a:cxn ang="0">
                      <a:pos x="290" y="186"/>
                    </a:cxn>
                    <a:cxn ang="0">
                      <a:pos x="346" y="208"/>
                    </a:cxn>
                    <a:cxn ang="0">
                      <a:pos x="366" y="252"/>
                    </a:cxn>
                    <a:cxn ang="0">
                      <a:pos x="354" y="310"/>
                    </a:cxn>
                    <a:cxn ang="0">
                      <a:pos x="344" y="368"/>
                    </a:cxn>
                    <a:cxn ang="0">
                      <a:pos x="372" y="406"/>
                    </a:cxn>
                    <a:cxn ang="0">
                      <a:pos x="338" y="442"/>
                    </a:cxn>
                    <a:cxn ang="0">
                      <a:pos x="302" y="436"/>
                    </a:cxn>
                    <a:cxn ang="0">
                      <a:pos x="306" y="496"/>
                    </a:cxn>
                    <a:cxn ang="0">
                      <a:pos x="286" y="538"/>
                    </a:cxn>
                    <a:cxn ang="0">
                      <a:pos x="262" y="492"/>
                    </a:cxn>
                    <a:cxn ang="0">
                      <a:pos x="196" y="502"/>
                    </a:cxn>
                    <a:cxn ang="0">
                      <a:pos x="152" y="560"/>
                    </a:cxn>
                  </a:cxnLst>
                  <a:rect l="0" t="0" r="r" b="b"/>
                  <a:pathLst>
                    <a:path w="372" h="560">
                      <a:moveTo>
                        <a:pt x="152" y="560"/>
                      </a:moveTo>
                      <a:lnTo>
                        <a:pt x="134" y="558"/>
                      </a:lnTo>
                      <a:lnTo>
                        <a:pt x="114" y="536"/>
                      </a:lnTo>
                      <a:lnTo>
                        <a:pt x="110" y="518"/>
                      </a:lnTo>
                      <a:lnTo>
                        <a:pt x="98" y="506"/>
                      </a:lnTo>
                      <a:lnTo>
                        <a:pt x="78" y="506"/>
                      </a:lnTo>
                      <a:lnTo>
                        <a:pt x="60" y="492"/>
                      </a:lnTo>
                      <a:lnTo>
                        <a:pt x="54" y="482"/>
                      </a:lnTo>
                      <a:lnTo>
                        <a:pt x="38" y="476"/>
                      </a:lnTo>
                      <a:lnTo>
                        <a:pt x="22" y="476"/>
                      </a:lnTo>
                      <a:lnTo>
                        <a:pt x="14" y="464"/>
                      </a:lnTo>
                      <a:lnTo>
                        <a:pt x="24" y="450"/>
                      </a:lnTo>
                      <a:lnTo>
                        <a:pt x="0" y="434"/>
                      </a:lnTo>
                      <a:lnTo>
                        <a:pt x="6" y="420"/>
                      </a:lnTo>
                      <a:lnTo>
                        <a:pt x="28" y="404"/>
                      </a:lnTo>
                      <a:lnTo>
                        <a:pt x="30" y="392"/>
                      </a:lnTo>
                      <a:lnTo>
                        <a:pt x="34" y="378"/>
                      </a:lnTo>
                      <a:lnTo>
                        <a:pt x="46" y="390"/>
                      </a:lnTo>
                      <a:lnTo>
                        <a:pt x="68" y="388"/>
                      </a:lnTo>
                      <a:lnTo>
                        <a:pt x="70" y="372"/>
                      </a:lnTo>
                      <a:lnTo>
                        <a:pt x="66" y="350"/>
                      </a:lnTo>
                      <a:lnTo>
                        <a:pt x="74" y="330"/>
                      </a:lnTo>
                      <a:lnTo>
                        <a:pt x="86" y="310"/>
                      </a:lnTo>
                      <a:lnTo>
                        <a:pt x="86" y="288"/>
                      </a:lnTo>
                      <a:lnTo>
                        <a:pt x="94" y="264"/>
                      </a:lnTo>
                      <a:lnTo>
                        <a:pt x="94" y="232"/>
                      </a:lnTo>
                      <a:lnTo>
                        <a:pt x="94" y="216"/>
                      </a:lnTo>
                      <a:lnTo>
                        <a:pt x="88" y="192"/>
                      </a:lnTo>
                      <a:lnTo>
                        <a:pt x="98" y="174"/>
                      </a:lnTo>
                      <a:lnTo>
                        <a:pt x="114" y="168"/>
                      </a:lnTo>
                      <a:lnTo>
                        <a:pt x="114" y="152"/>
                      </a:lnTo>
                      <a:lnTo>
                        <a:pt x="110" y="138"/>
                      </a:lnTo>
                      <a:lnTo>
                        <a:pt x="94" y="126"/>
                      </a:lnTo>
                      <a:lnTo>
                        <a:pt x="80" y="126"/>
                      </a:lnTo>
                      <a:lnTo>
                        <a:pt x="70" y="114"/>
                      </a:lnTo>
                      <a:lnTo>
                        <a:pt x="74" y="102"/>
                      </a:lnTo>
                      <a:lnTo>
                        <a:pt x="102" y="100"/>
                      </a:lnTo>
                      <a:lnTo>
                        <a:pt x="110" y="82"/>
                      </a:lnTo>
                      <a:lnTo>
                        <a:pt x="96" y="70"/>
                      </a:lnTo>
                      <a:lnTo>
                        <a:pt x="86" y="60"/>
                      </a:lnTo>
                      <a:lnTo>
                        <a:pt x="84" y="44"/>
                      </a:lnTo>
                      <a:lnTo>
                        <a:pt x="88" y="30"/>
                      </a:lnTo>
                      <a:lnTo>
                        <a:pt x="108" y="32"/>
                      </a:lnTo>
                      <a:lnTo>
                        <a:pt x="118" y="52"/>
                      </a:lnTo>
                      <a:lnTo>
                        <a:pt x="134" y="50"/>
                      </a:lnTo>
                      <a:lnTo>
                        <a:pt x="142" y="34"/>
                      </a:lnTo>
                      <a:lnTo>
                        <a:pt x="146" y="12"/>
                      </a:lnTo>
                      <a:lnTo>
                        <a:pt x="144" y="0"/>
                      </a:lnTo>
                      <a:lnTo>
                        <a:pt x="168" y="4"/>
                      </a:lnTo>
                      <a:lnTo>
                        <a:pt x="184" y="34"/>
                      </a:lnTo>
                      <a:lnTo>
                        <a:pt x="202" y="56"/>
                      </a:lnTo>
                      <a:lnTo>
                        <a:pt x="228" y="76"/>
                      </a:lnTo>
                      <a:lnTo>
                        <a:pt x="234" y="96"/>
                      </a:lnTo>
                      <a:lnTo>
                        <a:pt x="232" y="116"/>
                      </a:lnTo>
                      <a:lnTo>
                        <a:pt x="234" y="128"/>
                      </a:lnTo>
                      <a:lnTo>
                        <a:pt x="250" y="130"/>
                      </a:lnTo>
                      <a:lnTo>
                        <a:pt x="252" y="150"/>
                      </a:lnTo>
                      <a:lnTo>
                        <a:pt x="260" y="174"/>
                      </a:lnTo>
                      <a:lnTo>
                        <a:pt x="276" y="188"/>
                      </a:lnTo>
                      <a:lnTo>
                        <a:pt x="290" y="186"/>
                      </a:lnTo>
                      <a:lnTo>
                        <a:pt x="320" y="196"/>
                      </a:lnTo>
                      <a:lnTo>
                        <a:pt x="346" y="208"/>
                      </a:lnTo>
                      <a:lnTo>
                        <a:pt x="358" y="230"/>
                      </a:lnTo>
                      <a:lnTo>
                        <a:pt x="366" y="252"/>
                      </a:lnTo>
                      <a:lnTo>
                        <a:pt x="354" y="276"/>
                      </a:lnTo>
                      <a:lnTo>
                        <a:pt x="354" y="310"/>
                      </a:lnTo>
                      <a:lnTo>
                        <a:pt x="356" y="344"/>
                      </a:lnTo>
                      <a:lnTo>
                        <a:pt x="344" y="368"/>
                      </a:lnTo>
                      <a:lnTo>
                        <a:pt x="358" y="386"/>
                      </a:lnTo>
                      <a:lnTo>
                        <a:pt x="372" y="406"/>
                      </a:lnTo>
                      <a:lnTo>
                        <a:pt x="354" y="432"/>
                      </a:lnTo>
                      <a:lnTo>
                        <a:pt x="338" y="442"/>
                      </a:lnTo>
                      <a:lnTo>
                        <a:pt x="318" y="434"/>
                      </a:lnTo>
                      <a:lnTo>
                        <a:pt x="302" y="436"/>
                      </a:lnTo>
                      <a:lnTo>
                        <a:pt x="296" y="466"/>
                      </a:lnTo>
                      <a:lnTo>
                        <a:pt x="306" y="496"/>
                      </a:lnTo>
                      <a:lnTo>
                        <a:pt x="300" y="524"/>
                      </a:lnTo>
                      <a:lnTo>
                        <a:pt x="286" y="538"/>
                      </a:lnTo>
                      <a:lnTo>
                        <a:pt x="264" y="522"/>
                      </a:lnTo>
                      <a:lnTo>
                        <a:pt x="262" y="492"/>
                      </a:lnTo>
                      <a:lnTo>
                        <a:pt x="220" y="492"/>
                      </a:lnTo>
                      <a:lnTo>
                        <a:pt x="196" y="502"/>
                      </a:lnTo>
                      <a:lnTo>
                        <a:pt x="172" y="540"/>
                      </a:lnTo>
                      <a:lnTo>
                        <a:pt x="152" y="56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81" name="Freeform 146"/>
                <p:cNvSpPr>
                  <a:spLocks/>
                </p:cNvSpPr>
                <p:nvPr/>
              </p:nvSpPr>
              <p:spPr bwMode="auto">
                <a:xfrm>
                  <a:off x="5443395" y="3251340"/>
                  <a:ext cx="13213" cy="12518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10" y="28"/>
                    </a:cxn>
                    <a:cxn ang="0">
                      <a:pos x="0" y="10"/>
                    </a:cxn>
                    <a:cxn ang="0">
                      <a:pos x="8" y="0"/>
                    </a:cxn>
                    <a:cxn ang="0">
                      <a:pos x="24" y="0"/>
                    </a:cxn>
                    <a:cxn ang="0">
                      <a:pos x="38" y="18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38" h="36">
                      <a:moveTo>
                        <a:pt x="28" y="36"/>
                      </a:moveTo>
                      <a:lnTo>
                        <a:pt x="10" y="28"/>
                      </a:lnTo>
                      <a:lnTo>
                        <a:pt x="0" y="10"/>
                      </a:lnTo>
                      <a:lnTo>
                        <a:pt x="8" y="0"/>
                      </a:lnTo>
                      <a:lnTo>
                        <a:pt x="24" y="0"/>
                      </a:lnTo>
                      <a:lnTo>
                        <a:pt x="38" y="18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172" name="Sorsogon"/>
              <p:cNvGrpSpPr/>
              <p:nvPr/>
            </p:nvGrpSpPr>
            <p:grpSpPr>
              <a:xfrm>
                <a:off x="6080189" y="3511437"/>
                <a:ext cx="249666" cy="243407"/>
                <a:chOff x="5159652" y="3511437"/>
                <a:chExt cx="249666" cy="243407"/>
              </a:xfrm>
              <a:grpFill/>
            </p:grpSpPr>
            <p:sp>
              <p:nvSpPr>
                <p:cNvPr id="178" name="Freeform 141"/>
                <p:cNvSpPr>
                  <a:spLocks/>
                </p:cNvSpPr>
                <p:nvPr/>
              </p:nvSpPr>
              <p:spPr bwMode="auto">
                <a:xfrm>
                  <a:off x="5159652" y="3552469"/>
                  <a:ext cx="247579" cy="202375"/>
                </a:xfrm>
                <a:custGeom>
                  <a:avLst/>
                  <a:gdLst/>
                  <a:ahLst/>
                  <a:cxnLst>
                    <a:cxn ang="0">
                      <a:pos x="30" y="150"/>
                    </a:cxn>
                    <a:cxn ang="0">
                      <a:pos x="80" y="174"/>
                    </a:cxn>
                    <a:cxn ang="0">
                      <a:pos x="116" y="204"/>
                    </a:cxn>
                    <a:cxn ang="0">
                      <a:pos x="158" y="246"/>
                    </a:cxn>
                    <a:cxn ang="0">
                      <a:pos x="168" y="206"/>
                    </a:cxn>
                    <a:cxn ang="0">
                      <a:pos x="206" y="198"/>
                    </a:cxn>
                    <a:cxn ang="0">
                      <a:pos x="212" y="244"/>
                    </a:cxn>
                    <a:cxn ang="0">
                      <a:pos x="254" y="294"/>
                    </a:cxn>
                    <a:cxn ang="0">
                      <a:pos x="312" y="268"/>
                    </a:cxn>
                    <a:cxn ang="0">
                      <a:pos x="346" y="234"/>
                    </a:cxn>
                    <a:cxn ang="0">
                      <a:pos x="386" y="192"/>
                    </a:cxn>
                    <a:cxn ang="0">
                      <a:pos x="398" y="154"/>
                    </a:cxn>
                    <a:cxn ang="0">
                      <a:pos x="450" y="166"/>
                    </a:cxn>
                    <a:cxn ang="0">
                      <a:pos x="500" y="136"/>
                    </a:cxn>
                    <a:cxn ang="0">
                      <a:pos x="548" y="152"/>
                    </a:cxn>
                    <a:cxn ang="0">
                      <a:pos x="546" y="188"/>
                    </a:cxn>
                    <a:cxn ang="0">
                      <a:pos x="524" y="230"/>
                    </a:cxn>
                    <a:cxn ang="0">
                      <a:pos x="482" y="256"/>
                    </a:cxn>
                    <a:cxn ang="0">
                      <a:pos x="442" y="280"/>
                    </a:cxn>
                    <a:cxn ang="0">
                      <a:pos x="398" y="242"/>
                    </a:cxn>
                    <a:cxn ang="0">
                      <a:pos x="350" y="264"/>
                    </a:cxn>
                    <a:cxn ang="0">
                      <a:pos x="354" y="322"/>
                    </a:cxn>
                    <a:cxn ang="0">
                      <a:pos x="382" y="370"/>
                    </a:cxn>
                    <a:cxn ang="0">
                      <a:pos x="368" y="406"/>
                    </a:cxn>
                    <a:cxn ang="0">
                      <a:pos x="392" y="472"/>
                    </a:cxn>
                    <a:cxn ang="0">
                      <a:pos x="420" y="492"/>
                    </a:cxn>
                    <a:cxn ang="0">
                      <a:pos x="460" y="502"/>
                    </a:cxn>
                    <a:cxn ang="0">
                      <a:pos x="464" y="540"/>
                    </a:cxn>
                    <a:cxn ang="0">
                      <a:pos x="506" y="582"/>
                    </a:cxn>
                    <a:cxn ang="0">
                      <a:pos x="548" y="572"/>
                    </a:cxn>
                    <a:cxn ang="0">
                      <a:pos x="594" y="570"/>
                    </a:cxn>
                    <a:cxn ang="0">
                      <a:pos x="596" y="536"/>
                    </a:cxn>
                    <a:cxn ang="0">
                      <a:pos x="616" y="508"/>
                    </a:cxn>
                    <a:cxn ang="0">
                      <a:pos x="606" y="478"/>
                    </a:cxn>
                    <a:cxn ang="0">
                      <a:pos x="640" y="444"/>
                    </a:cxn>
                    <a:cxn ang="0">
                      <a:pos x="644" y="414"/>
                    </a:cxn>
                    <a:cxn ang="0">
                      <a:pos x="638" y="378"/>
                    </a:cxn>
                    <a:cxn ang="0">
                      <a:pos x="656" y="348"/>
                    </a:cxn>
                    <a:cxn ang="0">
                      <a:pos x="666" y="310"/>
                    </a:cxn>
                    <a:cxn ang="0">
                      <a:pos x="648" y="264"/>
                    </a:cxn>
                    <a:cxn ang="0">
                      <a:pos x="638" y="216"/>
                    </a:cxn>
                    <a:cxn ang="0">
                      <a:pos x="636" y="178"/>
                    </a:cxn>
                    <a:cxn ang="0">
                      <a:pos x="658" y="154"/>
                    </a:cxn>
                    <a:cxn ang="0">
                      <a:pos x="640" y="132"/>
                    </a:cxn>
                    <a:cxn ang="0">
                      <a:pos x="670" y="106"/>
                    </a:cxn>
                    <a:cxn ang="0">
                      <a:pos x="712" y="104"/>
                    </a:cxn>
                    <a:cxn ang="0">
                      <a:pos x="700" y="76"/>
                    </a:cxn>
                    <a:cxn ang="0">
                      <a:pos x="700" y="46"/>
                    </a:cxn>
                    <a:cxn ang="0">
                      <a:pos x="658" y="40"/>
                    </a:cxn>
                    <a:cxn ang="0">
                      <a:pos x="614" y="36"/>
                    </a:cxn>
                    <a:cxn ang="0">
                      <a:pos x="606" y="80"/>
                    </a:cxn>
                    <a:cxn ang="0">
                      <a:pos x="606" y="114"/>
                    </a:cxn>
                    <a:cxn ang="0">
                      <a:pos x="566" y="100"/>
                    </a:cxn>
                    <a:cxn ang="0">
                      <a:pos x="536" y="64"/>
                    </a:cxn>
                    <a:cxn ang="0">
                      <a:pos x="508" y="26"/>
                    </a:cxn>
                    <a:cxn ang="0">
                      <a:pos x="476" y="8"/>
                    </a:cxn>
                    <a:cxn ang="0">
                      <a:pos x="434" y="12"/>
                    </a:cxn>
                    <a:cxn ang="0">
                      <a:pos x="422" y="78"/>
                    </a:cxn>
                    <a:cxn ang="0">
                      <a:pos x="358" y="92"/>
                    </a:cxn>
                    <a:cxn ang="0">
                      <a:pos x="276" y="82"/>
                    </a:cxn>
                    <a:cxn ang="0">
                      <a:pos x="168" y="56"/>
                    </a:cxn>
                    <a:cxn ang="0">
                      <a:pos x="90" y="60"/>
                    </a:cxn>
                    <a:cxn ang="0">
                      <a:pos x="0" y="120"/>
                    </a:cxn>
                  </a:cxnLst>
                  <a:rect l="0" t="0" r="r" b="b"/>
                  <a:pathLst>
                    <a:path w="712" h="582">
                      <a:moveTo>
                        <a:pt x="0" y="120"/>
                      </a:moveTo>
                      <a:lnTo>
                        <a:pt x="30" y="150"/>
                      </a:lnTo>
                      <a:lnTo>
                        <a:pt x="52" y="174"/>
                      </a:lnTo>
                      <a:lnTo>
                        <a:pt x="80" y="174"/>
                      </a:lnTo>
                      <a:lnTo>
                        <a:pt x="100" y="182"/>
                      </a:lnTo>
                      <a:lnTo>
                        <a:pt x="116" y="204"/>
                      </a:lnTo>
                      <a:lnTo>
                        <a:pt x="144" y="228"/>
                      </a:lnTo>
                      <a:lnTo>
                        <a:pt x="158" y="246"/>
                      </a:lnTo>
                      <a:lnTo>
                        <a:pt x="168" y="224"/>
                      </a:lnTo>
                      <a:lnTo>
                        <a:pt x="168" y="206"/>
                      </a:lnTo>
                      <a:lnTo>
                        <a:pt x="194" y="194"/>
                      </a:lnTo>
                      <a:lnTo>
                        <a:pt x="206" y="198"/>
                      </a:lnTo>
                      <a:lnTo>
                        <a:pt x="210" y="214"/>
                      </a:lnTo>
                      <a:lnTo>
                        <a:pt x="212" y="244"/>
                      </a:lnTo>
                      <a:lnTo>
                        <a:pt x="230" y="268"/>
                      </a:lnTo>
                      <a:lnTo>
                        <a:pt x="254" y="294"/>
                      </a:lnTo>
                      <a:lnTo>
                        <a:pt x="286" y="268"/>
                      </a:lnTo>
                      <a:lnTo>
                        <a:pt x="312" y="268"/>
                      </a:lnTo>
                      <a:lnTo>
                        <a:pt x="320" y="246"/>
                      </a:lnTo>
                      <a:lnTo>
                        <a:pt x="346" y="234"/>
                      </a:lnTo>
                      <a:lnTo>
                        <a:pt x="360" y="216"/>
                      </a:lnTo>
                      <a:lnTo>
                        <a:pt x="386" y="192"/>
                      </a:lnTo>
                      <a:lnTo>
                        <a:pt x="392" y="172"/>
                      </a:lnTo>
                      <a:lnTo>
                        <a:pt x="398" y="154"/>
                      </a:lnTo>
                      <a:lnTo>
                        <a:pt x="424" y="136"/>
                      </a:lnTo>
                      <a:lnTo>
                        <a:pt x="450" y="166"/>
                      </a:lnTo>
                      <a:lnTo>
                        <a:pt x="484" y="156"/>
                      </a:lnTo>
                      <a:lnTo>
                        <a:pt x="500" y="136"/>
                      </a:lnTo>
                      <a:lnTo>
                        <a:pt x="526" y="134"/>
                      </a:lnTo>
                      <a:lnTo>
                        <a:pt x="548" y="152"/>
                      </a:lnTo>
                      <a:lnTo>
                        <a:pt x="558" y="174"/>
                      </a:lnTo>
                      <a:lnTo>
                        <a:pt x="546" y="188"/>
                      </a:lnTo>
                      <a:lnTo>
                        <a:pt x="534" y="204"/>
                      </a:lnTo>
                      <a:lnTo>
                        <a:pt x="524" y="230"/>
                      </a:lnTo>
                      <a:lnTo>
                        <a:pt x="514" y="244"/>
                      </a:lnTo>
                      <a:lnTo>
                        <a:pt x="482" y="256"/>
                      </a:lnTo>
                      <a:lnTo>
                        <a:pt x="460" y="268"/>
                      </a:lnTo>
                      <a:lnTo>
                        <a:pt x="442" y="280"/>
                      </a:lnTo>
                      <a:lnTo>
                        <a:pt x="418" y="268"/>
                      </a:lnTo>
                      <a:lnTo>
                        <a:pt x="398" y="242"/>
                      </a:lnTo>
                      <a:lnTo>
                        <a:pt x="370" y="250"/>
                      </a:lnTo>
                      <a:lnTo>
                        <a:pt x="350" y="264"/>
                      </a:lnTo>
                      <a:lnTo>
                        <a:pt x="346" y="286"/>
                      </a:lnTo>
                      <a:lnTo>
                        <a:pt x="354" y="322"/>
                      </a:lnTo>
                      <a:lnTo>
                        <a:pt x="368" y="352"/>
                      </a:lnTo>
                      <a:lnTo>
                        <a:pt x="382" y="370"/>
                      </a:lnTo>
                      <a:lnTo>
                        <a:pt x="376" y="390"/>
                      </a:lnTo>
                      <a:lnTo>
                        <a:pt x="368" y="406"/>
                      </a:lnTo>
                      <a:lnTo>
                        <a:pt x="376" y="438"/>
                      </a:lnTo>
                      <a:lnTo>
                        <a:pt x="392" y="472"/>
                      </a:lnTo>
                      <a:lnTo>
                        <a:pt x="410" y="484"/>
                      </a:lnTo>
                      <a:lnTo>
                        <a:pt x="420" y="492"/>
                      </a:lnTo>
                      <a:lnTo>
                        <a:pt x="434" y="500"/>
                      </a:lnTo>
                      <a:lnTo>
                        <a:pt x="460" y="502"/>
                      </a:lnTo>
                      <a:lnTo>
                        <a:pt x="466" y="516"/>
                      </a:lnTo>
                      <a:lnTo>
                        <a:pt x="464" y="540"/>
                      </a:lnTo>
                      <a:lnTo>
                        <a:pt x="482" y="558"/>
                      </a:lnTo>
                      <a:lnTo>
                        <a:pt x="506" y="582"/>
                      </a:lnTo>
                      <a:lnTo>
                        <a:pt x="536" y="582"/>
                      </a:lnTo>
                      <a:lnTo>
                        <a:pt x="548" y="572"/>
                      </a:lnTo>
                      <a:lnTo>
                        <a:pt x="568" y="576"/>
                      </a:lnTo>
                      <a:lnTo>
                        <a:pt x="594" y="570"/>
                      </a:lnTo>
                      <a:lnTo>
                        <a:pt x="598" y="554"/>
                      </a:lnTo>
                      <a:lnTo>
                        <a:pt x="596" y="536"/>
                      </a:lnTo>
                      <a:lnTo>
                        <a:pt x="602" y="520"/>
                      </a:lnTo>
                      <a:lnTo>
                        <a:pt x="616" y="508"/>
                      </a:lnTo>
                      <a:lnTo>
                        <a:pt x="606" y="494"/>
                      </a:lnTo>
                      <a:lnTo>
                        <a:pt x="606" y="478"/>
                      </a:lnTo>
                      <a:lnTo>
                        <a:pt x="630" y="452"/>
                      </a:lnTo>
                      <a:lnTo>
                        <a:pt x="640" y="444"/>
                      </a:lnTo>
                      <a:lnTo>
                        <a:pt x="644" y="426"/>
                      </a:lnTo>
                      <a:lnTo>
                        <a:pt x="644" y="414"/>
                      </a:lnTo>
                      <a:lnTo>
                        <a:pt x="650" y="394"/>
                      </a:lnTo>
                      <a:lnTo>
                        <a:pt x="638" y="378"/>
                      </a:lnTo>
                      <a:lnTo>
                        <a:pt x="644" y="360"/>
                      </a:lnTo>
                      <a:lnTo>
                        <a:pt x="656" y="348"/>
                      </a:lnTo>
                      <a:lnTo>
                        <a:pt x="666" y="334"/>
                      </a:lnTo>
                      <a:lnTo>
                        <a:pt x="666" y="310"/>
                      </a:lnTo>
                      <a:lnTo>
                        <a:pt x="668" y="278"/>
                      </a:lnTo>
                      <a:lnTo>
                        <a:pt x="648" y="264"/>
                      </a:lnTo>
                      <a:lnTo>
                        <a:pt x="638" y="242"/>
                      </a:lnTo>
                      <a:lnTo>
                        <a:pt x="638" y="216"/>
                      </a:lnTo>
                      <a:lnTo>
                        <a:pt x="624" y="198"/>
                      </a:lnTo>
                      <a:lnTo>
                        <a:pt x="636" y="178"/>
                      </a:lnTo>
                      <a:lnTo>
                        <a:pt x="650" y="170"/>
                      </a:lnTo>
                      <a:lnTo>
                        <a:pt x="658" y="154"/>
                      </a:lnTo>
                      <a:lnTo>
                        <a:pt x="644" y="148"/>
                      </a:lnTo>
                      <a:lnTo>
                        <a:pt x="640" y="132"/>
                      </a:lnTo>
                      <a:lnTo>
                        <a:pt x="660" y="122"/>
                      </a:lnTo>
                      <a:lnTo>
                        <a:pt x="670" y="106"/>
                      </a:lnTo>
                      <a:lnTo>
                        <a:pt x="688" y="108"/>
                      </a:lnTo>
                      <a:lnTo>
                        <a:pt x="712" y="104"/>
                      </a:lnTo>
                      <a:lnTo>
                        <a:pt x="708" y="88"/>
                      </a:lnTo>
                      <a:lnTo>
                        <a:pt x="700" y="76"/>
                      </a:lnTo>
                      <a:lnTo>
                        <a:pt x="702" y="58"/>
                      </a:lnTo>
                      <a:lnTo>
                        <a:pt x="700" y="46"/>
                      </a:lnTo>
                      <a:lnTo>
                        <a:pt x="682" y="34"/>
                      </a:lnTo>
                      <a:lnTo>
                        <a:pt x="658" y="40"/>
                      </a:lnTo>
                      <a:lnTo>
                        <a:pt x="632" y="30"/>
                      </a:lnTo>
                      <a:lnTo>
                        <a:pt x="614" y="36"/>
                      </a:lnTo>
                      <a:lnTo>
                        <a:pt x="604" y="60"/>
                      </a:lnTo>
                      <a:lnTo>
                        <a:pt x="606" y="80"/>
                      </a:lnTo>
                      <a:lnTo>
                        <a:pt x="614" y="96"/>
                      </a:lnTo>
                      <a:lnTo>
                        <a:pt x="606" y="114"/>
                      </a:lnTo>
                      <a:lnTo>
                        <a:pt x="590" y="114"/>
                      </a:lnTo>
                      <a:lnTo>
                        <a:pt x="566" y="100"/>
                      </a:lnTo>
                      <a:lnTo>
                        <a:pt x="544" y="86"/>
                      </a:lnTo>
                      <a:lnTo>
                        <a:pt x="536" y="64"/>
                      </a:lnTo>
                      <a:lnTo>
                        <a:pt x="518" y="46"/>
                      </a:lnTo>
                      <a:lnTo>
                        <a:pt x="508" y="26"/>
                      </a:lnTo>
                      <a:lnTo>
                        <a:pt x="498" y="16"/>
                      </a:lnTo>
                      <a:lnTo>
                        <a:pt x="476" y="8"/>
                      </a:lnTo>
                      <a:lnTo>
                        <a:pt x="448" y="0"/>
                      </a:lnTo>
                      <a:lnTo>
                        <a:pt x="434" y="12"/>
                      </a:lnTo>
                      <a:lnTo>
                        <a:pt x="432" y="46"/>
                      </a:lnTo>
                      <a:lnTo>
                        <a:pt x="422" y="78"/>
                      </a:lnTo>
                      <a:lnTo>
                        <a:pt x="404" y="86"/>
                      </a:lnTo>
                      <a:lnTo>
                        <a:pt x="358" y="92"/>
                      </a:lnTo>
                      <a:lnTo>
                        <a:pt x="314" y="86"/>
                      </a:lnTo>
                      <a:lnTo>
                        <a:pt x="276" y="82"/>
                      </a:lnTo>
                      <a:lnTo>
                        <a:pt x="214" y="60"/>
                      </a:lnTo>
                      <a:lnTo>
                        <a:pt x="168" y="56"/>
                      </a:lnTo>
                      <a:lnTo>
                        <a:pt x="122" y="74"/>
                      </a:lnTo>
                      <a:lnTo>
                        <a:pt x="90" y="60"/>
                      </a:lnTo>
                      <a:lnTo>
                        <a:pt x="44" y="84"/>
                      </a:lnTo>
                      <a:lnTo>
                        <a:pt x="0" y="12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79" name="Freeform 147"/>
                <p:cNvSpPr>
                  <a:spLocks/>
                </p:cNvSpPr>
                <p:nvPr/>
              </p:nvSpPr>
              <p:spPr bwMode="auto">
                <a:xfrm>
                  <a:off x="5367591" y="3511437"/>
                  <a:ext cx="41727" cy="22950"/>
                </a:xfrm>
                <a:custGeom>
                  <a:avLst/>
                  <a:gdLst/>
                  <a:ahLst/>
                  <a:cxnLst>
                    <a:cxn ang="0">
                      <a:pos x="108" y="66"/>
                    </a:cxn>
                    <a:cxn ang="0">
                      <a:pos x="82" y="58"/>
                    </a:cxn>
                    <a:cxn ang="0">
                      <a:pos x="62" y="48"/>
                    </a:cxn>
                    <a:cxn ang="0">
                      <a:pos x="40" y="38"/>
                    </a:cxn>
                    <a:cxn ang="0">
                      <a:pos x="18" y="40"/>
                    </a:cxn>
                    <a:cxn ang="0">
                      <a:pos x="2" y="48"/>
                    </a:cxn>
                    <a:cxn ang="0">
                      <a:pos x="0" y="36"/>
                    </a:cxn>
                    <a:cxn ang="0">
                      <a:pos x="16" y="22"/>
                    </a:cxn>
                    <a:cxn ang="0">
                      <a:pos x="16" y="6"/>
                    </a:cxn>
                    <a:cxn ang="0">
                      <a:pos x="32" y="0"/>
                    </a:cxn>
                    <a:cxn ang="0">
                      <a:pos x="42" y="14"/>
                    </a:cxn>
                    <a:cxn ang="0">
                      <a:pos x="76" y="12"/>
                    </a:cxn>
                    <a:cxn ang="0">
                      <a:pos x="94" y="20"/>
                    </a:cxn>
                    <a:cxn ang="0">
                      <a:pos x="116" y="36"/>
                    </a:cxn>
                    <a:cxn ang="0">
                      <a:pos x="120" y="58"/>
                    </a:cxn>
                    <a:cxn ang="0">
                      <a:pos x="108" y="66"/>
                    </a:cxn>
                  </a:cxnLst>
                  <a:rect l="0" t="0" r="r" b="b"/>
                  <a:pathLst>
                    <a:path w="120" h="66">
                      <a:moveTo>
                        <a:pt x="108" y="66"/>
                      </a:moveTo>
                      <a:lnTo>
                        <a:pt x="82" y="58"/>
                      </a:lnTo>
                      <a:lnTo>
                        <a:pt x="62" y="48"/>
                      </a:lnTo>
                      <a:lnTo>
                        <a:pt x="40" y="38"/>
                      </a:lnTo>
                      <a:lnTo>
                        <a:pt x="18" y="40"/>
                      </a:lnTo>
                      <a:lnTo>
                        <a:pt x="2" y="48"/>
                      </a:lnTo>
                      <a:lnTo>
                        <a:pt x="0" y="36"/>
                      </a:lnTo>
                      <a:lnTo>
                        <a:pt x="16" y="22"/>
                      </a:lnTo>
                      <a:lnTo>
                        <a:pt x="16" y="6"/>
                      </a:lnTo>
                      <a:lnTo>
                        <a:pt x="32" y="0"/>
                      </a:lnTo>
                      <a:lnTo>
                        <a:pt x="42" y="14"/>
                      </a:lnTo>
                      <a:lnTo>
                        <a:pt x="76" y="12"/>
                      </a:lnTo>
                      <a:lnTo>
                        <a:pt x="94" y="20"/>
                      </a:lnTo>
                      <a:lnTo>
                        <a:pt x="116" y="36"/>
                      </a:lnTo>
                      <a:lnTo>
                        <a:pt x="120" y="58"/>
                      </a:lnTo>
                      <a:lnTo>
                        <a:pt x="108" y="6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173" name="Masbate"/>
              <p:cNvGrpSpPr/>
              <p:nvPr/>
            </p:nvGrpSpPr>
            <p:grpSpPr>
              <a:xfrm>
                <a:off x="5891723" y="3537864"/>
                <a:ext cx="390843" cy="496550"/>
                <a:chOff x="4971186" y="3537864"/>
                <a:chExt cx="390843" cy="496550"/>
              </a:xfrm>
              <a:grpFill/>
            </p:grpSpPr>
            <p:sp>
              <p:nvSpPr>
                <p:cNvPr id="175" name="Freeform 143"/>
                <p:cNvSpPr>
                  <a:spLocks/>
                </p:cNvSpPr>
                <p:nvPr/>
              </p:nvSpPr>
              <p:spPr bwMode="auto">
                <a:xfrm>
                  <a:off x="4971186" y="3537864"/>
                  <a:ext cx="156475" cy="165517"/>
                </a:xfrm>
                <a:custGeom>
                  <a:avLst/>
                  <a:gdLst/>
                  <a:ahLst/>
                  <a:cxnLst>
                    <a:cxn ang="0">
                      <a:pos x="450" y="460"/>
                    </a:cxn>
                    <a:cxn ang="0">
                      <a:pos x="422" y="418"/>
                    </a:cxn>
                    <a:cxn ang="0">
                      <a:pos x="382" y="390"/>
                    </a:cxn>
                    <a:cxn ang="0">
                      <a:pos x="372" y="364"/>
                    </a:cxn>
                    <a:cxn ang="0">
                      <a:pos x="342" y="344"/>
                    </a:cxn>
                    <a:cxn ang="0">
                      <a:pos x="328" y="304"/>
                    </a:cxn>
                    <a:cxn ang="0">
                      <a:pos x="332" y="268"/>
                    </a:cxn>
                    <a:cxn ang="0">
                      <a:pos x="286" y="258"/>
                    </a:cxn>
                    <a:cxn ang="0">
                      <a:pos x="254" y="246"/>
                    </a:cxn>
                    <a:cxn ang="0">
                      <a:pos x="224" y="202"/>
                    </a:cxn>
                    <a:cxn ang="0">
                      <a:pos x="190" y="174"/>
                    </a:cxn>
                    <a:cxn ang="0">
                      <a:pos x="206" y="154"/>
                    </a:cxn>
                    <a:cxn ang="0">
                      <a:pos x="178" y="124"/>
                    </a:cxn>
                    <a:cxn ang="0">
                      <a:pos x="156" y="94"/>
                    </a:cxn>
                    <a:cxn ang="0">
                      <a:pos x="138" y="56"/>
                    </a:cxn>
                    <a:cxn ang="0">
                      <a:pos x="120" y="46"/>
                    </a:cxn>
                    <a:cxn ang="0">
                      <a:pos x="94" y="54"/>
                    </a:cxn>
                    <a:cxn ang="0">
                      <a:pos x="104" y="30"/>
                    </a:cxn>
                    <a:cxn ang="0">
                      <a:pos x="114" y="6"/>
                    </a:cxn>
                    <a:cxn ang="0">
                      <a:pos x="84" y="10"/>
                    </a:cxn>
                    <a:cxn ang="0">
                      <a:pos x="58" y="38"/>
                    </a:cxn>
                    <a:cxn ang="0">
                      <a:pos x="26" y="24"/>
                    </a:cxn>
                    <a:cxn ang="0">
                      <a:pos x="0" y="36"/>
                    </a:cxn>
                    <a:cxn ang="0">
                      <a:pos x="38" y="52"/>
                    </a:cxn>
                    <a:cxn ang="0">
                      <a:pos x="18" y="76"/>
                    </a:cxn>
                    <a:cxn ang="0">
                      <a:pos x="8" y="102"/>
                    </a:cxn>
                    <a:cxn ang="0">
                      <a:pos x="38" y="102"/>
                    </a:cxn>
                    <a:cxn ang="0">
                      <a:pos x="68" y="128"/>
                    </a:cxn>
                    <a:cxn ang="0">
                      <a:pos x="122" y="142"/>
                    </a:cxn>
                    <a:cxn ang="0">
                      <a:pos x="156" y="174"/>
                    </a:cxn>
                    <a:cxn ang="0">
                      <a:pos x="172" y="216"/>
                    </a:cxn>
                    <a:cxn ang="0">
                      <a:pos x="222" y="258"/>
                    </a:cxn>
                    <a:cxn ang="0">
                      <a:pos x="260" y="278"/>
                    </a:cxn>
                    <a:cxn ang="0">
                      <a:pos x="276" y="308"/>
                    </a:cxn>
                    <a:cxn ang="0">
                      <a:pos x="322" y="336"/>
                    </a:cxn>
                    <a:cxn ang="0">
                      <a:pos x="342" y="364"/>
                    </a:cxn>
                    <a:cxn ang="0">
                      <a:pos x="384" y="396"/>
                    </a:cxn>
                    <a:cxn ang="0">
                      <a:pos x="400" y="444"/>
                    </a:cxn>
                    <a:cxn ang="0">
                      <a:pos x="446" y="476"/>
                    </a:cxn>
                  </a:cxnLst>
                  <a:rect l="0" t="0" r="r" b="b"/>
                  <a:pathLst>
                    <a:path w="450" h="476">
                      <a:moveTo>
                        <a:pt x="446" y="476"/>
                      </a:moveTo>
                      <a:lnTo>
                        <a:pt x="450" y="460"/>
                      </a:lnTo>
                      <a:lnTo>
                        <a:pt x="442" y="444"/>
                      </a:lnTo>
                      <a:lnTo>
                        <a:pt x="422" y="418"/>
                      </a:lnTo>
                      <a:lnTo>
                        <a:pt x="408" y="408"/>
                      </a:lnTo>
                      <a:lnTo>
                        <a:pt x="382" y="390"/>
                      </a:lnTo>
                      <a:lnTo>
                        <a:pt x="372" y="378"/>
                      </a:lnTo>
                      <a:lnTo>
                        <a:pt x="372" y="364"/>
                      </a:lnTo>
                      <a:lnTo>
                        <a:pt x="358" y="348"/>
                      </a:lnTo>
                      <a:lnTo>
                        <a:pt x="342" y="344"/>
                      </a:lnTo>
                      <a:lnTo>
                        <a:pt x="334" y="332"/>
                      </a:lnTo>
                      <a:lnTo>
                        <a:pt x="328" y="304"/>
                      </a:lnTo>
                      <a:lnTo>
                        <a:pt x="322" y="288"/>
                      </a:lnTo>
                      <a:lnTo>
                        <a:pt x="332" y="268"/>
                      </a:lnTo>
                      <a:lnTo>
                        <a:pt x="300" y="256"/>
                      </a:lnTo>
                      <a:lnTo>
                        <a:pt x="286" y="258"/>
                      </a:lnTo>
                      <a:lnTo>
                        <a:pt x="266" y="260"/>
                      </a:lnTo>
                      <a:lnTo>
                        <a:pt x="254" y="246"/>
                      </a:lnTo>
                      <a:lnTo>
                        <a:pt x="236" y="228"/>
                      </a:lnTo>
                      <a:lnTo>
                        <a:pt x="224" y="202"/>
                      </a:lnTo>
                      <a:lnTo>
                        <a:pt x="218" y="188"/>
                      </a:lnTo>
                      <a:lnTo>
                        <a:pt x="190" y="174"/>
                      </a:lnTo>
                      <a:lnTo>
                        <a:pt x="194" y="160"/>
                      </a:lnTo>
                      <a:lnTo>
                        <a:pt x="206" y="154"/>
                      </a:lnTo>
                      <a:lnTo>
                        <a:pt x="194" y="132"/>
                      </a:lnTo>
                      <a:lnTo>
                        <a:pt x="178" y="124"/>
                      </a:lnTo>
                      <a:lnTo>
                        <a:pt x="168" y="106"/>
                      </a:lnTo>
                      <a:lnTo>
                        <a:pt x="156" y="94"/>
                      </a:lnTo>
                      <a:lnTo>
                        <a:pt x="156" y="80"/>
                      </a:lnTo>
                      <a:lnTo>
                        <a:pt x="138" y="56"/>
                      </a:lnTo>
                      <a:lnTo>
                        <a:pt x="132" y="42"/>
                      </a:lnTo>
                      <a:lnTo>
                        <a:pt x="120" y="46"/>
                      </a:lnTo>
                      <a:lnTo>
                        <a:pt x="112" y="62"/>
                      </a:lnTo>
                      <a:lnTo>
                        <a:pt x="94" y="54"/>
                      </a:lnTo>
                      <a:lnTo>
                        <a:pt x="92" y="42"/>
                      </a:lnTo>
                      <a:lnTo>
                        <a:pt x="104" y="30"/>
                      </a:lnTo>
                      <a:lnTo>
                        <a:pt x="114" y="24"/>
                      </a:lnTo>
                      <a:lnTo>
                        <a:pt x="114" y="6"/>
                      </a:lnTo>
                      <a:lnTo>
                        <a:pt x="100" y="0"/>
                      </a:lnTo>
                      <a:lnTo>
                        <a:pt x="84" y="10"/>
                      </a:lnTo>
                      <a:lnTo>
                        <a:pt x="66" y="18"/>
                      </a:lnTo>
                      <a:lnTo>
                        <a:pt x="58" y="38"/>
                      </a:lnTo>
                      <a:lnTo>
                        <a:pt x="42" y="28"/>
                      </a:lnTo>
                      <a:lnTo>
                        <a:pt x="26" y="24"/>
                      </a:lnTo>
                      <a:lnTo>
                        <a:pt x="10" y="24"/>
                      </a:lnTo>
                      <a:lnTo>
                        <a:pt x="0" y="36"/>
                      </a:lnTo>
                      <a:lnTo>
                        <a:pt x="6" y="58"/>
                      </a:lnTo>
                      <a:lnTo>
                        <a:pt x="38" y="52"/>
                      </a:lnTo>
                      <a:lnTo>
                        <a:pt x="40" y="66"/>
                      </a:lnTo>
                      <a:lnTo>
                        <a:pt x="18" y="76"/>
                      </a:lnTo>
                      <a:lnTo>
                        <a:pt x="10" y="86"/>
                      </a:lnTo>
                      <a:lnTo>
                        <a:pt x="8" y="102"/>
                      </a:lnTo>
                      <a:lnTo>
                        <a:pt x="24" y="116"/>
                      </a:lnTo>
                      <a:lnTo>
                        <a:pt x="38" y="102"/>
                      </a:lnTo>
                      <a:lnTo>
                        <a:pt x="54" y="110"/>
                      </a:lnTo>
                      <a:lnTo>
                        <a:pt x="68" y="128"/>
                      </a:lnTo>
                      <a:lnTo>
                        <a:pt x="96" y="156"/>
                      </a:lnTo>
                      <a:lnTo>
                        <a:pt x="122" y="142"/>
                      </a:lnTo>
                      <a:lnTo>
                        <a:pt x="144" y="152"/>
                      </a:lnTo>
                      <a:lnTo>
                        <a:pt x="156" y="174"/>
                      </a:lnTo>
                      <a:lnTo>
                        <a:pt x="158" y="194"/>
                      </a:lnTo>
                      <a:lnTo>
                        <a:pt x="172" y="216"/>
                      </a:lnTo>
                      <a:lnTo>
                        <a:pt x="194" y="238"/>
                      </a:lnTo>
                      <a:lnTo>
                        <a:pt x="222" y="258"/>
                      </a:lnTo>
                      <a:lnTo>
                        <a:pt x="240" y="266"/>
                      </a:lnTo>
                      <a:lnTo>
                        <a:pt x="260" y="278"/>
                      </a:lnTo>
                      <a:lnTo>
                        <a:pt x="260" y="298"/>
                      </a:lnTo>
                      <a:lnTo>
                        <a:pt x="276" y="308"/>
                      </a:lnTo>
                      <a:lnTo>
                        <a:pt x="296" y="314"/>
                      </a:lnTo>
                      <a:lnTo>
                        <a:pt x="322" y="336"/>
                      </a:lnTo>
                      <a:lnTo>
                        <a:pt x="342" y="348"/>
                      </a:lnTo>
                      <a:lnTo>
                        <a:pt x="342" y="364"/>
                      </a:lnTo>
                      <a:lnTo>
                        <a:pt x="364" y="384"/>
                      </a:lnTo>
                      <a:lnTo>
                        <a:pt x="384" y="396"/>
                      </a:lnTo>
                      <a:lnTo>
                        <a:pt x="386" y="418"/>
                      </a:lnTo>
                      <a:lnTo>
                        <a:pt x="400" y="444"/>
                      </a:lnTo>
                      <a:lnTo>
                        <a:pt x="420" y="470"/>
                      </a:lnTo>
                      <a:lnTo>
                        <a:pt x="446" y="47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76" name="Freeform 148"/>
                <p:cNvSpPr>
                  <a:spLocks/>
                </p:cNvSpPr>
                <p:nvPr/>
              </p:nvSpPr>
              <p:spPr bwMode="auto">
                <a:xfrm>
                  <a:off x="5041427" y="3733286"/>
                  <a:ext cx="320602" cy="301128"/>
                </a:xfrm>
                <a:custGeom>
                  <a:avLst/>
                  <a:gdLst/>
                  <a:ahLst/>
                  <a:cxnLst>
                    <a:cxn ang="0">
                      <a:pos x="886" y="846"/>
                    </a:cxn>
                    <a:cxn ang="0">
                      <a:pos x="840" y="804"/>
                    </a:cxn>
                    <a:cxn ang="0">
                      <a:pos x="796" y="744"/>
                    </a:cxn>
                    <a:cxn ang="0">
                      <a:pos x="780" y="710"/>
                    </a:cxn>
                    <a:cxn ang="0">
                      <a:pos x="742" y="698"/>
                    </a:cxn>
                    <a:cxn ang="0">
                      <a:pos x="698" y="670"/>
                    </a:cxn>
                    <a:cxn ang="0">
                      <a:pos x="646" y="660"/>
                    </a:cxn>
                    <a:cxn ang="0">
                      <a:pos x="592" y="642"/>
                    </a:cxn>
                    <a:cxn ang="0">
                      <a:pos x="610" y="602"/>
                    </a:cxn>
                    <a:cxn ang="0">
                      <a:pos x="560" y="558"/>
                    </a:cxn>
                    <a:cxn ang="0">
                      <a:pos x="514" y="524"/>
                    </a:cxn>
                    <a:cxn ang="0">
                      <a:pos x="494" y="498"/>
                    </a:cxn>
                    <a:cxn ang="0">
                      <a:pos x="458" y="462"/>
                    </a:cxn>
                    <a:cxn ang="0">
                      <a:pos x="424" y="408"/>
                    </a:cxn>
                    <a:cxn ang="0">
                      <a:pos x="380" y="372"/>
                    </a:cxn>
                    <a:cxn ang="0">
                      <a:pos x="318" y="376"/>
                    </a:cxn>
                    <a:cxn ang="0">
                      <a:pos x="248" y="432"/>
                    </a:cxn>
                    <a:cxn ang="0">
                      <a:pos x="198" y="482"/>
                    </a:cxn>
                    <a:cxn ang="0">
                      <a:pos x="160" y="548"/>
                    </a:cxn>
                    <a:cxn ang="0">
                      <a:pos x="122" y="578"/>
                    </a:cxn>
                    <a:cxn ang="0">
                      <a:pos x="78" y="630"/>
                    </a:cxn>
                    <a:cxn ang="0">
                      <a:pos x="12" y="680"/>
                    </a:cxn>
                    <a:cxn ang="0">
                      <a:pos x="30" y="634"/>
                    </a:cxn>
                    <a:cxn ang="0">
                      <a:pos x="44" y="590"/>
                    </a:cxn>
                    <a:cxn ang="0">
                      <a:pos x="58" y="536"/>
                    </a:cxn>
                    <a:cxn ang="0">
                      <a:pos x="70" y="464"/>
                    </a:cxn>
                    <a:cxn ang="0">
                      <a:pos x="116" y="466"/>
                    </a:cxn>
                    <a:cxn ang="0">
                      <a:pos x="156" y="428"/>
                    </a:cxn>
                    <a:cxn ang="0">
                      <a:pos x="162" y="382"/>
                    </a:cxn>
                    <a:cxn ang="0">
                      <a:pos x="134" y="348"/>
                    </a:cxn>
                    <a:cxn ang="0">
                      <a:pos x="92" y="412"/>
                    </a:cxn>
                    <a:cxn ang="0">
                      <a:pos x="80" y="356"/>
                    </a:cxn>
                    <a:cxn ang="0">
                      <a:pos x="82" y="288"/>
                    </a:cxn>
                    <a:cxn ang="0">
                      <a:pos x="130" y="248"/>
                    </a:cxn>
                    <a:cxn ang="0">
                      <a:pos x="160" y="180"/>
                    </a:cxn>
                    <a:cxn ang="0">
                      <a:pos x="128" y="134"/>
                    </a:cxn>
                    <a:cxn ang="0">
                      <a:pos x="126" y="82"/>
                    </a:cxn>
                    <a:cxn ang="0">
                      <a:pos x="102" y="22"/>
                    </a:cxn>
                    <a:cxn ang="0">
                      <a:pos x="140" y="16"/>
                    </a:cxn>
                    <a:cxn ang="0">
                      <a:pos x="186" y="14"/>
                    </a:cxn>
                    <a:cxn ang="0">
                      <a:pos x="200" y="56"/>
                    </a:cxn>
                    <a:cxn ang="0">
                      <a:pos x="214" y="108"/>
                    </a:cxn>
                    <a:cxn ang="0">
                      <a:pos x="182" y="144"/>
                    </a:cxn>
                    <a:cxn ang="0">
                      <a:pos x="234" y="122"/>
                    </a:cxn>
                    <a:cxn ang="0">
                      <a:pos x="268" y="72"/>
                    </a:cxn>
                    <a:cxn ang="0">
                      <a:pos x="344" y="94"/>
                    </a:cxn>
                    <a:cxn ang="0">
                      <a:pos x="408" y="140"/>
                    </a:cxn>
                    <a:cxn ang="0">
                      <a:pos x="464" y="198"/>
                    </a:cxn>
                    <a:cxn ang="0">
                      <a:pos x="454" y="236"/>
                    </a:cxn>
                    <a:cxn ang="0">
                      <a:pos x="494" y="226"/>
                    </a:cxn>
                    <a:cxn ang="0">
                      <a:pos x="536" y="248"/>
                    </a:cxn>
                    <a:cxn ang="0">
                      <a:pos x="584" y="310"/>
                    </a:cxn>
                    <a:cxn ang="0">
                      <a:pos x="616" y="354"/>
                    </a:cxn>
                    <a:cxn ang="0">
                      <a:pos x="656" y="338"/>
                    </a:cxn>
                    <a:cxn ang="0">
                      <a:pos x="726" y="392"/>
                    </a:cxn>
                    <a:cxn ang="0">
                      <a:pos x="800" y="484"/>
                    </a:cxn>
                    <a:cxn ang="0">
                      <a:pos x="864" y="574"/>
                    </a:cxn>
                    <a:cxn ang="0">
                      <a:pos x="852" y="632"/>
                    </a:cxn>
                    <a:cxn ang="0">
                      <a:pos x="870" y="706"/>
                    </a:cxn>
                    <a:cxn ang="0">
                      <a:pos x="912" y="778"/>
                    </a:cxn>
                    <a:cxn ang="0">
                      <a:pos x="914" y="866"/>
                    </a:cxn>
                  </a:cxnLst>
                  <a:rect l="0" t="0" r="r" b="b"/>
                  <a:pathLst>
                    <a:path w="922" h="866">
                      <a:moveTo>
                        <a:pt x="914" y="866"/>
                      </a:moveTo>
                      <a:lnTo>
                        <a:pt x="900" y="856"/>
                      </a:lnTo>
                      <a:lnTo>
                        <a:pt x="886" y="846"/>
                      </a:lnTo>
                      <a:lnTo>
                        <a:pt x="874" y="826"/>
                      </a:lnTo>
                      <a:lnTo>
                        <a:pt x="864" y="810"/>
                      </a:lnTo>
                      <a:lnTo>
                        <a:pt x="840" y="804"/>
                      </a:lnTo>
                      <a:lnTo>
                        <a:pt x="826" y="788"/>
                      </a:lnTo>
                      <a:lnTo>
                        <a:pt x="816" y="764"/>
                      </a:lnTo>
                      <a:lnTo>
                        <a:pt x="796" y="744"/>
                      </a:lnTo>
                      <a:lnTo>
                        <a:pt x="800" y="732"/>
                      </a:lnTo>
                      <a:lnTo>
                        <a:pt x="800" y="714"/>
                      </a:lnTo>
                      <a:lnTo>
                        <a:pt x="780" y="710"/>
                      </a:lnTo>
                      <a:lnTo>
                        <a:pt x="770" y="718"/>
                      </a:lnTo>
                      <a:lnTo>
                        <a:pt x="756" y="706"/>
                      </a:lnTo>
                      <a:lnTo>
                        <a:pt x="742" y="698"/>
                      </a:lnTo>
                      <a:lnTo>
                        <a:pt x="722" y="698"/>
                      </a:lnTo>
                      <a:lnTo>
                        <a:pt x="710" y="686"/>
                      </a:lnTo>
                      <a:lnTo>
                        <a:pt x="698" y="670"/>
                      </a:lnTo>
                      <a:lnTo>
                        <a:pt x="678" y="670"/>
                      </a:lnTo>
                      <a:lnTo>
                        <a:pt x="662" y="668"/>
                      </a:lnTo>
                      <a:lnTo>
                        <a:pt x="646" y="660"/>
                      </a:lnTo>
                      <a:lnTo>
                        <a:pt x="632" y="644"/>
                      </a:lnTo>
                      <a:lnTo>
                        <a:pt x="608" y="650"/>
                      </a:lnTo>
                      <a:lnTo>
                        <a:pt x="592" y="642"/>
                      </a:lnTo>
                      <a:lnTo>
                        <a:pt x="588" y="622"/>
                      </a:lnTo>
                      <a:lnTo>
                        <a:pt x="602" y="614"/>
                      </a:lnTo>
                      <a:lnTo>
                        <a:pt x="610" y="602"/>
                      </a:lnTo>
                      <a:lnTo>
                        <a:pt x="600" y="582"/>
                      </a:lnTo>
                      <a:lnTo>
                        <a:pt x="580" y="566"/>
                      </a:lnTo>
                      <a:lnTo>
                        <a:pt x="560" y="558"/>
                      </a:lnTo>
                      <a:lnTo>
                        <a:pt x="532" y="558"/>
                      </a:lnTo>
                      <a:lnTo>
                        <a:pt x="520" y="540"/>
                      </a:lnTo>
                      <a:lnTo>
                        <a:pt x="514" y="524"/>
                      </a:lnTo>
                      <a:lnTo>
                        <a:pt x="522" y="506"/>
                      </a:lnTo>
                      <a:lnTo>
                        <a:pt x="514" y="496"/>
                      </a:lnTo>
                      <a:lnTo>
                        <a:pt x="494" y="498"/>
                      </a:lnTo>
                      <a:lnTo>
                        <a:pt x="484" y="504"/>
                      </a:lnTo>
                      <a:lnTo>
                        <a:pt x="468" y="490"/>
                      </a:lnTo>
                      <a:lnTo>
                        <a:pt x="458" y="462"/>
                      </a:lnTo>
                      <a:lnTo>
                        <a:pt x="454" y="440"/>
                      </a:lnTo>
                      <a:lnTo>
                        <a:pt x="436" y="426"/>
                      </a:lnTo>
                      <a:lnTo>
                        <a:pt x="424" y="408"/>
                      </a:lnTo>
                      <a:lnTo>
                        <a:pt x="408" y="382"/>
                      </a:lnTo>
                      <a:lnTo>
                        <a:pt x="392" y="384"/>
                      </a:lnTo>
                      <a:lnTo>
                        <a:pt x="380" y="372"/>
                      </a:lnTo>
                      <a:lnTo>
                        <a:pt x="364" y="362"/>
                      </a:lnTo>
                      <a:lnTo>
                        <a:pt x="338" y="364"/>
                      </a:lnTo>
                      <a:lnTo>
                        <a:pt x="318" y="376"/>
                      </a:lnTo>
                      <a:lnTo>
                        <a:pt x="298" y="392"/>
                      </a:lnTo>
                      <a:lnTo>
                        <a:pt x="268" y="412"/>
                      </a:lnTo>
                      <a:lnTo>
                        <a:pt x="248" y="432"/>
                      </a:lnTo>
                      <a:lnTo>
                        <a:pt x="234" y="456"/>
                      </a:lnTo>
                      <a:lnTo>
                        <a:pt x="216" y="478"/>
                      </a:lnTo>
                      <a:lnTo>
                        <a:pt x="198" y="482"/>
                      </a:lnTo>
                      <a:lnTo>
                        <a:pt x="174" y="502"/>
                      </a:lnTo>
                      <a:lnTo>
                        <a:pt x="162" y="526"/>
                      </a:lnTo>
                      <a:lnTo>
                        <a:pt x="160" y="548"/>
                      </a:lnTo>
                      <a:lnTo>
                        <a:pt x="154" y="568"/>
                      </a:lnTo>
                      <a:lnTo>
                        <a:pt x="142" y="578"/>
                      </a:lnTo>
                      <a:lnTo>
                        <a:pt x="122" y="578"/>
                      </a:lnTo>
                      <a:lnTo>
                        <a:pt x="106" y="584"/>
                      </a:lnTo>
                      <a:lnTo>
                        <a:pt x="96" y="614"/>
                      </a:lnTo>
                      <a:lnTo>
                        <a:pt x="78" y="630"/>
                      </a:lnTo>
                      <a:lnTo>
                        <a:pt x="50" y="652"/>
                      </a:lnTo>
                      <a:lnTo>
                        <a:pt x="30" y="678"/>
                      </a:lnTo>
                      <a:lnTo>
                        <a:pt x="12" y="680"/>
                      </a:lnTo>
                      <a:lnTo>
                        <a:pt x="0" y="662"/>
                      </a:lnTo>
                      <a:lnTo>
                        <a:pt x="10" y="648"/>
                      </a:lnTo>
                      <a:lnTo>
                        <a:pt x="30" y="634"/>
                      </a:lnTo>
                      <a:lnTo>
                        <a:pt x="32" y="614"/>
                      </a:lnTo>
                      <a:lnTo>
                        <a:pt x="32" y="596"/>
                      </a:lnTo>
                      <a:lnTo>
                        <a:pt x="44" y="590"/>
                      </a:lnTo>
                      <a:lnTo>
                        <a:pt x="62" y="576"/>
                      </a:lnTo>
                      <a:lnTo>
                        <a:pt x="50" y="552"/>
                      </a:lnTo>
                      <a:lnTo>
                        <a:pt x="58" y="536"/>
                      </a:lnTo>
                      <a:lnTo>
                        <a:pt x="70" y="518"/>
                      </a:lnTo>
                      <a:lnTo>
                        <a:pt x="70" y="496"/>
                      </a:lnTo>
                      <a:lnTo>
                        <a:pt x="70" y="464"/>
                      </a:lnTo>
                      <a:lnTo>
                        <a:pt x="80" y="458"/>
                      </a:lnTo>
                      <a:lnTo>
                        <a:pt x="102" y="476"/>
                      </a:lnTo>
                      <a:lnTo>
                        <a:pt x="116" y="466"/>
                      </a:lnTo>
                      <a:lnTo>
                        <a:pt x="120" y="446"/>
                      </a:lnTo>
                      <a:lnTo>
                        <a:pt x="142" y="440"/>
                      </a:lnTo>
                      <a:lnTo>
                        <a:pt x="156" y="428"/>
                      </a:lnTo>
                      <a:lnTo>
                        <a:pt x="154" y="414"/>
                      </a:lnTo>
                      <a:lnTo>
                        <a:pt x="154" y="396"/>
                      </a:lnTo>
                      <a:lnTo>
                        <a:pt x="162" y="382"/>
                      </a:lnTo>
                      <a:lnTo>
                        <a:pt x="166" y="362"/>
                      </a:lnTo>
                      <a:lnTo>
                        <a:pt x="152" y="362"/>
                      </a:lnTo>
                      <a:lnTo>
                        <a:pt x="134" y="348"/>
                      </a:lnTo>
                      <a:lnTo>
                        <a:pt x="116" y="364"/>
                      </a:lnTo>
                      <a:lnTo>
                        <a:pt x="100" y="372"/>
                      </a:lnTo>
                      <a:lnTo>
                        <a:pt x="92" y="412"/>
                      </a:lnTo>
                      <a:lnTo>
                        <a:pt x="68" y="400"/>
                      </a:lnTo>
                      <a:lnTo>
                        <a:pt x="68" y="382"/>
                      </a:lnTo>
                      <a:lnTo>
                        <a:pt x="80" y="356"/>
                      </a:lnTo>
                      <a:lnTo>
                        <a:pt x="82" y="330"/>
                      </a:lnTo>
                      <a:lnTo>
                        <a:pt x="82" y="310"/>
                      </a:lnTo>
                      <a:lnTo>
                        <a:pt x="82" y="288"/>
                      </a:lnTo>
                      <a:lnTo>
                        <a:pt x="104" y="274"/>
                      </a:lnTo>
                      <a:lnTo>
                        <a:pt x="120" y="264"/>
                      </a:lnTo>
                      <a:lnTo>
                        <a:pt x="130" y="248"/>
                      </a:lnTo>
                      <a:lnTo>
                        <a:pt x="142" y="216"/>
                      </a:lnTo>
                      <a:lnTo>
                        <a:pt x="148" y="196"/>
                      </a:lnTo>
                      <a:lnTo>
                        <a:pt x="160" y="180"/>
                      </a:lnTo>
                      <a:lnTo>
                        <a:pt x="154" y="166"/>
                      </a:lnTo>
                      <a:lnTo>
                        <a:pt x="148" y="144"/>
                      </a:lnTo>
                      <a:lnTo>
                        <a:pt x="128" y="134"/>
                      </a:lnTo>
                      <a:lnTo>
                        <a:pt x="124" y="118"/>
                      </a:lnTo>
                      <a:lnTo>
                        <a:pt x="134" y="92"/>
                      </a:lnTo>
                      <a:lnTo>
                        <a:pt x="126" y="82"/>
                      </a:lnTo>
                      <a:lnTo>
                        <a:pt x="118" y="64"/>
                      </a:lnTo>
                      <a:lnTo>
                        <a:pt x="102" y="48"/>
                      </a:lnTo>
                      <a:lnTo>
                        <a:pt x="102" y="22"/>
                      </a:lnTo>
                      <a:lnTo>
                        <a:pt x="108" y="4"/>
                      </a:lnTo>
                      <a:lnTo>
                        <a:pt x="130" y="0"/>
                      </a:lnTo>
                      <a:lnTo>
                        <a:pt x="140" y="16"/>
                      </a:lnTo>
                      <a:lnTo>
                        <a:pt x="152" y="18"/>
                      </a:lnTo>
                      <a:lnTo>
                        <a:pt x="172" y="14"/>
                      </a:lnTo>
                      <a:lnTo>
                        <a:pt x="186" y="14"/>
                      </a:lnTo>
                      <a:lnTo>
                        <a:pt x="200" y="32"/>
                      </a:lnTo>
                      <a:lnTo>
                        <a:pt x="214" y="46"/>
                      </a:lnTo>
                      <a:lnTo>
                        <a:pt x="200" y="56"/>
                      </a:lnTo>
                      <a:lnTo>
                        <a:pt x="210" y="76"/>
                      </a:lnTo>
                      <a:lnTo>
                        <a:pt x="226" y="90"/>
                      </a:lnTo>
                      <a:lnTo>
                        <a:pt x="214" y="108"/>
                      </a:lnTo>
                      <a:lnTo>
                        <a:pt x="200" y="112"/>
                      </a:lnTo>
                      <a:lnTo>
                        <a:pt x="182" y="114"/>
                      </a:lnTo>
                      <a:lnTo>
                        <a:pt x="182" y="144"/>
                      </a:lnTo>
                      <a:lnTo>
                        <a:pt x="200" y="156"/>
                      </a:lnTo>
                      <a:lnTo>
                        <a:pt x="226" y="142"/>
                      </a:lnTo>
                      <a:lnTo>
                        <a:pt x="234" y="122"/>
                      </a:lnTo>
                      <a:lnTo>
                        <a:pt x="246" y="100"/>
                      </a:lnTo>
                      <a:lnTo>
                        <a:pt x="248" y="82"/>
                      </a:lnTo>
                      <a:lnTo>
                        <a:pt x="268" y="72"/>
                      </a:lnTo>
                      <a:lnTo>
                        <a:pt x="290" y="80"/>
                      </a:lnTo>
                      <a:lnTo>
                        <a:pt x="326" y="74"/>
                      </a:lnTo>
                      <a:lnTo>
                        <a:pt x="344" y="94"/>
                      </a:lnTo>
                      <a:lnTo>
                        <a:pt x="350" y="122"/>
                      </a:lnTo>
                      <a:lnTo>
                        <a:pt x="384" y="138"/>
                      </a:lnTo>
                      <a:lnTo>
                        <a:pt x="408" y="140"/>
                      </a:lnTo>
                      <a:lnTo>
                        <a:pt x="420" y="166"/>
                      </a:lnTo>
                      <a:lnTo>
                        <a:pt x="450" y="178"/>
                      </a:lnTo>
                      <a:lnTo>
                        <a:pt x="464" y="198"/>
                      </a:lnTo>
                      <a:lnTo>
                        <a:pt x="438" y="208"/>
                      </a:lnTo>
                      <a:lnTo>
                        <a:pt x="432" y="232"/>
                      </a:lnTo>
                      <a:lnTo>
                        <a:pt x="454" y="236"/>
                      </a:lnTo>
                      <a:lnTo>
                        <a:pt x="468" y="222"/>
                      </a:lnTo>
                      <a:lnTo>
                        <a:pt x="484" y="210"/>
                      </a:lnTo>
                      <a:lnTo>
                        <a:pt x="494" y="226"/>
                      </a:lnTo>
                      <a:lnTo>
                        <a:pt x="506" y="240"/>
                      </a:lnTo>
                      <a:lnTo>
                        <a:pt x="516" y="248"/>
                      </a:lnTo>
                      <a:lnTo>
                        <a:pt x="536" y="248"/>
                      </a:lnTo>
                      <a:lnTo>
                        <a:pt x="566" y="274"/>
                      </a:lnTo>
                      <a:lnTo>
                        <a:pt x="574" y="288"/>
                      </a:lnTo>
                      <a:lnTo>
                        <a:pt x="584" y="310"/>
                      </a:lnTo>
                      <a:lnTo>
                        <a:pt x="596" y="334"/>
                      </a:lnTo>
                      <a:lnTo>
                        <a:pt x="612" y="342"/>
                      </a:lnTo>
                      <a:lnTo>
                        <a:pt x="616" y="354"/>
                      </a:lnTo>
                      <a:lnTo>
                        <a:pt x="630" y="372"/>
                      </a:lnTo>
                      <a:lnTo>
                        <a:pt x="638" y="358"/>
                      </a:lnTo>
                      <a:lnTo>
                        <a:pt x="656" y="338"/>
                      </a:lnTo>
                      <a:lnTo>
                        <a:pt x="676" y="348"/>
                      </a:lnTo>
                      <a:lnTo>
                        <a:pt x="706" y="380"/>
                      </a:lnTo>
                      <a:lnTo>
                        <a:pt x="726" y="392"/>
                      </a:lnTo>
                      <a:lnTo>
                        <a:pt x="742" y="402"/>
                      </a:lnTo>
                      <a:lnTo>
                        <a:pt x="766" y="434"/>
                      </a:lnTo>
                      <a:lnTo>
                        <a:pt x="800" y="484"/>
                      </a:lnTo>
                      <a:lnTo>
                        <a:pt x="836" y="516"/>
                      </a:lnTo>
                      <a:lnTo>
                        <a:pt x="842" y="536"/>
                      </a:lnTo>
                      <a:lnTo>
                        <a:pt x="864" y="574"/>
                      </a:lnTo>
                      <a:lnTo>
                        <a:pt x="870" y="596"/>
                      </a:lnTo>
                      <a:lnTo>
                        <a:pt x="840" y="588"/>
                      </a:lnTo>
                      <a:lnTo>
                        <a:pt x="852" y="632"/>
                      </a:lnTo>
                      <a:lnTo>
                        <a:pt x="860" y="658"/>
                      </a:lnTo>
                      <a:lnTo>
                        <a:pt x="874" y="678"/>
                      </a:lnTo>
                      <a:lnTo>
                        <a:pt x="870" y="706"/>
                      </a:lnTo>
                      <a:lnTo>
                        <a:pt x="890" y="730"/>
                      </a:lnTo>
                      <a:lnTo>
                        <a:pt x="916" y="748"/>
                      </a:lnTo>
                      <a:lnTo>
                        <a:pt x="912" y="778"/>
                      </a:lnTo>
                      <a:lnTo>
                        <a:pt x="896" y="804"/>
                      </a:lnTo>
                      <a:lnTo>
                        <a:pt x="922" y="844"/>
                      </a:lnTo>
                      <a:lnTo>
                        <a:pt x="914" y="86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77" name="Freeform 149"/>
                <p:cNvSpPr>
                  <a:spLocks/>
                </p:cNvSpPr>
                <p:nvPr/>
              </p:nvSpPr>
              <p:spPr bwMode="auto">
                <a:xfrm>
                  <a:off x="5190947" y="3704772"/>
                  <a:ext cx="80672" cy="114053"/>
                </a:xfrm>
                <a:custGeom>
                  <a:avLst/>
                  <a:gdLst/>
                  <a:ahLst/>
                  <a:cxnLst>
                    <a:cxn ang="0">
                      <a:pos x="212" y="328"/>
                    </a:cxn>
                    <a:cxn ang="0">
                      <a:pos x="188" y="308"/>
                    </a:cxn>
                    <a:cxn ang="0">
                      <a:pos x="176" y="296"/>
                    </a:cxn>
                    <a:cxn ang="0">
                      <a:pos x="156" y="276"/>
                    </a:cxn>
                    <a:cxn ang="0">
                      <a:pos x="152" y="260"/>
                    </a:cxn>
                    <a:cxn ang="0">
                      <a:pos x="142" y="234"/>
                    </a:cxn>
                    <a:cxn ang="0">
                      <a:pos x="114" y="202"/>
                    </a:cxn>
                    <a:cxn ang="0">
                      <a:pos x="92" y="174"/>
                    </a:cxn>
                    <a:cxn ang="0">
                      <a:pos x="76" y="162"/>
                    </a:cxn>
                    <a:cxn ang="0">
                      <a:pos x="70" y="140"/>
                    </a:cxn>
                    <a:cxn ang="0">
                      <a:pos x="56" y="120"/>
                    </a:cxn>
                    <a:cxn ang="0">
                      <a:pos x="36" y="120"/>
                    </a:cxn>
                    <a:cxn ang="0">
                      <a:pos x="36" y="102"/>
                    </a:cxn>
                    <a:cxn ang="0">
                      <a:pos x="40" y="86"/>
                    </a:cxn>
                    <a:cxn ang="0">
                      <a:pos x="24" y="76"/>
                    </a:cxn>
                    <a:cxn ang="0">
                      <a:pos x="6" y="84"/>
                    </a:cxn>
                    <a:cxn ang="0">
                      <a:pos x="0" y="72"/>
                    </a:cxn>
                    <a:cxn ang="0">
                      <a:pos x="8" y="48"/>
                    </a:cxn>
                    <a:cxn ang="0">
                      <a:pos x="20" y="50"/>
                    </a:cxn>
                    <a:cxn ang="0">
                      <a:pos x="34" y="54"/>
                    </a:cxn>
                    <a:cxn ang="0">
                      <a:pos x="44" y="46"/>
                    </a:cxn>
                    <a:cxn ang="0">
                      <a:pos x="42" y="28"/>
                    </a:cxn>
                    <a:cxn ang="0">
                      <a:pos x="30" y="18"/>
                    </a:cxn>
                    <a:cxn ang="0">
                      <a:pos x="28" y="0"/>
                    </a:cxn>
                    <a:cxn ang="0">
                      <a:pos x="52" y="4"/>
                    </a:cxn>
                    <a:cxn ang="0">
                      <a:pos x="74" y="20"/>
                    </a:cxn>
                    <a:cxn ang="0">
                      <a:pos x="78" y="32"/>
                    </a:cxn>
                    <a:cxn ang="0">
                      <a:pos x="82" y="48"/>
                    </a:cxn>
                    <a:cxn ang="0">
                      <a:pos x="106" y="48"/>
                    </a:cxn>
                    <a:cxn ang="0">
                      <a:pos x="126" y="60"/>
                    </a:cxn>
                    <a:cxn ang="0">
                      <a:pos x="144" y="82"/>
                    </a:cxn>
                    <a:cxn ang="0">
                      <a:pos x="154" y="102"/>
                    </a:cxn>
                    <a:cxn ang="0">
                      <a:pos x="148" y="122"/>
                    </a:cxn>
                    <a:cxn ang="0">
                      <a:pos x="162" y="152"/>
                    </a:cxn>
                    <a:cxn ang="0">
                      <a:pos x="192" y="196"/>
                    </a:cxn>
                    <a:cxn ang="0">
                      <a:pos x="204" y="230"/>
                    </a:cxn>
                    <a:cxn ang="0">
                      <a:pos x="206" y="260"/>
                    </a:cxn>
                    <a:cxn ang="0">
                      <a:pos x="220" y="272"/>
                    </a:cxn>
                    <a:cxn ang="0">
                      <a:pos x="216" y="284"/>
                    </a:cxn>
                    <a:cxn ang="0">
                      <a:pos x="232" y="298"/>
                    </a:cxn>
                    <a:cxn ang="0">
                      <a:pos x="228" y="318"/>
                    </a:cxn>
                    <a:cxn ang="0">
                      <a:pos x="212" y="328"/>
                    </a:cxn>
                  </a:cxnLst>
                  <a:rect l="0" t="0" r="r" b="b"/>
                  <a:pathLst>
                    <a:path w="232" h="328">
                      <a:moveTo>
                        <a:pt x="212" y="328"/>
                      </a:moveTo>
                      <a:lnTo>
                        <a:pt x="188" y="308"/>
                      </a:lnTo>
                      <a:lnTo>
                        <a:pt x="176" y="296"/>
                      </a:lnTo>
                      <a:lnTo>
                        <a:pt x="156" y="276"/>
                      </a:lnTo>
                      <a:lnTo>
                        <a:pt x="152" y="260"/>
                      </a:lnTo>
                      <a:lnTo>
                        <a:pt x="142" y="234"/>
                      </a:lnTo>
                      <a:lnTo>
                        <a:pt x="114" y="202"/>
                      </a:lnTo>
                      <a:lnTo>
                        <a:pt x="92" y="174"/>
                      </a:lnTo>
                      <a:lnTo>
                        <a:pt x="76" y="162"/>
                      </a:lnTo>
                      <a:lnTo>
                        <a:pt x="70" y="140"/>
                      </a:lnTo>
                      <a:lnTo>
                        <a:pt x="56" y="120"/>
                      </a:lnTo>
                      <a:lnTo>
                        <a:pt x="36" y="120"/>
                      </a:lnTo>
                      <a:lnTo>
                        <a:pt x="36" y="102"/>
                      </a:lnTo>
                      <a:lnTo>
                        <a:pt x="40" y="86"/>
                      </a:lnTo>
                      <a:lnTo>
                        <a:pt x="24" y="76"/>
                      </a:lnTo>
                      <a:lnTo>
                        <a:pt x="6" y="84"/>
                      </a:lnTo>
                      <a:lnTo>
                        <a:pt x="0" y="72"/>
                      </a:lnTo>
                      <a:lnTo>
                        <a:pt x="8" y="48"/>
                      </a:lnTo>
                      <a:lnTo>
                        <a:pt x="20" y="50"/>
                      </a:lnTo>
                      <a:lnTo>
                        <a:pt x="34" y="54"/>
                      </a:lnTo>
                      <a:lnTo>
                        <a:pt x="44" y="46"/>
                      </a:lnTo>
                      <a:lnTo>
                        <a:pt x="42" y="28"/>
                      </a:lnTo>
                      <a:lnTo>
                        <a:pt x="30" y="18"/>
                      </a:lnTo>
                      <a:lnTo>
                        <a:pt x="28" y="0"/>
                      </a:lnTo>
                      <a:lnTo>
                        <a:pt x="52" y="4"/>
                      </a:lnTo>
                      <a:lnTo>
                        <a:pt x="74" y="20"/>
                      </a:lnTo>
                      <a:lnTo>
                        <a:pt x="78" y="32"/>
                      </a:lnTo>
                      <a:lnTo>
                        <a:pt x="82" y="48"/>
                      </a:lnTo>
                      <a:lnTo>
                        <a:pt x="106" y="48"/>
                      </a:lnTo>
                      <a:lnTo>
                        <a:pt x="126" y="60"/>
                      </a:lnTo>
                      <a:lnTo>
                        <a:pt x="144" y="82"/>
                      </a:lnTo>
                      <a:lnTo>
                        <a:pt x="154" y="102"/>
                      </a:lnTo>
                      <a:lnTo>
                        <a:pt x="148" y="122"/>
                      </a:lnTo>
                      <a:lnTo>
                        <a:pt x="162" y="152"/>
                      </a:lnTo>
                      <a:lnTo>
                        <a:pt x="192" y="196"/>
                      </a:lnTo>
                      <a:lnTo>
                        <a:pt x="204" y="230"/>
                      </a:lnTo>
                      <a:lnTo>
                        <a:pt x="206" y="260"/>
                      </a:lnTo>
                      <a:lnTo>
                        <a:pt x="220" y="272"/>
                      </a:lnTo>
                      <a:lnTo>
                        <a:pt x="216" y="284"/>
                      </a:lnTo>
                      <a:lnTo>
                        <a:pt x="232" y="298"/>
                      </a:lnTo>
                      <a:lnTo>
                        <a:pt x="228" y="318"/>
                      </a:lnTo>
                      <a:lnTo>
                        <a:pt x="212" y="32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174" name="Camarines Norte"/>
              <p:cNvSpPr>
                <a:spLocks/>
              </p:cNvSpPr>
              <p:nvPr/>
            </p:nvSpPr>
            <p:spPr bwMode="auto">
              <a:xfrm>
                <a:off x="5685871" y="3120596"/>
                <a:ext cx="261488" cy="172470"/>
              </a:xfrm>
              <a:custGeom>
                <a:avLst/>
                <a:gdLst/>
                <a:ahLst/>
                <a:cxnLst>
                  <a:cxn ang="0">
                    <a:pos x="672" y="482"/>
                  </a:cxn>
                  <a:cxn ang="0">
                    <a:pos x="618" y="422"/>
                  </a:cxn>
                  <a:cxn ang="0">
                    <a:pos x="570" y="378"/>
                  </a:cxn>
                  <a:cxn ang="0">
                    <a:pos x="448" y="326"/>
                  </a:cxn>
                  <a:cxn ang="0">
                    <a:pos x="130" y="162"/>
                  </a:cxn>
                  <a:cxn ang="0">
                    <a:pos x="36" y="244"/>
                  </a:cxn>
                  <a:cxn ang="0">
                    <a:pos x="26" y="218"/>
                  </a:cxn>
                  <a:cxn ang="0">
                    <a:pos x="0" y="190"/>
                  </a:cxn>
                  <a:cxn ang="0">
                    <a:pos x="4" y="150"/>
                  </a:cxn>
                  <a:cxn ang="0">
                    <a:pos x="48" y="148"/>
                  </a:cxn>
                  <a:cxn ang="0">
                    <a:pos x="36" y="116"/>
                  </a:cxn>
                  <a:cxn ang="0">
                    <a:pos x="42" y="72"/>
                  </a:cxn>
                  <a:cxn ang="0">
                    <a:pos x="72" y="74"/>
                  </a:cxn>
                  <a:cxn ang="0">
                    <a:pos x="88" y="44"/>
                  </a:cxn>
                  <a:cxn ang="0">
                    <a:pos x="128" y="20"/>
                  </a:cxn>
                  <a:cxn ang="0">
                    <a:pos x="160" y="26"/>
                  </a:cxn>
                  <a:cxn ang="0">
                    <a:pos x="184" y="42"/>
                  </a:cxn>
                  <a:cxn ang="0">
                    <a:pos x="218" y="22"/>
                  </a:cxn>
                  <a:cxn ang="0">
                    <a:pos x="264" y="46"/>
                  </a:cxn>
                  <a:cxn ang="0">
                    <a:pos x="288" y="58"/>
                  </a:cxn>
                  <a:cxn ang="0">
                    <a:pos x="324" y="60"/>
                  </a:cxn>
                  <a:cxn ang="0">
                    <a:pos x="348" y="42"/>
                  </a:cxn>
                  <a:cxn ang="0">
                    <a:pos x="326" y="10"/>
                  </a:cxn>
                  <a:cxn ang="0">
                    <a:pos x="366" y="18"/>
                  </a:cxn>
                  <a:cxn ang="0">
                    <a:pos x="412" y="30"/>
                  </a:cxn>
                  <a:cxn ang="0">
                    <a:pos x="462" y="52"/>
                  </a:cxn>
                  <a:cxn ang="0">
                    <a:pos x="508" y="72"/>
                  </a:cxn>
                  <a:cxn ang="0">
                    <a:pos x="536" y="108"/>
                  </a:cxn>
                  <a:cxn ang="0">
                    <a:pos x="576" y="140"/>
                  </a:cxn>
                  <a:cxn ang="0">
                    <a:pos x="590" y="180"/>
                  </a:cxn>
                  <a:cxn ang="0">
                    <a:pos x="644" y="230"/>
                  </a:cxn>
                  <a:cxn ang="0">
                    <a:pos x="672" y="228"/>
                  </a:cxn>
                  <a:cxn ang="0">
                    <a:pos x="696" y="262"/>
                  </a:cxn>
                  <a:cxn ang="0">
                    <a:pos x="678" y="302"/>
                  </a:cxn>
                  <a:cxn ang="0">
                    <a:pos x="704" y="340"/>
                  </a:cxn>
                  <a:cxn ang="0">
                    <a:pos x="716" y="374"/>
                  </a:cxn>
                  <a:cxn ang="0">
                    <a:pos x="746" y="372"/>
                  </a:cxn>
                  <a:cxn ang="0">
                    <a:pos x="738" y="408"/>
                  </a:cxn>
                  <a:cxn ang="0">
                    <a:pos x="744" y="434"/>
                  </a:cxn>
                  <a:cxn ang="0">
                    <a:pos x="746" y="476"/>
                  </a:cxn>
                  <a:cxn ang="0">
                    <a:pos x="718" y="496"/>
                  </a:cxn>
                </a:cxnLst>
                <a:rect l="0" t="0" r="r" b="b"/>
                <a:pathLst>
                  <a:path w="752" h="496">
                    <a:moveTo>
                      <a:pt x="718" y="496"/>
                    </a:moveTo>
                    <a:lnTo>
                      <a:pt x="672" y="482"/>
                    </a:lnTo>
                    <a:lnTo>
                      <a:pt x="642" y="450"/>
                    </a:lnTo>
                    <a:lnTo>
                      <a:pt x="618" y="422"/>
                    </a:lnTo>
                    <a:lnTo>
                      <a:pt x="592" y="396"/>
                    </a:lnTo>
                    <a:lnTo>
                      <a:pt x="570" y="378"/>
                    </a:lnTo>
                    <a:lnTo>
                      <a:pt x="518" y="358"/>
                    </a:lnTo>
                    <a:lnTo>
                      <a:pt x="448" y="326"/>
                    </a:lnTo>
                    <a:lnTo>
                      <a:pt x="432" y="306"/>
                    </a:lnTo>
                    <a:lnTo>
                      <a:pt x="130" y="162"/>
                    </a:lnTo>
                    <a:lnTo>
                      <a:pt x="60" y="230"/>
                    </a:lnTo>
                    <a:lnTo>
                      <a:pt x="36" y="244"/>
                    </a:lnTo>
                    <a:lnTo>
                      <a:pt x="26" y="232"/>
                    </a:lnTo>
                    <a:lnTo>
                      <a:pt x="26" y="218"/>
                    </a:lnTo>
                    <a:lnTo>
                      <a:pt x="8" y="204"/>
                    </a:lnTo>
                    <a:lnTo>
                      <a:pt x="0" y="190"/>
                    </a:lnTo>
                    <a:lnTo>
                      <a:pt x="2" y="174"/>
                    </a:lnTo>
                    <a:lnTo>
                      <a:pt x="4" y="150"/>
                    </a:lnTo>
                    <a:lnTo>
                      <a:pt x="28" y="160"/>
                    </a:lnTo>
                    <a:lnTo>
                      <a:pt x="48" y="148"/>
                    </a:lnTo>
                    <a:lnTo>
                      <a:pt x="48" y="134"/>
                    </a:lnTo>
                    <a:lnTo>
                      <a:pt x="36" y="116"/>
                    </a:lnTo>
                    <a:lnTo>
                      <a:pt x="32" y="96"/>
                    </a:lnTo>
                    <a:lnTo>
                      <a:pt x="42" y="72"/>
                    </a:lnTo>
                    <a:lnTo>
                      <a:pt x="52" y="66"/>
                    </a:lnTo>
                    <a:lnTo>
                      <a:pt x="72" y="74"/>
                    </a:lnTo>
                    <a:lnTo>
                      <a:pt x="88" y="62"/>
                    </a:lnTo>
                    <a:lnTo>
                      <a:pt x="88" y="44"/>
                    </a:lnTo>
                    <a:lnTo>
                      <a:pt x="108" y="40"/>
                    </a:lnTo>
                    <a:lnTo>
                      <a:pt x="128" y="20"/>
                    </a:lnTo>
                    <a:lnTo>
                      <a:pt x="140" y="14"/>
                    </a:lnTo>
                    <a:lnTo>
                      <a:pt x="160" y="26"/>
                    </a:lnTo>
                    <a:lnTo>
                      <a:pt x="170" y="46"/>
                    </a:lnTo>
                    <a:lnTo>
                      <a:pt x="184" y="42"/>
                    </a:lnTo>
                    <a:lnTo>
                      <a:pt x="198" y="24"/>
                    </a:lnTo>
                    <a:lnTo>
                      <a:pt x="218" y="22"/>
                    </a:lnTo>
                    <a:lnTo>
                      <a:pt x="240" y="28"/>
                    </a:lnTo>
                    <a:lnTo>
                      <a:pt x="264" y="46"/>
                    </a:lnTo>
                    <a:lnTo>
                      <a:pt x="278" y="32"/>
                    </a:lnTo>
                    <a:lnTo>
                      <a:pt x="288" y="58"/>
                    </a:lnTo>
                    <a:lnTo>
                      <a:pt x="302" y="68"/>
                    </a:lnTo>
                    <a:lnTo>
                      <a:pt x="324" y="60"/>
                    </a:lnTo>
                    <a:lnTo>
                      <a:pt x="342" y="52"/>
                    </a:lnTo>
                    <a:lnTo>
                      <a:pt x="348" y="42"/>
                    </a:lnTo>
                    <a:lnTo>
                      <a:pt x="334" y="26"/>
                    </a:lnTo>
                    <a:lnTo>
                      <a:pt x="326" y="10"/>
                    </a:lnTo>
                    <a:lnTo>
                      <a:pt x="342" y="0"/>
                    </a:lnTo>
                    <a:lnTo>
                      <a:pt x="366" y="18"/>
                    </a:lnTo>
                    <a:lnTo>
                      <a:pt x="382" y="40"/>
                    </a:lnTo>
                    <a:lnTo>
                      <a:pt x="412" y="30"/>
                    </a:lnTo>
                    <a:lnTo>
                      <a:pt x="430" y="34"/>
                    </a:lnTo>
                    <a:lnTo>
                      <a:pt x="462" y="52"/>
                    </a:lnTo>
                    <a:lnTo>
                      <a:pt x="472" y="72"/>
                    </a:lnTo>
                    <a:lnTo>
                      <a:pt x="508" y="72"/>
                    </a:lnTo>
                    <a:lnTo>
                      <a:pt x="530" y="92"/>
                    </a:lnTo>
                    <a:lnTo>
                      <a:pt x="536" y="108"/>
                    </a:lnTo>
                    <a:lnTo>
                      <a:pt x="546" y="130"/>
                    </a:lnTo>
                    <a:lnTo>
                      <a:pt x="576" y="140"/>
                    </a:lnTo>
                    <a:lnTo>
                      <a:pt x="590" y="154"/>
                    </a:lnTo>
                    <a:lnTo>
                      <a:pt x="590" y="180"/>
                    </a:lnTo>
                    <a:lnTo>
                      <a:pt x="632" y="212"/>
                    </a:lnTo>
                    <a:lnTo>
                      <a:pt x="644" y="230"/>
                    </a:lnTo>
                    <a:lnTo>
                      <a:pt x="660" y="234"/>
                    </a:lnTo>
                    <a:lnTo>
                      <a:pt x="672" y="228"/>
                    </a:lnTo>
                    <a:lnTo>
                      <a:pt x="700" y="244"/>
                    </a:lnTo>
                    <a:lnTo>
                      <a:pt x="696" y="262"/>
                    </a:lnTo>
                    <a:lnTo>
                      <a:pt x="682" y="272"/>
                    </a:lnTo>
                    <a:lnTo>
                      <a:pt x="678" y="302"/>
                    </a:lnTo>
                    <a:lnTo>
                      <a:pt x="694" y="322"/>
                    </a:lnTo>
                    <a:lnTo>
                      <a:pt x="704" y="340"/>
                    </a:lnTo>
                    <a:lnTo>
                      <a:pt x="704" y="362"/>
                    </a:lnTo>
                    <a:lnTo>
                      <a:pt x="716" y="374"/>
                    </a:lnTo>
                    <a:lnTo>
                      <a:pt x="730" y="372"/>
                    </a:lnTo>
                    <a:lnTo>
                      <a:pt x="746" y="372"/>
                    </a:lnTo>
                    <a:lnTo>
                      <a:pt x="744" y="394"/>
                    </a:lnTo>
                    <a:lnTo>
                      <a:pt x="738" y="408"/>
                    </a:lnTo>
                    <a:lnTo>
                      <a:pt x="738" y="420"/>
                    </a:lnTo>
                    <a:lnTo>
                      <a:pt x="744" y="434"/>
                    </a:lnTo>
                    <a:lnTo>
                      <a:pt x="752" y="464"/>
                    </a:lnTo>
                    <a:lnTo>
                      <a:pt x="746" y="476"/>
                    </a:lnTo>
                    <a:lnTo>
                      <a:pt x="728" y="476"/>
                    </a:lnTo>
                    <a:lnTo>
                      <a:pt x="718" y="496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55" name="National Capital Region"/>
            <p:cNvSpPr>
              <a:spLocks/>
            </p:cNvSpPr>
            <p:nvPr/>
          </p:nvSpPr>
          <p:spPr bwMode="auto">
            <a:xfrm>
              <a:off x="5190017" y="2962034"/>
              <a:ext cx="90755" cy="146044"/>
            </a:xfrm>
            <a:custGeom>
              <a:avLst/>
              <a:gdLst/>
              <a:ahLst/>
              <a:cxnLst>
                <a:cxn ang="0">
                  <a:pos x="120" y="420"/>
                </a:cxn>
                <a:cxn ang="0">
                  <a:pos x="111" y="399"/>
                </a:cxn>
                <a:cxn ang="0">
                  <a:pos x="111" y="372"/>
                </a:cxn>
                <a:cxn ang="0">
                  <a:pos x="96" y="354"/>
                </a:cxn>
                <a:cxn ang="0">
                  <a:pos x="84" y="333"/>
                </a:cxn>
                <a:cxn ang="0">
                  <a:pos x="81" y="315"/>
                </a:cxn>
                <a:cxn ang="0">
                  <a:pos x="99" y="300"/>
                </a:cxn>
                <a:cxn ang="0">
                  <a:pos x="114" y="282"/>
                </a:cxn>
                <a:cxn ang="0">
                  <a:pos x="96" y="252"/>
                </a:cxn>
                <a:cxn ang="0">
                  <a:pos x="75" y="234"/>
                </a:cxn>
                <a:cxn ang="0">
                  <a:pos x="63" y="198"/>
                </a:cxn>
                <a:cxn ang="0">
                  <a:pos x="63" y="174"/>
                </a:cxn>
                <a:cxn ang="0">
                  <a:pos x="51" y="141"/>
                </a:cxn>
                <a:cxn ang="0">
                  <a:pos x="24" y="123"/>
                </a:cxn>
                <a:cxn ang="0">
                  <a:pos x="0" y="99"/>
                </a:cxn>
                <a:cxn ang="0">
                  <a:pos x="36" y="84"/>
                </a:cxn>
                <a:cxn ang="0">
                  <a:pos x="60" y="90"/>
                </a:cxn>
                <a:cxn ang="0">
                  <a:pos x="81" y="72"/>
                </a:cxn>
                <a:cxn ang="0">
                  <a:pos x="84" y="48"/>
                </a:cxn>
                <a:cxn ang="0">
                  <a:pos x="117" y="18"/>
                </a:cxn>
                <a:cxn ang="0">
                  <a:pos x="138" y="9"/>
                </a:cxn>
                <a:cxn ang="0">
                  <a:pos x="171" y="6"/>
                </a:cxn>
                <a:cxn ang="0">
                  <a:pos x="201" y="12"/>
                </a:cxn>
                <a:cxn ang="0">
                  <a:pos x="243" y="0"/>
                </a:cxn>
                <a:cxn ang="0">
                  <a:pos x="261" y="15"/>
                </a:cxn>
                <a:cxn ang="0">
                  <a:pos x="240" y="48"/>
                </a:cxn>
                <a:cxn ang="0">
                  <a:pos x="228" y="90"/>
                </a:cxn>
                <a:cxn ang="0">
                  <a:pos x="246" y="99"/>
                </a:cxn>
                <a:cxn ang="0">
                  <a:pos x="258" y="123"/>
                </a:cxn>
                <a:cxn ang="0">
                  <a:pos x="246" y="141"/>
                </a:cxn>
                <a:cxn ang="0">
                  <a:pos x="219" y="159"/>
                </a:cxn>
                <a:cxn ang="0">
                  <a:pos x="225" y="177"/>
                </a:cxn>
                <a:cxn ang="0">
                  <a:pos x="216" y="207"/>
                </a:cxn>
                <a:cxn ang="0">
                  <a:pos x="198" y="234"/>
                </a:cxn>
                <a:cxn ang="0">
                  <a:pos x="213" y="261"/>
                </a:cxn>
                <a:cxn ang="0">
                  <a:pos x="204" y="288"/>
                </a:cxn>
                <a:cxn ang="0">
                  <a:pos x="177" y="303"/>
                </a:cxn>
                <a:cxn ang="0">
                  <a:pos x="156" y="333"/>
                </a:cxn>
                <a:cxn ang="0">
                  <a:pos x="156" y="378"/>
                </a:cxn>
                <a:cxn ang="0">
                  <a:pos x="147" y="405"/>
                </a:cxn>
                <a:cxn ang="0">
                  <a:pos x="120" y="420"/>
                </a:cxn>
              </a:cxnLst>
              <a:rect l="0" t="0" r="r" b="b"/>
              <a:pathLst>
                <a:path w="261" h="420">
                  <a:moveTo>
                    <a:pt x="120" y="420"/>
                  </a:moveTo>
                  <a:lnTo>
                    <a:pt x="111" y="399"/>
                  </a:lnTo>
                  <a:lnTo>
                    <a:pt x="111" y="372"/>
                  </a:lnTo>
                  <a:lnTo>
                    <a:pt x="96" y="354"/>
                  </a:lnTo>
                  <a:lnTo>
                    <a:pt x="84" y="333"/>
                  </a:lnTo>
                  <a:lnTo>
                    <a:pt x="81" y="315"/>
                  </a:lnTo>
                  <a:lnTo>
                    <a:pt x="99" y="300"/>
                  </a:lnTo>
                  <a:lnTo>
                    <a:pt x="114" y="282"/>
                  </a:lnTo>
                  <a:lnTo>
                    <a:pt x="96" y="252"/>
                  </a:lnTo>
                  <a:lnTo>
                    <a:pt x="75" y="234"/>
                  </a:lnTo>
                  <a:lnTo>
                    <a:pt x="63" y="198"/>
                  </a:lnTo>
                  <a:lnTo>
                    <a:pt x="63" y="174"/>
                  </a:lnTo>
                  <a:lnTo>
                    <a:pt x="51" y="141"/>
                  </a:lnTo>
                  <a:lnTo>
                    <a:pt x="24" y="123"/>
                  </a:lnTo>
                  <a:lnTo>
                    <a:pt x="0" y="99"/>
                  </a:lnTo>
                  <a:lnTo>
                    <a:pt x="36" y="84"/>
                  </a:lnTo>
                  <a:lnTo>
                    <a:pt x="60" y="90"/>
                  </a:lnTo>
                  <a:lnTo>
                    <a:pt x="81" y="72"/>
                  </a:lnTo>
                  <a:lnTo>
                    <a:pt x="84" y="48"/>
                  </a:lnTo>
                  <a:lnTo>
                    <a:pt x="117" y="18"/>
                  </a:lnTo>
                  <a:lnTo>
                    <a:pt x="138" y="9"/>
                  </a:lnTo>
                  <a:lnTo>
                    <a:pt x="171" y="6"/>
                  </a:lnTo>
                  <a:lnTo>
                    <a:pt x="201" y="12"/>
                  </a:lnTo>
                  <a:lnTo>
                    <a:pt x="243" y="0"/>
                  </a:lnTo>
                  <a:lnTo>
                    <a:pt x="261" y="15"/>
                  </a:lnTo>
                  <a:lnTo>
                    <a:pt x="240" y="48"/>
                  </a:lnTo>
                  <a:lnTo>
                    <a:pt x="228" y="90"/>
                  </a:lnTo>
                  <a:lnTo>
                    <a:pt x="246" y="99"/>
                  </a:lnTo>
                  <a:lnTo>
                    <a:pt x="258" y="123"/>
                  </a:lnTo>
                  <a:lnTo>
                    <a:pt x="246" y="141"/>
                  </a:lnTo>
                  <a:lnTo>
                    <a:pt x="219" y="159"/>
                  </a:lnTo>
                  <a:lnTo>
                    <a:pt x="225" y="177"/>
                  </a:lnTo>
                  <a:lnTo>
                    <a:pt x="216" y="207"/>
                  </a:lnTo>
                  <a:lnTo>
                    <a:pt x="198" y="234"/>
                  </a:lnTo>
                  <a:lnTo>
                    <a:pt x="213" y="261"/>
                  </a:lnTo>
                  <a:lnTo>
                    <a:pt x="204" y="288"/>
                  </a:lnTo>
                  <a:lnTo>
                    <a:pt x="177" y="303"/>
                  </a:lnTo>
                  <a:lnTo>
                    <a:pt x="156" y="333"/>
                  </a:lnTo>
                  <a:lnTo>
                    <a:pt x="156" y="378"/>
                  </a:lnTo>
                  <a:lnTo>
                    <a:pt x="147" y="405"/>
                  </a:lnTo>
                  <a:lnTo>
                    <a:pt x="120" y="420"/>
                  </a:lnTo>
                  <a:close/>
                </a:path>
              </a:pathLst>
            </a:custGeom>
            <a:grpFill/>
            <a:ln w="254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grpSp>
          <p:nvGrpSpPr>
            <p:cNvPr id="56" name="Mimaropa"/>
            <p:cNvGrpSpPr/>
            <p:nvPr/>
          </p:nvGrpSpPr>
          <p:grpSpPr>
            <a:xfrm>
              <a:off x="3824855" y="3273942"/>
              <a:ext cx="1984110" cy="2121809"/>
              <a:chOff x="3824855" y="3273942"/>
              <a:chExt cx="1984110" cy="2121809"/>
            </a:xfrm>
            <a:grpFill/>
          </p:grpSpPr>
          <p:grpSp>
            <p:nvGrpSpPr>
              <p:cNvPr id="92" name="Occidental Mindoro"/>
              <p:cNvGrpSpPr/>
              <p:nvPr/>
            </p:nvGrpSpPr>
            <p:grpSpPr>
              <a:xfrm>
                <a:off x="4884368" y="3273942"/>
                <a:ext cx="428743" cy="615471"/>
                <a:chOff x="3963831" y="3273942"/>
                <a:chExt cx="428743" cy="615471"/>
              </a:xfrm>
              <a:grpFill/>
            </p:grpSpPr>
            <p:sp>
              <p:nvSpPr>
                <p:cNvPr id="161" name="Freeform 39"/>
                <p:cNvSpPr>
                  <a:spLocks/>
                </p:cNvSpPr>
                <p:nvPr/>
              </p:nvSpPr>
              <p:spPr bwMode="auto">
                <a:xfrm>
                  <a:off x="3989910" y="3289589"/>
                  <a:ext cx="66763" cy="59461"/>
                </a:xfrm>
                <a:custGeom>
                  <a:avLst/>
                  <a:gdLst/>
                  <a:ahLst/>
                  <a:cxnLst>
                    <a:cxn ang="0">
                      <a:pos x="153" y="171"/>
                    </a:cxn>
                    <a:cxn ang="0">
                      <a:pos x="126" y="156"/>
                    </a:cxn>
                    <a:cxn ang="0">
                      <a:pos x="114" y="126"/>
                    </a:cxn>
                    <a:cxn ang="0">
                      <a:pos x="84" y="126"/>
                    </a:cxn>
                    <a:cxn ang="0">
                      <a:pos x="57" y="108"/>
                    </a:cxn>
                    <a:cxn ang="0">
                      <a:pos x="30" y="96"/>
                    </a:cxn>
                    <a:cxn ang="0">
                      <a:pos x="12" y="66"/>
                    </a:cxn>
                    <a:cxn ang="0">
                      <a:pos x="18" y="45"/>
                    </a:cxn>
                    <a:cxn ang="0">
                      <a:pos x="6" y="24"/>
                    </a:cxn>
                    <a:cxn ang="0">
                      <a:pos x="0" y="6"/>
                    </a:cxn>
                    <a:cxn ang="0">
                      <a:pos x="33" y="0"/>
                    </a:cxn>
                    <a:cxn ang="0">
                      <a:pos x="90" y="30"/>
                    </a:cxn>
                    <a:cxn ang="0">
                      <a:pos x="126" y="33"/>
                    </a:cxn>
                    <a:cxn ang="0">
                      <a:pos x="141" y="57"/>
                    </a:cxn>
                    <a:cxn ang="0">
                      <a:pos x="174" y="84"/>
                    </a:cxn>
                    <a:cxn ang="0">
                      <a:pos x="192" y="117"/>
                    </a:cxn>
                    <a:cxn ang="0">
                      <a:pos x="174" y="147"/>
                    </a:cxn>
                    <a:cxn ang="0">
                      <a:pos x="153" y="171"/>
                    </a:cxn>
                  </a:cxnLst>
                  <a:rect l="0" t="0" r="r" b="b"/>
                  <a:pathLst>
                    <a:path w="192" h="171">
                      <a:moveTo>
                        <a:pt x="153" y="171"/>
                      </a:moveTo>
                      <a:lnTo>
                        <a:pt x="126" y="156"/>
                      </a:lnTo>
                      <a:lnTo>
                        <a:pt x="114" y="126"/>
                      </a:lnTo>
                      <a:lnTo>
                        <a:pt x="84" y="126"/>
                      </a:lnTo>
                      <a:lnTo>
                        <a:pt x="57" y="108"/>
                      </a:lnTo>
                      <a:lnTo>
                        <a:pt x="30" y="96"/>
                      </a:lnTo>
                      <a:lnTo>
                        <a:pt x="12" y="66"/>
                      </a:lnTo>
                      <a:lnTo>
                        <a:pt x="18" y="45"/>
                      </a:lnTo>
                      <a:lnTo>
                        <a:pt x="6" y="24"/>
                      </a:lnTo>
                      <a:lnTo>
                        <a:pt x="0" y="6"/>
                      </a:lnTo>
                      <a:lnTo>
                        <a:pt x="33" y="0"/>
                      </a:lnTo>
                      <a:lnTo>
                        <a:pt x="90" y="30"/>
                      </a:lnTo>
                      <a:lnTo>
                        <a:pt x="126" y="33"/>
                      </a:lnTo>
                      <a:lnTo>
                        <a:pt x="141" y="57"/>
                      </a:lnTo>
                      <a:lnTo>
                        <a:pt x="174" y="84"/>
                      </a:lnTo>
                      <a:lnTo>
                        <a:pt x="192" y="117"/>
                      </a:lnTo>
                      <a:lnTo>
                        <a:pt x="174" y="147"/>
                      </a:lnTo>
                      <a:lnTo>
                        <a:pt x="153" y="171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62" name="Freeform 40"/>
                <p:cNvSpPr>
                  <a:spLocks/>
                </p:cNvSpPr>
                <p:nvPr/>
              </p:nvSpPr>
              <p:spPr bwMode="auto">
                <a:xfrm>
                  <a:off x="3963831" y="3273942"/>
                  <a:ext cx="17734" cy="12518"/>
                </a:xfrm>
                <a:custGeom>
                  <a:avLst/>
                  <a:gdLst/>
                  <a:ahLst/>
                  <a:cxnLst>
                    <a:cxn ang="0">
                      <a:pos x="51" y="33"/>
                    </a:cxn>
                    <a:cxn ang="0">
                      <a:pos x="33" y="6"/>
                    </a:cxn>
                    <a:cxn ang="0">
                      <a:pos x="0" y="0"/>
                    </a:cxn>
                    <a:cxn ang="0">
                      <a:pos x="18" y="36"/>
                    </a:cxn>
                    <a:cxn ang="0">
                      <a:pos x="51" y="33"/>
                    </a:cxn>
                  </a:cxnLst>
                  <a:rect l="0" t="0" r="r" b="b"/>
                  <a:pathLst>
                    <a:path w="51" h="36">
                      <a:moveTo>
                        <a:pt x="51" y="33"/>
                      </a:moveTo>
                      <a:lnTo>
                        <a:pt x="33" y="6"/>
                      </a:lnTo>
                      <a:lnTo>
                        <a:pt x="0" y="0"/>
                      </a:lnTo>
                      <a:lnTo>
                        <a:pt x="18" y="36"/>
                      </a:lnTo>
                      <a:lnTo>
                        <a:pt x="51" y="33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63" name="Freeform 41"/>
                <p:cNvSpPr>
                  <a:spLocks/>
                </p:cNvSpPr>
                <p:nvPr/>
              </p:nvSpPr>
              <p:spPr bwMode="auto">
                <a:xfrm>
                  <a:off x="4071278" y="3354266"/>
                  <a:ext cx="37554" cy="23993"/>
                </a:xfrm>
                <a:custGeom>
                  <a:avLst/>
                  <a:gdLst/>
                  <a:ahLst/>
                  <a:cxnLst>
                    <a:cxn ang="0">
                      <a:pos x="108" y="69"/>
                    </a:cxn>
                    <a:cxn ang="0">
                      <a:pos x="78" y="57"/>
                    </a:cxn>
                    <a:cxn ang="0">
                      <a:pos x="54" y="33"/>
                    </a:cxn>
                    <a:cxn ang="0">
                      <a:pos x="24" y="27"/>
                    </a:cxn>
                    <a:cxn ang="0">
                      <a:pos x="0" y="18"/>
                    </a:cxn>
                    <a:cxn ang="0">
                      <a:pos x="30" y="0"/>
                    </a:cxn>
                    <a:cxn ang="0">
                      <a:pos x="45" y="24"/>
                    </a:cxn>
                    <a:cxn ang="0">
                      <a:pos x="63" y="18"/>
                    </a:cxn>
                    <a:cxn ang="0">
                      <a:pos x="93" y="27"/>
                    </a:cxn>
                    <a:cxn ang="0">
                      <a:pos x="108" y="69"/>
                    </a:cxn>
                  </a:cxnLst>
                  <a:rect l="0" t="0" r="r" b="b"/>
                  <a:pathLst>
                    <a:path w="108" h="69">
                      <a:moveTo>
                        <a:pt x="108" y="69"/>
                      </a:moveTo>
                      <a:lnTo>
                        <a:pt x="78" y="57"/>
                      </a:lnTo>
                      <a:lnTo>
                        <a:pt x="54" y="33"/>
                      </a:lnTo>
                      <a:lnTo>
                        <a:pt x="24" y="27"/>
                      </a:lnTo>
                      <a:lnTo>
                        <a:pt x="0" y="18"/>
                      </a:lnTo>
                      <a:lnTo>
                        <a:pt x="30" y="0"/>
                      </a:lnTo>
                      <a:lnTo>
                        <a:pt x="45" y="24"/>
                      </a:lnTo>
                      <a:lnTo>
                        <a:pt x="63" y="18"/>
                      </a:lnTo>
                      <a:lnTo>
                        <a:pt x="93" y="27"/>
                      </a:lnTo>
                      <a:lnTo>
                        <a:pt x="108" y="69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64" name="Freeform 42"/>
                <p:cNvSpPr>
                  <a:spLocks/>
                </p:cNvSpPr>
                <p:nvPr/>
              </p:nvSpPr>
              <p:spPr bwMode="auto">
                <a:xfrm>
                  <a:off x="4054587" y="3306281"/>
                  <a:ext cx="20863" cy="17734"/>
                </a:xfrm>
                <a:custGeom>
                  <a:avLst/>
                  <a:gdLst/>
                  <a:ahLst/>
                  <a:cxnLst>
                    <a:cxn ang="0">
                      <a:pos x="54" y="51"/>
                    </a:cxn>
                    <a:cxn ang="0">
                      <a:pos x="24" y="36"/>
                    </a:cxn>
                    <a:cxn ang="0">
                      <a:pos x="0" y="27"/>
                    </a:cxn>
                    <a:cxn ang="0">
                      <a:pos x="9" y="0"/>
                    </a:cxn>
                    <a:cxn ang="0">
                      <a:pos x="39" y="3"/>
                    </a:cxn>
                    <a:cxn ang="0">
                      <a:pos x="60" y="30"/>
                    </a:cxn>
                    <a:cxn ang="0">
                      <a:pos x="54" y="51"/>
                    </a:cxn>
                  </a:cxnLst>
                  <a:rect l="0" t="0" r="r" b="b"/>
                  <a:pathLst>
                    <a:path w="60" h="51">
                      <a:moveTo>
                        <a:pt x="54" y="51"/>
                      </a:moveTo>
                      <a:lnTo>
                        <a:pt x="24" y="36"/>
                      </a:lnTo>
                      <a:lnTo>
                        <a:pt x="0" y="27"/>
                      </a:lnTo>
                      <a:lnTo>
                        <a:pt x="9" y="0"/>
                      </a:lnTo>
                      <a:lnTo>
                        <a:pt x="39" y="3"/>
                      </a:lnTo>
                      <a:lnTo>
                        <a:pt x="60" y="30"/>
                      </a:lnTo>
                      <a:lnTo>
                        <a:pt x="54" y="51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65" name="Freeform 43"/>
                <p:cNvSpPr>
                  <a:spLocks/>
                </p:cNvSpPr>
                <p:nvPr/>
              </p:nvSpPr>
              <p:spPr bwMode="auto">
                <a:xfrm>
                  <a:off x="4049371" y="3344878"/>
                  <a:ext cx="16690" cy="15648"/>
                </a:xfrm>
                <a:custGeom>
                  <a:avLst/>
                  <a:gdLst/>
                  <a:ahLst/>
                  <a:cxnLst>
                    <a:cxn ang="0">
                      <a:pos x="48" y="24"/>
                    </a:cxn>
                    <a:cxn ang="0">
                      <a:pos x="21" y="33"/>
                    </a:cxn>
                    <a:cxn ang="0">
                      <a:pos x="6" y="45"/>
                    </a:cxn>
                    <a:cxn ang="0">
                      <a:pos x="0" y="24"/>
                    </a:cxn>
                    <a:cxn ang="0">
                      <a:pos x="6" y="0"/>
                    </a:cxn>
                    <a:cxn ang="0">
                      <a:pos x="27" y="0"/>
                    </a:cxn>
                    <a:cxn ang="0">
                      <a:pos x="48" y="24"/>
                    </a:cxn>
                  </a:cxnLst>
                  <a:rect l="0" t="0" r="r" b="b"/>
                  <a:pathLst>
                    <a:path w="48" h="45">
                      <a:moveTo>
                        <a:pt x="48" y="24"/>
                      </a:moveTo>
                      <a:lnTo>
                        <a:pt x="21" y="33"/>
                      </a:lnTo>
                      <a:lnTo>
                        <a:pt x="6" y="45"/>
                      </a:lnTo>
                      <a:lnTo>
                        <a:pt x="0" y="24"/>
                      </a:lnTo>
                      <a:lnTo>
                        <a:pt x="6" y="0"/>
                      </a:lnTo>
                      <a:lnTo>
                        <a:pt x="27" y="0"/>
                      </a:lnTo>
                      <a:lnTo>
                        <a:pt x="48" y="24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66" name="Freeform 60"/>
                <p:cNvSpPr>
                  <a:spLocks/>
                </p:cNvSpPr>
                <p:nvPr/>
              </p:nvSpPr>
              <p:spPr bwMode="auto">
                <a:xfrm>
                  <a:off x="4070235" y="3407468"/>
                  <a:ext cx="322339" cy="460038"/>
                </a:xfrm>
                <a:custGeom>
                  <a:avLst/>
                  <a:gdLst/>
                  <a:ahLst/>
                  <a:cxnLst>
                    <a:cxn ang="0">
                      <a:pos x="927" y="510"/>
                    </a:cxn>
                    <a:cxn ang="0">
                      <a:pos x="516" y="219"/>
                    </a:cxn>
                    <a:cxn ang="0">
                      <a:pos x="567" y="48"/>
                    </a:cxn>
                    <a:cxn ang="0">
                      <a:pos x="507" y="39"/>
                    </a:cxn>
                    <a:cxn ang="0">
                      <a:pos x="441" y="75"/>
                    </a:cxn>
                    <a:cxn ang="0">
                      <a:pos x="405" y="39"/>
                    </a:cxn>
                    <a:cxn ang="0">
                      <a:pos x="336" y="48"/>
                    </a:cxn>
                    <a:cxn ang="0">
                      <a:pos x="258" y="45"/>
                    </a:cxn>
                    <a:cxn ang="0">
                      <a:pos x="225" y="21"/>
                    </a:cxn>
                    <a:cxn ang="0">
                      <a:pos x="165" y="30"/>
                    </a:cxn>
                    <a:cxn ang="0">
                      <a:pos x="96" y="0"/>
                    </a:cxn>
                    <a:cxn ang="0">
                      <a:pos x="39" y="6"/>
                    </a:cxn>
                    <a:cxn ang="0">
                      <a:pos x="0" y="54"/>
                    </a:cxn>
                    <a:cxn ang="0">
                      <a:pos x="30" y="120"/>
                    </a:cxn>
                    <a:cxn ang="0">
                      <a:pos x="84" y="162"/>
                    </a:cxn>
                    <a:cxn ang="0">
                      <a:pos x="93" y="111"/>
                    </a:cxn>
                    <a:cxn ang="0">
                      <a:pos x="153" y="96"/>
                    </a:cxn>
                    <a:cxn ang="0">
                      <a:pos x="171" y="138"/>
                    </a:cxn>
                    <a:cxn ang="0">
                      <a:pos x="171" y="177"/>
                    </a:cxn>
                    <a:cxn ang="0">
                      <a:pos x="159" y="237"/>
                    </a:cxn>
                    <a:cxn ang="0">
                      <a:pos x="213" y="282"/>
                    </a:cxn>
                    <a:cxn ang="0">
                      <a:pos x="252" y="306"/>
                    </a:cxn>
                    <a:cxn ang="0">
                      <a:pos x="288" y="339"/>
                    </a:cxn>
                    <a:cxn ang="0">
                      <a:pos x="348" y="333"/>
                    </a:cxn>
                    <a:cxn ang="0">
                      <a:pos x="378" y="414"/>
                    </a:cxn>
                    <a:cxn ang="0">
                      <a:pos x="429" y="477"/>
                    </a:cxn>
                    <a:cxn ang="0">
                      <a:pos x="477" y="573"/>
                    </a:cxn>
                    <a:cxn ang="0">
                      <a:pos x="471" y="672"/>
                    </a:cxn>
                    <a:cxn ang="0">
                      <a:pos x="465" y="732"/>
                    </a:cxn>
                    <a:cxn ang="0">
                      <a:pos x="489" y="801"/>
                    </a:cxn>
                    <a:cxn ang="0">
                      <a:pos x="567" y="837"/>
                    </a:cxn>
                    <a:cxn ang="0">
                      <a:pos x="612" y="888"/>
                    </a:cxn>
                    <a:cxn ang="0">
                      <a:pos x="615" y="960"/>
                    </a:cxn>
                    <a:cxn ang="0">
                      <a:pos x="627" y="1011"/>
                    </a:cxn>
                    <a:cxn ang="0">
                      <a:pos x="630" y="1041"/>
                    </a:cxn>
                    <a:cxn ang="0">
                      <a:pos x="678" y="1107"/>
                    </a:cxn>
                    <a:cxn ang="0">
                      <a:pos x="720" y="1158"/>
                    </a:cxn>
                    <a:cxn ang="0">
                      <a:pos x="765" y="1185"/>
                    </a:cxn>
                    <a:cxn ang="0">
                      <a:pos x="810" y="1203"/>
                    </a:cxn>
                    <a:cxn ang="0">
                      <a:pos x="789" y="1233"/>
                    </a:cxn>
                    <a:cxn ang="0">
                      <a:pos x="798" y="1287"/>
                    </a:cxn>
                    <a:cxn ang="0">
                      <a:pos x="846" y="1299"/>
                    </a:cxn>
                    <a:cxn ang="0">
                      <a:pos x="903" y="1323"/>
                    </a:cxn>
                  </a:cxnLst>
                  <a:rect l="0" t="0" r="r" b="b"/>
                  <a:pathLst>
                    <a:path w="927" h="1323">
                      <a:moveTo>
                        <a:pt x="924" y="1323"/>
                      </a:moveTo>
                      <a:lnTo>
                        <a:pt x="927" y="510"/>
                      </a:lnTo>
                      <a:lnTo>
                        <a:pt x="498" y="261"/>
                      </a:lnTo>
                      <a:lnTo>
                        <a:pt x="516" y="219"/>
                      </a:lnTo>
                      <a:lnTo>
                        <a:pt x="561" y="138"/>
                      </a:lnTo>
                      <a:lnTo>
                        <a:pt x="567" y="48"/>
                      </a:lnTo>
                      <a:lnTo>
                        <a:pt x="534" y="39"/>
                      </a:lnTo>
                      <a:lnTo>
                        <a:pt x="507" y="39"/>
                      </a:lnTo>
                      <a:lnTo>
                        <a:pt x="486" y="66"/>
                      </a:lnTo>
                      <a:lnTo>
                        <a:pt x="441" y="75"/>
                      </a:lnTo>
                      <a:lnTo>
                        <a:pt x="423" y="54"/>
                      </a:lnTo>
                      <a:lnTo>
                        <a:pt x="405" y="39"/>
                      </a:lnTo>
                      <a:lnTo>
                        <a:pt x="372" y="39"/>
                      </a:lnTo>
                      <a:lnTo>
                        <a:pt x="336" y="48"/>
                      </a:lnTo>
                      <a:lnTo>
                        <a:pt x="297" y="54"/>
                      </a:lnTo>
                      <a:lnTo>
                        <a:pt x="258" y="45"/>
                      </a:lnTo>
                      <a:lnTo>
                        <a:pt x="258" y="21"/>
                      </a:lnTo>
                      <a:lnTo>
                        <a:pt x="225" y="21"/>
                      </a:lnTo>
                      <a:lnTo>
                        <a:pt x="195" y="27"/>
                      </a:lnTo>
                      <a:lnTo>
                        <a:pt x="165" y="30"/>
                      </a:lnTo>
                      <a:lnTo>
                        <a:pt x="138" y="0"/>
                      </a:lnTo>
                      <a:lnTo>
                        <a:pt x="96" y="0"/>
                      </a:lnTo>
                      <a:lnTo>
                        <a:pt x="63" y="0"/>
                      </a:lnTo>
                      <a:lnTo>
                        <a:pt x="39" y="6"/>
                      </a:lnTo>
                      <a:lnTo>
                        <a:pt x="30" y="39"/>
                      </a:lnTo>
                      <a:lnTo>
                        <a:pt x="0" y="54"/>
                      </a:lnTo>
                      <a:lnTo>
                        <a:pt x="3" y="93"/>
                      </a:lnTo>
                      <a:lnTo>
                        <a:pt x="30" y="120"/>
                      </a:lnTo>
                      <a:lnTo>
                        <a:pt x="60" y="141"/>
                      </a:lnTo>
                      <a:lnTo>
                        <a:pt x="84" y="162"/>
                      </a:lnTo>
                      <a:lnTo>
                        <a:pt x="99" y="132"/>
                      </a:lnTo>
                      <a:lnTo>
                        <a:pt x="93" y="111"/>
                      </a:lnTo>
                      <a:lnTo>
                        <a:pt x="126" y="93"/>
                      </a:lnTo>
                      <a:lnTo>
                        <a:pt x="153" y="96"/>
                      </a:lnTo>
                      <a:lnTo>
                        <a:pt x="174" y="114"/>
                      </a:lnTo>
                      <a:lnTo>
                        <a:pt x="171" y="138"/>
                      </a:lnTo>
                      <a:lnTo>
                        <a:pt x="153" y="147"/>
                      </a:lnTo>
                      <a:lnTo>
                        <a:pt x="171" y="177"/>
                      </a:lnTo>
                      <a:lnTo>
                        <a:pt x="174" y="219"/>
                      </a:lnTo>
                      <a:lnTo>
                        <a:pt x="159" y="237"/>
                      </a:lnTo>
                      <a:lnTo>
                        <a:pt x="195" y="252"/>
                      </a:lnTo>
                      <a:lnTo>
                        <a:pt x="213" y="282"/>
                      </a:lnTo>
                      <a:lnTo>
                        <a:pt x="213" y="309"/>
                      </a:lnTo>
                      <a:lnTo>
                        <a:pt x="252" y="306"/>
                      </a:lnTo>
                      <a:lnTo>
                        <a:pt x="279" y="300"/>
                      </a:lnTo>
                      <a:lnTo>
                        <a:pt x="288" y="339"/>
                      </a:lnTo>
                      <a:lnTo>
                        <a:pt x="321" y="330"/>
                      </a:lnTo>
                      <a:lnTo>
                        <a:pt x="348" y="333"/>
                      </a:lnTo>
                      <a:lnTo>
                        <a:pt x="363" y="387"/>
                      </a:lnTo>
                      <a:lnTo>
                        <a:pt x="378" y="414"/>
                      </a:lnTo>
                      <a:lnTo>
                        <a:pt x="402" y="420"/>
                      </a:lnTo>
                      <a:lnTo>
                        <a:pt x="429" y="477"/>
                      </a:lnTo>
                      <a:lnTo>
                        <a:pt x="453" y="525"/>
                      </a:lnTo>
                      <a:lnTo>
                        <a:pt x="477" y="573"/>
                      </a:lnTo>
                      <a:lnTo>
                        <a:pt x="474" y="612"/>
                      </a:lnTo>
                      <a:lnTo>
                        <a:pt x="471" y="672"/>
                      </a:lnTo>
                      <a:lnTo>
                        <a:pt x="471" y="696"/>
                      </a:lnTo>
                      <a:lnTo>
                        <a:pt x="465" y="732"/>
                      </a:lnTo>
                      <a:lnTo>
                        <a:pt x="498" y="777"/>
                      </a:lnTo>
                      <a:lnTo>
                        <a:pt x="489" y="801"/>
                      </a:lnTo>
                      <a:lnTo>
                        <a:pt x="534" y="837"/>
                      </a:lnTo>
                      <a:lnTo>
                        <a:pt x="567" y="837"/>
                      </a:lnTo>
                      <a:lnTo>
                        <a:pt x="582" y="858"/>
                      </a:lnTo>
                      <a:lnTo>
                        <a:pt x="612" y="888"/>
                      </a:lnTo>
                      <a:lnTo>
                        <a:pt x="633" y="921"/>
                      </a:lnTo>
                      <a:lnTo>
                        <a:pt x="615" y="960"/>
                      </a:lnTo>
                      <a:lnTo>
                        <a:pt x="609" y="999"/>
                      </a:lnTo>
                      <a:lnTo>
                        <a:pt x="627" y="1011"/>
                      </a:lnTo>
                      <a:lnTo>
                        <a:pt x="651" y="1017"/>
                      </a:lnTo>
                      <a:lnTo>
                        <a:pt x="630" y="1041"/>
                      </a:lnTo>
                      <a:lnTo>
                        <a:pt x="633" y="1068"/>
                      </a:lnTo>
                      <a:lnTo>
                        <a:pt x="678" y="1107"/>
                      </a:lnTo>
                      <a:lnTo>
                        <a:pt x="696" y="1128"/>
                      </a:lnTo>
                      <a:lnTo>
                        <a:pt x="720" y="1158"/>
                      </a:lnTo>
                      <a:lnTo>
                        <a:pt x="723" y="1182"/>
                      </a:lnTo>
                      <a:lnTo>
                        <a:pt x="765" y="1185"/>
                      </a:lnTo>
                      <a:lnTo>
                        <a:pt x="801" y="1179"/>
                      </a:lnTo>
                      <a:lnTo>
                        <a:pt x="810" y="1203"/>
                      </a:lnTo>
                      <a:lnTo>
                        <a:pt x="825" y="1233"/>
                      </a:lnTo>
                      <a:lnTo>
                        <a:pt x="789" y="1233"/>
                      </a:lnTo>
                      <a:lnTo>
                        <a:pt x="774" y="1266"/>
                      </a:lnTo>
                      <a:lnTo>
                        <a:pt x="798" y="1287"/>
                      </a:lnTo>
                      <a:lnTo>
                        <a:pt x="828" y="1278"/>
                      </a:lnTo>
                      <a:lnTo>
                        <a:pt x="846" y="1299"/>
                      </a:lnTo>
                      <a:lnTo>
                        <a:pt x="885" y="1284"/>
                      </a:lnTo>
                      <a:lnTo>
                        <a:pt x="903" y="1323"/>
                      </a:lnTo>
                      <a:lnTo>
                        <a:pt x="924" y="1323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67" name="Freeform 61"/>
                <p:cNvSpPr>
                  <a:spLocks/>
                </p:cNvSpPr>
                <p:nvPr/>
              </p:nvSpPr>
              <p:spPr bwMode="auto">
                <a:xfrm>
                  <a:off x="4339373" y="3875852"/>
                  <a:ext cx="12518" cy="13561"/>
                </a:xfrm>
                <a:custGeom>
                  <a:avLst/>
                  <a:gdLst/>
                  <a:ahLst/>
                  <a:cxnLst>
                    <a:cxn ang="0">
                      <a:pos x="36" y="39"/>
                    </a:cxn>
                    <a:cxn ang="0">
                      <a:pos x="12" y="33"/>
                    </a:cxn>
                    <a:cxn ang="0">
                      <a:pos x="0" y="6"/>
                    </a:cxn>
                    <a:cxn ang="0">
                      <a:pos x="24" y="0"/>
                    </a:cxn>
                    <a:cxn ang="0">
                      <a:pos x="36" y="18"/>
                    </a:cxn>
                    <a:cxn ang="0">
                      <a:pos x="36" y="39"/>
                    </a:cxn>
                  </a:cxnLst>
                  <a:rect l="0" t="0" r="r" b="b"/>
                  <a:pathLst>
                    <a:path w="36" h="39">
                      <a:moveTo>
                        <a:pt x="36" y="39"/>
                      </a:moveTo>
                      <a:lnTo>
                        <a:pt x="12" y="33"/>
                      </a:lnTo>
                      <a:lnTo>
                        <a:pt x="0" y="6"/>
                      </a:lnTo>
                      <a:lnTo>
                        <a:pt x="24" y="0"/>
                      </a:lnTo>
                      <a:lnTo>
                        <a:pt x="36" y="18"/>
                      </a:lnTo>
                      <a:lnTo>
                        <a:pt x="36" y="39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68" name="Freeform 62"/>
                <p:cNvSpPr>
                  <a:spLocks/>
                </p:cNvSpPr>
                <p:nvPr/>
              </p:nvSpPr>
              <p:spPr bwMode="auto">
                <a:xfrm>
                  <a:off x="4308078" y="3840384"/>
                  <a:ext cx="37554" cy="37554"/>
                </a:xfrm>
                <a:custGeom>
                  <a:avLst/>
                  <a:gdLst/>
                  <a:ahLst/>
                  <a:cxnLst>
                    <a:cxn ang="0">
                      <a:pos x="69" y="0"/>
                    </a:cxn>
                    <a:cxn ang="0">
                      <a:pos x="72" y="33"/>
                    </a:cxn>
                    <a:cxn ang="0">
                      <a:pos x="93" y="57"/>
                    </a:cxn>
                    <a:cxn ang="0">
                      <a:pos x="108" y="72"/>
                    </a:cxn>
                    <a:cxn ang="0">
                      <a:pos x="78" y="78"/>
                    </a:cxn>
                    <a:cxn ang="0">
                      <a:pos x="51" y="72"/>
                    </a:cxn>
                    <a:cxn ang="0">
                      <a:pos x="33" y="72"/>
                    </a:cxn>
                    <a:cxn ang="0">
                      <a:pos x="42" y="99"/>
                    </a:cxn>
                    <a:cxn ang="0">
                      <a:pos x="9" y="108"/>
                    </a:cxn>
                    <a:cxn ang="0">
                      <a:pos x="0" y="90"/>
                    </a:cxn>
                    <a:cxn ang="0">
                      <a:pos x="0" y="69"/>
                    </a:cxn>
                    <a:cxn ang="0">
                      <a:pos x="18" y="69"/>
                    </a:cxn>
                    <a:cxn ang="0">
                      <a:pos x="45" y="60"/>
                    </a:cxn>
                    <a:cxn ang="0">
                      <a:pos x="39" y="21"/>
                    </a:cxn>
                    <a:cxn ang="0">
                      <a:pos x="48" y="3"/>
                    </a:cxn>
                    <a:cxn ang="0">
                      <a:pos x="69" y="0"/>
                    </a:cxn>
                  </a:cxnLst>
                  <a:rect l="0" t="0" r="r" b="b"/>
                  <a:pathLst>
                    <a:path w="108" h="108">
                      <a:moveTo>
                        <a:pt x="69" y="0"/>
                      </a:moveTo>
                      <a:lnTo>
                        <a:pt x="72" y="33"/>
                      </a:lnTo>
                      <a:lnTo>
                        <a:pt x="93" y="57"/>
                      </a:lnTo>
                      <a:lnTo>
                        <a:pt x="108" y="72"/>
                      </a:lnTo>
                      <a:lnTo>
                        <a:pt x="78" y="78"/>
                      </a:lnTo>
                      <a:lnTo>
                        <a:pt x="51" y="72"/>
                      </a:lnTo>
                      <a:lnTo>
                        <a:pt x="33" y="72"/>
                      </a:lnTo>
                      <a:lnTo>
                        <a:pt x="42" y="99"/>
                      </a:lnTo>
                      <a:lnTo>
                        <a:pt x="9" y="108"/>
                      </a:lnTo>
                      <a:lnTo>
                        <a:pt x="0" y="90"/>
                      </a:lnTo>
                      <a:lnTo>
                        <a:pt x="0" y="69"/>
                      </a:lnTo>
                      <a:lnTo>
                        <a:pt x="18" y="69"/>
                      </a:lnTo>
                      <a:lnTo>
                        <a:pt x="45" y="60"/>
                      </a:lnTo>
                      <a:lnTo>
                        <a:pt x="39" y="21"/>
                      </a:lnTo>
                      <a:lnTo>
                        <a:pt x="48" y="3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93" name="Oriental Mindoro"/>
              <p:cNvGrpSpPr/>
              <p:nvPr/>
            </p:nvGrpSpPr>
            <p:grpSpPr>
              <a:xfrm>
                <a:off x="5162895" y="3409555"/>
                <a:ext cx="258706" cy="462471"/>
                <a:chOff x="4242358" y="3409555"/>
                <a:chExt cx="258706" cy="462471"/>
              </a:xfrm>
              <a:grpFill/>
            </p:grpSpPr>
            <p:sp>
              <p:nvSpPr>
                <p:cNvPr id="159" name="Freeform 63"/>
                <p:cNvSpPr>
                  <a:spLocks/>
                </p:cNvSpPr>
                <p:nvPr/>
              </p:nvSpPr>
              <p:spPr bwMode="auto">
                <a:xfrm>
                  <a:off x="4242358" y="3409555"/>
                  <a:ext cx="258706" cy="456909"/>
                </a:xfrm>
                <a:custGeom>
                  <a:avLst/>
                  <a:gdLst/>
                  <a:ahLst/>
                  <a:cxnLst>
                    <a:cxn ang="0">
                      <a:pos x="447" y="1308"/>
                    </a:cxn>
                    <a:cxn ang="0">
                      <a:pos x="450" y="1266"/>
                    </a:cxn>
                    <a:cxn ang="0">
                      <a:pos x="510" y="1260"/>
                    </a:cxn>
                    <a:cxn ang="0">
                      <a:pos x="501" y="1227"/>
                    </a:cxn>
                    <a:cxn ang="0">
                      <a:pos x="543" y="1227"/>
                    </a:cxn>
                    <a:cxn ang="0">
                      <a:pos x="549" y="1281"/>
                    </a:cxn>
                    <a:cxn ang="0">
                      <a:pos x="597" y="1248"/>
                    </a:cxn>
                    <a:cxn ang="0">
                      <a:pos x="585" y="1200"/>
                    </a:cxn>
                    <a:cxn ang="0">
                      <a:pos x="618" y="1197"/>
                    </a:cxn>
                    <a:cxn ang="0">
                      <a:pos x="651" y="1158"/>
                    </a:cxn>
                    <a:cxn ang="0">
                      <a:pos x="621" y="1161"/>
                    </a:cxn>
                    <a:cxn ang="0">
                      <a:pos x="609" y="1113"/>
                    </a:cxn>
                    <a:cxn ang="0">
                      <a:pos x="627" y="1083"/>
                    </a:cxn>
                    <a:cxn ang="0">
                      <a:pos x="633" y="1017"/>
                    </a:cxn>
                    <a:cxn ang="0">
                      <a:pos x="681" y="993"/>
                    </a:cxn>
                    <a:cxn ang="0">
                      <a:pos x="708" y="936"/>
                    </a:cxn>
                    <a:cxn ang="0">
                      <a:pos x="744" y="915"/>
                    </a:cxn>
                    <a:cxn ang="0">
                      <a:pos x="720" y="861"/>
                    </a:cxn>
                    <a:cxn ang="0">
                      <a:pos x="708" y="807"/>
                    </a:cxn>
                    <a:cxn ang="0">
                      <a:pos x="663" y="771"/>
                    </a:cxn>
                    <a:cxn ang="0">
                      <a:pos x="654" y="702"/>
                    </a:cxn>
                    <a:cxn ang="0">
                      <a:pos x="669" y="612"/>
                    </a:cxn>
                    <a:cxn ang="0">
                      <a:pos x="687" y="519"/>
                    </a:cxn>
                    <a:cxn ang="0">
                      <a:pos x="669" y="483"/>
                    </a:cxn>
                    <a:cxn ang="0">
                      <a:pos x="708" y="459"/>
                    </a:cxn>
                    <a:cxn ang="0">
                      <a:pos x="729" y="426"/>
                    </a:cxn>
                    <a:cxn ang="0">
                      <a:pos x="690" y="378"/>
                    </a:cxn>
                    <a:cxn ang="0">
                      <a:pos x="636" y="393"/>
                    </a:cxn>
                    <a:cxn ang="0">
                      <a:pos x="612" y="357"/>
                    </a:cxn>
                    <a:cxn ang="0">
                      <a:pos x="591" y="294"/>
                    </a:cxn>
                    <a:cxn ang="0">
                      <a:pos x="528" y="258"/>
                    </a:cxn>
                    <a:cxn ang="0">
                      <a:pos x="507" y="204"/>
                    </a:cxn>
                    <a:cxn ang="0">
                      <a:pos x="411" y="144"/>
                    </a:cxn>
                    <a:cxn ang="0">
                      <a:pos x="384" y="90"/>
                    </a:cxn>
                    <a:cxn ang="0">
                      <a:pos x="348" y="114"/>
                    </a:cxn>
                    <a:cxn ang="0">
                      <a:pos x="303" y="138"/>
                    </a:cxn>
                    <a:cxn ang="0">
                      <a:pos x="273" y="150"/>
                    </a:cxn>
                    <a:cxn ang="0">
                      <a:pos x="210" y="105"/>
                    </a:cxn>
                    <a:cxn ang="0">
                      <a:pos x="159" y="57"/>
                    </a:cxn>
                    <a:cxn ang="0">
                      <a:pos x="186" y="18"/>
                    </a:cxn>
                    <a:cxn ang="0">
                      <a:pos x="129" y="18"/>
                    </a:cxn>
                    <a:cxn ang="0">
                      <a:pos x="66" y="42"/>
                    </a:cxn>
                    <a:cxn ang="0">
                      <a:pos x="21" y="207"/>
                    </a:cxn>
                    <a:cxn ang="0">
                      <a:pos x="432" y="504"/>
                    </a:cxn>
                  </a:cxnLst>
                  <a:rect l="0" t="0" r="r" b="b"/>
                  <a:pathLst>
                    <a:path w="744" h="1314">
                      <a:moveTo>
                        <a:pt x="429" y="1314"/>
                      </a:moveTo>
                      <a:lnTo>
                        <a:pt x="447" y="1308"/>
                      </a:lnTo>
                      <a:lnTo>
                        <a:pt x="453" y="1290"/>
                      </a:lnTo>
                      <a:lnTo>
                        <a:pt x="450" y="1266"/>
                      </a:lnTo>
                      <a:lnTo>
                        <a:pt x="483" y="1254"/>
                      </a:lnTo>
                      <a:lnTo>
                        <a:pt x="510" y="1260"/>
                      </a:lnTo>
                      <a:lnTo>
                        <a:pt x="513" y="1242"/>
                      </a:lnTo>
                      <a:lnTo>
                        <a:pt x="501" y="1227"/>
                      </a:lnTo>
                      <a:lnTo>
                        <a:pt x="525" y="1209"/>
                      </a:lnTo>
                      <a:lnTo>
                        <a:pt x="543" y="1227"/>
                      </a:lnTo>
                      <a:lnTo>
                        <a:pt x="549" y="1251"/>
                      </a:lnTo>
                      <a:lnTo>
                        <a:pt x="549" y="1281"/>
                      </a:lnTo>
                      <a:lnTo>
                        <a:pt x="579" y="1272"/>
                      </a:lnTo>
                      <a:lnTo>
                        <a:pt x="597" y="1248"/>
                      </a:lnTo>
                      <a:lnTo>
                        <a:pt x="579" y="1224"/>
                      </a:lnTo>
                      <a:lnTo>
                        <a:pt x="585" y="1200"/>
                      </a:lnTo>
                      <a:lnTo>
                        <a:pt x="594" y="1179"/>
                      </a:lnTo>
                      <a:lnTo>
                        <a:pt x="618" y="1197"/>
                      </a:lnTo>
                      <a:lnTo>
                        <a:pt x="645" y="1179"/>
                      </a:lnTo>
                      <a:lnTo>
                        <a:pt x="651" y="1158"/>
                      </a:lnTo>
                      <a:lnTo>
                        <a:pt x="639" y="1143"/>
                      </a:lnTo>
                      <a:lnTo>
                        <a:pt x="621" y="1161"/>
                      </a:lnTo>
                      <a:lnTo>
                        <a:pt x="603" y="1146"/>
                      </a:lnTo>
                      <a:lnTo>
                        <a:pt x="609" y="1113"/>
                      </a:lnTo>
                      <a:lnTo>
                        <a:pt x="606" y="1092"/>
                      </a:lnTo>
                      <a:lnTo>
                        <a:pt x="627" y="1083"/>
                      </a:lnTo>
                      <a:lnTo>
                        <a:pt x="630" y="1059"/>
                      </a:lnTo>
                      <a:lnTo>
                        <a:pt x="633" y="1017"/>
                      </a:lnTo>
                      <a:lnTo>
                        <a:pt x="660" y="1014"/>
                      </a:lnTo>
                      <a:lnTo>
                        <a:pt x="681" y="993"/>
                      </a:lnTo>
                      <a:lnTo>
                        <a:pt x="696" y="975"/>
                      </a:lnTo>
                      <a:lnTo>
                        <a:pt x="708" y="936"/>
                      </a:lnTo>
                      <a:lnTo>
                        <a:pt x="729" y="936"/>
                      </a:lnTo>
                      <a:lnTo>
                        <a:pt x="744" y="915"/>
                      </a:lnTo>
                      <a:lnTo>
                        <a:pt x="741" y="885"/>
                      </a:lnTo>
                      <a:lnTo>
                        <a:pt x="720" y="861"/>
                      </a:lnTo>
                      <a:lnTo>
                        <a:pt x="708" y="837"/>
                      </a:lnTo>
                      <a:lnTo>
                        <a:pt x="708" y="807"/>
                      </a:lnTo>
                      <a:lnTo>
                        <a:pt x="675" y="795"/>
                      </a:lnTo>
                      <a:lnTo>
                        <a:pt x="663" y="771"/>
                      </a:lnTo>
                      <a:lnTo>
                        <a:pt x="651" y="750"/>
                      </a:lnTo>
                      <a:lnTo>
                        <a:pt x="654" y="702"/>
                      </a:lnTo>
                      <a:lnTo>
                        <a:pt x="669" y="651"/>
                      </a:lnTo>
                      <a:lnTo>
                        <a:pt x="669" y="612"/>
                      </a:lnTo>
                      <a:lnTo>
                        <a:pt x="684" y="567"/>
                      </a:lnTo>
                      <a:lnTo>
                        <a:pt x="687" y="519"/>
                      </a:lnTo>
                      <a:lnTo>
                        <a:pt x="687" y="489"/>
                      </a:lnTo>
                      <a:lnTo>
                        <a:pt x="669" y="483"/>
                      </a:lnTo>
                      <a:lnTo>
                        <a:pt x="678" y="465"/>
                      </a:lnTo>
                      <a:lnTo>
                        <a:pt x="708" y="459"/>
                      </a:lnTo>
                      <a:lnTo>
                        <a:pt x="723" y="444"/>
                      </a:lnTo>
                      <a:lnTo>
                        <a:pt x="729" y="426"/>
                      </a:lnTo>
                      <a:lnTo>
                        <a:pt x="714" y="402"/>
                      </a:lnTo>
                      <a:lnTo>
                        <a:pt x="690" y="378"/>
                      </a:lnTo>
                      <a:lnTo>
                        <a:pt x="663" y="393"/>
                      </a:lnTo>
                      <a:lnTo>
                        <a:pt x="636" y="393"/>
                      </a:lnTo>
                      <a:lnTo>
                        <a:pt x="600" y="393"/>
                      </a:lnTo>
                      <a:lnTo>
                        <a:pt x="612" y="357"/>
                      </a:lnTo>
                      <a:lnTo>
                        <a:pt x="633" y="333"/>
                      </a:lnTo>
                      <a:lnTo>
                        <a:pt x="591" y="294"/>
                      </a:lnTo>
                      <a:lnTo>
                        <a:pt x="564" y="282"/>
                      </a:lnTo>
                      <a:lnTo>
                        <a:pt x="528" y="258"/>
                      </a:lnTo>
                      <a:lnTo>
                        <a:pt x="543" y="243"/>
                      </a:lnTo>
                      <a:lnTo>
                        <a:pt x="507" y="204"/>
                      </a:lnTo>
                      <a:lnTo>
                        <a:pt x="453" y="177"/>
                      </a:lnTo>
                      <a:lnTo>
                        <a:pt x="411" y="144"/>
                      </a:lnTo>
                      <a:lnTo>
                        <a:pt x="375" y="114"/>
                      </a:lnTo>
                      <a:lnTo>
                        <a:pt x="384" y="90"/>
                      </a:lnTo>
                      <a:lnTo>
                        <a:pt x="357" y="81"/>
                      </a:lnTo>
                      <a:lnTo>
                        <a:pt x="348" y="114"/>
                      </a:lnTo>
                      <a:lnTo>
                        <a:pt x="324" y="120"/>
                      </a:lnTo>
                      <a:lnTo>
                        <a:pt x="303" y="138"/>
                      </a:lnTo>
                      <a:lnTo>
                        <a:pt x="297" y="162"/>
                      </a:lnTo>
                      <a:lnTo>
                        <a:pt x="273" y="150"/>
                      </a:lnTo>
                      <a:lnTo>
                        <a:pt x="258" y="126"/>
                      </a:lnTo>
                      <a:lnTo>
                        <a:pt x="210" y="105"/>
                      </a:lnTo>
                      <a:lnTo>
                        <a:pt x="180" y="75"/>
                      </a:lnTo>
                      <a:lnTo>
                        <a:pt x="159" y="57"/>
                      </a:lnTo>
                      <a:lnTo>
                        <a:pt x="168" y="30"/>
                      </a:lnTo>
                      <a:lnTo>
                        <a:pt x="186" y="18"/>
                      </a:lnTo>
                      <a:lnTo>
                        <a:pt x="159" y="0"/>
                      </a:lnTo>
                      <a:lnTo>
                        <a:pt x="129" y="18"/>
                      </a:lnTo>
                      <a:lnTo>
                        <a:pt x="117" y="39"/>
                      </a:lnTo>
                      <a:lnTo>
                        <a:pt x="66" y="42"/>
                      </a:lnTo>
                      <a:lnTo>
                        <a:pt x="63" y="135"/>
                      </a:lnTo>
                      <a:lnTo>
                        <a:pt x="21" y="207"/>
                      </a:lnTo>
                      <a:lnTo>
                        <a:pt x="0" y="255"/>
                      </a:lnTo>
                      <a:lnTo>
                        <a:pt x="432" y="504"/>
                      </a:lnTo>
                      <a:lnTo>
                        <a:pt x="429" y="1314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60" name="Freeform 68"/>
                <p:cNvSpPr>
                  <a:spLocks/>
                </p:cNvSpPr>
                <p:nvPr/>
              </p:nvSpPr>
              <p:spPr bwMode="auto">
                <a:xfrm rot="20493903">
                  <a:off x="4447862" y="3861247"/>
                  <a:ext cx="12866" cy="10779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6" y="5"/>
                    </a:cxn>
                    <a:cxn ang="0">
                      <a:pos x="0" y="15"/>
                    </a:cxn>
                    <a:cxn ang="0">
                      <a:pos x="4" y="22"/>
                    </a:cxn>
                    <a:cxn ang="0">
                      <a:pos x="45" y="29"/>
                    </a:cxn>
                    <a:cxn ang="0">
                      <a:pos x="59" y="22"/>
                    </a:cxn>
                    <a:cxn ang="0">
                      <a:pos x="64" y="13"/>
                    </a:cxn>
                    <a:cxn ang="0">
                      <a:pos x="47" y="2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64" h="29">
                      <a:moveTo>
                        <a:pt x="14" y="0"/>
                      </a:moveTo>
                      <a:lnTo>
                        <a:pt x="6" y="5"/>
                      </a:lnTo>
                      <a:lnTo>
                        <a:pt x="0" y="15"/>
                      </a:lnTo>
                      <a:lnTo>
                        <a:pt x="4" y="22"/>
                      </a:lnTo>
                      <a:lnTo>
                        <a:pt x="45" y="29"/>
                      </a:lnTo>
                      <a:lnTo>
                        <a:pt x="59" y="22"/>
                      </a:lnTo>
                      <a:lnTo>
                        <a:pt x="64" y="13"/>
                      </a:lnTo>
                      <a:lnTo>
                        <a:pt x="47" y="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94" name="Romblon"/>
              <p:cNvGrpSpPr/>
              <p:nvPr/>
            </p:nvGrpSpPr>
            <p:grpSpPr>
              <a:xfrm>
                <a:off x="5463328" y="3577157"/>
                <a:ext cx="345637" cy="350157"/>
                <a:chOff x="4542791" y="3577157"/>
                <a:chExt cx="345637" cy="350157"/>
              </a:xfrm>
              <a:grpFill/>
            </p:grpSpPr>
            <p:sp>
              <p:nvSpPr>
                <p:cNvPr id="151" name="Freeform 65"/>
                <p:cNvSpPr>
                  <a:spLocks/>
                </p:cNvSpPr>
                <p:nvPr/>
              </p:nvSpPr>
              <p:spPr bwMode="auto">
                <a:xfrm>
                  <a:off x="4542791" y="3607757"/>
                  <a:ext cx="15648" cy="21906"/>
                </a:xfrm>
                <a:custGeom>
                  <a:avLst/>
                  <a:gdLst/>
                  <a:ahLst/>
                  <a:cxnLst>
                    <a:cxn ang="0">
                      <a:pos x="36" y="60"/>
                    </a:cxn>
                    <a:cxn ang="0">
                      <a:pos x="36" y="42"/>
                    </a:cxn>
                    <a:cxn ang="0">
                      <a:pos x="45" y="24"/>
                    </a:cxn>
                    <a:cxn ang="0">
                      <a:pos x="42" y="6"/>
                    </a:cxn>
                    <a:cxn ang="0">
                      <a:pos x="12" y="0"/>
                    </a:cxn>
                    <a:cxn ang="0">
                      <a:pos x="3" y="18"/>
                    </a:cxn>
                    <a:cxn ang="0">
                      <a:pos x="0" y="39"/>
                    </a:cxn>
                    <a:cxn ang="0">
                      <a:pos x="12" y="63"/>
                    </a:cxn>
                    <a:cxn ang="0">
                      <a:pos x="36" y="60"/>
                    </a:cxn>
                  </a:cxnLst>
                  <a:rect l="0" t="0" r="r" b="b"/>
                  <a:pathLst>
                    <a:path w="45" h="63">
                      <a:moveTo>
                        <a:pt x="36" y="60"/>
                      </a:moveTo>
                      <a:lnTo>
                        <a:pt x="36" y="42"/>
                      </a:lnTo>
                      <a:lnTo>
                        <a:pt x="45" y="24"/>
                      </a:lnTo>
                      <a:lnTo>
                        <a:pt x="42" y="6"/>
                      </a:lnTo>
                      <a:lnTo>
                        <a:pt x="12" y="0"/>
                      </a:lnTo>
                      <a:lnTo>
                        <a:pt x="3" y="18"/>
                      </a:lnTo>
                      <a:lnTo>
                        <a:pt x="0" y="39"/>
                      </a:lnTo>
                      <a:lnTo>
                        <a:pt x="12" y="63"/>
                      </a:lnTo>
                      <a:lnTo>
                        <a:pt x="36" y="6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52" name="Freeform 66"/>
                <p:cNvSpPr>
                  <a:spLocks/>
                </p:cNvSpPr>
                <p:nvPr/>
              </p:nvSpPr>
              <p:spPr bwMode="auto">
                <a:xfrm rot="8431653">
                  <a:off x="4665884" y="3602541"/>
                  <a:ext cx="16690" cy="15648"/>
                </a:xfrm>
                <a:custGeom>
                  <a:avLst/>
                  <a:gdLst/>
                  <a:ahLst/>
                  <a:cxnLst>
                    <a:cxn ang="0">
                      <a:pos x="36" y="60"/>
                    </a:cxn>
                    <a:cxn ang="0">
                      <a:pos x="36" y="42"/>
                    </a:cxn>
                    <a:cxn ang="0">
                      <a:pos x="45" y="24"/>
                    </a:cxn>
                    <a:cxn ang="0">
                      <a:pos x="42" y="6"/>
                    </a:cxn>
                    <a:cxn ang="0">
                      <a:pos x="12" y="0"/>
                    </a:cxn>
                    <a:cxn ang="0">
                      <a:pos x="3" y="18"/>
                    </a:cxn>
                    <a:cxn ang="0">
                      <a:pos x="0" y="39"/>
                    </a:cxn>
                    <a:cxn ang="0">
                      <a:pos x="12" y="63"/>
                    </a:cxn>
                    <a:cxn ang="0">
                      <a:pos x="36" y="60"/>
                    </a:cxn>
                  </a:cxnLst>
                  <a:rect l="0" t="0" r="r" b="b"/>
                  <a:pathLst>
                    <a:path w="45" h="63">
                      <a:moveTo>
                        <a:pt x="36" y="60"/>
                      </a:moveTo>
                      <a:lnTo>
                        <a:pt x="36" y="42"/>
                      </a:lnTo>
                      <a:lnTo>
                        <a:pt x="45" y="24"/>
                      </a:lnTo>
                      <a:lnTo>
                        <a:pt x="42" y="6"/>
                      </a:lnTo>
                      <a:lnTo>
                        <a:pt x="12" y="0"/>
                      </a:lnTo>
                      <a:lnTo>
                        <a:pt x="3" y="18"/>
                      </a:lnTo>
                      <a:lnTo>
                        <a:pt x="0" y="39"/>
                      </a:lnTo>
                      <a:lnTo>
                        <a:pt x="12" y="63"/>
                      </a:lnTo>
                      <a:lnTo>
                        <a:pt x="36" y="6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53" name="Freeform 67"/>
                <p:cNvSpPr>
                  <a:spLocks/>
                </p:cNvSpPr>
                <p:nvPr/>
              </p:nvSpPr>
              <p:spPr bwMode="auto">
                <a:xfrm rot="11066387">
                  <a:off x="4605033" y="3577157"/>
                  <a:ext cx="21906" cy="10432"/>
                </a:xfrm>
                <a:custGeom>
                  <a:avLst/>
                  <a:gdLst/>
                  <a:ahLst/>
                  <a:cxnLst>
                    <a:cxn ang="0">
                      <a:pos x="36" y="60"/>
                    </a:cxn>
                    <a:cxn ang="0">
                      <a:pos x="36" y="42"/>
                    </a:cxn>
                    <a:cxn ang="0">
                      <a:pos x="45" y="24"/>
                    </a:cxn>
                    <a:cxn ang="0">
                      <a:pos x="42" y="6"/>
                    </a:cxn>
                    <a:cxn ang="0">
                      <a:pos x="12" y="0"/>
                    </a:cxn>
                    <a:cxn ang="0">
                      <a:pos x="3" y="18"/>
                    </a:cxn>
                    <a:cxn ang="0">
                      <a:pos x="0" y="39"/>
                    </a:cxn>
                    <a:cxn ang="0">
                      <a:pos x="12" y="63"/>
                    </a:cxn>
                    <a:cxn ang="0">
                      <a:pos x="36" y="60"/>
                    </a:cxn>
                  </a:cxnLst>
                  <a:rect l="0" t="0" r="r" b="b"/>
                  <a:pathLst>
                    <a:path w="45" h="63">
                      <a:moveTo>
                        <a:pt x="36" y="60"/>
                      </a:moveTo>
                      <a:lnTo>
                        <a:pt x="36" y="42"/>
                      </a:lnTo>
                      <a:lnTo>
                        <a:pt x="45" y="24"/>
                      </a:lnTo>
                      <a:lnTo>
                        <a:pt x="42" y="6"/>
                      </a:lnTo>
                      <a:lnTo>
                        <a:pt x="12" y="0"/>
                      </a:lnTo>
                      <a:lnTo>
                        <a:pt x="3" y="18"/>
                      </a:lnTo>
                      <a:lnTo>
                        <a:pt x="0" y="39"/>
                      </a:lnTo>
                      <a:lnTo>
                        <a:pt x="12" y="63"/>
                      </a:lnTo>
                      <a:lnTo>
                        <a:pt x="36" y="6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54" name="Freeform 69"/>
                <p:cNvSpPr>
                  <a:spLocks/>
                </p:cNvSpPr>
                <p:nvPr/>
              </p:nvSpPr>
              <p:spPr bwMode="auto">
                <a:xfrm>
                  <a:off x="4794542" y="3768058"/>
                  <a:ext cx="93886" cy="85540"/>
                </a:xfrm>
                <a:custGeom>
                  <a:avLst/>
                  <a:gdLst/>
                  <a:ahLst/>
                  <a:cxnLst>
                    <a:cxn ang="0">
                      <a:pos x="198" y="246"/>
                    </a:cxn>
                    <a:cxn ang="0">
                      <a:pos x="190" y="234"/>
                    </a:cxn>
                    <a:cxn ang="0">
                      <a:pos x="190" y="212"/>
                    </a:cxn>
                    <a:cxn ang="0">
                      <a:pos x="180" y="200"/>
                    </a:cxn>
                    <a:cxn ang="0">
                      <a:pos x="164" y="190"/>
                    </a:cxn>
                    <a:cxn ang="0">
                      <a:pos x="144" y="190"/>
                    </a:cxn>
                    <a:cxn ang="0">
                      <a:pos x="130" y="186"/>
                    </a:cxn>
                    <a:cxn ang="0">
                      <a:pos x="130" y="174"/>
                    </a:cxn>
                    <a:cxn ang="0">
                      <a:pos x="134" y="158"/>
                    </a:cxn>
                    <a:cxn ang="0">
                      <a:pos x="120" y="150"/>
                    </a:cxn>
                    <a:cxn ang="0">
                      <a:pos x="100" y="138"/>
                    </a:cxn>
                    <a:cxn ang="0">
                      <a:pos x="82" y="138"/>
                    </a:cxn>
                    <a:cxn ang="0">
                      <a:pos x="70" y="124"/>
                    </a:cxn>
                    <a:cxn ang="0">
                      <a:pos x="58" y="108"/>
                    </a:cxn>
                    <a:cxn ang="0">
                      <a:pos x="34" y="102"/>
                    </a:cxn>
                    <a:cxn ang="0">
                      <a:pos x="14" y="90"/>
                    </a:cxn>
                    <a:cxn ang="0">
                      <a:pos x="4" y="76"/>
                    </a:cxn>
                    <a:cxn ang="0">
                      <a:pos x="0" y="50"/>
                    </a:cxn>
                    <a:cxn ang="0">
                      <a:pos x="20" y="28"/>
                    </a:cxn>
                    <a:cxn ang="0">
                      <a:pos x="50" y="16"/>
                    </a:cxn>
                    <a:cxn ang="0">
                      <a:pos x="84" y="0"/>
                    </a:cxn>
                    <a:cxn ang="0">
                      <a:pos x="128" y="4"/>
                    </a:cxn>
                    <a:cxn ang="0">
                      <a:pos x="162" y="6"/>
                    </a:cxn>
                    <a:cxn ang="0">
                      <a:pos x="188" y="0"/>
                    </a:cxn>
                    <a:cxn ang="0">
                      <a:pos x="228" y="24"/>
                    </a:cxn>
                    <a:cxn ang="0">
                      <a:pos x="248" y="46"/>
                    </a:cxn>
                    <a:cxn ang="0">
                      <a:pos x="248" y="64"/>
                    </a:cxn>
                    <a:cxn ang="0">
                      <a:pos x="248" y="80"/>
                    </a:cxn>
                    <a:cxn ang="0">
                      <a:pos x="270" y="92"/>
                    </a:cxn>
                    <a:cxn ang="0">
                      <a:pos x="266" y="118"/>
                    </a:cxn>
                    <a:cxn ang="0">
                      <a:pos x="260" y="138"/>
                    </a:cxn>
                    <a:cxn ang="0">
                      <a:pos x="258" y="152"/>
                    </a:cxn>
                    <a:cxn ang="0">
                      <a:pos x="242" y="180"/>
                    </a:cxn>
                    <a:cxn ang="0">
                      <a:pos x="222" y="214"/>
                    </a:cxn>
                    <a:cxn ang="0">
                      <a:pos x="212" y="230"/>
                    </a:cxn>
                    <a:cxn ang="0">
                      <a:pos x="198" y="246"/>
                    </a:cxn>
                  </a:cxnLst>
                  <a:rect l="0" t="0" r="r" b="b"/>
                  <a:pathLst>
                    <a:path w="270" h="246">
                      <a:moveTo>
                        <a:pt x="198" y="246"/>
                      </a:moveTo>
                      <a:lnTo>
                        <a:pt x="190" y="234"/>
                      </a:lnTo>
                      <a:lnTo>
                        <a:pt x="190" y="212"/>
                      </a:lnTo>
                      <a:lnTo>
                        <a:pt x="180" y="200"/>
                      </a:lnTo>
                      <a:lnTo>
                        <a:pt x="164" y="190"/>
                      </a:lnTo>
                      <a:lnTo>
                        <a:pt x="144" y="190"/>
                      </a:lnTo>
                      <a:lnTo>
                        <a:pt x="130" y="186"/>
                      </a:lnTo>
                      <a:lnTo>
                        <a:pt x="130" y="174"/>
                      </a:lnTo>
                      <a:lnTo>
                        <a:pt x="134" y="158"/>
                      </a:lnTo>
                      <a:lnTo>
                        <a:pt x="120" y="150"/>
                      </a:lnTo>
                      <a:lnTo>
                        <a:pt x="100" y="138"/>
                      </a:lnTo>
                      <a:lnTo>
                        <a:pt x="82" y="138"/>
                      </a:lnTo>
                      <a:lnTo>
                        <a:pt x="70" y="124"/>
                      </a:lnTo>
                      <a:lnTo>
                        <a:pt x="58" y="108"/>
                      </a:lnTo>
                      <a:lnTo>
                        <a:pt x="34" y="102"/>
                      </a:lnTo>
                      <a:lnTo>
                        <a:pt x="14" y="90"/>
                      </a:lnTo>
                      <a:lnTo>
                        <a:pt x="4" y="76"/>
                      </a:lnTo>
                      <a:lnTo>
                        <a:pt x="0" y="50"/>
                      </a:lnTo>
                      <a:lnTo>
                        <a:pt x="20" y="28"/>
                      </a:lnTo>
                      <a:lnTo>
                        <a:pt x="50" y="16"/>
                      </a:lnTo>
                      <a:lnTo>
                        <a:pt x="84" y="0"/>
                      </a:lnTo>
                      <a:lnTo>
                        <a:pt x="128" y="4"/>
                      </a:lnTo>
                      <a:lnTo>
                        <a:pt x="162" y="6"/>
                      </a:lnTo>
                      <a:lnTo>
                        <a:pt x="188" y="0"/>
                      </a:lnTo>
                      <a:lnTo>
                        <a:pt x="228" y="24"/>
                      </a:lnTo>
                      <a:lnTo>
                        <a:pt x="248" y="46"/>
                      </a:lnTo>
                      <a:lnTo>
                        <a:pt x="248" y="64"/>
                      </a:lnTo>
                      <a:lnTo>
                        <a:pt x="248" y="80"/>
                      </a:lnTo>
                      <a:lnTo>
                        <a:pt x="270" y="92"/>
                      </a:lnTo>
                      <a:lnTo>
                        <a:pt x="266" y="118"/>
                      </a:lnTo>
                      <a:lnTo>
                        <a:pt x="260" y="138"/>
                      </a:lnTo>
                      <a:lnTo>
                        <a:pt x="258" y="152"/>
                      </a:lnTo>
                      <a:lnTo>
                        <a:pt x="242" y="180"/>
                      </a:lnTo>
                      <a:lnTo>
                        <a:pt x="222" y="214"/>
                      </a:lnTo>
                      <a:lnTo>
                        <a:pt x="212" y="230"/>
                      </a:lnTo>
                      <a:lnTo>
                        <a:pt x="198" y="246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55" name="Freeform 70"/>
                <p:cNvSpPr>
                  <a:spLocks/>
                </p:cNvSpPr>
                <p:nvPr/>
              </p:nvSpPr>
              <p:spPr bwMode="auto">
                <a:xfrm>
                  <a:off x="4733343" y="3725635"/>
                  <a:ext cx="32686" cy="54940"/>
                </a:xfrm>
                <a:custGeom>
                  <a:avLst/>
                  <a:gdLst/>
                  <a:ahLst/>
                  <a:cxnLst>
                    <a:cxn ang="0">
                      <a:pos x="54" y="158"/>
                    </a:cxn>
                    <a:cxn ang="0">
                      <a:pos x="76" y="138"/>
                    </a:cxn>
                    <a:cxn ang="0">
                      <a:pos x="94" y="112"/>
                    </a:cxn>
                    <a:cxn ang="0">
                      <a:pos x="76" y="90"/>
                    </a:cxn>
                    <a:cxn ang="0">
                      <a:pos x="62" y="78"/>
                    </a:cxn>
                    <a:cxn ang="0">
                      <a:pos x="52" y="68"/>
                    </a:cxn>
                    <a:cxn ang="0">
                      <a:pos x="60" y="50"/>
                    </a:cxn>
                    <a:cxn ang="0">
                      <a:pos x="60" y="32"/>
                    </a:cxn>
                    <a:cxn ang="0">
                      <a:pos x="62" y="16"/>
                    </a:cxn>
                    <a:cxn ang="0">
                      <a:pos x="52" y="0"/>
                    </a:cxn>
                    <a:cxn ang="0">
                      <a:pos x="36" y="2"/>
                    </a:cxn>
                    <a:cxn ang="0">
                      <a:pos x="36" y="22"/>
                    </a:cxn>
                    <a:cxn ang="0">
                      <a:pos x="38" y="40"/>
                    </a:cxn>
                    <a:cxn ang="0">
                      <a:pos x="28" y="50"/>
                    </a:cxn>
                    <a:cxn ang="0">
                      <a:pos x="16" y="52"/>
                    </a:cxn>
                    <a:cxn ang="0">
                      <a:pos x="0" y="70"/>
                    </a:cxn>
                    <a:cxn ang="0">
                      <a:pos x="6" y="80"/>
                    </a:cxn>
                    <a:cxn ang="0">
                      <a:pos x="22" y="98"/>
                    </a:cxn>
                    <a:cxn ang="0">
                      <a:pos x="22" y="112"/>
                    </a:cxn>
                    <a:cxn ang="0">
                      <a:pos x="34" y="122"/>
                    </a:cxn>
                    <a:cxn ang="0">
                      <a:pos x="38" y="138"/>
                    </a:cxn>
                    <a:cxn ang="0">
                      <a:pos x="40" y="156"/>
                    </a:cxn>
                    <a:cxn ang="0">
                      <a:pos x="54" y="158"/>
                    </a:cxn>
                  </a:cxnLst>
                  <a:rect l="0" t="0" r="r" b="b"/>
                  <a:pathLst>
                    <a:path w="94" h="158">
                      <a:moveTo>
                        <a:pt x="54" y="158"/>
                      </a:moveTo>
                      <a:lnTo>
                        <a:pt x="76" y="138"/>
                      </a:lnTo>
                      <a:lnTo>
                        <a:pt x="94" y="112"/>
                      </a:lnTo>
                      <a:lnTo>
                        <a:pt x="76" y="90"/>
                      </a:lnTo>
                      <a:lnTo>
                        <a:pt x="62" y="78"/>
                      </a:lnTo>
                      <a:lnTo>
                        <a:pt x="52" y="68"/>
                      </a:lnTo>
                      <a:lnTo>
                        <a:pt x="60" y="50"/>
                      </a:lnTo>
                      <a:lnTo>
                        <a:pt x="60" y="32"/>
                      </a:lnTo>
                      <a:lnTo>
                        <a:pt x="62" y="16"/>
                      </a:lnTo>
                      <a:lnTo>
                        <a:pt x="52" y="0"/>
                      </a:lnTo>
                      <a:lnTo>
                        <a:pt x="36" y="2"/>
                      </a:lnTo>
                      <a:lnTo>
                        <a:pt x="36" y="22"/>
                      </a:lnTo>
                      <a:lnTo>
                        <a:pt x="38" y="40"/>
                      </a:lnTo>
                      <a:lnTo>
                        <a:pt x="28" y="50"/>
                      </a:lnTo>
                      <a:lnTo>
                        <a:pt x="16" y="52"/>
                      </a:lnTo>
                      <a:lnTo>
                        <a:pt x="0" y="70"/>
                      </a:lnTo>
                      <a:lnTo>
                        <a:pt x="6" y="80"/>
                      </a:lnTo>
                      <a:lnTo>
                        <a:pt x="22" y="98"/>
                      </a:lnTo>
                      <a:lnTo>
                        <a:pt x="22" y="112"/>
                      </a:lnTo>
                      <a:lnTo>
                        <a:pt x="34" y="122"/>
                      </a:lnTo>
                      <a:lnTo>
                        <a:pt x="38" y="138"/>
                      </a:lnTo>
                      <a:lnTo>
                        <a:pt x="40" y="156"/>
                      </a:lnTo>
                      <a:lnTo>
                        <a:pt x="54" y="158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56" name="Freeform 71"/>
                <p:cNvSpPr>
                  <a:spLocks/>
                </p:cNvSpPr>
                <p:nvPr/>
              </p:nvSpPr>
              <p:spPr bwMode="auto">
                <a:xfrm>
                  <a:off x="4622072" y="3709640"/>
                  <a:ext cx="87626" cy="191944"/>
                </a:xfrm>
                <a:custGeom>
                  <a:avLst/>
                  <a:gdLst/>
                  <a:ahLst/>
                  <a:cxnLst>
                    <a:cxn ang="0">
                      <a:pos x="136" y="402"/>
                    </a:cxn>
                    <a:cxn ang="0">
                      <a:pos x="160" y="348"/>
                    </a:cxn>
                    <a:cxn ang="0">
                      <a:pos x="182" y="308"/>
                    </a:cxn>
                    <a:cxn ang="0">
                      <a:pos x="174" y="276"/>
                    </a:cxn>
                    <a:cxn ang="0">
                      <a:pos x="182" y="202"/>
                    </a:cxn>
                    <a:cxn ang="0">
                      <a:pos x="186" y="170"/>
                    </a:cxn>
                    <a:cxn ang="0">
                      <a:pos x="210" y="148"/>
                    </a:cxn>
                    <a:cxn ang="0">
                      <a:pos x="204" y="110"/>
                    </a:cxn>
                    <a:cxn ang="0">
                      <a:pos x="210" y="78"/>
                    </a:cxn>
                    <a:cxn ang="0">
                      <a:pos x="192" y="58"/>
                    </a:cxn>
                    <a:cxn ang="0">
                      <a:pos x="212" y="40"/>
                    </a:cxn>
                    <a:cxn ang="0">
                      <a:pos x="244" y="40"/>
                    </a:cxn>
                    <a:cxn ang="0">
                      <a:pos x="244" y="12"/>
                    </a:cxn>
                    <a:cxn ang="0">
                      <a:pos x="218" y="12"/>
                    </a:cxn>
                    <a:cxn ang="0">
                      <a:pos x="192" y="12"/>
                    </a:cxn>
                    <a:cxn ang="0">
                      <a:pos x="186" y="34"/>
                    </a:cxn>
                    <a:cxn ang="0">
                      <a:pos x="150" y="36"/>
                    </a:cxn>
                    <a:cxn ang="0">
                      <a:pos x="128" y="48"/>
                    </a:cxn>
                    <a:cxn ang="0">
                      <a:pos x="102" y="66"/>
                    </a:cxn>
                    <a:cxn ang="0">
                      <a:pos x="66" y="72"/>
                    </a:cxn>
                    <a:cxn ang="0">
                      <a:pos x="84" y="116"/>
                    </a:cxn>
                    <a:cxn ang="0">
                      <a:pos x="76" y="150"/>
                    </a:cxn>
                    <a:cxn ang="0">
                      <a:pos x="92" y="190"/>
                    </a:cxn>
                    <a:cxn ang="0">
                      <a:pos x="96" y="226"/>
                    </a:cxn>
                    <a:cxn ang="0">
                      <a:pos x="74" y="248"/>
                    </a:cxn>
                    <a:cxn ang="0">
                      <a:pos x="60" y="276"/>
                    </a:cxn>
                    <a:cxn ang="0">
                      <a:pos x="28" y="278"/>
                    </a:cxn>
                    <a:cxn ang="0">
                      <a:pos x="18" y="314"/>
                    </a:cxn>
                    <a:cxn ang="0">
                      <a:pos x="2" y="356"/>
                    </a:cxn>
                    <a:cxn ang="0">
                      <a:pos x="36" y="392"/>
                    </a:cxn>
                    <a:cxn ang="0">
                      <a:pos x="86" y="428"/>
                    </a:cxn>
                    <a:cxn ang="0">
                      <a:pos x="78" y="472"/>
                    </a:cxn>
                    <a:cxn ang="0">
                      <a:pos x="48" y="452"/>
                    </a:cxn>
                    <a:cxn ang="0">
                      <a:pos x="30" y="480"/>
                    </a:cxn>
                    <a:cxn ang="0">
                      <a:pos x="64" y="514"/>
                    </a:cxn>
                    <a:cxn ang="0">
                      <a:pos x="72" y="552"/>
                    </a:cxn>
                    <a:cxn ang="0">
                      <a:pos x="84" y="518"/>
                    </a:cxn>
                    <a:cxn ang="0">
                      <a:pos x="120" y="488"/>
                    </a:cxn>
                    <a:cxn ang="0">
                      <a:pos x="134" y="464"/>
                    </a:cxn>
                  </a:cxnLst>
                  <a:rect l="0" t="0" r="r" b="b"/>
                  <a:pathLst>
                    <a:path w="252" h="552">
                      <a:moveTo>
                        <a:pt x="120" y="436"/>
                      </a:moveTo>
                      <a:lnTo>
                        <a:pt x="136" y="402"/>
                      </a:lnTo>
                      <a:lnTo>
                        <a:pt x="148" y="366"/>
                      </a:lnTo>
                      <a:lnTo>
                        <a:pt x="160" y="348"/>
                      </a:lnTo>
                      <a:lnTo>
                        <a:pt x="162" y="326"/>
                      </a:lnTo>
                      <a:lnTo>
                        <a:pt x="182" y="308"/>
                      </a:lnTo>
                      <a:lnTo>
                        <a:pt x="182" y="296"/>
                      </a:lnTo>
                      <a:lnTo>
                        <a:pt x="174" y="276"/>
                      </a:lnTo>
                      <a:lnTo>
                        <a:pt x="176" y="240"/>
                      </a:lnTo>
                      <a:lnTo>
                        <a:pt x="182" y="202"/>
                      </a:lnTo>
                      <a:lnTo>
                        <a:pt x="186" y="186"/>
                      </a:lnTo>
                      <a:lnTo>
                        <a:pt x="186" y="170"/>
                      </a:lnTo>
                      <a:lnTo>
                        <a:pt x="186" y="154"/>
                      </a:lnTo>
                      <a:lnTo>
                        <a:pt x="210" y="148"/>
                      </a:lnTo>
                      <a:lnTo>
                        <a:pt x="210" y="130"/>
                      </a:lnTo>
                      <a:lnTo>
                        <a:pt x="204" y="110"/>
                      </a:lnTo>
                      <a:lnTo>
                        <a:pt x="208" y="94"/>
                      </a:lnTo>
                      <a:lnTo>
                        <a:pt x="210" y="78"/>
                      </a:lnTo>
                      <a:lnTo>
                        <a:pt x="196" y="70"/>
                      </a:lnTo>
                      <a:lnTo>
                        <a:pt x="192" y="58"/>
                      </a:lnTo>
                      <a:lnTo>
                        <a:pt x="202" y="52"/>
                      </a:lnTo>
                      <a:lnTo>
                        <a:pt x="212" y="40"/>
                      </a:lnTo>
                      <a:lnTo>
                        <a:pt x="230" y="44"/>
                      </a:lnTo>
                      <a:lnTo>
                        <a:pt x="244" y="40"/>
                      </a:lnTo>
                      <a:lnTo>
                        <a:pt x="252" y="26"/>
                      </a:lnTo>
                      <a:lnTo>
                        <a:pt x="244" y="12"/>
                      </a:lnTo>
                      <a:lnTo>
                        <a:pt x="230" y="2"/>
                      </a:lnTo>
                      <a:lnTo>
                        <a:pt x="218" y="12"/>
                      </a:lnTo>
                      <a:lnTo>
                        <a:pt x="204" y="0"/>
                      </a:lnTo>
                      <a:lnTo>
                        <a:pt x="192" y="12"/>
                      </a:lnTo>
                      <a:lnTo>
                        <a:pt x="192" y="24"/>
                      </a:lnTo>
                      <a:lnTo>
                        <a:pt x="186" y="34"/>
                      </a:lnTo>
                      <a:lnTo>
                        <a:pt x="166" y="30"/>
                      </a:lnTo>
                      <a:lnTo>
                        <a:pt x="150" y="36"/>
                      </a:lnTo>
                      <a:lnTo>
                        <a:pt x="140" y="46"/>
                      </a:lnTo>
                      <a:lnTo>
                        <a:pt x="128" y="48"/>
                      </a:lnTo>
                      <a:lnTo>
                        <a:pt x="106" y="52"/>
                      </a:lnTo>
                      <a:lnTo>
                        <a:pt x="102" y="66"/>
                      </a:lnTo>
                      <a:lnTo>
                        <a:pt x="86" y="68"/>
                      </a:lnTo>
                      <a:lnTo>
                        <a:pt x="66" y="72"/>
                      </a:lnTo>
                      <a:lnTo>
                        <a:pt x="64" y="94"/>
                      </a:lnTo>
                      <a:lnTo>
                        <a:pt x="84" y="116"/>
                      </a:lnTo>
                      <a:lnTo>
                        <a:pt x="74" y="136"/>
                      </a:lnTo>
                      <a:lnTo>
                        <a:pt x="76" y="150"/>
                      </a:lnTo>
                      <a:lnTo>
                        <a:pt x="96" y="170"/>
                      </a:lnTo>
                      <a:lnTo>
                        <a:pt x="92" y="190"/>
                      </a:lnTo>
                      <a:lnTo>
                        <a:pt x="88" y="210"/>
                      </a:lnTo>
                      <a:lnTo>
                        <a:pt x="96" y="226"/>
                      </a:lnTo>
                      <a:lnTo>
                        <a:pt x="82" y="230"/>
                      </a:lnTo>
                      <a:lnTo>
                        <a:pt x="74" y="248"/>
                      </a:lnTo>
                      <a:lnTo>
                        <a:pt x="74" y="264"/>
                      </a:lnTo>
                      <a:lnTo>
                        <a:pt x="60" y="276"/>
                      </a:lnTo>
                      <a:lnTo>
                        <a:pt x="46" y="268"/>
                      </a:lnTo>
                      <a:lnTo>
                        <a:pt x="28" y="278"/>
                      </a:lnTo>
                      <a:lnTo>
                        <a:pt x="18" y="294"/>
                      </a:lnTo>
                      <a:lnTo>
                        <a:pt x="18" y="314"/>
                      </a:lnTo>
                      <a:lnTo>
                        <a:pt x="0" y="332"/>
                      </a:lnTo>
                      <a:lnTo>
                        <a:pt x="2" y="356"/>
                      </a:lnTo>
                      <a:lnTo>
                        <a:pt x="6" y="374"/>
                      </a:lnTo>
                      <a:lnTo>
                        <a:pt x="36" y="392"/>
                      </a:lnTo>
                      <a:lnTo>
                        <a:pt x="58" y="412"/>
                      </a:lnTo>
                      <a:lnTo>
                        <a:pt x="86" y="428"/>
                      </a:lnTo>
                      <a:lnTo>
                        <a:pt x="86" y="450"/>
                      </a:lnTo>
                      <a:lnTo>
                        <a:pt x="78" y="472"/>
                      </a:lnTo>
                      <a:lnTo>
                        <a:pt x="62" y="474"/>
                      </a:lnTo>
                      <a:lnTo>
                        <a:pt x="48" y="452"/>
                      </a:lnTo>
                      <a:lnTo>
                        <a:pt x="32" y="456"/>
                      </a:lnTo>
                      <a:lnTo>
                        <a:pt x="30" y="480"/>
                      </a:lnTo>
                      <a:lnTo>
                        <a:pt x="48" y="506"/>
                      </a:lnTo>
                      <a:lnTo>
                        <a:pt x="64" y="514"/>
                      </a:lnTo>
                      <a:lnTo>
                        <a:pt x="62" y="528"/>
                      </a:lnTo>
                      <a:lnTo>
                        <a:pt x="72" y="552"/>
                      </a:lnTo>
                      <a:lnTo>
                        <a:pt x="90" y="548"/>
                      </a:lnTo>
                      <a:lnTo>
                        <a:pt x="84" y="518"/>
                      </a:lnTo>
                      <a:lnTo>
                        <a:pt x="90" y="490"/>
                      </a:lnTo>
                      <a:lnTo>
                        <a:pt x="120" y="488"/>
                      </a:lnTo>
                      <a:lnTo>
                        <a:pt x="144" y="476"/>
                      </a:lnTo>
                      <a:lnTo>
                        <a:pt x="134" y="464"/>
                      </a:lnTo>
                      <a:lnTo>
                        <a:pt x="120" y="436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57" name="Freeform 72"/>
                <p:cNvSpPr>
                  <a:spLocks/>
                </p:cNvSpPr>
                <p:nvPr/>
              </p:nvSpPr>
              <p:spPr bwMode="auto">
                <a:xfrm>
                  <a:off x="4613727" y="3903669"/>
                  <a:ext cx="20863" cy="23645"/>
                </a:xfrm>
                <a:custGeom>
                  <a:avLst/>
                  <a:gdLst/>
                  <a:ahLst/>
                  <a:cxnLst>
                    <a:cxn ang="0">
                      <a:pos x="60" y="68"/>
                    </a:cxn>
                    <a:cxn ang="0">
                      <a:pos x="52" y="48"/>
                    </a:cxn>
                    <a:cxn ang="0">
                      <a:pos x="48" y="36"/>
                    </a:cxn>
                    <a:cxn ang="0">
                      <a:pos x="54" y="16"/>
                    </a:cxn>
                    <a:cxn ang="0">
                      <a:pos x="48" y="0"/>
                    </a:cxn>
                    <a:cxn ang="0">
                      <a:pos x="34" y="4"/>
                    </a:cxn>
                    <a:cxn ang="0">
                      <a:pos x="24" y="14"/>
                    </a:cxn>
                    <a:cxn ang="0">
                      <a:pos x="8" y="22"/>
                    </a:cxn>
                    <a:cxn ang="0">
                      <a:pos x="0" y="38"/>
                    </a:cxn>
                    <a:cxn ang="0">
                      <a:pos x="14" y="54"/>
                    </a:cxn>
                    <a:cxn ang="0">
                      <a:pos x="34" y="62"/>
                    </a:cxn>
                    <a:cxn ang="0">
                      <a:pos x="60" y="68"/>
                    </a:cxn>
                  </a:cxnLst>
                  <a:rect l="0" t="0" r="r" b="b"/>
                  <a:pathLst>
                    <a:path w="60" h="68">
                      <a:moveTo>
                        <a:pt x="60" y="68"/>
                      </a:moveTo>
                      <a:lnTo>
                        <a:pt x="52" y="48"/>
                      </a:lnTo>
                      <a:lnTo>
                        <a:pt x="48" y="36"/>
                      </a:lnTo>
                      <a:lnTo>
                        <a:pt x="54" y="16"/>
                      </a:lnTo>
                      <a:lnTo>
                        <a:pt x="48" y="0"/>
                      </a:lnTo>
                      <a:lnTo>
                        <a:pt x="34" y="4"/>
                      </a:lnTo>
                      <a:lnTo>
                        <a:pt x="24" y="14"/>
                      </a:lnTo>
                      <a:lnTo>
                        <a:pt x="8" y="22"/>
                      </a:lnTo>
                      <a:lnTo>
                        <a:pt x="0" y="38"/>
                      </a:lnTo>
                      <a:lnTo>
                        <a:pt x="14" y="54"/>
                      </a:lnTo>
                      <a:lnTo>
                        <a:pt x="34" y="62"/>
                      </a:lnTo>
                      <a:lnTo>
                        <a:pt x="60" y="68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58" name="Freeform 73"/>
                <p:cNvSpPr>
                  <a:spLocks/>
                </p:cNvSpPr>
                <p:nvPr/>
              </p:nvSpPr>
              <p:spPr bwMode="auto">
                <a:xfrm rot="19815307">
                  <a:off x="4654062" y="3658872"/>
                  <a:ext cx="20168" cy="1008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6" y="5"/>
                    </a:cxn>
                    <a:cxn ang="0">
                      <a:pos x="0" y="15"/>
                    </a:cxn>
                    <a:cxn ang="0">
                      <a:pos x="4" y="22"/>
                    </a:cxn>
                    <a:cxn ang="0">
                      <a:pos x="45" y="29"/>
                    </a:cxn>
                    <a:cxn ang="0">
                      <a:pos x="59" y="22"/>
                    </a:cxn>
                    <a:cxn ang="0">
                      <a:pos x="64" y="13"/>
                    </a:cxn>
                    <a:cxn ang="0">
                      <a:pos x="47" y="2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64" h="29">
                      <a:moveTo>
                        <a:pt x="14" y="0"/>
                      </a:moveTo>
                      <a:lnTo>
                        <a:pt x="6" y="5"/>
                      </a:lnTo>
                      <a:lnTo>
                        <a:pt x="0" y="15"/>
                      </a:lnTo>
                      <a:lnTo>
                        <a:pt x="4" y="22"/>
                      </a:lnTo>
                      <a:lnTo>
                        <a:pt x="45" y="29"/>
                      </a:lnTo>
                      <a:lnTo>
                        <a:pt x="59" y="22"/>
                      </a:lnTo>
                      <a:lnTo>
                        <a:pt x="64" y="13"/>
                      </a:lnTo>
                      <a:lnTo>
                        <a:pt x="47" y="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95" name="Palawan"/>
              <p:cNvGrpSpPr/>
              <p:nvPr/>
            </p:nvGrpSpPr>
            <p:grpSpPr>
              <a:xfrm>
                <a:off x="3824855" y="3820216"/>
                <a:ext cx="1505642" cy="1575535"/>
                <a:chOff x="3573185" y="3820216"/>
                <a:chExt cx="1505642" cy="1575535"/>
              </a:xfrm>
              <a:grpFill/>
            </p:grpSpPr>
            <p:sp>
              <p:nvSpPr>
                <p:cNvPr id="97" name="Freeform 85"/>
                <p:cNvSpPr>
                  <a:spLocks/>
                </p:cNvSpPr>
                <p:nvPr/>
              </p:nvSpPr>
              <p:spPr bwMode="auto">
                <a:xfrm>
                  <a:off x="4575323" y="3820216"/>
                  <a:ext cx="168994" cy="134917"/>
                </a:xfrm>
                <a:custGeom>
                  <a:avLst/>
                  <a:gdLst/>
                  <a:ahLst/>
                  <a:cxnLst>
                    <a:cxn ang="0">
                      <a:pos x="470" y="346"/>
                    </a:cxn>
                    <a:cxn ang="0">
                      <a:pos x="480" y="302"/>
                    </a:cxn>
                    <a:cxn ang="0">
                      <a:pos x="480" y="292"/>
                    </a:cxn>
                    <a:cxn ang="0">
                      <a:pos x="476" y="264"/>
                    </a:cxn>
                    <a:cxn ang="0">
                      <a:pos x="460" y="248"/>
                    </a:cxn>
                    <a:cxn ang="0">
                      <a:pos x="442" y="224"/>
                    </a:cxn>
                    <a:cxn ang="0">
                      <a:pos x="408" y="226"/>
                    </a:cxn>
                    <a:cxn ang="0">
                      <a:pos x="394" y="214"/>
                    </a:cxn>
                    <a:cxn ang="0">
                      <a:pos x="390" y="180"/>
                    </a:cxn>
                    <a:cxn ang="0">
                      <a:pos x="380" y="146"/>
                    </a:cxn>
                    <a:cxn ang="0">
                      <a:pos x="362" y="168"/>
                    </a:cxn>
                    <a:cxn ang="0">
                      <a:pos x="368" y="198"/>
                    </a:cxn>
                    <a:cxn ang="0">
                      <a:pos x="352" y="200"/>
                    </a:cxn>
                    <a:cxn ang="0">
                      <a:pos x="340" y="176"/>
                    </a:cxn>
                    <a:cxn ang="0">
                      <a:pos x="298" y="154"/>
                    </a:cxn>
                    <a:cxn ang="0">
                      <a:pos x="302" y="188"/>
                    </a:cxn>
                    <a:cxn ang="0">
                      <a:pos x="336" y="196"/>
                    </a:cxn>
                    <a:cxn ang="0">
                      <a:pos x="348" y="246"/>
                    </a:cxn>
                    <a:cxn ang="0">
                      <a:pos x="306" y="230"/>
                    </a:cxn>
                    <a:cxn ang="0">
                      <a:pos x="284" y="198"/>
                    </a:cxn>
                    <a:cxn ang="0">
                      <a:pos x="260" y="186"/>
                    </a:cxn>
                    <a:cxn ang="0">
                      <a:pos x="260" y="154"/>
                    </a:cxn>
                    <a:cxn ang="0">
                      <a:pos x="232" y="158"/>
                    </a:cxn>
                    <a:cxn ang="0">
                      <a:pos x="208" y="132"/>
                    </a:cxn>
                    <a:cxn ang="0">
                      <a:pos x="186" y="102"/>
                    </a:cxn>
                    <a:cxn ang="0">
                      <a:pos x="158" y="94"/>
                    </a:cxn>
                    <a:cxn ang="0">
                      <a:pos x="122" y="94"/>
                    </a:cxn>
                    <a:cxn ang="0">
                      <a:pos x="108" y="74"/>
                    </a:cxn>
                    <a:cxn ang="0">
                      <a:pos x="114" y="38"/>
                    </a:cxn>
                    <a:cxn ang="0">
                      <a:pos x="96" y="18"/>
                    </a:cxn>
                    <a:cxn ang="0">
                      <a:pos x="68" y="14"/>
                    </a:cxn>
                    <a:cxn ang="0">
                      <a:pos x="32" y="4"/>
                    </a:cxn>
                    <a:cxn ang="0">
                      <a:pos x="30" y="32"/>
                    </a:cxn>
                    <a:cxn ang="0">
                      <a:pos x="24" y="64"/>
                    </a:cxn>
                    <a:cxn ang="0">
                      <a:pos x="64" y="58"/>
                    </a:cxn>
                    <a:cxn ang="0">
                      <a:pos x="84" y="72"/>
                    </a:cxn>
                    <a:cxn ang="0">
                      <a:pos x="52" y="90"/>
                    </a:cxn>
                    <a:cxn ang="0">
                      <a:pos x="20" y="98"/>
                    </a:cxn>
                    <a:cxn ang="0">
                      <a:pos x="22" y="132"/>
                    </a:cxn>
                    <a:cxn ang="0">
                      <a:pos x="2" y="182"/>
                    </a:cxn>
                    <a:cxn ang="0">
                      <a:pos x="28" y="158"/>
                    </a:cxn>
                    <a:cxn ang="0">
                      <a:pos x="60" y="168"/>
                    </a:cxn>
                    <a:cxn ang="0">
                      <a:pos x="72" y="202"/>
                    </a:cxn>
                    <a:cxn ang="0">
                      <a:pos x="88" y="250"/>
                    </a:cxn>
                    <a:cxn ang="0">
                      <a:pos x="82" y="286"/>
                    </a:cxn>
                    <a:cxn ang="0">
                      <a:pos x="118" y="316"/>
                    </a:cxn>
                    <a:cxn ang="0">
                      <a:pos x="168" y="300"/>
                    </a:cxn>
                    <a:cxn ang="0">
                      <a:pos x="158" y="328"/>
                    </a:cxn>
                    <a:cxn ang="0">
                      <a:pos x="190" y="342"/>
                    </a:cxn>
                    <a:cxn ang="0">
                      <a:pos x="222" y="388"/>
                    </a:cxn>
                    <a:cxn ang="0">
                      <a:pos x="250" y="372"/>
                    </a:cxn>
                    <a:cxn ang="0">
                      <a:pos x="272" y="380"/>
                    </a:cxn>
                    <a:cxn ang="0">
                      <a:pos x="262" y="352"/>
                    </a:cxn>
                    <a:cxn ang="0">
                      <a:pos x="284" y="316"/>
                    </a:cxn>
                    <a:cxn ang="0">
                      <a:pos x="316" y="320"/>
                    </a:cxn>
                    <a:cxn ang="0">
                      <a:pos x="350" y="330"/>
                    </a:cxn>
                    <a:cxn ang="0">
                      <a:pos x="404" y="328"/>
                    </a:cxn>
                    <a:cxn ang="0">
                      <a:pos x="456" y="354"/>
                    </a:cxn>
                  </a:cxnLst>
                  <a:rect l="0" t="0" r="r" b="b"/>
                  <a:pathLst>
                    <a:path w="486" h="388">
                      <a:moveTo>
                        <a:pt x="456" y="354"/>
                      </a:moveTo>
                      <a:lnTo>
                        <a:pt x="470" y="346"/>
                      </a:lnTo>
                      <a:lnTo>
                        <a:pt x="486" y="330"/>
                      </a:lnTo>
                      <a:lnTo>
                        <a:pt x="480" y="302"/>
                      </a:lnTo>
                      <a:lnTo>
                        <a:pt x="462" y="302"/>
                      </a:lnTo>
                      <a:lnTo>
                        <a:pt x="480" y="292"/>
                      </a:lnTo>
                      <a:lnTo>
                        <a:pt x="484" y="276"/>
                      </a:lnTo>
                      <a:lnTo>
                        <a:pt x="476" y="264"/>
                      </a:lnTo>
                      <a:lnTo>
                        <a:pt x="458" y="264"/>
                      </a:lnTo>
                      <a:lnTo>
                        <a:pt x="460" y="248"/>
                      </a:lnTo>
                      <a:lnTo>
                        <a:pt x="466" y="236"/>
                      </a:lnTo>
                      <a:lnTo>
                        <a:pt x="442" y="224"/>
                      </a:lnTo>
                      <a:lnTo>
                        <a:pt x="430" y="222"/>
                      </a:lnTo>
                      <a:lnTo>
                        <a:pt x="408" y="226"/>
                      </a:lnTo>
                      <a:lnTo>
                        <a:pt x="396" y="226"/>
                      </a:lnTo>
                      <a:lnTo>
                        <a:pt x="394" y="214"/>
                      </a:lnTo>
                      <a:lnTo>
                        <a:pt x="396" y="196"/>
                      </a:lnTo>
                      <a:lnTo>
                        <a:pt x="390" y="180"/>
                      </a:lnTo>
                      <a:lnTo>
                        <a:pt x="392" y="156"/>
                      </a:lnTo>
                      <a:lnTo>
                        <a:pt x="380" y="146"/>
                      </a:lnTo>
                      <a:lnTo>
                        <a:pt x="362" y="152"/>
                      </a:lnTo>
                      <a:lnTo>
                        <a:pt x="362" y="168"/>
                      </a:lnTo>
                      <a:lnTo>
                        <a:pt x="370" y="180"/>
                      </a:lnTo>
                      <a:lnTo>
                        <a:pt x="368" y="198"/>
                      </a:lnTo>
                      <a:lnTo>
                        <a:pt x="362" y="214"/>
                      </a:lnTo>
                      <a:lnTo>
                        <a:pt x="352" y="200"/>
                      </a:lnTo>
                      <a:lnTo>
                        <a:pt x="350" y="182"/>
                      </a:lnTo>
                      <a:lnTo>
                        <a:pt x="340" y="176"/>
                      </a:lnTo>
                      <a:lnTo>
                        <a:pt x="316" y="170"/>
                      </a:lnTo>
                      <a:lnTo>
                        <a:pt x="298" y="154"/>
                      </a:lnTo>
                      <a:lnTo>
                        <a:pt x="294" y="176"/>
                      </a:lnTo>
                      <a:lnTo>
                        <a:pt x="302" y="188"/>
                      </a:lnTo>
                      <a:lnTo>
                        <a:pt x="316" y="194"/>
                      </a:lnTo>
                      <a:lnTo>
                        <a:pt x="336" y="196"/>
                      </a:lnTo>
                      <a:lnTo>
                        <a:pt x="346" y="218"/>
                      </a:lnTo>
                      <a:lnTo>
                        <a:pt x="348" y="246"/>
                      </a:lnTo>
                      <a:lnTo>
                        <a:pt x="328" y="248"/>
                      </a:lnTo>
                      <a:lnTo>
                        <a:pt x="306" y="230"/>
                      </a:lnTo>
                      <a:lnTo>
                        <a:pt x="296" y="214"/>
                      </a:lnTo>
                      <a:lnTo>
                        <a:pt x="284" y="198"/>
                      </a:lnTo>
                      <a:lnTo>
                        <a:pt x="274" y="188"/>
                      </a:lnTo>
                      <a:lnTo>
                        <a:pt x="260" y="186"/>
                      </a:lnTo>
                      <a:lnTo>
                        <a:pt x="266" y="166"/>
                      </a:lnTo>
                      <a:lnTo>
                        <a:pt x="260" y="154"/>
                      </a:lnTo>
                      <a:lnTo>
                        <a:pt x="248" y="148"/>
                      </a:lnTo>
                      <a:lnTo>
                        <a:pt x="232" y="158"/>
                      </a:lnTo>
                      <a:lnTo>
                        <a:pt x="212" y="146"/>
                      </a:lnTo>
                      <a:lnTo>
                        <a:pt x="208" y="132"/>
                      </a:lnTo>
                      <a:lnTo>
                        <a:pt x="198" y="114"/>
                      </a:lnTo>
                      <a:lnTo>
                        <a:pt x="186" y="102"/>
                      </a:lnTo>
                      <a:lnTo>
                        <a:pt x="172" y="102"/>
                      </a:lnTo>
                      <a:lnTo>
                        <a:pt x="158" y="94"/>
                      </a:lnTo>
                      <a:lnTo>
                        <a:pt x="146" y="104"/>
                      </a:lnTo>
                      <a:lnTo>
                        <a:pt x="122" y="94"/>
                      </a:lnTo>
                      <a:lnTo>
                        <a:pt x="118" y="82"/>
                      </a:lnTo>
                      <a:lnTo>
                        <a:pt x="108" y="74"/>
                      </a:lnTo>
                      <a:lnTo>
                        <a:pt x="106" y="58"/>
                      </a:lnTo>
                      <a:lnTo>
                        <a:pt x="114" y="38"/>
                      </a:lnTo>
                      <a:lnTo>
                        <a:pt x="114" y="26"/>
                      </a:lnTo>
                      <a:lnTo>
                        <a:pt x="96" y="18"/>
                      </a:lnTo>
                      <a:lnTo>
                        <a:pt x="82" y="18"/>
                      </a:lnTo>
                      <a:lnTo>
                        <a:pt x="68" y="14"/>
                      </a:lnTo>
                      <a:lnTo>
                        <a:pt x="52" y="0"/>
                      </a:lnTo>
                      <a:lnTo>
                        <a:pt x="32" y="4"/>
                      </a:lnTo>
                      <a:lnTo>
                        <a:pt x="22" y="16"/>
                      </a:lnTo>
                      <a:lnTo>
                        <a:pt x="30" y="32"/>
                      </a:lnTo>
                      <a:lnTo>
                        <a:pt x="14" y="48"/>
                      </a:lnTo>
                      <a:lnTo>
                        <a:pt x="24" y="64"/>
                      </a:lnTo>
                      <a:lnTo>
                        <a:pt x="38" y="72"/>
                      </a:lnTo>
                      <a:lnTo>
                        <a:pt x="64" y="58"/>
                      </a:lnTo>
                      <a:lnTo>
                        <a:pt x="84" y="58"/>
                      </a:lnTo>
                      <a:lnTo>
                        <a:pt x="84" y="72"/>
                      </a:lnTo>
                      <a:lnTo>
                        <a:pt x="70" y="80"/>
                      </a:lnTo>
                      <a:lnTo>
                        <a:pt x="52" y="90"/>
                      </a:lnTo>
                      <a:lnTo>
                        <a:pt x="42" y="98"/>
                      </a:lnTo>
                      <a:lnTo>
                        <a:pt x="20" y="98"/>
                      </a:lnTo>
                      <a:lnTo>
                        <a:pt x="18" y="118"/>
                      </a:lnTo>
                      <a:lnTo>
                        <a:pt x="22" y="132"/>
                      </a:lnTo>
                      <a:lnTo>
                        <a:pt x="0" y="156"/>
                      </a:lnTo>
                      <a:lnTo>
                        <a:pt x="2" y="182"/>
                      </a:lnTo>
                      <a:lnTo>
                        <a:pt x="20" y="186"/>
                      </a:lnTo>
                      <a:lnTo>
                        <a:pt x="28" y="158"/>
                      </a:lnTo>
                      <a:lnTo>
                        <a:pt x="44" y="148"/>
                      </a:lnTo>
                      <a:lnTo>
                        <a:pt x="60" y="168"/>
                      </a:lnTo>
                      <a:lnTo>
                        <a:pt x="62" y="190"/>
                      </a:lnTo>
                      <a:lnTo>
                        <a:pt x="72" y="202"/>
                      </a:lnTo>
                      <a:lnTo>
                        <a:pt x="88" y="222"/>
                      </a:lnTo>
                      <a:lnTo>
                        <a:pt x="88" y="250"/>
                      </a:lnTo>
                      <a:lnTo>
                        <a:pt x="82" y="266"/>
                      </a:lnTo>
                      <a:lnTo>
                        <a:pt x="82" y="286"/>
                      </a:lnTo>
                      <a:lnTo>
                        <a:pt x="100" y="306"/>
                      </a:lnTo>
                      <a:lnTo>
                        <a:pt x="118" y="316"/>
                      </a:lnTo>
                      <a:lnTo>
                        <a:pt x="140" y="308"/>
                      </a:lnTo>
                      <a:lnTo>
                        <a:pt x="168" y="300"/>
                      </a:lnTo>
                      <a:lnTo>
                        <a:pt x="164" y="318"/>
                      </a:lnTo>
                      <a:lnTo>
                        <a:pt x="158" y="328"/>
                      </a:lnTo>
                      <a:lnTo>
                        <a:pt x="172" y="342"/>
                      </a:lnTo>
                      <a:lnTo>
                        <a:pt x="190" y="342"/>
                      </a:lnTo>
                      <a:lnTo>
                        <a:pt x="196" y="364"/>
                      </a:lnTo>
                      <a:lnTo>
                        <a:pt x="222" y="388"/>
                      </a:lnTo>
                      <a:lnTo>
                        <a:pt x="236" y="366"/>
                      </a:lnTo>
                      <a:lnTo>
                        <a:pt x="250" y="372"/>
                      </a:lnTo>
                      <a:lnTo>
                        <a:pt x="254" y="384"/>
                      </a:lnTo>
                      <a:lnTo>
                        <a:pt x="272" y="380"/>
                      </a:lnTo>
                      <a:lnTo>
                        <a:pt x="262" y="368"/>
                      </a:lnTo>
                      <a:lnTo>
                        <a:pt x="262" y="352"/>
                      </a:lnTo>
                      <a:lnTo>
                        <a:pt x="276" y="334"/>
                      </a:lnTo>
                      <a:lnTo>
                        <a:pt x="284" y="316"/>
                      </a:lnTo>
                      <a:lnTo>
                        <a:pt x="300" y="314"/>
                      </a:lnTo>
                      <a:lnTo>
                        <a:pt x="316" y="320"/>
                      </a:lnTo>
                      <a:lnTo>
                        <a:pt x="340" y="314"/>
                      </a:lnTo>
                      <a:lnTo>
                        <a:pt x="350" y="330"/>
                      </a:lnTo>
                      <a:lnTo>
                        <a:pt x="372" y="338"/>
                      </a:lnTo>
                      <a:lnTo>
                        <a:pt x="404" y="328"/>
                      </a:lnTo>
                      <a:lnTo>
                        <a:pt x="438" y="338"/>
                      </a:lnTo>
                      <a:lnTo>
                        <a:pt x="456" y="354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98" name="Freeform 86"/>
                <p:cNvSpPr>
                  <a:spLocks/>
                </p:cNvSpPr>
                <p:nvPr/>
              </p:nvSpPr>
              <p:spPr bwMode="auto">
                <a:xfrm>
                  <a:off x="4697027" y="3937746"/>
                  <a:ext cx="30600" cy="71631"/>
                </a:xfrm>
                <a:custGeom>
                  <a:avLst/>
                  <a:gdLst/>
                  <a:ahLst/>
                  <a:cxnLst>
                    <a:cxn ang="0">
                      <a:pos x="70" y="206"/>
                    </a:cxn>
                    <a:cxn ang="0">
                      <a:pos x="50" y="200"/>
                    </a:cxn>
                    <a:cxn ang="0">
                      <a:pos x="40" y="186"/>
                    </a:cxn>
                    <a:cxn ang="0">
                      <a:pos x="32" y="174"/>
                    </a:cxn>
                    <a:cxn ang="0">
                      <a:pos x="34" y="156"/>
                    </a:cxn>
                    <a:cxn ang="0">
                      <a:pos x="38" y="140"/>
                    </a:cxn>
                    <a:cxn ang="0">
                      <a:pos x="38" y="128"/>
                    </a:cxn>
                    <a:cxn ang="0">
                      <a:pos x="26" y="118"/>
                    </a:cxn>
                    <a:cxn ang="0">
                      <a:pos x="4" y="104"/>
                    </a:cxn>
                    <a:cxn ang="0">
                      <a:pos x="0" y="92"/>
                    </a:cxn>
                    <a:cxn ang="0">
                      <a:pos x="6" y="70"/>
                    </a:cxn>
                    <a:cxn ang="0">
                      <a:pos x="4" y="54"/>
                    </a:cxn>
                    <a:cxn ang="0">
                      <a:pos x="16" y="48"/>
                    </a:cxn>
                    <a:cxn ang="0">
                      <a:pos x="32" y="40"/>
                    </a:cxn>
                    <a:cxn ang="0">
                      <a:pos x="40" y="26"/>
                    </a:cxn>
                    <a:cxn ang="0">
                      <a:pos x="40" y="14"/>
                    </a:cxn>
                    <a:cxn ang="0">
                      <a:pos x="50" y="0"/>
                    </a:cxn>
                    <a:cxn ang="0">
                      <a:pos x="60" y="14"/>
                    </a:cxn>
                    <a:cxn ang="0">
                      <a:pos x="70" y="28"/>
                    </a:cxn>
                    <a:cxn ang="0">
                      <a:pos x="88" y="50"/>
                    </a:cxn>
                    <a:cxn ang="0">
                      <a:pos x="84" y="74"/>
                    </a:cxn>
                    <a:cxn ang="0">
                      <a:pos x="72" y="76"/>
                    </a:cxn>
                    <a:cxn ang="0">
                      <a:pos x="56" y="86"/>
                    </a:cxn>
                    <a:cxn ang="0">
                      <a:pos x="54" y="98"/>
                    </a:cxn>
                    <a:cxn ang="0">
                      <a:pos x="62" y="108"/>
                    </a:cxn>
                    <a:cxn ang="0">
                      <a:pos x="66" y="132"/>
                    </a:cxn>
                    <a:cxn ang="0">
                      <a:pos x="54" y="152"/>
                    </a:cxn>
                    <a:cxn ang="0">
                      <a:pos x="58" y="168"/>
                    </a:cxn>
                    <a:cxn ang="0">
                      <a:pos x="78" y="178"/>
                    </a:cxn>
                    <a:cxn ang="0">
                      <a:pos x="80" y="198"/>
                    </a:cxn>
                    <a:cxn ang="0">
                      <a:pos x="70" y="206"/>
                    </a:cxn>
                  </a:cxnLst>
                  <a:rect l="0" t="0" r="r" b="b"/>
                  <a:pathLst>
                    <a:path w="88" h="206">
                      <a:moveTo>
                        <a:pt x="70" y="206"/>
                      </a:moveTo>
                      <a:lnTo>
                        <a:pt x="50" y="200"/>
                      </a:lnTo>
                      <a:lnTo>
                        <a:pt x="40" y="186"/>
                      </a:lnTo>
                      <a:lnTo>
                        <a:pt x="32" y="174"/>
                      </a:lnTo>
                      <a:lnTo>
                        <a:pt x="34" y="156"/>
                      </a:lnTo>
                      <a:lnTo>
                        <a:pt x="38" y="140"/>
                      </a:lnTo>
                      <a:lnTo>
                        <a:pt x="38" y="128"/>
                      </a:lnTo>
                      <a:lnTo>
                        <a:pt x="26" y="118"/>
                      </a:lnTo>
                      <a:lnTo>
                        <a:pt x="4" y="104"/>
                      </a:lnTo>
                      <a:lnTo>
                        <a:pt x="0" y="92"/>
                      </a:lnTo>
                      <a:lnTo>
                        <a:pt x="6" y="70"/>
                      </a:lnTo>
                      <a:lnTo>
                        <a:pt x="4" y="54"/>
                      </a:lnTo>
                      <a:lnTo>
                        <a:pt x="16" y="48"/>
                      </a:lnTo>
                      <a:lnTo>
                        <a:pt x="32" y="40"/>
                      </a:lnTo>
                      <a:lnTo>
                        <a:pt x="40" y="26"/>
                      </a:lnTo>
                      <a:lnTo>
                        <a:pt x="40" y="14"/>
                      </a:lnTo>
                      <a:lnTo>
                        <a:pt x="50" y="0"/>
                      </a:lnTo>
                      <a:lnTo>
                        <a:pt x="60" y="14"/>
                      </a:lnTo>
                      <a:lnTo>
                        <a:pt x="70" y="28"/>
                      </a:lnTo>
                      <a:lnTo>
                        <a:pt x="88" y="50"/>
                      </a:lnTo>
                      <a:lnTo>
                        <a:pt x="84" y="74"/>
                      </a:lnTo>
                      <a:lnTo>
                        <a:pt x="72" y="76"/>
                      </a:lnTo>
                      <a:lnTo>
                        <a:pt x="56" y="86"/>
                      </a:lnTo>
                      <a:lnTo>
                        <a:pt x="54" y="98"/>
                      </a:lnTo>
                      <a:lnTo>
                        <a:pt x="62" y="108"/>
                      </a:lnTo>
                      <a:lnTo>
                        <a:pt x="66" y="132"/>
                      </a:lnTo>
                      <a:lnTo>
                        <a:pt x="54" y="152"/>
                      </a:lnTo>
                      <a:lnTo>
                        <a:pt x="58" y="168"/>
                      </a:lnTo>
                      <a:lnTo>
                        <a:pt x="78" y="178"/>
                      </a:lnTo>
                      <a:lnTo>
                        <a:pt x="80" y="198"/>
                      </a:lnTo>
                      <a:lnTo>
                        <a:pt x="70" y="206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99" name="Freeform 87"/>
                <p:cNvSpPr>
                  <a:spLocks/>
                </p:cNvSpPr>
                <p:nvPr/>
              </p:nvSpPr>
              <p:spPr bwMode="auto">
                <a:xfrm>
                  <a:off x="4579496" y="3946788"/>
                  <a:ext cx="78586" cy="122398"/>
                </a:xfrm>
                <a:custGeom>
                  <a:avLst/>
                  <a:gdLst/>
                  <a:ahLst/>
                  <a:cxnLst>
                    <a:cxn ang="0">
                      <a:pos x="82" y="346"/>
                    </a:cxn>
                    <a:cxn ang="0">
                      <a:pos x="98" y="316"/>
                    </a:cxn>
                    <a:cxn ang="0">
                      <a:pos x="92" y="278"/>
                    </a:cxn>
                    <a:cxn ang="0">
                      <a:pos x="64" y="254"/>
                    </a:cxn>
                    <a:cxn ang="0">
                      <a:pos x="92" y="252"/>
                    </a:cxn>
                    <a:cxn ang="0">
                      <a:pos x="110" y="266"/>
                    </a:cxn>
                    <a:cxn ang="0">
                      <a:pos x="126" y="272"/>
                    </a:cxn>
                    <a:cxn ang="0">
                      <a:pos x="132" y="248"/>
                    </a:cxn>
                    <a:cxn ang="0">
                      <a:pos x="94" y="242"/>
                    </a:cxn>
                    <a:cxn ang="0">
                      <a:pos x="74" y="218"/>
                    </a:cxn>
                    <a:cxn ang="0">
                      <a:pos x="62" y="186"/>
                    </a:cxn>
                    <a:cxn ang="0">
                      <a:pos x="34" y="158"/>
                    </a:cxn>
                    <a:cxn ang="0">
                      <a:pos x="62" y="146"/>
                    </a:cxn>
                    <a:cxn ang="0">
                      <a:pos x="40" y="112"/>
                    </a:cxn>
                    <a:cxn ang="0">
                      <a:pos x="18" y="86"/>
                    </a:cxn>
                    <a:cxn ang="0">
                      <a:pos x="0" y="72"/>
                    </a:cxn>
                    <a:cxn ang="0">
                      <a:pos x="22" y="56"/>
                    </a:cxn>
                    <a:cxn ang="0">
                      <a:pos x="48" y="48"/>
                    </a:cxn>
                    <a:cxn ang="0">
                      <a:pos x="18" y="20"/>
                    </a:cxn>
                    <a:cxn ang="0">
                      <a:pos x="30" y="0"/>
                    </a:cxn>
                    <a:cxn ang="0">
                      <a:pos x="68" y="20"/>
                    </a:cxn>
                    <a:cxn ang="0">
                      <a:pos x="92" y="38"/>
                    </a:cxn>
                    <a:cxn ang="0">
                      <a:pos x="88" y="74"/>
                    </a:cxn>
                    <a:cxn ang="0">
                      <a:pos x="136" y="60"/>
                    </a:cxn>
                    <a:cxn ang="0">
                      <a:pos x="170" y="60"/>
                    </a:cxn>
                    <a:cxn ang="0">
                      <a:pos x="148" y="80"/>
                    </a:cxn>
                    <a:cxn ang="0">
                      <a:pos x="200" y="104"/>
                    </a:cxn>
                    <a:cxn ang="0">
                      <a:pos x="200" y="134"/>
                    </a:cxn>
                    <a:cxn ang="0">
                      <a:pos x="166" y="154"/>
                    </a:cxn>
                    <a:cxn ang="0">
                      <a:pos x="206" y="184"/>
                    </a:cxn>
                    <a:cxn ang="0">
                      <a:pos x="218" y="212"/>
                    </a:cxn>
                    <a:cxn ang="0">
                      <a:pos x="186" y="208"/>
                    </a:cxn>
                    <a:cxn ang="0">
                      <a:pos x="174" y="230"/>
                    </a:cxn>
                    <a:cxn ang="0">
                      <a:pos x="180" y="258"/>
                    </a:cxn>
                    <a:cxn ang="0">
                      <a:pos x="150" y="274"/>
                    </a:cxn>
                    <a:cxn ang="0">
                      <a:pos x="146" y="302"/>
                    </a:cxn>
                    <a:cxn ang="0">
                      <a:pos x="120" y="294"/>
                    </a:cxn>
                    <a:cxn ang="0">
                      <a:pos x="112" y="318"/>
                    </a:cxn>
                    <a:cxn ang="0">
                      <a:pos x="114" y="348"/>
                    </a:cxn>
                  </a:cxnLst>
                  <a:rect l="0" t="0" r="r" b="b"/>
                  <a:pathLst>
                    <a:path w="226" h="352">
                      <a:moveTo>
                        <a:pt x="96" y="352"/>
                      </a:moveTo>
                      <a:lnTo>
                        <a:pt x="82" y="346"/>
                      </a:lnTo>
                      <a:lnTo>
                        <a:pt x="82" y="332"/>
                      </a:lnTo>
                      <a:lnTo>
                        <a:pt x="98" y="316"/>
                      </a:lnTo>
                      <a:lnTo>
                        <a:pt x="88" y="300"/>
                      </a:lnTo>
                      <a:lnTo>
                        <a:pt x="92" y="278"/>
                      </a:lnTo>
                      <a:lnTo>
                        <a:pt x="68" y="266"/>
                      </a:lnTo>
                      <a:lnTo>
                        <a:pt x="64" y="254"/>
                      </a:lnTo>
                      <a:lnTo>
                        <a:pt x="76" y="252"/>
                      </a:lnTo>
                      <a:lnTo>
                        <a:pt x="92" y="252"/>
                      </a:lnTo>
                      <a:lnTo>
                        <a:pt x="96" y="264"/>
                      </a:lnTo>
                      <a:lnTo>
                        <a:pt x="110" y="266"/>
                      </a:lnTo>
                      <a:lnTo>
                        <a:pt x="122" y="284"/>
                      </a:lnTo>
                      <a:lnTo>
                        <a:pt x="126" y="272"/>
                      </a:lnTo>
                      <a:lnTo>
                        <a:pt x="124" y="258"/>
                      </a:lnTo>
                      <a:lnTo>
                        <a:pt x="132" y="248"/>
                      </a:lnTo>
                      <a:lnTo>
                        <a:pt x="112" y="248"/>
                      </a:lnTo>
                      <a:lnTo>
                        <a:pt x="94" y="242"/>
                      </a:lnTo>
                      <a:lnTo>
                        <a:pt x="84" y="230"/>
                      </a:lnTo>
                      <a:lnTo>
                        <a:pt x="74" y="218"/>
                      </a:lnTo>
                      <a:lnTo>
                        <a:pt x="72" y="200"/>
                      </a:lnTo>
                      <a:lnTo>
                        <a:pt x="62" y="186"/>
                      </a:lnTo>
                      <a:lnTo>
                        <a:pt x="44" y="178"/>
                      </a:lnTo>
                      <a:lnTo>
                        <a:pt x="34" y="158"/>
                      </a:lnTo>
                      <a:lnTo>
                        <a:pt x="48" y="150"/>
                      </a:lnTo>
                      <a:lnTo>
                        <a:pt x="62" y="146"/>
                      </a:lnTo>
                      <a:lnTo>
                        <a:pt x="56" y="130"/>
                      </a:lnTo>
                      <a:lnTo>
                        <a:pt x="40" y="112"/>
                      </a:lnTo>
                      <a:lnTo>
                        <a:pt x="36" y="100"/>
                      </a:lnTo>
                      <a:lnTo>
                        <a:pt x="18" y="86"/>
                      </a:lnTo>
                      <a:lnTo>
                        <a:pt x="0" y="86"/>
                      </a:lnTo>
                      <a:lnTo>
                        <a:pt x="0" y="72"/>
                      </a:lnTo>
                      <a:lnTo>
                        <a:pt x="8" y="60"/>
                      </a:lnTo>
                      <a:lnTo>
                        <a:pt x="22" y="56"/>
                      </a:lnTo>
                      <a:lnTo>
                        <a:pt x="38" y="54"/>
                      </a:lnTo>
                      <a:lnTo>
                        <a:pt x="48" y="48"/>
                      </a:lnTo>
                      <a:lnTo>
                        <a:pt x="34" y="36"/>
                      </a:lnTo>
                      <a:lnTo>
                        <a:pt x="18" y="20"/>
                      </a:lnTo>
                      <a:lnTo>
                        <a:pt x="20" y="8"/>
                      </a:lnTo>
                      <a:lnTo>
                        <a:pt x="30" y="0"/>
                      </a:lnTo>
                      <a:lnTo>
                        <a:pt x="50" y="2"/>
                      </a:lnTo>
                      <a:lnTo>
                        <a:pt x="68" y="20"/>
                      </a:lnTo>
                      <a:lnTo>
                        <a:pt x="70" y="34"/>
                      </a:lnTo>
                      <a:lnTo>
                        <a:pt x="92" y="38"/>
                      </a:lnTo>
                      <a:lnTo>
                        <a:pt x="92" y="58"/>
                      </a:lnTo>
                      <a:lnTo>
                        <a:pt x="88" y="74"/>
                      </a:lnTo>
                      <a:lnTo>
                        <a:pt x="122" y="78"/>
                      </a:lnTo>
                      <a:lnTo>
                        <a:pt x="136" y="60"/>
                      </a:lnTo>
                      <a:lnTo>
                        <a:pt x="158" y="56"/>
                      </a:lnTo>
                      <a:lnTo>
                        <a:pt x="170" y="60"/>
                      </a:lnTo>
                      <a:lnTo>
                        <a:pt x="158" y="74"/>
                      </a:lnTo>
                      <a:lnTo>
                        <a:pt x="148" y="80"/>
                      </a:lnTo>
                      <a:lnTo>
                        <a:pt x="176" y="94"/>
                      </a:lnTo>
                      <a:lnTo>
                        <a:pt x="200" y="104"/>
                      </a:lnTo>
                      <a:lnTo>
                        <a:pt x="206" y="120"/>
                      </a:lnTo>
                      <a:lnTo>
                        <a:pt x="200" y="134"/>
                      </a:lnTo>
                      <a:lnTo>
                        <a:pt x="184" y="142"/>
                      </a:lnTo>
                      <a:lnTo>
                        <a:pt x="166" y="154"/>
                      </a:lnTo>
                      <a:lnTo>
                        <a:pt x="176" y="166"/>
                      </a:lnTo>
                      <a:lnTo>
                        <a:pt x="206" y="184"/>
                      </a:lnTo>
                      <a:lnTo>
                        <a:pt x="226" y="190"/>
                      </a:lnTo>
                      <a:lnTo>
                        <a:pt x="218" y="212"/>
                      </a:lnTo>
                      <a:lnTo>
                        <a:pt x="204" y="218"/>
                      </a:lnTo>
                      <a:lnTo>
                        <a:pt x="186" y="208"/>
                      </a:lnTo>
                      <a:lnTo>
                        <a:pt x="174" y="212"/>
                      </a:lnTo>
                      <a:lnTo>
                        <a:pt x="174" y="230"/>
                      </a:lnTo>
                      <a:lnTo>
                        <a:pt x="192" y="246"/>
                      </a:lnTo>
                      <a:lnTo>
                        <a:pt x="180" y="258"/>
                      </a:lnTo>
                      <a:lnTo>
                        <a:pt x="160" y="260"/>
                      </a:lnTo>
                      <a:lnTo>
                        <a:pt x="150" y="274"/>
                      </a:lnTo>
                      <a:lnTo>
                        <a:pt x="148" y="286"/>
                      </a:lnTo>
                      <a:lnTo>
                        <a:pt x="146" y="302"/>
                      </a:lnTo>
                      <a:lnTo>
                        <a:pt x="134" y="298"/>
                      </a:lnTo>
                      <a:lnTo>
                        <a:pt x="120" y="294"/>
                      </a:lnTo>
                      <a:lnTo>
                        <a:pt x="100" y="294"/>
                      </a:lnTo>
                      <a:lnTo>
                        <a:pt x="112" y="318"/>
                      </a:lnTo>
                      <a:lnTo>
                        <a:pt x="124" y="328"/>
                      </a:lnTo>
                      <a:lnTo>
                        <a:pt x="114" y="348"/>
                      </a:lnTo>
                      <a:lnTo>
                        <a:pt x="96" y="352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00" name="Freeform 88"/>
                <p:cNvSpPr>
                  <a:spLocks/>
                </p:cNvSpPr>
                <p:nvPr/>
              </p:nvSpPr>
              <p:spPr bwMode="auto">
                <a:xfrm>
                  <a:off x="4671991" y="4012159"/>
                  <a:ext cx="26427" cy="18082"/>
                </a:xfrm>
                <a:custGeom>
                  <a:avLst/>
                  <a:gdLst/>
                  <a:ahLst/>
                  <a:cxnLst>
                    <a:cxn ang="0">
                      <a:pos x="56" y="46"/>
                    </a:cxn>
                    <a:cxn ang="0">
                      <a:pos x="42" y="38"/>
                    </a:cxn>
                    <a:cxn ang="0">
                      <a:pos x="28" y="48"/>
                    </a:cxn>
                    <a:cxn ang="0">
                      <a:pos x="16" y="52"/>
                    </a:cxn>
                    <a:cxn ang="0">
                      <a:pos x="0" y="38"/>
                    </a:cxn>
                    <a:cxn ang="0">
                      <a:pos x="0" y="24"/>
                    </a:cxn>
                    <a:cxn ang="0">
                      <a:pos x="28" y="18"/>
                    </a:cxn>
                    <a:cxn ang="0">
                      <a:pos x="38" y="8"/>
                    </a:cxn>
                    <a:cxn ang="0">
                      <a:pos x="50" y="0"/>
                    </a:cxn>
                    <a:cxn ang="0">
                      <a:pos x="60" y="10"/>
                    </a:cxn>
                    <a:cxn ang="0">
                      <a:pos x="76" y="26"/>
                    </a:cxn>
                    <a:cxn ang="0">
                      <a:pos x="68" y="40"/>
                    </a:cxn>
                    <a:cxn ang="0">
                      <a:pos x="56" y="46"/>
                    </a:cxn>
                  </a:cxnLst>
                  <a:rect l="0" t="0" r="r" b="b"/>
                  <a:pathLst>
                    <a:path w="76" h="52">
                      <a:moveTo>
                        <a:pt x="56" y="46"/>
                      </a:moveTo>
                      <a:lnTo>
                        <a:pt x="42" y="38"/>
                      </a:lnTo>
                      <a:lnTo>
                        <a:pt x="28" y="48"/>
                      </a:lnTo>
                      <a:lnTo>
                        <a:pt x="16" y="52"/>
                      </a:lnTo>
                      <a:lnTo>
                        <a:pt x="0" y="38"/>
                      </a:lnTo>
                      <a:lnTo>
                        <a:pt x="0" y="24"/>
                      </a:lnTo>
                      <a:lnTo>
                        <a:pt x="28" y="18"/>
                      </a:lnTo>
                      <a:lnTo>
                        <a:pt x="38" y="8"/>
                      </a:lnTo>
                      <a:lnTo>
                        <a:pt x="50" y="0"/>
                      </a:lnTo>
                      <a:lnTo>
                        <a:pt x="60" y="10"/>
                      </a:lnTo>
                      <a:lnTo>
                        <a:pt x="76" y="26"/>
                      </a:lnTo>
                      <a:lnTo>
                        <a:pt x="68" y="40"/>
                      </a:lnTo>
                      <a:lnTo>
                        <a:pt x="56" y="46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01" name="Freeform 89"/>
                <p:cNvSpPr>
                  <a:spLocks/>
                </p:cNvSpPr>
                <p:nvPr/>
              </p:nvSpPr>
              <p:spPr bwMode="auto">
                <a:xfrm>
                  <a:off x="4747099" y="3841775"/>
                  <a:ext cx="20168" cy="27818"/>
                </a:xfrm>
                <a:custGeom>
                  <a:avLst/>
                  <a:gdLst/>
                  <a:ahLst/>
                  <a:cxnLst>
                    <a:cxn ang="0">
                      <a:pos x="50" y="80"/>
                    </a:cxn>
                    <a:cxn ang="0">
                      <a:pos x="34" y="68"/>
                    </a:cxn>
                    <a:cxn ang="0">
                      <a:pos x="26" y="54"/>
                    </a:cxn>
                    <a:cxn ang="0">
                      <a:pos x="26" y="42"/>
                    </a:cxn>
                    <a:cxn ang="0">
                      <a:pos x="14" y="26"/>
                    </a:cxn>
                    <a:cxn ang="0">
                      <a:pos x="0" y="20"/>
                    </a:cxn>
                    <a:cxn ang="0">
                      <a:pos x="0" y="6"/>
                    </a:cxn>
                    <a:cxn ang="0">
                      <a:pos x="10" y="0"/>
                    </a:cxn>
                    <a:cxn ang="0">
                      <a:pos x="24" y="0"/>
                    </a:cxn>
                    <a:cxn ang="0">
                      <a:pos x="30" y="16"/>
                    </a:cxn>
                    <a:cxn ang="0">
                      <a:pos x="44" y="32"/>
                    </a:cxn>
                    <a:cxn ang="0">
                      <a:pos x="56" y="42"/>
                    </a:cxn>
                    <a:cxn ang="0">
                      <a:pos x="58" y="62"/>
                    </a:cxn>
                    <a:cxn ang="0">
                      <a:pos x="50" y="80"/>
                    </a:cxn>
                  </a:cxnLst>
                  <a:rect l="0" t="0" r="r" b="b"/>
                  <a:pathLst>
                    <a:path w="58" h="80">
                      <a:moveTo>
                        <a:pt x="50" y="80"/>
                      </a:moveTo>
                      <a:lnTo>
                        <a:pt x="34" y="68"/>
                      </a:lnTo>
                      <a:lnTo>
                        <a:pt x="26" y="54"/>
                      </a:lnTo>
                      <a:lnTo>
                        <a:pt x="26" y="42"/>
                      </a:lnTo>
                      <a:lnTo>
                        <a:pt x="14" y="26"/>
                      </a:lnTo>
                      <a:lnTo>
                        <a:pt x="0" y="20"/>
                      </a:lnTo>
                      <a:lnTo>
                        <a:pt x="0" y="6"/>
                      </a:lnTo>
                      <a:lnTo>
                        <a:pt x="10" y="0"/>
                      </a:lnTo>
                      <a:lnTo>
                        <a:pt x="24" y="0"/>
                      </a:lnTo>
                      <a:lnTo>
                        <a:pt x="30" y="16"/>
                      </a:lnTo>
                      <a:lnTo>
                        <a:pt x="44" y="32"/>
                      </a:lnTo>
                      <a:lnTo>
                        <a:pt x="56" y="42"/>
                      </a:lnTo>
                      <a:lnTo>
                        <a:pt x="58" y="62"/>
                      </a:lnTo>
                      <a:lnTo>
                        <a:pt x="50" y="8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02" name="Freeform 90"/>
                <p:cNvSpPr>
                  <a:spLocks/>
                </p:cNvSpPr>
                <p:nvPr/>
              </p:nvSpPr>
              <p:spPr bwMode="auto">
                <a:xfrm>
                  <a:off x="4565588" y="3941919"/>
                  <a:ext cx="21559" cy="18777"/>
                </a:xfrm>
                <a:custGeom>
                  <a:avLst/>
                  <a:gdLst/>
                  <a:ahLst/>
                  <a:cxnLst>
                    <a:cxn ang="0">
                      <a:pos x="30" y="46"/>
                    </a:cxn>
                    <a:cxn ang="0">
                      <a:pos x="12" y="54"/>
                    </a:cxn>
                    <a:cxn ang="0">
                      <a:pos x="0" y="50"/>
                    </a:cxn>
                    <a:cxn ang="0">
                      <a:pos x="0" y="28"/>
                    </a:cxn>
                    <a:cxn ang="0">
                      <a:pos x="14" y="20"/>
                    </a:cxn>
                    <a:cxn ang="0">
                      <a:pos x="28" y="2"/>
                    </a:cxn>
                    <a:cxn ang="0">
                      <a:pos x="46" y="0"/>
                    </a:cxn>
                    <a:cxn ang="0">
                      <a:pos x="62" y="0"/>
                    </a:cxn>
                    <a:cxn ang="0">
                      <a:pos x="56" y="16"/>
                    </a:cxn>
                    <a:cxn ang="0">
                      <a:pos x="38" y="16"/>
                    </a:cxn>
                    <a:cxn ang="0">
                      <a:pos x="42" y="34"/>
                    </a:cxn>
                    <a:cxn ang="0">
                      <a:pos x="30" y="46"/>
                    </a:cxn>
                  </a:cxnLst>
                  <a:rect l="0" t="0" r="r" b="b"/>
                  <a:pathLst>
                    <a:path w="62" h="54">
                      <a:moveTo>
                        <a:pt x="30" y="46"/>
                      </a:moveTo>
                      <a:lnTo>
                        <a:pt x="12" y="54"/>
                      </a:lnTo>
                      <a:lnTo>
                        <a:pt x="0" y="50"/>
                      </a:lnTo>
                      <a:lnTo>
                        <a:pt x="0" y="28"/>
                      </a:lnTo>
                      <a:lnTo>
                        <a:pt x="14" y="20"/>
                      </a:lnTo>
                      <a:lnTo>
                        <a:pt x="28" y="2"/>
                      </a:lnTo>
                      <a:lnTo>
                        <a:pt x="46" y="0"/>
                      </a:lnTo>
                      <a:lnTo>
                        <a:pt x="62" y="0"/>
                      </a:lnTo>
                      <a:lnTo>
                        <a:pt x="56" y="16"/>
                      </a:lnTo>
                      <a:lnTo>
                        <a:pt x="38" y="16"/>
                      </a:lnTo>
                      <a:lnTo>
                        <a:pt x="42" y="34"/>
                      </a:lnTo>
                      <a:lnTo>
                        <a:pt x="30" y="46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03" name="Freeform 91"/>
                <p:cNvSpPr>
                  <a:spLocks/>
                </p:cNvSpPr>
                <p:nvPr/>
              </p:nvSpPr>
              <p:spPr bwMode="auto">
                <a:xfrm>
                  <a:off x="4573238" y="3886284"/>
                  <a:ext cx="17387" cy="21559"/>
                </a:xfrm>
                <a:custGeom>
                  <a:avLst/>
                  <a:gdLst/>
                  <a:ahLst/>
                  <a:cxnLst>
                    <a:cxn ang="0">
                      <a:pos x="30" y="62"/>
                    </a:cxn>
                    <a:cxn ang="0">
                      <a:pos x="8" y="62"/>
                    </a:cxn>
                    <a:cxn ang="0">
                      <a:pos x="0" y="40"/>
                    </a:cxn>
                    <a:cxn ang="0">
                      <a:pos x="10" y="32"/>
                    </a:cxn>
                    <a:cxn ang="0">
                      <a:pos x="28" y="30"/>
                    </a:cxn>
                    <a:cxn ang="0">
                      <a:pos x="36" y="18"/>
                    </a:cxn>
                    <a:cxn ang="0">
                      <a:pos x="38" y="0"/>
                    </a:cxn>
                    <a:cxn ang="0">
                      <a:pos x="50" y="14"/>
                    </a:cxn>
                    <a:cxn ang="0">
                      <a:pos x="46" y="34"/>
                    </a:cxn>
                    <a:cxn ang="0">
                      <a:pos x="38" y="50"/>
                    </a:cxn>
                    <a:cxn ang="0">
                      <a:pos x="30" y="62"/>
                    </a:cxn>
                  </a:cxnLst>
                  <a:rect l="0" t="0" r="r" b="b"/>
                  <a:pathLst>
                    <a:path w="50" h="62">
                      <a:moveTo>
                        <a:pt x="30" y="62"/>
                      </a:moveTo>
                      <a:lnTo>
                        <a:pt x="8" y="62"/>
                      </a:lnTo>
                      <a:lnTo>
                        <a:pt x="0" y="40"/>
                      </a:lnTo>
                      <a:lnTo>
                        <a:pt x="10" y="32"/>
                      </a:lnTo>
                      <a:lnTo>
                        <a:pt x="28" y="30"/>
                      </a:lnTo>
                      <a:lnTo>
                        <a:pt x="36" y="18"/>
                      </a:lnTo>
                      <a:lnTo>
                        <a:pt x="38" y="0"/>
                      </a:lnTo>
                      <a:lnTo>
                        <a:pt x="50" y="14"/>
                      </a:lnTo>
                      <a:lnTo>
                        <a:pt x="46" y="34"/>
                      </a:lnTo>
                      <a:lnTo>
                        <a:pt x="38" y="50"/>
                      </a:lnTo>
                      <a:lnTo>
                        <a:pt x="30" y="62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04" name="Freeform 92"/>
                <p:cNvSpPr>
                  <a:spLocks/>
                </p:cNvSpPr>
                <p:nvPr/>
              </p:nvSpPr>
              <p:spPr bwMode="auto">
                <a:xfrm>
                  <a:off x="4671295" y="3938442"/>
                  <a:ext cx="30600" cy="21559"/>
                </a:xfrm>
                <a:custGeom>
                  <a:avLst/>
                  <a:gdLst/>
                  <a:ahLst/>
                  <a:cxnLst>
                    <a:cxn ang="0">
                      <a:pos x="52" y="62"/>
                    </a:cxn>
                    <a:cxn ang="0">
                      <a:pos x="40" y="62"/>
                    </a:cxn>
                    <a:cxn ang="0">
                      <a:pos x="24" y="52"/>
                    </a:cxn>
                    <a:cxn ang="0">
                      <a:pos x="34" y="36"/>
                    </a:cxn>
                    <a:cxn ang="0">
                      <a:pos x="18" y="26"/>
                    </a:cxn>
                    <a:cxn ang="0">
                      <a:pos x="0" y="20"/>
                    </a:cxn>
                    <a:cxn ang="0">
                      <a:pos x="2" y="8"/>
                    </a:cxn>
                    <a:cxn ang="0">
                      <a:pos x="26" y="6"/>
                    </a:cxn>
                    <a:cxn ang="0">
                      <a:pos x="50" y="6"/>
                    </a:cxn>
                    <a:cxn ang="0">
                      <a:pos x="62" y="0"/>
                    </a:cxn>
                    <a:cxn ang="0">
                      <a:pos x="88" y="12"/>
                    </a:cxn>
                    <a:cxn ang="0">
                      <a:pos x="80" y="26"/>
                    </a:cxn>
                    <a:cxn ang="0">
                      <a:pos x="70" y="32"/>
                    </a:cxn>
                    <a:cxn ang="0">
                      <a:pos x="56" y="34"/>
                    </a:cxn>
                    <a:cxn ang="0">
                      <a:pos x="64" y="56"/>
                    </a:cxn>
                    <a:cxn ang="0">
                      <a:pos x="52" y="62"/>
                    </a:cxn>
                  </a:cxnLst>
                  <a:rect l="0" t="0" r="r" b="b"/>
                  <a:pathLst>
                    <a:path w="88" h="62">
                      <a:moveTo>
                        <a:pt x="52" y="62"/>
                      </a:moveTo>
                      <a:lnTo>
                        <a:pt x="40" y="62"/>
                      </a:lnTo>
                      <a:lnTo>
                        <a:pt x="24" y="52"/>
                      </a:lnTo>
                      <a:lnTo>
                        <a:pt x="34" y="36"/>
                      </a:lnTo>
                      <a:lnTo>
                        <a:pt x="18" y="26"/>
                      </a:lnTo>
                      <a:lnTo>
                        <a:pt x="0" y="20"/>
                      </a:lnTo>
                      <a:lnTo>
                        <a:pt x="2" y="8"/>
                      </a:lnTo>
                      <a:lnTo>
                        <a:pt x="26" y="6"/>
                      </a:lnTo>
                      <a:lnTo>
                        <a:pt x="50" y="6"/>
                      </a:lnTo>
                      <a:lnTo>
                        <a:pt x="62" y="0"/>
                      </a:lnTo>
                      <a:lnTo>
                        <a:pt x="88" y="12"/>
                      </a:lnTo>
                      <a:lnTo>
                        <a:pt x="80" y="26"/>
                      </a:lnTo>
                      <a:lnTo>
                        <a:pt x="70" y="32"/>
                      </a:lnTo>
                      <a:lnTo>
                        <a:pt x="56" y="34"/>
                      </a:lnTo>
                      <a:lnTo>
                        <a:pt x="64" y="56"/>
                      </a:lnTo>
                      <a:lnTo>
                        <a:pt x="52" y="62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05" name="Freeform 93"/>
                <p:cNvSpPr>
                  <a:spLocks/>
                </p:cNvSpPr>
                <p:nvPr/>
              </p:nvSpPr>
              <p:spPr bwMode="auto">
                <a:xfrm>
                  <a:off x="4654604" y="3994077"/>
                  <a:ext cx="16690" cy="16690"/>
                </a:xfrm>
                <a:custGeom>
                  <a:avLst/>
                  <a:gdLst/>
                  <a:ahLst/>
                  <a:cxnLst>
                    <a:cxn ang="0">
                      <a:pos x="36" y="48"/>
                    </a:cxn>
                    <a:cxn ang="0">
                      <a:pos x="14" y="34"/>
                    </a:cxn>
                    <a:cxn ang="0">
                      <a:pos x="4" y="18"/>
                    </a:cxn>
                    <a:cxn ang="0">
                      <a:pos x="0" y="0"/>
                    </a:cxn>
                    <a:cxn ang="0">
                      <a:pos x="22" y="2"/>
                    </a:cxn>
                    <a:cxn ang="0">
                      <a:pos x="48" y="16"/>
                    </a:cxn>
                    <a:cxn ang="0">
                      <a:pos x="46" y="38"/>
                    </a:cxn>
                    <a:cxn ang="0">
                      <a:pos x="36" y="48"/>
                    </a:cxn>
                  </a:cxnLst>
                  <a:rect l="0" t="0" r="r" b="b"/>
                  <a:pathLst>
                    <a:path w="48" h="48">
                      <a:moveTo>
                        <a:pt x="36" y="48"/>
                      </a:moveTo>
                      <a:lnTo>
                        <a:pt x="14" y="34"/>
                      </a:lnTo>
                      <a:lnTo>
                        <a:pt x="4" y="18"/>
                      </a:lnTo>
                      <a:lnTo>
                        <a:pt x="0" y="0"/>
                      </a:lnTo>
                      <a:lnTo>
                        <a:pt x="22" y="2"/>
                      </a:lnTo>
                      <a:lnTo>
                        <a:pt x="48" y="16"/>
                      </a:lnTo>
                      <a:lnTo>
                        <a:pt x="46" y="38"/>
                      </a:lnTo>
                      <a:lnTo>
                        <a:pt x="36" y="48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06" name="Freeform 94"/>
                <p:cNvSpPr>
                  <a:spLocks/>
                </p:cNvSpPr>
                <p:nvPr/>
              </p:nvSpPr>
              <p:spPr bwMode="auto">
                <a:xfrm>
                  <a:off x="4624005" y="3952351"/>
                  <a:ext cx="11822" cy="11822"/>
                </a:xfrm>
                <a:custGeom>
                  <a:avLst/>
                  <a:gdLst/>
                  <a:ahLst/>
                  <a:cxnLst>
                    <a:cxn ang="0">
                      <a:pos x="10" y="34"/>
                    </a:cxn>
                    <a:cxn ang="0">
                      <a:pos x="0" y="24"/>
                    </a:cxn>
                    <a:cxn ang="0">
                      <a:pos x="0" y="10"/>
                    </a:cxn>
                    <a:cxn ang="0">
                      <a:pos x="26" y="0"/>
                    </a:cxn>
                    <a:cxn ang="0">
                      <a:pos x="34" y="10"/>
                    </a:cxn>
                    <a:cxn ang="0">
                      <a:pos x="24" y="24"/>
                    </a:cxn>
                    <a:cxn ang="0">
                      <a:pos x="10" y="34"/>
                    </a:cxn>
                  </a:cxnLst>
                  <a:rect l="0" t="0" r="r" b="b"/>
                  <a:pathLst>
                    <a:path w="34" h="34">
                      <a:moveTo>
                        <a:pt x="10" y="34"/>
                      </a:moveTo>
                      <a:lnTo>
                        <a:pt x="0" y="24"/>
                      </a:lnTo>
                      <a:lnTo>
                        <a:pt x="0" y="10"/>
                      </a:lnTo>
                      <a:lnTo>
                        <a:pt x="26" y="0"/>
                      </a:lnTo>
                      <a:lnTo>
                        <a:pt x="34" y="10"/>
                      </a:lnTo>
                      <a:lnTo>
                        <a:pt x="24" y="24"/>
                      </a:lnTo>
                      <a:lnTo>
                        <a:pt x="10" y="34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07" name="Freeform 95"/>
                <p:cNvSpPr>
                  <a:spLocks/>
                </p:cNvSpPr>
                <p:nvPr/>
              </p:nvSpPr>
              <p:spPr bwMode="auto">
                <a:xfrm>
                  <a:off x="4749881" y="3918274"/>
                  <a:ext cx="10432" cy="13909"/>
                </a:xfrm>
                <a:custGeom>
                  <a:avLst/>
                  <a:gdLst/>
                  <a:ahLst/>
                  <a:cxnLst>
                    <a:cxn ang="0">
                      <a:pos x="16" y="40"/>
                    </a:cxn>
                    <a:cxn ang="0">
                      <a:pos x="26" y="28"/>
                    </a:cxn>
                    <a:cxn ang="0">
                      <a:pos x="30" y="14"/>
                    </a:cxn>
                    <a:cxn ang="0">
                      <a:pos x="24" y="4"/>
                    </a:cxn>
                    <a:cxn ang="0">
                      <a:pos x="6" y="0"/>
                    </a:cxn>
                    <a:cxn ang="0">
                      <a:pos x="0" y="20"/>
                    </a:cxn>
                    <a:cxn ang="0">
                      <a:pos x="0" y="36"/>
                    </a:cxn>
                    <a:cxn ang="0">
                      <a:pos x="16" y="40"/>
                    </a:cxn>
                  </a:cxnLst>
                  <a:rect l="0" t="0" r="r" b="b"/>
                  <a:pathLst>
                    <a:path w="30" h="40">
                      <a:moveTo>
                        <a:pt x="16" y="40"/>
                      </a:moveTo>
                      <a:lnTo>
                        <a:pt x="26" y="28"/>
                      </a:lnTo>
                      <a:lnTo>
                        <a:pt x="30" y="14"/>
                      </a:lnTo>
                      <a:lnTo>
                        <a:pt x="24" y="4"/>
                      </a:lnTo>
                      <a:lnTo>
                        <a:pt x="6" y="0"/>
                      </a:lnTo>
                      <a:lnTo>
                        <a:pt x="0" y="20"/>
                      </a:lnTo>
                      <a:lnTo>
                        <a:pt x="0" y="36"/>
                      </a:lnTo>
                      <a:lnTo>
                        <a:pt x="16" y="4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08" name="Freeform 96"/>
                <p:cNvSpPr>
                  <a:spLocks/>
                </p:cNvSpPr>
                <p:nvPr/>
              </p:nvSpPr>
              <p:spPr bwMode="auto">
                <a:xfrm>
                  <a:off x="4603837" y="3943310"/>
                  <a:ext cx="13909" cy="16690"/>
                </a:xfrm>
                <a:custGeom>
                  <a:avLst/>
                  <a:gdLst/>
                  <a:ahLst/>
                  <a:cxnLst>
                    <a:cxn ang="0">
                      <a:pos x="28" y="40"/>
                    </a:cxn>
                    <a:cxn ang="0">
                      <a:pos x="40" y="22"/>
                    </a:cxn>
                    <a:cxn ang="0">
                      <a:pos x="34" y="8"/>
                    </a:cxn>
                    <a:cxn ang="0">
                      <a:pos x="16" y="0"/>
                    </a:cxn>
                    <a:cxn ang="0">
                      <a:pos x="2" y="6"/>
                    </a:cxn>
                    <a:cxn ang="0">
                      <a:pos x="0" y="24"/>
                    </a:cxn>
                    <a:cxn ang="0">
                      <a:pos x="2" y="46"/>
                    </a:cxn>
                    <a:cxn ang="0">
                      <a:pos x="18" y="48"/>
                    </a:cxn>
                    <a:cxn ang="0">
                      <a:pos x="28" y="40"/>
                    </a:cxn>
                  </a:cxnLst>
                  <a:rect l="0" t="0" r="r" b="b"/>
                  <a:pathLst>
                    <a:path w="40" h="48">
                      <a:moveTo>
                        <a:pt x="28" y="40"/>
                      </a:moveTo>
                      <a:lnTo>
                        <a:pt x="40" y="22"/>
                      </a:lnTo>
                      <a:lnTo>
                        <a:pt x="34" y="8"/>
                      </a:lnTo>
                      <a:lnTo>
                        <a:pt x="16" y="0"/>
                      </a:lnTo>
                      <a:lnTo>
                        <a:pt x="2" y="6"/>
                      </a:lnTo>
                      <a:lnTo>
                        <a:pt x="0" y="24"/>
                      </a:lnTo>
                      <a:lnTo>
                        <a:pt x="2" y="46"/>
                      </a:lnTo>
                      <a:lnTo>
                        <a:pt x="18" y="48"/>
                      </a:lnTo>
                      <a:lnTo>
                        <a:pt x="28" y="4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09" name="Freeform 97"/>
                <p:cNvSpPr>
                  <a:spLocks/>
                </p:cNvSpPr>
                <p:nvPr/>
              </p:nvSpPr>
              <p:spPr bwMode="auto">
                <a:xfrm>
                  <a:off x="4652519" y="4150554"/>
                  <a:ext cx="13909" cy="15995"/>
                </a:xfrm>
                <a:custGeom>
                  <a:avLst/>
                  <a:gdLst/>
                  <a:ahLst/>
                  <a:cxnLst>
                    <a:cxn ang="0">
                      <a:pos x="12" y="46"/>
                    </a:cxn>
                    <a:cxn ang="0">
                      <a:pos x="22" y="36"/>
                    </a:cxn>
                    <a:cxn ang="0">
                      <a:pos x="38" y="38"/>
                    </a:cxn>
                    <a:cxn ang="0">
                      <a:pos x="40" y="26"/>
                    </a:cxn>
                    <a:cxn ang="0">
                      <a:pos x="40" y="12"/>
                    </a:cxn>
                    <a:cxn ang="0">
                      <a:pos x="28" y="6"/>
                    </a:cxn>
                    <a:cxn ang="0">
                      <a:pos x="14" y="0"/>
                    </a:cxn>
                    <a:cxn ang="0">
                      <a:pos x="8" y="12"/>
                    </a:cxn>
                    <a:cxn ang="0">
                      <a:pos x="10" y="26"/>
                    </a:cxn>
                    <a:cxn ang="0">
                      <a:pos x="0" y="38"/>
                    </a:cxn>
                    <a:cxn ang="0">
                      <a:pos x="12" y="46"/>
                    </a:cxn>
                  </a:cxnLst>
                  <a:rect l="0" t="0" r="r" b="b"/>
                  <a:pathLst>
                    <a:path w="40" h="46">
                      <a:moveTo>
                        <a:pt x="12" y="46"/>
                      </a:moveTo>
                      <a:lnTo>
                        <a:pt x="22" y="36"/>
                      </a:lnTo>
                      <a:lnTo>
                        <a:pt x="38" y="38"/>
                      </a:lnTo>
                      <a:lnTo>
                        <a:pt x="40" y="26"/>
                      </a:lnTo>
                      <a:lnTo>
                        <a:pt x="40" y="12"/>
                      </a:lnTo>
                      <a:lnTo>
                        <a:pt x="28" y="6"/>
                      </a:lnTo>
                      <a:lnTo>
                        <a:pt x="14" y="0"/>
                      </a:lnTo>
                      <a:lnTo>
                        <a:pt x="8" y="12"/>
                      </a:lnTo>
                      <a:lnTo>
                        <a:pt x="10" y="26"/>
                      </a:lnTo>
                      <a:lnTo>
                        <a:pt x="0" y="38"/>
                      </a:lnTo>
                      <a:lnTo>
                        <a:pt x="12" y="46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10" name="Freeform 98"/>
                <p:cNvSpPr>
                  <a:spLocks/>
                </p:cNvSpPr>
                <p:nvPr/>
              </p:nvSpPr>
              <p:spPr bwMode="auto">
                <a:xfrm>
                  <a:off x="4530119" y="4105350"/>
                  <a:ext cx="67459" cy="48681"/>
                </a:xfrm>
                <a:custGeom>
                  <a:avLst/>
                  <a:gdLst/>
                  <a:ahLst/>
                  <a:cxnLst>
                    <a:cxn ang="0">
                      <a:pos x="114" y="140"/>
                    </a:cxn>
                    <a:cxn ang="0">
                      <a:pos x="128" y="134"/>
                    </a:cxn>
                    <a:cxn ang="0">
                      <a:pos x="140" y="126"/>
                    </a:cxn>
                    <a:cxn ang="0">
                      <a:pos x="140" y="110"/>
                    </a:cxn>
                    <a:cxn ang="0">
                      <a:pos x="154" y="104"/>
                    </a:cxn>
                    <a:cxn ang="0">
                      <a:pos x="156" y="92"/>
                    </a:cxn>
                    <a:cxn ang="0">
                      <a:pos x="156" y="74"/>
                    </a:cxn>
                    <a:cxn ang="0">
                      <a:pos x="154" y="50"/>
                    </a:cxn>
                    <a:cxn ang="0">
                      <a:pos x="160" y="40"/>
                    </a:cxn>
                    <a:cxn ang="0">
                      <a:pos x="172" y="40"/>
                    </a:cxn>
                    <a:cxn ang="0">
                      <a:pos x="182" y="52"/>
                    </a:cxn>
                    <a:cxn ang="0">
                      <a:pos x="194" y="36"/>
                    </a:cxn>
                    <a:cxn ang="0">
                      <a:pos x="194" y="22"/>
                    </a:cxn>
                    <a:cxn ang="0">
                      <a:pos x="184" y="8"/>
                    </a:cxn>
                    <a:cxn ang="0">
                      <a:pos x="168" y="20"/>
                    </a:cxn>
                    <a:cxn ang="0">
                      <a:pos x="146" y="12"/>
                    </a:cxn>
                    <a:cxn ang="0">
                      <a:pos x="122" y="0"/>
                    </a:cxn>
                    <a:cxn ang="0">
                      <a:pos x="104" y="0"/>
                    </a:cxn>
                    <a:cxn ang="0">
                      <a:pos x="96" y="16"/>
                    </a:cxn>
                    <a:cxn ang="0">
                      <a:pos x="110" y="26"/>
                    </a:cxn>
                    <a:cxn ang="0">
                      <a:pos x="124" y="30"/>
                    </a:cxn>
                    <a:cxn ang="0">
                      <a:pos x="122" y="50"/>
                    </a:cxn>
                    <a:cxn ang="0">
                      <a:pos x="112" y="56"/>
                    </a:cxn>
                    <a:cxn ang="0">
                      <a:pos x="98" y="62"/>
                    </a:cxn>
                    <a:cxn ang="0">
                      <a:pos x="86" y="48"/>
                    </a:cxn>
                    <a:cxn ang="0">
                      <a:pos x="84" y="32"/>
                    </a:cxn>
                    <a:cxn ang="0">
                      <a:pos x="68" y="32"/>
                    </a:cxn>
                    <a:cxn ang="0">
                      <a:pos x="60" y="42"/>
                    </a:cxn>
                    <a:cxn ang="0">
                      <a:pos x="58" y="56"/>
                    </a:cxn>
                    <a:cxn ang="0">
                      <a:pos x="62" y="76"/>
                    </a:cxn>
                    <a:cxn ang="0">
                      <a:pos x="34" y="62"/>
                    </a:cxn>
                    <a:cxn ang="0">
                      <a:pos x="24" y="48"/>
                    </a:cxn>
                    <a:cxn ang="0">
                      <a:pos x="0" y="54"/>
                    </a:cxn>
                    <a:cxn ang="0">
                      <a:pos x="22" y="80"/>
                    </a:cxn>
                    <a:cxn ang="0">
                      <a:pos x="42" y="114"/>
                    </a:cxn>
                    <a:cxn ang="0">
                      <a:pos x="52" y="124"/>
                    </a:cxn>
                    <a:cxn ang="0">
                      <a:pos x="70" y="108"/>
                    </a:cxn>
                    <a:cxn ang="0">
                      <a:pos x="90" y="106"/>
                    </a:cxn>
                    <a:cxn ang="0">
                      <a:pos x="106" y="96"/>
                    </a:cxn>
                    <a:cxn ang="0">
                      <a:pos x="112" y="114"/>
                    </a:cxn>
                    <a:cxn ang="0">
                      <a:pos x="100" y="128"/>
                    </a:cxn>
                    <a:cxn ang="0">
                      <a:pos x="114" y="140"/>
                    </a:cxn>
                  </a:cxnLst>
                  <a:rect l="0" t="0" r="r" b="b"/>
                  <a:pathLst>
                    <a:path w="194" h="140">
                      <a:moveTo>
                        <a:pt x="114" y="140"/>
                      </a:moveTo>
                      <a:lnTo>
                        <a:pt x="128" y="134"/>
                      </a:lnTo>
                      <a:lnTo>
                        <a:pt x="140" y="126"/>
                      </a:lnTo>
                      <a:lnTo>
                        <a:pt x="140" y="110"/>
                      </a:lnTo>
                      <a:lnTo>
                        <a:pt x="154" y="104"/>
                      </a:lnTo>
                      <a:lnTo>
                        <a:pt x="156" y="92"/>
                      </a:lnTo>
                      <a:lnTo>
                        <a:pt x="156" y="74"/>
                      </a:lnTo>
                      <a:lnTo>
                        <a:pt x="154" y="50"/>
                      </a:lnTo>
                      <a:lnTo>
                        <a:pt x="160" y="40"/>
                      </a:lnTo>
                      <a:lnTo>
                        <a:pt x="172" y="40"/>
                      </a:lnTo>
                      <a:lnTo>
                        <a:pt x="182" y="52"/>
                      </a:lnTo>
                      <a:lnTo>
                        <a:pt x="194" y="36"/>
                      </a:lnTo>
                      <a:lnTo>
                        <a:pt x="194" y="22"/>
                      </a:lnTo>
                      <a:lnTo>
                        <a:pt x="184" y="8"/>
                      </a:lnTo>
                      <a:lnTo>
                        <a:pt x="168" y="20"/>
                      </a:lnTo>
                      <a:lnTo>
                        <a:pt x="146" y="12"/>
                      </a:lnTo>
                      <a:lnTo>
                        <a:pt x="122" y="0"/>
                      </a:lnTo>
                      <a:lnTo>
                        <a:pt x="104" y="0"/>
                      </a:lnTo>
                      <a:lnTo>
                        <a:pt x="96" y="16"/>
                      </a:lnTo>
                      <a:lnTo>
                        <a:pt x="110" y="26"/>
                      </a:lnTo>
                      <a:lnTo>
                        <a:pt x="124" y="30"/>
                      </a:lnTo>
                      <a:lnTo>
                        <a:pt x="122" y="50"/>
                      </a:lnTo>
                      <a:lnTo>
                        <a:pt x="112" y="56"/>
                      </a:lnTo>
                      <a:lnTo>
                        <a:pt x="98" y="62"/>
                      </a:lnTo>
                      <a:lnTo>
                        <a:pt x="86" y="48"/>
                      </a:lnTo>
                      <a:lnTo>
                        <a:pt x="84" y="32"/>
                      </a:lnTo>
                      <a:lnTo>
                        <a:pt x="68" y="32"/>
                      </a:lnTo>
                      <a:lnTo>
                        <a:pt x="60" y="42"/>
                      </a:lnTo>
                      <a:lnTo>
                        <a:pt x="58" y="56"/>
                      </a:lnTo>
                      <a:lnTo>
                        <a:pt x="62" y="76"/>
                      </a:lnTo>
                      <a:lnTo>
                        <a:pt x="34" y="62"/>
                      </a:lnTo>
                      <a:lnTo>
                        <a:pt x="24" y="48"/>
                      </a:lnTo>
                      <a:lnTo>
                        <a:pt x="0" y="54"/>
                      </a:lnTo>
                      <a:lnTo>
                        <a:pt x="22" y="80"/>
                      </a:lnTo>
                      <a:lnTo>
                        <a:pt x="42" y="114"/>
                      </a:lnTo>
                      <a:lnTo>
                        <a:pt x="52" y="124"/>
                      </a:lnTo>
                      <a:lnTo>
                        <a:pt x="70" y="108"/>
                      </a:lnTo>
                      <a:lnTo>
                        <a:pt x="90" y="106"/>
                      </a:lnTo>
                      <a:lnTo>
                        <a:pt x="106" y="96"/>
                      </a:lnTo>
                      <a:lnTo>
                        <a:pt x="112" y="114"/>
                      </a:lnTo>
                      <a:lnTo>
                        <a:pt x="100" y="128"/>
                      </a:lnTo>
                      <a:lnTo>
                        <a:pt x="114" y="14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11" name="Freeform 99"/>
                <p:cNvSpPr>
                  <a:spLocks/>
                </p:cNvSpPr>
                <p:nvPr/>
              </p:nvSpPr>
              <p:spPr bwMode="auto">
                <a:xfrm>
                  <a:off x="4682422" y="4123430"/>
                  <a:ext cx="15995" cy="20168"/>
                </a:xfrm>
                <a:custGeom>
                  <a:avLst/>
                  <a:gdLst/>
                  <a:ahLst/>
                  <a:cxnLst>
                    <a:cxn ang="0">
                      <a:pos x="12" y="58"/>
                    </a:cxn>
                    <a:cxn ang="0">
                      <a:pos x="0" y="46"/>
                    </a:cxn>
                    <a:cxn ang="0">
                      <a:pos x="4" y="26"/>
                    </a:cxn>
                    <a:cxn ang="0">
                      <a:pos x="26" y="14"/>
                    </a:cxn>
                    <a:cxn ang="0">
                      <a:pos x="26" y="0"/>
                    </a:cxn>
                    <a:cxn ang="0">
                      <a:pos x="42" y="2"/>
                    </a:cxn>
                    <a:cxn ang="0">
                      <a:pos x="46" y="24"/>
                    </a:cxn>
                    <a:cxn ang="0">
                      <a:pos x="32" y="32"/>
                    </a:cxn>
                    <a:cxn ang="0">
                      <a:pos x="26" y="44"/>
                    </a:cxn>
                    <a:cxn ang="0">
                      <a:pos x="12" y="58"/>
                    </a:cxn>
                  </a:cxnLst>
                  <a:rect l="0" t="0" r="r" b="b"/>
                  <a:pathLst>
                    <a:path w="46" h="58">
                      <a:moveTo>
                        <a:pt x="12" y="58"/>
                      </a:moveTo>
                      <a:lnTo>
                        <a:pt x="0" y="46"/>
                      </a:lnTo>
                      <a:lnTo>
                        <a:pt x="4" y="26"/>
                      </a:lnTo>
                      <a:lnTo>
                        <a:pt x="26" y="14"/>
                      </a:lnTo>
                      <a:lnTo>
                        <a:pt x="26" y="0"/>
                      </a:lnTo>
                      <a:lnTo>
                        <a:pt x="42" y="2"/>
                      </a:lnTo>
                      <a:lnTo>
                        <a:pt x="46" y="24"/>
                      </a:lnTo>
                      <a:lnTo>
                        <a:pt x="32" y="32"/>
                      </a:lnTo>
                      <a:lnTo>
                        <a:pt x="26" y="44"/>
                      </a:lnTo>
                      <a:lnTo>
                        <a:pt x="12" y="58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12" name="Freeform 100"/>
                <p:cNvSpPr>
                  <a:spLocks/>
                </p:cNvSpPr>
                <p:nvPr/>
              </p:nvSpPr>
              <p:spPr bwMode="auto">
                <a:xfrm>
                  <a:off x="4500911" y="4108131"/>
                  <a:ext cx="26427" cy="45899"/>
                </a:xfrm>
                <a:custGeom>
                  <a:avLst/>
                  <a:gdLst/>
                  <a:ahLst/>
                  <a:cxnLst>
                    <a:cxn ang="0">
                      <a:pos x="36" y="132"/>
                    </a:cxn>
                    <a:cxn ang="0">
                      <a:pos x="24" y="130"/>
                    </a:cxn>
                    <a:cxn ang="0">
                      <a:pos x="8" y="118"/>
                    </a:cxn>
                    <a:cxn ang="0">
                      <a:pos x="0" y="94"/>
                    </a:cxn>
                    <a:cxn ang="0">
                      <a:pos x="16" y="82"/>
                    </a:cxn>
                    <a:cxn ang="0">
                      <a:pos x="12" y="64"/>
                    </a:cxn>
                    <a:cxn ang="0">
                      <a:pos x="26" y="50"/>
                    </a:cxn>
                    <a:cxn ang="0">
                      <a:pos x="44" y="28"/>
                    </a:cxn>
                    <a:cxn ang="0">
                      <a:pos x="52" y="12"/>
                    </a:cxn>
                    <a:cxn ang="0">
                      <a:pos x="60" y="0"/>
                    </a:cxn>
                    <a:cxn ang="0">
                      <a:pos x="76" y="14"/>
                    </a:cxn>
                    <a:cxn ang="0">
                      <a:pos x="76" y="26"/>
                    </a:cxn>
                    <a:cxn ang="0">
                      <a:pos x="64" y="32"/>
                    </a:cxn>
                    <a:cxn ang="0">
                      <a:pos x="42" y="54"/>
                    </a:cxn>
                    <a:cxn ang="0">
                      <a:pos x="22" y="66"/>
                    </a:cxn>
                    <a:cxn ang="0">
                      <a:pos x="22" y="86"/>
                    </a:cxn>
                    <a:cxn ang="0">
                      <a:pos x="42" y="100"/>
                    </a:cxn>
                    <a:cxn ang="0">
                      <a:pos x="50" y="122"/>
                    </a:cxn>
                    <a:cxn ang="0">
                      <a:pos x="36" y="132"/>
                    </a:cxn>
                  </a:cxnLst>
                  <a:rect l="0" t="0" r="r" b="b"/>
                  <a:pathLst>
                    <a:path w="76" h="132">
                      <a:moveTo>
                        <a:pt x="36" y="132"/>
                      </a:moveTo>
                      <a:lnTo>
                        <a:pt x="24" y="130"/>
                      </a:lnTo>
                      <a:lnTo>
                        <a:pt x="8" y="118"/>
                      </a:lnTo>
                      <a:lnTo>
                        <a:pt x="0" y="94"/>
                      </a:lnTo>
                      <a:lnTo>
                        <a:pt x="16" y="82"/>
                      </a:lnTo>
                      <a:lnTo>
                        <a:pt x="12" y="64"/>
                      </a:lnTo>
                      <a:lnTo>
                        <a:pt x="26" y="50"/>
                      </a:lnTo>
                      <a:lnTo>
                        <a:pt x="44" y="28"/>
                      </a:lnTo>
                      <a:lnTo>
                        <a:pt x="52" y="12"/>
                      </a:lnTo>
                      <a:lnTo>
                        <a:pt x="60" y="0"/>
                      </a:lnTo>
                      <a:lnTo>
                        <a:pt x="76" y="14"/>
                      </a:lnTo>
                      <a:lnTo>
                        <a:pt x="76" y="26"/>
                      </a:lnTo>
                      <a:lnTo>
                        <a:pt x="64" y="32"/>
                      </a:lnTo>
                      <a:lnTo>
                        <a:pt x="42" y="54"/>
                      </a:lnTo>
                      <a:lnTo>
                        <a:pt x="22" y="66"/>
                      </a:lnTo>
                      <a:lnTo>
                        <a:pt x="22" y="86"/>
                      </a:lnTo>
                      <a:lnTo>
                        <a:pt x="42" y="100"/>
                      </a:lnTo>
                      <a:lnTo>
                        <a:pt x="50" y="122"/>
                      </a:lnTo>
                      <a:lnTo>
                        <a:pt x="36" y="132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13" name="Freeform 101"/>
                <p:cNvSpPr>
                  <a:spLocks/>
                </p:cNvSpPr>
                <p:nvPr/>
              </p:nvSpPr>
              <p:spPr bwMode="auto">
                <a:xfrm>
                  <a:off x="4528034" y="4137340"/>
                  <a:ext cx="11822" cy="14605"/>
                </a:xfrm>
                <a:custGeom>
                  <a:avLst/>
                  <a:gdLst/>
                  <a:ahLst/>
                  <a:cxnLst>
                    <a:cxn ang="0">
                      <a:pos x="30" y="38"/>
                    </a:cxn>
                    <a:cxn ang="0">
                      <a:pos x="34" y="26"/>
                    </a:cxn>
                    <a:cxn ang="0">
                      <a:pos x="20" y="12"/>
                    </a:cxn>
                    <a:cxn ang="0">
                      <a:pos x="14" y="0"/>
                    </a:cxn>
                    <a:cxn ang="0">
                      <a:pos x="0" y="4"/>
                    </a:cxn>
                    <a:cxn ang="0">
                      <a:pos x="6" y="34"/>
                    </a:cxn>
                    <a:cxn ang="0">
                      <a:pos x="18" y="42"/>
                    </a:cxn>
                    <a:cxn ang="0">
                      <a:pos x="30" y="38"/>
                    </a:cxn>
                  </a:cxnLst>
                  <a:rect l="0" t="0" r="r" b="b"/>
                  <a:pathLst>
                    <a:path w="34" h="42">
                      <a:moveTo>
                        <a:pt x="30" y="38"/>
                      </a:moveTo>
                      <a:lnTo>
                        <a:pt x="34" y="26"/>
                      </a:lnTo>
                      <a:lnTo>
                        <a:pt x="20" y="12"/>
                      </a:lnTo>
                      <a:lnTo>
                        <a:pt x="14" y="0"/>
                      </a:lnTo>
                      <a:lnTo>
                        <a:pt x="0" y="4"/>
                      </a:lnTo>
                      <a:lnTo>
                        <a:pt x="6" y="34"/>
                      </a:lnTo>
                      <a:lnTo>
                        <a:pt x="18" y="42"/>
                      </a:lnTo>
                      <a:lnTo>
                        <a:pt x="30" y="38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14" name="Freeform 102"/>
                <p:cNvSpPr>
                  <a:spLocks/>
                </p:cNvSpPr>
                <p:nvPr/>
              </p:nvSpPr>
              <p:spPr bwMode="auto">
                <a:xfrm>
                  <a:off x="4510647" y="4179762"/>
                  <a:ext cx="19472" cy="20864"/>
                </a:xfrm>
                <a:custGeom>
                  <a:avLst/>
                  <a:gdLst/>
                  <a:ahLst/>
                  <a:cxnLst>
                    <a:cxn ang="0">
                      <a:pos x="18" y="60"/>
                    </a:cxn>
                    <a:cxn ang="0">
                      <a:pos x="6" y="54"/>
                    </a:cxn>
                    <a:cxn ang="0">
                      <a:pos x="2" y="42"/>
                    </a:cxn>
                    <a:cxn ang="0">
                      <a:pos x="0" y="24"/>
                    </a:cxn>
                    <a:cxn ang="0">
                      <a:pos x="12" y="14"/>
                    </a:cxn>
                    <a:cxn ang="0">
                      <a:pos x="20" y="0"/>
                    </a:cxn>
                    <a:cxn ang="0">
                      <a:pos x="50" y="0"/>
                    </a:cxn>
                    <a:cxn ang="0">
                      <a:pos x="56" y="18"/>
                    </a:cxn>
                    <a:cxn ang="0">
                      <a:pos x="36" y="38"/>
                    </a:cxn>
                    <a:cxn ang="0">
                      <a:pos x="18" y="60"/>
                    </a:cxn>
                  </a:cxnLst>
                  <a:rect l="0" t="0" r="r" b="b"/>
                  <a:pathLst>
                    <a:path w="56" h="60">
                      <a:moveTo>
                        <a:pt x="18" y="60"/>
                      </a:moveTo>
                      <a:lnTo>
                        <a:pt x="6" y="54"/>
                      </a:lnTo>
                      <a:lnTo>
                        <a:pt x="2" y="42"/>
                      </a:lnTo>
                      <a:lnTo>
                        <a:pt x="0" y="24"/>
                      </a:lnTo>
                      <a:lnTo>
                        <a:pt x="12" y="14"/>
                      </a:lnTo>
                      <a:lnTo>
                        <a:pt x="20" y="0"/>
                      </a:lnTo>
                      <a:lnTo>
                        <a:pt x="50" y="0"/>
                      </a:lnTo>
                      <a:lnTo>
                        <a:pt x="56" y="18"/>
                      </a:lnTo>
                      <a:lnTo>
                        <a:pt x="36" y="38"/>
                      </a:lnTo>
                      <a:lnTo>
                        <a:pt x="18" y="6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15" name="Freeform 103"/>
                <p:cNvSpPr>
                  <a:spLocks/>
                </p:cNvSpPr>
                <p:nvPr/>
              </p:nvSpPr>
              <p:spPr bwMode="auto">
                <a:xfrm>
                  <a:off x="4521774" y="4197844"/>
                  <a:ext cx="17387" cy="15995"/>
                </a:xfrm>
                <a:custGeom>
                  <a:avLst/>
                  <a:gdLst/>
                  <a:ahLst/>
                  <a:cxnLst>
                    <a:cxn ang="0">
                      <a:pos x="8" y="44"/>
                    </a:cxn>
                    <a:cxn ang="0">
                      <a:pos x="0" y="34"/>
                    </a:cxn>
                    <a:cxn ang="0">
                      <a:pos x="12" y="18"/>
                    </a:cxn>
                    <a:cxn ang="0">
                      <a:pos x="24" y="10"/>
                    </a:cxn>
                    <a:cxn ang="0">
                      <a:pos x="44" y="0"/>
                    </a:cxn>
                    <a:cxn ang="0">
                      <a:pos x="50" y="10"/>
                    </a:cxn>
                    <a:cxn ang="0">
                      <a:pos x="42" y="24"/>
                    </a:cxn>
                    <a:cxn ang="0">
                      <a:pos x="26" y="46"/>
                    </a:cxn>
                    <a:cxn ang="0">
                      <a:pos x="8" y="44"/>
                    </a:cxn>
                  </a:cxnLst>
                  <a:rect l="0" t="0" r="r" b="b"/>
                  <a:pathLst>
                    <a:path w="50" h="46">
                      <a:moveTo>
                        <a:pt x="8" y="44"/>
                      </a:moveTo>
                      <a:lnTo>
                        <a:pt x="0" y="34"/>
                      </a:lnTo>
                      <a:lnTo>
                        <a:pt x="12" y="18"/>
                      </a:lnTo>
                      <a:lnTo>
                        <a:pt x="24" y="10"/>
                      </a:lnTo>
                      <a:lnTo>
                        <a:pt x="44" y="0"/>
                      </a:lnTo>
                      <a:lnTo>
                        <a:pt x="50" y="10"/>
                      </a:lnTo>
                      <a:lnTo>
                        <a:pt x="42" y="24"/>
                      </a:lnTo>
                      <a:lnTo>
                        <a:pt x="26" y="46"/>
                      </a:lnTo>
                      <a:lnTo>
                        <a:pt x="8" y="44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16" name="Freeform 104"/>
                <p:cNvSpPr>
                  <a:spLocks/>
                </p:cNvSpPr>
                <p:nvPr/>
              </p:nvSpPr>
              <p:spPr bwMode="auto">
                <a:xfrm>
                  <a:off x="4509952" y="4246525"/>
                  <a:ext cx="30600" cy="42422"/>
                </a:xfrm>
                <a:custGeom>
                  <a:avLst/>
                  <a:gdLst/>
                  <a:ahLst/>
                  <a:cxnLst>
                    <a:cxn ang="0">
                      <a:pos x="88" y="112"/>
                    </a:cxn>
                    <a:cxn ang="0">
                      <a:pos x="80" y="96"/>
                    </a:cxn>
                    <a:cxn ang="0">
                      <a:pos x="74" y="86"/>
                    </a:cxn>
                    <a:cxn ang="0">
                      <a:pos x="66" y="76"/>
                    </a:cxn>
                    <a:cxn ang="0">
                      <a:pos x="48" y="74"/>
                    </a:cxn>
                    <a:cxn ang="0">
                      <a:pos x="44" y="50"/>
                    </a:cxn>
                    <a:cxn ang="0">
                      <a:pos x="48" y="36"/>
                    </a:cxn>
                    <a:cxn ang="0">
                      <a:pos x="52" y="20"/>
                    </a:cxn>
                    <a:cxn ang="0">
                      <a:pos x="36" y="4"/>
                    </a:cxn>
                    <a:cxn ang="0">
                      <a:pos x="18" y="0"/>
                    </a:cxn>
                    <a:cxn ang="0">
                      <a:pos x="2" y="2"/>
                    </a:cxn>
                    <a:cxn ang="0">
                      <a:pos x="4" y="18"/>
                    </a:cxn>
                    <a:cxn ang="0">
                      <a:pos x="20" y="36"/>
                    </a:cxn>
                    <a:cxn ang="0">
                      <a:pos x="28" y="60"/>
                    </a:cxn>
                    <a:cxn ang="0">
                      <a:pos x="16" y="66"/>
                    </a:cxn>
                    <a:cxn ang="0">
                      <a:pos x="4" y="72"/>
                    </a:cxn>
                    <a:cxn ang="0">
                      <a:pos x="0" y="84"/>
                    </a:cxn>
                    <a:cxn ang="0">
                      <a:pos x="0" y="100"/>
                    </a:cxn>
                    <a:cxn ang="0">
                      <a:pos x="10" y="114"/>
                    </a:cxn>
                    <a:cxn ang="0">
                      <a:pos x="30" y="108"/>
                    </a:cxn>
                    <a:cxn ang="0">
                      <a:pos x="40" y="94"/>
                    </a:cxn>
                    <a:cxn ang="0">
                      <a:pos x="60" y="104"/>
                    </a:cxn>
                    <a:cxn ang="0">
                      <a:pos x="62" y="122"/>
                    </a:cxn>
                    <a:cxn ang="0">
                      <a:pos x="82" y="122"/>
                    </a:cxn>
                    <a:cxn ang="0">
                      <a:pos x="88" y="112"/>
                    </a:cxn>
                  </a:cxnLst>
                  <a:rect l="0" t="0" r="r" b="b"/>
                  <a:pathLst>
                    <a:path w="88" h="122">
                      <a:moveTo>
                        <a:pt x="88" y="112"/>
                      </a:moveTo>
                      <a:lnTo>
                        <a:pt x="80" y="96"/>
                      </a:lnTo>
                      <a:lnTo>
                        <a:pt x="74" y="86"/>
                      </a:lnTo>
                      <a:lnTo>
                        <a:pt x="66" y="76"/>
                      </a:lnTo>
                      <a:lnTo>
                        <a:pt x="48" y="74"/>
                      </a:lnTo>
                      <a:lnTo>
                        <a:pt x="44" y="50"/>
                      </a:lnTo>
                      <a:lnTo>
                        <a:pt x="48" y="36"/>
                      </a:lnTo>
                      <a:lnTo>
                        <a:pt x="52" y="20"/>
                      </a:lnTo>
                      <a:lnTo>
                        <a:pt x="36" y="4"/>
                      </a:lnTo>
                      <a:lnTo>
                        <a:pt x="18" y="0"/>
                      </a:lnTo>
                      <a:lnTo>
                        <a:pt x="2" y="2"/>
                      </a:lnTo>
                      <a:lnTo>
                        <a:pt x="4" y="18"/>
                      </a:lnTo>
                      <a:lnTo>
                        <a:pt x="20" y="36"/>
                      </a:lnTo>
                      <a:lnTo>
                        <a:pt x="28" y="60"/>
                      </a:lnTo>
                      <a:lnTo>
                        <a:pt x="16" y="66"/>
                      </a:lnTo>
                      <a:lnTo>
                        <a:pt x="4" y="72"/>
                      </a:lnTo>
                      <a:lnTo>
                        <a:pt x="0" y="84"/>
                      </a:lnTo>
                      <a:lnTo>
                        <a:pt x="0" y="100"/>
                      </a:lnTo>
                      <a:lnTo>
                        <a:pt x="10" y="114"/>
                      </a:lnTo>
                      <a:lnTo>
                        <a:pt x="30" y="108"/>
                      </a:lnTo>
                      <a:lnTo>
                        <a:pt x="40" y="94"/>
                      </a:lnTo>
                      <a:lnTo>
                        <a:pt x="60" y="104"/>
                      </a:lnTo>
                      <a:lnTo>
                        <a:pt x="62" y="122"/>
                      </a:lnTo>
                      <a:lnTo>
                        <a:pt x="82" y="122"/>
                      </a:lnTo>
                      <a:lnTo>
                        <a:pt x="88" y="112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17" name="Freeform 105"/>
                <p:cNvSpPr>
                  <a:spLocks/>
                </p:cNvSpPr>
                <p:nvPr/>
              </p:nvSpPr>
              <p:spPr bwMode="auto">
                <a:xfrm>
                  <a:off x="4477961" y="4219403"/>
                  <a:ext cx="29904" cy="24340"/>
                </a:xfrm>
                <a:custGeom>
                  <a:avLst/>
                  <a:gdLst/>
                  <a:ahLst/>
                  <a:cxnLst>
                    <a:cxn ang="0">
                      <a:pos x="86" y="30"/>
                    </a:cxn>
                    <a:cxn ang="0">
                      <a:pos x="80" y="16"/>
                    </a:cxn>
                    <a:cxn ang="0">
                      <a:pos x="70" y="6"/>
                    </a:cxn>
                    <a:cxn ang="0">
                      <a:pos x="58" y="0"/>
                    </a:cxn>
                    <a:cxn ang="0">
                      <a:pos x="40" y="2"/>
                    </a:cxn>
                    <a:cxn ang="0">
                      <a:pos x="32" y="18"/>
                    </a:cxn>
                    <a:cxn ang="0">
                      <a:pos x="22" y="28"/>
                    </a:cxn>
                    <a:cxn ang="0">
                      <a:pos x="2" y="30"/>
                    </a:cxn>
                    <a:cxn ang="0">
                      <a:pos x="0" y="48"/>
                    </a:cxn>
                    <a:cxn ang="0">
                      <a:pos x="14" y="58"/>
                    </a:cxn>
                    <a:cxn ang="0">
                      <a:pos x="26" y="70"/>
                    </a:cxn>
                    <a:cxn ang="0">
                      <a:pos x="52" y="58"/>
                    </a:cxn>
                    <a:cxn ang="0">
                      <a:pos x="58" y="46"/>
                    </a:cxn>
                    <a:cxn ang="0">
                      <a:pos x="76" y="46"/>
                    </a:cxn>
                    <a:cxn ang="0">
                      <a:pos x="86" y="30"/>
                    </a:cxn>
                  </a:cxnLst>
                  <a:rect l="0" t="0" r="r" b="b"/>
                  <a:pathLst>
                    <a:path w="86" h="70">
                      <a:moveTo>
                        <a:pt x="86" y="30"/>
                      </a:moveTo>
                      <a:lnTo>
                        <a:pt x="80" y="16"/>
                      </a:lnTo>
                      <a:lnTo>
                        <a:pt x="70" y="6"/>
                      </a:lnTo>
                      <a:lnTo>
                        <a:pt x="58" y="0"/>
                      </a:lnTo>
                      <a:lnTo>
                        <a:pt x="40" y="2"/>
                      </a:lnTo>
                      <a:lnTo>
                        <a:pt x="32" y="18"/>
                      </a:lnTo>
                      <a:lnTo>
                        <a:pt x="22" y="28"/>
                      </a:lnTo>
                      <a:lnTo>
                        <a:pt x="2" y="30"/>
                      </a:lnTo>
                      <a:lnTo>
                        <a:pt x="0" y="48"/>
                      </a:lnTo>
                      <a:lnTo>
                        <a:pt x="14" y="58"/>
                      </a:lnTo>
                      <a:lnTo>
                        <a:pt x="26" y="70"/>
                      </a:lnTo>
                      <a:lnTo>
                        <a:pt x="52" y="58"/>
                      </a:lnTo>
                      <a:lnTo>
                        <a:pt x="58" y="46"/>
                      </a:lnTo>
                      <a:lnTo>
                        <a:pt x="76" y="46"/>
                      </a:lnTo>
                      <a:lnTo>
                        <a:pt x="86" y="3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18" name="Freeform 106"/>
                <p:cNvSpPr>
                  <a:spLocks/>
                </p:cNvSpPr>
                <p:nvPr/>
              </p:nvSpPr>
              <p:spPr bwMode="auto">
                <a:xfrm>
                  <a:off x="4544029" y="4412042"/>
                  <a:ext cx="76499" cy="73022"/>
                </a:xfrm>
                <a:custGeom>
                  <a:avLst/>
                  <a:gdLst/>
                  <a:ahLst/>
                  <a:cxnLst>
                    <a:cxn ang="0">
                      <a:pos x="66" y="210"/>
                    </a:cxn>
                    <a:cxn ang="0">
                      <a:pos x="40" y="198"/>
                    </a:cxn>
                    <a:cxn ang="0">
                      <a:pos x="20" y="196"/>
                    </a:cxn>
                    <a:cxn ang="0">
                      <a:pos x="16" y="174"/>
                    </a:cxn>
                    <a:cxn ang="0">
                      <a:pos x="26" y="156"/>
                    </a:cxn>
                    <a:cxn ang="0">
                      <a:pos x="20" y="136"/>
                    </a:cxn>
                    <a:cxn ang="0">
                      <a:pos x="6" y="130"/>
                    </a:cxn>
                    <a:cxn ang="0">
                      <a:pos x="0" y="118"/>
                    </a:cxn>
                    <a:cxn ang="0">
                      <a:pos x="2" y="98"/>
                    </a:cxn>
                    <a:cxn ang="0">
                      <a:pos x="26" y="96"/>
                    </a:cxn>
                    <a:cxn ang="0">
                      <a:pos x="36" y="102"/>
                    </a:cxn>
                    <a:cxn ang="0">
                      <a:pos x="42" y="86"/>
                    </a:cxn>
                    <a:cxn ang="0">
                      <a:pos x="58" y="74"/>
                    </a:cxn>
                    <a:cxn ang="0">
                      <a:pos x="66" y="62"/>
                    </a:cxn>
                    <a:cxn ang="0">
                      <a:pos x="82" y="50"/>
                    </a:cxn>
                    <a:cxn ang="0">
                      <a:pos x="90" y="38"/>
                    </a:cxn>
                    <a:cxn ang="0">
                      <a:pos x="78" y="18"/>
                    </a:cxn>
                    <a:cxn ang="0">
                      <a:pos x="80" y="0"/>
                    </a:cxn>
                    <a:cxn ang="0">
                      <a:pos x="94" y="0"/>
                    </a:cxn>
                    <a:cxn ang="0">
                      <a:pos x="100" y="22"/>
                    </a:cxn>
                    <a:cxn ang="0">
                      <a:pos x="132" y="42"/>
                    </a:cxn>
                    <a:cxn ang="0">
                      <a:pos x="140" y="54"/>
                    </a:cxn>
                    <a:cxn ang="0">
                      <a:pos x="158" y="68"/>
                    </a:cxn>
                    <a:cxn ang="0">
                      <a:pos x="174" y="54"/>
                    </a:cxn>
                    <a:cxn ang="0">
                      <a:pos x="200" y="54"/>
                    </a:cxn>
                    <a:cxn ang="0">
                      <a:pos x="220" y="74"/>
                    </a:cxn>
                    <a:cxn ang="0">
                      <a:pos x="218" y="96"/>
                    </a:cxn>
                    <a:cxn ang="0">
                      <a:pos x="210" y="124"/>
                    </a:cxn>
                    <a:cxn ang="0">
                      <a:pos x="196" y="134"/>
                    </a:cxn>
                    <a:cxn ang="0">
                      <a:pos x="172" y="132"/>
                    </a:cxn>
                    <a:cxn ang="0">
                      <a:pos x="156" y="118"/>
                    </a:cxn>
                    <a:cxn ang="0">
                      <a:pos x="154" y="100"/>
                    </a:cxn>
                    <a:cxn ang="0">
                      <a:pos x="132" y="90"/>
                    </a:cxn>
                    <a:cxn ang="0">
                      <a:pos x="128" y="104"/>
                    </a:cxn>
                    <a:cxn ang="0">
                      <a:pos x="130" y="134"/>
                    </a:cxn>
                    <a:cxn ang="0">
                      <a:pos x="146" y="140"/>
                    </a:cxn>
                    <a:cxn ang="0">
                      <a:pos x="164" y="158"/>
                    </a:cxn>
                    <a:cxn ang="0">
                      <a:pos x="160" y="172"/>
                    </a:cxn>
                    <a:cxn ang="0">
                      <a:pos x="148" y="180"/>
                    </a:cxn>
                    <a:cxn ang="0">
                      <a:pos x="130" y="164"/>
                    </a:cxn>
                    <a:cxn ang="0">
                      <a:pos x="114" y="150"/>
                    </a:cxn>
                    <a:cxn ang="0">
                      <a:pos x="100" y="154"/>
                    </a:cxn>
                    <a:cxn ang="0">
                      <a:pos x="90" y="168"/>
                    </a:cxn>
                    <a:cxn ang="0">
                      <a:pos x="114" y="176"/>
                    </a:cxn>
                    <a:cxn ang="0">
                      <a:pos x="108" y="190"/>
                    </a:cxn>
                    <a:cxn ang="0">
                      <a:pos x="76" y="200"/>
                    </a:cxn>
                    <a:cxn ang="0">
                      <a:pos x="66" y="210"/>
                    </a:cxn>
                  </a:cxnLst>
                  <a:rect l="0" t="0" r="r" b="b"/>
                  <a:pathLst>
                    <a:path w="220" h="210">
                      <a:moveTo>
                        <a:pt x="66" y="210"/>
                      </a:moveTo>
                      <a:lnTo>
                        <a:pt x="40" y="198"/>
                      </a:lnTo>
                      <a:lnTo>
                        <a:pt x="20" y="196"/>
                      </a:lnTo>
                      <a:lnTo>
                        <a:pt x="16" y="174"/>
                      </a:lnTo>
                      <a:lnTo>
                        <a:pt x="26" y="156"/>
                      </a:lnTo>
                      <a:lnTo>
                        <a:pt x="20" y="136"/>
                      </a:lnTo>
                      <a:lnTo>
                        <a:pt x="6" y="130"/>
                      </a:lnTo>
                      <a:lnTo>
                        <a:pt x="0" y="118"/>
                      </a:lnTo>
                      <a:lnTo>
                        <a:pt x="2" y="98"/>
                      </a:lnTo>
                      <a:lnTo>
                        <a:pt x="26" y="96"/>
                      </a:lnTo>
                      <a:lnTo>
                        <a:pt x="36" y="102"/>
                      </a:lnTo>
                      <a:lnTo>
                        <a:pt x="42" y="86"/>
                      </a:lnTo>
                      <a:lnTo>
                        <a:pt x="58" y="74"/>
                      </a:lnTo>
                      <a:lnTo>
                        <a:pt x="66" y="62"/>
                      </a:lnTo>
                      <a:lnTo>
                        <a:pt x="82" y="50"/>
                      </a:lnTo>
                      <a:lnTo>
                        <a:pt x="90" y="38"/>
                      </a:lnTo>
                      <a:lnTo>
                        <a:pt x="78" y="18"/>
                      </a:lnTo>
                      <a:lnTo>
                        <a:pt x="80" y="0"/>
                      </a:lnTo>
                      <a:lnTo>
                        <a:pt x="94" y="0"/>
                      </a:lnTo>
                      <a:lnTo>
                        <a:pt x="100" y="22"/>
                      </a:lnTo>
                      <a:lnTo>
                        <a:pt x="132" y="42"/>
                      </a:lnTo>
                      <a:lnTo>
                        <a:pt x="140" y="54"/>
                      </a:lnTo>
                      <a:lnTo>
                        <a:pt x="158" y="68"/>
                      </a:lnTo>
                      <a:lnTo>
                        <a:pt x="174" y="54"/>
                      </a:lnTo>
                      <a:lnTo>
                        <a:pt x="200" y="54"/>
                      </a:lnTo>
                      <a:lnTo>
                        <a:pt x="220" y="74"/>
                      </a:lnTo>
                      <a:lnTo>
                        <a:pt x="218" y="96"/>
                      </a:lnTo>
                      <a:lnTo>
                        <a:pt x="210" y="124"/>
                      </a:lnTo>
                      <a:lnTo>
                        <a:pt x="196" y="134"/>
                      </a:lnTo>
                      <a:lnTo>
                        <a:pt x="172" y="132"/>
                      </a:lnTo>
                      <a:lnTo>
                        <a:pt x="156" y="118"/>
                      </a:lnTo>
                      <a:lnTo>
                        <a:pt x="154" y="100"/>
                      </a:lnTo>
                      <a:lnTo>
                        <a:pt x="132" y="90"/>
                      </a:lnTo>
                      <a:lnTo>
                        <a:pt x="128" y="104"/>
                      </a:lnTo>
                      <a:lnTo>
                        <a:pt x="130" y="134"/>
                      </a:lnTo>
                      <a:lnTo>
                        <a:pt x="146" y="140"/>
                      </a:lnTo>
                      <a:lnTo>
                        <a:pt x="164" y="158"/>
                      </a:lnTo>
                      <a:lnTo>
                        <a:pt x="160" y="172"/>
                      </a:lnTo>
                      <a:lnTo>
                        <a:pt x="148" y="180"/>
                      </a:lnTo>
                      <a:lnTo>
                        <a:pt x="130" y="164"/>
                      </a:lnTo>
                      <a:lnTo>
                        <a:pt x="114" y="150"/>
                      </a:lnTo>
                      <a:lnTo>
                        <a:pt x="100" y="154"/>
                      </a:lnTo>
                      <a:lnTo>
                        <a:pt x="90" y="168"/>
                      </a:lnTo>
                      <a:lnTo>
                        <a:pt x="114" y="176"/>
                      </a:lnTo>
                      <a:lnTo>
                        <a:pt x="108" y="190"/>
                      </a:lnTo>
                      <a:lnTo>
                        <a:pt x="76" y="200"/>
                      </a:lnTo>
                      <a:lnTo>
                        <a:pt x="66" y="21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19" name="Freeform 107"/>
                <p:cNvSpPr>
                  <a:spLocks/>
                </p:cNvSpPr>
                <p:nvPr/>
              </p:nvSpPr>
              <p:spPr bwMode="auto">
                <a:xfrm>
                  <a:off x="4959906" y="4327197"/>
                  <a:ext cx="40336" cy="34077"/>
                </a:xfrm>
                <a:custGeom>
                  <a:avLst/>
                  <a:gdLst/>
                  <a:ahLst/>
                  <a:cxnLst>
                    <a:cxn ang="0">
                      <a:pos x="60" y="94"/>
                    </a:cxn>
                    <a:cxn ang="0">
                      <a:pos x="74" y="98"/>
                    </a:cxn>
                    <a:cxn ang="0">
                      <a:pos x="92" y="86"/>
                    </a:cxn>
                    <a:cxn ang="0">
                      <a:pos x="96" y="72"/>
                    </a:cxn>
                    <a:cxn ang="0">
                      <a:pos x="96" y="60"/>
                    </a:cxn>
                    <a:cxn ang="0">
                      <a:pos x="108" y="52"/>
                    </a:cxn>
                    <a:cxn ang="0">
                      <a:pos x="116" y="40"/>
                    </a:cxn>
                    <a:cxn ang="0">
                      <a:pos x="104" y="18"/>
                    </a:cxn>
                    <a:cxn ang="0">
                      <a:pos x="106" y="2"/>
                    </a:cxn>
                    <a:cxn ang="0">
                      <a:pos x="86" y="0"/>
                    </a:cxn>
                    <a:cxn ang="0">
                      <a:pos x="78" y="14"/>
                    </a:cxn>
                    <a:cxn ang="0">
                      <a:pos x="62" y="32"/>
                    </a:cxn>
                    <a:cxn ang="0">
                      <a:pos x="40" y="34"/>
                    </a:cxn>
                    <a:cxn ang="0">
                      <a:pos x="32" y="50"/>
                    </a:cxn>
                    <a:cxn ang="0">
                      <a:pos x="24" y="66"/>
                    </a:cxn>
                    <a:cxn ang="0">
                      <a:pos x="0" y="72"/>
                    </a:cxn>
                    <a:cxn ang="0">
                      <a:pos x="2" y="96"/>
                    </a:cxn>
                    <a:cxn ang="0">
                      <a:pos x="24" y="94"/>
                    </a:cxn>
                    <a:cxn ang="0">
                      <a:pos x="32" y="82"/>
                    </a:cxn>
                    <a:cxn ang="0">
                      <a:pos x="60" y="94"/>
                    </a:cxn>
                  </a:cxnLst>
                  <a:rect l="0" t="0" r="r" b="b"/>
                  <a:pathLst>
                    <a:path w="116" h="98">
                      <a:moveTo>
                        <a:pt x="60" y="94"/>
                      </a:moveTo>
                      <a:lnTo>
                        <a:pt x="74" y="98"/>
                      </a:lnTo>
                      <a:lnTo>
                        <a:pt x="92" y="86"/>
                      </a:lnTo>
                      <a:lnTo>
                        <a:pt x="96" y="72"/>
                      </a:lnTo>
                      <a:lnTo>
                        <a:pt x="96" y="60"/>
                      </a:lnTo>
                      <a:lnTo>
                        <a:pt x="108" y="52"/>
                      </a:lnTo>
                      <a:lnTo>
                        <a:pt x="116" y="40"/>
                      </a:lnTo>
                      <a:lnTo>
                        <a:pt x="104" y="18"/>
                      </a:lnTo>
                      <a:lnTo>
                        <a:pt x="106" y="2"/>
                      </a:lnTo>
                      <a:lnTo>
                        <a:pt x="86" y="0"/>
                      </a:lnTo>
                      <a:lnTo>
                        <a:pt x="78" y="14"/>
                      </a:lnTo>
                      <a:lnTo>
                        <a:pt x="62" y="32"/>
                      </a:lnTo>
                      <a:lnTo>
                        <a:pt x="40" y="34"/>
                      </a:lnTo>
                      <a:lnTo>
                        <a:pt x="32" y="50"/>
                      </a:lnTo>
                      <a:lnTo>
                        <a:pt x="24" y="66"/>
                      </a:lnTo>
                      <a:lnTo>
                        <a:pt x="0" y="72"/>
                      </a:lnTo>
                      <a:lnTo>
                        <a:pt x="2" y="96"/>
                      </a:lnTo>
                      <a:lnTo>
                        <a:pt x="24" y="94"/>
                      </a:lnTo>
                      <a:lnTo>
                        <a:pt x="32" y="82"/>
                      </a:lnTo>
                      <a:lnTo>
                        <a:pt x="60" y="94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20" name="Freeform 108"/>
                <p:cNvSpPr>
                  <a:spLocks/>
                </p:cNvSpPr>
                <p:nvPr/>
              </p:nvSpPr>
              <p:spPr bwMode="auto">
                <a:xfrm>
                  <a:off x="4955037" y="4229139"/>
                  <a:ext cx="22254" cy="22950"/>
                </a:xfrm>
                <a:custGeom>
                  <a:avLst/>
                  <a:gdLst/>
                  <a:ahLst/>
                  <a:cxnLst>
                    <a:cxn ang="0">
                      <a:pos x="28" y="66"/>
                    </a:cxn>
                    <a:cxn ang="0">
                      <a:pos x="6" y="58"/>
                    </a:cxn>
                    <a:cxn ang="0">
                      <a:pos x="0" y="34"/>
                    </a:cxn>
                    <a:cxn ang="0">
                      <a:pos x="14" y="18"/>
                    </a:cxn>
                    <a:cxn ang="0">
                      <a:pos x="32" y="20"/>
                    </a:cxn>
                    <a:cxn ang="0">
                      <a:pos x="48" y="0"/>
                    </a:cxn>
                    <a:cxn ang="0">
                      <a:pos x="64" y="0"/>
                    </a:cxn>
                    <a:cxn ang="0">
                      <a:pos x="58" y="28"/>
                    </a:cxn>
                    <a:cxn ang="0">
                      <a:pos x="46" y="46"/>
                    </a:cxn>
                    <a:cxn ang="0">
                      <a:pos x="28" y="66"/>
                    </a:cxn>
                  </a:cxnLst>
                  <a:rect l="0" t="0" r="r" b="b"/>
                  <a:pathLst>
                    <a:path w="64" h="66">
                      <a:moveTo>
                        <a:pt x="28" y="66"/>
                      </a:moveTo>
                      <a:lnTo>
                        <a:pt x="6" y="58"/>
                      </a:lnTo>
                      <a:lnTo>
                        <a:pt x="0" y="34"/>
                      </a:lnTo>
                      <a:lnTo>
                        <a:pt x="14" y="18"/>
                      </a:lnTo>
                      <a:lnTo>
                        <a:pt x="32" y="20"/>
                      </a:lnTo>
                      <a:lnTo>
                        <a:pt x="48" y="0"/>
                      </a:lnTo>
                      <a:lnTo>
                        <a:pt x="64" y="0"/>
                      </a:lnTo>
                      <a:lnTo>
                        <a:pt x="58" y="28"/>
                      </a:lnTo>
                      <a:lnTo>
                        <a:pt x="46" y="46"/>
                      </a:lnTo>
                      <a:lnTo>
                        <a:pt x="28" y="66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21" name="Freeform 109"/>
                <p:cNvSpPr>
                  <a:spLocks/>
                </p:cNvSpPr>
                <p:nvPr/>
              </p:nvSpPr>
              <p:spPr bwMode="auto">
                <a:xfrm>
                  <a:off x="4707459" y="4391873"/>
                  <a:ext cx="15995" cy="31990"/>
                </a:xfrm>
                <a:custGeom>
                  <a:avLst/>
                  <a:gdLst/>
                  <a:ahLst/>
                  <a:cxnLst>
                    <a:cxn ang="0">
                      <a:pos x="32" y="92"/>
                    </a:cxn>
                    <a:cxn ang="0">
                      <a:pos x="40" y="80"/>
                    </a:cxn>
                    <a:cxn ang="0">
                      <a:pos x="34" y="68"/>
                    </a:cxn>
                    <a:cxn ang="0">
                      <a:pos x="26" y="48"/>
                    </a:cxn>
                    <a:cxn ang="0">
                      <a:pos x="32" y="36"/>
                    </a:cxn>
                    <a:cxn ang="0">
                      <a:pos x="44" y="30"/>
                    </a:cxn>
                    <a:cxn ang="0">
                      <a:pos x="46" y="18"/>
                    </a:cxn>
                    <a:cxn ang="0">
                      <a:pos x="40" y="8"/>
                    </a:cxn>
                    <a:cxn ang="0">
                      <a:pos x="26" y="0"/>
                    </a:cxn>
                    <a:cxn ang="0">
                      <a:pos x="12" y="6"/>
                    </a:cxn>
                    <a:cxn ang="0">
                      <a:pos x="6" y="22"/>
                    </a:cxn>
                    <a:cxn ang="0">
                      <a:pos x="10" y="36"/>
                    </a:cxn>
                    <a:cxn ang="0">
                      <a:pos x="0" y="56"/>
                    </a:cxn>
                    <a:cxn ang="0">
                      <a:pos x="6" y="82"/>
                    </a:cxn>
                    <a:cxn ang="0">
                      <a:pos x="32" y="92"/>
                    </a:cxn>
                  </a:cxnLst>
                  <a:rect l="0" t="0" r="r" b="b"/>
                  <a:pathLst>
                    <a:path w="46" h="92">
                      <a:moveTo>
                        <a:pt x="32" y="92"/>
                      </a:moveTo>
                      <a:lnTo>
                        <a:pt x="40" y="80"/>
                      </a:lnTo>
                      <a:lnTo>
                        <a:pt x="34" y="68"/>
                      </a:lnTo>
                      <a:lnTo>
                        <a:pt x="26" y="48"/>
                      </a:lnTo>
                      <a:lnTo>
                        <a:pt x="32" y="36"/>
                      </a:lnTo>
                      <a:lnTo>
                        <a:pt x="44" y="30"/>
                      </a:lnTo>
                      <a:lnTo>
                        <a:pt x="46" y="18"/>
                      </a:lnTo>
                      <a:lnTo>
                        <a:pt x="40" y="8"/>
                      </a:lnTo>
                      <a:lnTo>
                        <a:pt x="26" y="0"/>
                      </a:lnTo>
                      <a:lnTo>
                        <a:pt x="12" y="6"/>
                      </a:lnTo>
                      <a:lnTo>
                        <a:pt x="6" y="22"/>
                      </a:lnTo>
                      <a:lnTo>
                        <a:pt x="10" y="36"/>
                      </a:lnTo>
                      <a:lnTo>
                        <a:pt x="0" y="56"/>
                      </a:lnTo>
                      <a:lnTo>
                        <a:pt x="6" y="82"/>
                      </a:lnTo>
                      <a:lnTo>
                        <a:pt x="32" y="92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22" name="Freeform 110"/>
                <p:cNvSpPr>
                  <a:spLocks/>
                </p:cNvSpPr>
                <p:nvPr/>
              </p:nvSpPr>
              <p:spPr bwMode="auto">
                <a:xfrm>
                  <a:off x="5036405" y="4318852"/>
                  <a:ext cx="11127" cy="15995"/>
                </a:xfrm>
                <a:custGeom>
                  <a:avLst/>
                  <a:gdLst/>
                  <a:ahLst/>
                  <a:cxnLst>
                    <a:cxn ang="0">
                      <a:pos x="8" y="46"/>
                    </a:cxn>
                    <a:cxn ang="0">
                      <a:pos x="26" y="40"/>
                    </a:cxn>
                    <a:cxn ang="0">
                      <a:pos x="22" y="24"/>
                    </a:cxn>
                    <a:cxn ang="0">
                      <a:pos x="32" y="12"/>
                    </a:cxn>
                    <a:cxn ang="0">
                      <a:pos x="12" y="0"/>
                    </a:cxn>
                    <a:cxn ang="0">
                      <a:pos x="0" y="18"/>
                    </a:cxn>
                    <a:cxn ang="0">
                      <a:pos x="8" y="46"/>
                    </a:cxn>
                  </a:cxnLst>
                  <a:rect l="0" t="0" r="r" b="b"/>
                  <a:pathLst>
                    <a:path w="32" h="46">
                      <a:moveTo>
                        <a:pt x="8" y="46"/>
                      </a:moveTo>
                      <a:lnTo>
                        <a:pt x="26" y="40"/>
                      </a:lnTo>
                      <a:lnTo>
                        <a:pt x="22" y="24"/>
                      </a:lnTo>
                      <a:lnTo>
                        <a:pt x="32" y="12"/>
                      </a:lnTo>
                      <a:lnTo>
                        <a:pt x="12" y="0"/>
                      </a:lnTo>
                      <a:lnTo>
                        <a:pt x="0" y="18"/>
                      </a:lnTo>
                      <a:lnTo>
                        <a:pt x="8" y="46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23" name="Freeform 111"/>
                <p:cNvSpPr>
                  <a:spLocks/>
                </p:cNvSpPr>
                <p:nvPr/>
              </p:nvSpPr>
              <p:spPr bwMode="auto">
                <a:xfrm>
                  <a:off x="4865325" y="4176981"/>
                  <a:ext cx="15300" cy="16690"/>
                </a:xfrm>
                <a:custGeom>
                  <a:avLst/>
                  <a:gdLst/>
                  <a:ahLst/>
                  <a:cxnLst>
                    <a:cxn ang="0">
                      <a:pos x="14" y="42"/>
                    </a:cxn>
                    <a:cxn ang="0">
                      <a:pos x="24" y="32"/>
                    </a:cxn>
                    <a:cxn ang="0">
                      <a:pos x="34" y="26"/>
                    </a:cxn>
                    <a:cxn ang="0">
                      <a:pos x="44" y="20"/>
                    </a:cxn>
                    <a:cxn ang="0">
                      <a:pos x="36" y="4"/>
                    </a:cxn>
                    <a:cxn ang="0">
                      <a:pos x="8" y="0"/>
                    </a:cxn>
                    <a:cxn ang="0">
                      <a:pos x="4" y="20"/>
                    </a:cxn>
                    <a:cxn ang="0">
                      <a:pos x="0" y="34"/>
                    </a:cxn>
                    <a:cxn ang="0">
                      <a:pos x="0" y="48"/>
                    </a:cxn>
                    <a:cxn ang="0">
                      <a:pos x="14" y="42"/>
                    </a:cxn>
                  </a:cxnLst>
                  <a:rect l="0" t="0" r="r" b="b"/>
                  <a:pathLst>
                    <a:path w="44" h="48">
                      <a:moveTo>
                        <a:pt x="14" y="42"/>
                      </a:moveTo>
                      <a:lnTo>
                        <a:pt x="24" y="32"/>
                      </a:lnTo>
                      <a:lnTo>
                        <a:pt x="34" y="26"/>
                      </a:lnTo>
                      <a:lnTo>
                        <a:pt x="44" y="20"/>
                      </a:lnTo>
                      <a:lnTo>
                        <a:pt x="36" y="4"/>
                      </a:lnTo>
                      <a:lnTo>
                        <a:pt x="8" y="0"/>
                      </a:lnTo>
                      <a:lnTo>
                        <a:pt x="4" y="20"/>
                      </a:lnTo>
                      <a:lnTo>
                        <a:pt x="0" y="34"/>
                      </a:lnTo>
                      <a:lnTo>
                        <a:pt x="0" y="48"/>
                      </a:lnTo>
                      <a:lnTo>
                        <a:pt x="14" y="42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24" name="Freeform 112"/>
                <p:cNvSpPr>
                  <a:spLocks/>
                </p:cNvSpPr>
                <p:nvPr/>
              </p:nvSpPr>
              <p:spPr bwMode="auto">
                <a:xfrm>
                  <a:off x="4955037" y="4293120"/>
                  <a:ext cx="11127" cy="12518"/>
                </a:xfrm>
                <a:custGeom>
                  <a:avLst/>
                  <a:gdLst/>
                  <a:ahLst/>
                  <a:cxnLst>
                    <a:cxn ang="0">
                      <a:pos x="18" y="30"/>
                    </a:cxn>
                    <a:cxn ang="0">
                      <a:pos x="4" y="26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20" y="0"/>
                    </a:cxn>
                    <a:cxn ang="0">
                      <a:pos x="30" y="16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30" h="30">
                      <a:moveTo>
                        <a:pt x="18" y="30"/>
                      </a:moveTo>
                      <a:lnTo>
                        <a:pt x="4" y="26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20" y="0"/>
                      </a:lnTo>
                      <a:lnTo>
                        <a:pt x="30" y="16"/>
                      </a:lnTo>
                      <a:lnTo>
                        <a:pt x="18" y="3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25" name="Freeform 113"/>
                <p:cNvSpPr>
                  <a:spLocks/>
                </p:cNvSpPr>
                <p:nvPr/>
              </p:nvSpPr>
              <p:spPr bwMode="auto">
                <a:xfrm>
                  <a:off x="4947387" y="4333108"/>
                  <a:ext cx="9389" cy="9389"/>
                </a:xfrm>
                <a:custGeom>
                  <a:avLst/>
                  <a:gdLst/>
                  <a:ahLst/>
                  <a:cxnLst>
                    <a:cxn ang="0">
                      <a:pos x="18" y="30"/>
                    </a:cxn>
                    <a:cxn ang="0">
                      <a:pos x="4" y="26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20" y="0"/>
                    </a:cxn>
                    <a:cxn ang="0">
                      <a:pos x="30" y="16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30" h="30">
                      <a:moveTo>
                        <a:pt x="18" y="30"/>
                      </a:moveTo>
                      <a:lnTo>
                        <a:pt x="4" y="26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20" y="0"/>
                      </a:lnTo>
                      <a:lnTo>
                        <a:pt x="30" y="16"/>
                      </a:lnTo>
                      <a:lnTo>
                        <a:pt x="18" y="3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26" name="Freeform 114"/>
                <p:cNvSpPr>
                  <a:spLocks/>
                </p:cNvSpPr>
                <p:nvPr/>
              </p:nvSpPr>
              <p:spPr bwMode="auto">
                <a:xfrm>
                  <a:off x="4934174" y="4384919"/>
                  <a:ext cx="10432" cy="10432"/>
                </a:xfrm>
                <a:custGeom>
                  <a:avLst/>
                  <a:gdLst/>
                  <a:ahLst/>
                  <a:cxnLst>
                    <a:cxn ang="0">
                      <a:pos x="18" y="30"/>
                    </a:cxn>
                    <a:cxn ang="0">
                      <a:pos x="4" y="26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20" y="0"/>
                    </a:cxn>
                    <a:cxn ang="0">
                      <a:pos x="30" y="16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30" h="30">
                      <a:moveTo>
                        <a:pt x="18" y="30"/>
                      </a:moveTo>
                      <a:lnTo>
                        <a:pt x="4" y="26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20" y="0"/>
                      </a:lnTo>
                      <a:lnTo>
                        <a:pt x="30" y="16"/>
                      </a:lnTo>
                      <a:lnTo>
                        <a:pt x="18" y="3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27" name="Freeform 115"/>
                <p:cNvSpPr>
                  <a:spLocks/>
                </p:cNvSpPr>
                <p:nvPr/>
              </p:nvSpPr>
              <p:spPr bwMode="auto">
                <a:xfrm rot="19703550">
                  <a:off x="4878538" y="4299726"/>
                  <a:ext cx="12518" cy="9389"/>
                </a:xfrm>
                <a:custGeom>
                  <a:avLst/>
                  <a:gdLst/>
                  <a:ahLst/>
                  <a:cxnLst>
                    <a:cxn ang="0">
                      <a:pos x="18" y="30"/>
                    </a:cxn>
                    <a:cxn ang="0">
                      <a:pos x="4" y="26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20" y="0"/>
                    </a:cxn>
                    <a:cxn ang="0">
                      <a:pos x="30" y="16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30" h="30">
                      <a:moveTo>
                        <a:pt x="18" y="30"/>
                      </a:moveTo>
                      <a:lnTo>
                        <a:pt x="4" y="26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20" y="0"/>
                      </a:lnTo>
                      <a:lnTo>
                        <a:pt x="30" y="16"/>
                      </a:lnTo>
                      <a:lnTo>
                        <a:pt x="18" y="3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28" name="Freeform 116"/>
                <p:cNvSpPr>
                  <a:spLocks/>
                </p:cNvSpPr>
                <p:nvPr/>
              </p:nvSpPr>
              <p:spPr bwMode="auto">
                <a:xfrm rot="19703550">
                  <a:off x="4896620" y="4290338"/>
                  <a:ext cx="9389" cy="10084"/>
                </a:xfrm>
                <a:custGeom>
                  <a:avLst/>
                  <a:gdLst/>
                  <a:ahLst/>
                  <a:cxnLst>
                    <a:cxn ang="0">
                      <a:pos x="18" y="30"/>
                    </a:cxn>
                    <a:cxn ang="0">
                      <a:pos x="4" y="26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20" y="0"/>
                    </a:cxn>
                    <a:cxn ang="0">
                      <a:pos x="30" y="16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30" h="30">
                      <a:moveTo>
                        <a:pt x="18" y="30"/>
                      </a:moveTo>
                      <a:lnTo>
                        <a:pt x="4" y="26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20" y="0"/>
                      </a:lnTo>
                      <a:lnTo>
                        <a:pt x="30" y="16"/>
                      </a:lnTo>
                      <a:lnTo>
                        <a:pt x="18" y="3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29" name="Freeform 117"/>
                <p:cNvSpPr>
                  <a:spLocks/>
                </p:cNvSpPr>
                <p:nvPr/>
              </p:nvSpPr>
              <p:spPr bwMode="auto">
                <a:xfrm rot="19703550">
                  <a:off x="4949821" y="4201321"/>
                  <a:ext cx="12171" cy="11822"/>
                </a:xfrm>
                <a:custGeom>
                  <a:avLst/>
                  <a:gdLst/>
                  <a:ahLst/>
                  <a:cxnLst>
                    <a:cxn ang="0">
                      <a:pos x="18" y="30"/>
                    </a:cxn>
                    <a:cxn ang="0">
                      <a:pos x="4" y="26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20" y="0"/>
                    </a:cxn>
                    <a:cxn ang="0">
                      <a:pos x="30" y="16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30" h="30">
                      <a:moveTo>
                        <a:pt x="18" y="30"/>
                      </a:moveTo>
                      <a:lnTo>
                        <a:pt x="4" y="26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20" y="0"/>
                      </a:lnTo>
                      <a:lnTo>
                        <a:pt x="30" y="16"/>
                      </a:lnTo>
                      <a:lnTo>
                        <a:pt x="18" y="3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30" name="Freeform 118"/>
                <p:cNvSpPr>
                  <a:spLocks/>
                </p:cNvSpPr>
                <p:nvPr/>
              </p:nvSpPr>
              <p:spPr bwMode="auto">
                <a:xfrm rot="19703550">
                  <a:off x="4907747" y="4122388"/>
                  <a:ext cx="9389" cy="9389"/>
                </a:xfrm>
                <a:custGeom>
                  <a:avLst/>
                  <a:gdLst/>
                  <a:ahLst/>
                  <a:cxnLst>
                    <a:cxn ang="0">
                      <a:pos x="18" y="30"/>
                    </a:cxn>
                    <a:cxn ang="0">
                      <a:pos x="4" y="26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20" y="0"/>
                    </a:cxn>
                    <a:cxn ang="0">
                      <a:pos x="30" y="16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30" h="30">
                      <a:moveTo>
                        <a:pt x="18" y="30"/>
                      </a:moveTo>
                      <a:lnTo>
                        <a:pt x="4" y="26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20" y="0"/>
                      </a:lnTo>
                      <a:lnTo>
                        <a:pt x="30" y="16"/>
                      </a:lnTo>
                      <a:lnTo>
                        <a:pt x="18" y="3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31" name="Freeform 119"/>
                <p:cNvSpPr>
                  <a:spLocks/>
                </p:cNvSpPr>
                <p:nvPr/>
              </p:nvSpPr>
              <p:spPr bwMode="auto">
                <a:xfrm rot="19703550">
                  <a:off x="4916441" y="4135949"/>
                  <a:ext cx="9389" cy="9389"/>
                </a:xfrm>
                <a:custGeom>
                  <a:avLst/>
                  <a:gdLst/>
                  <a:ahLst/>
                  <a:cxnLst>
                    <a:cxn ang="0">
                      <a:pos x="18" y="30"/>
                    </a:cxn>
                    <a:cxn ang="0">
                      <a:pos x="4" y="26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20" y="0"/>
                    </a:cxn>
                    <a:cxn ang="0">
                      <a:pos x="30" y="16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30" h="30">
                      <a:moveTo>
                        <a:pt x="18" y="30"/>
                      </a:moveTo>
                      <a:lnTo>
                        <a:pt x="4" y="26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20" y="0"/>
                      </a:lnTo>
                      <a:lnTo>
                        <a:pt x="30" y="16"/>
                      </a:lnTo>
                      <a:lnTo>
                        <a:pt x="18" y="30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32" name="Freeform 120"/>
                <p:cNvSpPr>
                  <a:spLocks/>
                </p:cNvSpPr>
                <p:nvPr/>
              </p:nvSpPr>
              <p:spPr bwMode="auto">
                <a:xfrm>
                  <a:off x="3658725" y="4129690"/>
                  <a:ext cx="871395" cy="1082463"/>
                </a:xfrm>
                <a:custGeom>
                  <a:avLst/>
                  <a:gdLst/>
                  <a:ahLst/>
                  <a:cxnLst>
                    <a:cxn ang="0">
                      <a:pos x="1548" y="1564"/>
                    </a:cxn>
                    <a:cxn ang="0">
                      <a:pos x="1718" y="1462"/>
                    </a:cxn>
                    <a:cxn ang="0">
                      <a:pos x="2014" y="1386"/>
                    </a:cxn>
                    <a:cxn ang="0">
                      <a:pos x="2068" y="1216"/>
                    </a:cxn>
                    <a:cxn ang="0">
                      <a:pos x="2220" y="1110"/>
                    </a:cxn>
                    <a:cxn ang="0">
                      <a:pos x="2396" y="1052"/>
                    </a:cxn>
                    <a:cxn ang="0">
                      <a:pos x="2502" y="942"/>
                    </a:cxn>
                    <a:cxn ang="0">
                      <a:pos x="2440" y="822"/>
                    </a:cxn>
                    <a:cxn ang="0">
                      <a:pos x="2362" y="780"/>
                    </a:cxn>
                    <a:cxn ang="0">
                      <a:pos x="2336" y="644"/>
                    </a:cxn>
                    <a:cxn ang="0">
                      <a:pos x="2292" y="576"/>
                    </a:cxn>
                    <a:cxn ang="0">
                      <a:pos x="2350" y="424"/>
                    </a:cxn>
                    <a:cxn ang="0">
                      <a:pos x="2420" y="382"/>
                    </a:cxn>
                    <a:cxn ang="0">
                      <a:pos x="2294" y="320"/>
                    </a:cxn>
                    <a:cxn ang="0">
                      <a:pos x="2374" y="166"/>
                    </a:cxn>
                    <a:cxn ang="0">
                      <a:pos x="2304" y="32"/>
                    </a:cxn>
                    <a:cxn ang="0">
                      <a:pos x="2268" y="106"/>
                    </a:cxn>
                    <a:cxn ang="0">
                      <a:pos x="2164" y="214"/>
                    </a:cxn>
                    <a:cxn ang="0">
                      <a:pos x="2190" y="254"/>
                    </a:cxn>
                    <a:cxn ang="0">
                      <a:pos x="2234" y="348"/>
                    </a:cxn>
                    <a:cxn ang="0">
                      <a:pos x="2128" y="330"/>
                    </a:cxn>
                    <a:cxn ang="0">
                      <a:pos x="2150" y="458"/>
                    </a:cxn>
                    <a:cxn ang="0">
                      <a:pos x="2104" y="506"/>
                    </a:cxn>
                    <a:cxn ang="0">
                      <a:pos x="2146" y="554"/>
                    </a:cxn>
                    <a:cxn ang="0">
                      <a:pos x="2256" y="616"/>
                    </a:cxn>
                    <a:cxn ang="0">
                      <a:pos x="2208" y="746"/>
                    </a:cxn>
                    <a:cxn ang="0">
                      <a:pos x="2140" y="654"/>
                    </a:cxn>
                    <a:cxn ang="0">
                      <a:pos x="2070" y="548"/>
                    </a:cxn>
                    <a:cxn ang="0">
                      <a:pos x="2076" y="704"/>
                    </a:cxn>
                    <a:cxn ang="0">
                      <a:pos x="2130" y="872"/>
                    </a:cxn>
                    <a:cxn ang="0">
                      <a:pos x="2046" y="978"/>
                    </a:cxn>
                    <a:cxn ang="0">
                      <a:pos x="1916" y="1066"/>
                    </a:cxn>
                    <a:cxn ang="0">
                      <a:pos x="1870" y="972"/>
                    </a:cxn>
                    <a:cxn ang="0">
                      <a:pos x="1862" y="1042"/>
                    </a:cxn>
                    <a:cxn ang="0">
                      <a:pos x="1818" y="1054"/>
                    </a:cxn>
                    <a:cxn ang="0">
                      <a:pos x="1788" y="1166"/>
                    </a:cxn>
                    <a:cxn ang="0">
                      <a:pos x="1700" y="1274"/>
                    </a:cxn>
                    <a:cxn ang="0">
                      <a:pos x="1604" y="1312"/>
                    </a:cxn>
                    <a:cxn ang="0">
                      <a:pos x="1606" y="1436"/>
                    </a:cxn>
                    <a:cxn ang="0">
                      <a:pos x="1542" y="1338"/>
                    </a:cxn>
                    <a:cxn ang="0">
                      <a:pos x="1440" y="1536"/>
                    </a:cxn>
                    <a:cxn ang="0">
                      <a:pos x="1318" y="1722"/>
                    </a:cxn>
                    <a:cxn ang="0">
                      <a:pos x="1133" y="1888"/>
                    </a:cxn>
                    <a:cxn ang="0">
                      <a:pos x="996" y="2053"/>
                    </a:cxn>
                    <a:cxn ang="0">
                      <a:pos x="879" y="2144"/>
                    </a:cxn>
                    <a:cxn ang="0">
                      <a:pos x="752" y="2201"/>
                    </a:cxn>
                    <a:cxn ang="0">
                      <a:pos x="596" y="2303"/>
                    </a:cxn>
                    <a:cxn ang="0">
                      <a:pos x="449" y="2425"/>
                    </a:cxn>
                    <a:cxn ang="0">
                      <a:pos x="308" y="2566"/>
                    </a:cxn>
                    <a:cxn ang="0">
                      <a:pos x="189" y="2717"/>
                    </a:cxn>
                    <a:cxn ang="0">
                      <a:pos x="51" y="2920"/>
                    </a:cxn>
                    <a:cxn ang="0">
                      <a:pos x="81" y="3046"/>
                    </a:cxn>
                    <a:cxn ang="0">
                      <a:pos x="317" y="2962"/>
                    </a:cxn>
                    <a:cxn ang="0">
                      <a:pos x="440" y="2801"/>
                    </a:cxn>
                    <a:cxn ang="0">
                      <a:pos x="656" y="2680"/>
                    </a:cxn>
                    <a:cxn ang="0">
                      <a:pos x="849" y="2506"/>
                    </a:cxn>
                    <a:cxn ang="0">
                      <a:pos x="929" y="2357"/>
                    </a:cxn>
                    <a:cxn ang="0">
                      <a:pos x="1115" y="2288"/>
                    </a:cxn>
                    <a:cxn ang="0">
                      <a:pos x="1294" y="2159"/>
                    </a:cxn>
                    <a:cxn ang="0">
                      <a:pos x="1388" y="1996"/>
                    </a:cxn>
                    <a:cxn ang="0">
                      <a:pos x="1519" y="1831"/>
                    </a:cxn>
                    <a:cxn ang="0">
                      <a:pos x="1500" y="1684"/>
                    </a:cxn>
                  </a:cxnLst>
                  <a:rect l="0" t="0" r="r" b="b"/>
                  <a:pathLst>
                    <a:path w="2506" h="3113">
                      <a:moveTo>
                        <a:pt x="1584" y="1728"/>
                      </a:moveTo>
                      <a:lnTo>
                        <a:pt x="1578" y="1700"/>
                      </a:lnTo>
                      <a:lnTo>
                        <a:pt x="1578" y="1682"/>
                      </a:lnTo>
                      <a:lnTo>
                        <a:pt x="1574" y="1666"/>
                      </a:lnTo>
                      <a:lnTo>
                        <a:pt x="1564" y="1652"/>
                      </a:lnTo>
                      <a:lnTo>
                        <a:pt x="1556" y="1640"/>
                      </a:lnTo>
                      <a:lnTo>
                        <a:pt x="1550" y="1630"/>
                      </a:lnTo>
                      <a:lnTo>
                        <a:pt x="1552" y="1606"/>
                      </a:lnTo>
                      <a:lnTo>
                        <a:pt x="1554" y="1594"/>
                      </a:lnTo>
                      <a:lnTo>
                        <a:pt x="1548" y="1580"/>
                      </a:lnTo>
                      <a:lnTo>
                        <a:pt x="1548" y="1564"/>
                      </a:lnTo>
                      <a:lnTo>
                        <a:pt x="1550" y="1544"/>
                      </a:lnTo>
                      <a:lnTo>
                        <a:pt x="1566" y="1528"/>
                      </a:lnTo>
                      <a:lnTo>
                        <a:pt x="1578" y="1518"/>
                      </a:lnTo>
                      <a:lnTo>
                        <a:pt x="1596" y="1518"/>
                      </a:lnTo>
                      <a:lnTo>
                        <a:pt x="1622" y="1516"/>
                      </a:lnTo>
                      <a:lnTo>
                        <a:pt x="1644" y="1502"/>
                      </a:lnTo>
                      <a:lnTo>
                        <a:pt x="1648" y="1482"/>
                      </a:lnTo>
                      <a:lnTo>
                        <a:pt x="1674" y="1478"/>
                      </a:lnTo>
                      <a:lnTo>
                        <a:pt x="1696" y="1488"/>
                      </a:lnTo>
                      <a:lnTo>
                        <a:pt x="1718" y="1478"/>
                      </a:lnTo>
                      <a:lnTo>
                        <a:pt x="1718" y="1462"/>
                      </a:lnTo>
                      <a:lnTo>
                        <a:pt x="1740" y="1468"/>
                      </a:lnTo>
                      <a:lnTo>
                        <a:pt x="1754" y="1460"/>
                      </a:lnTo>
                      <a:lnTo>
                        <a:pt x="1768" y="1444"/>
                      </a:lnTo>
                      <a:lnTo>
                        <a:pt x="1794" y="1446"/>
                      </a:lnTo>
                      <a:lnTo>
                        <a:pt x="1798" y="1464"/>
                      </a:lnTo>
                      <a:lnTo>
                        <a:pt x="1836" y="1450"/>
                      </a:lnTo>
                      <a:lnTo>
                        <a:pt x="1876" y="1446"/>
                      </a:lnTo>
                      <a:lnTo>
                        <a:pt x="1918" y="1446"/>
                      </a:lnTo>
                      <a:lnTo>
                        <a:pt x="1968" y="1432"/>
                      </a:lnTo>
                      <a:lnTo>
                        <a:pt x="2002" y="1398"/>
                      </a:lnTo>
                      <a:lnTo>
                        <a:pt x="2014" y="1386"/>
                      </a:lnTo>
                      <a:lnTo>
                        <a:pt x="2024" y="1366"/>
                      </a:lnTo>
                      <a:lnTo>
                        <a:pt x="2044" y="1360"/>
                      </a:lnTo>
                      <a:lnTo>
                        <a:pt x="2044" y="1336"/>
                      </a:lnTo>
                      <a:lnTo>
                        <a:pt x="2034" y="1318"/>
                      </a:lnTo>
                      <a:lnTo>
                        <a:pt x="2032" y="1304"/>
                      </a:lnTo>
                      <a:lnTo>
                        <a:pt x="2034" y="1290"/>
                      </a:lnTo>
                      <a:lnTo>
                        <a:pt x="2046" y="1286"/>
                      </a:lnTo>
                      <a:lnTo>
                        <a:pt x="2056" y="1270"/>
                      </a:lnTo>
                      <a:lnTo>
                        <a:pt x="2054" y="1256"/>
                      </a:lnTo>
                      <a:lnTo>
                        <a:pt x="2052" y="1238"/>
                      </a:lnTo>
                      <a:lnTo>
                        <a:pt x="2068" y="1216"/>
                      </a:lnTo>
                      <a:lnTo>
                        <a:pt x="2076" y="1194"/>
                      </a:lnTo>
                      <a:lnTo>
                        <a:pt x="2096" y="1176"/>
                      </a:lnTo>
                      <a:lnTo>
                        <a:pt x="2118" y="1154"/>
                      </a:lnTo>
                      <a:lnTo>
                        <a:pt x="2128" y="1140"/>
                      </a:lnTo>
                      <a:lnTo>
                        <a:pt x="2152" y="1128"/>
                      </a:lnTo>
                      <a:lnTo>
                        <a:pt x="2152" y="1116"/>
                      </a:lnTo>
                      <a:lnTo>
                        <a:pt x="2172" y="1108"/>
                      </a:lnTo>
                      <a:lnTo>
                        <a:pt x="2188" y="1110"/>
                      </a:lnTo>
                      <a:lnTo>
                        <a:pt x="2192" y="1130"/>
                      </a:lnTo>
                      <a:lnTo>
                        <a:pt x="2208" y="1122"/>
                      </a:lnTo>
                      <a:lnTo>
                        <a:pt x="2220" y="1110"/>
                      </a:lnTo>
                      <a:lnTo>
                        <a:pt x="2238" y="1094"/>
                      </a:lnTo>
                      <a:lnTo>
                        <a:pt x="2252" y="1088"/>
                      </a:lnTo>
                      <a:lnTo>
                        <a:pt x="2274" y="1092"/>
                      </a:lnTo>
                      <a:lnTo>
                        <a:pt x="2292" y="1092"/>
                      </a:lnTo>
                      <a:lnTo>
                        <a:pt x="2304" y="1104"/>
                      </a:lnTo>
                      <a:lnTo>
                        <a:pt x="2322" y="1098"/>
                      </a:lnTo>
                      <a:lnTo>
                        <a:pt x="2338" y="1100"/>
                      </a:lnTo>
                      <a:lnTo>
                        <a:pt x="2358" y="1096"/>
                      </a:lnTo>
                      <a:lnTo>
                        <a:pt x="2374" y="1096"/>
                      </a:lnTo>
                      <a:lnTo>
                        <a:pt x="2382" y="1076"/>
                      </a:lnTo>
                      <a:lnTo>
                        <a:pt x="2396" y="1052"/>
                      </a:lnTo>
                      <a:lnTo>
                        <a:pt x="2404" y="1032"/>
                      </a:lnTo>
                      <a:lnTo>
                        <a:pt x="2422" y="1020"/>
                      </a:lnTo>
                      <a:lnTo>
                        <a:pt x="2436" y="1030"/>
                      </a:lnTo>
                      <a:lnTo>
                        <a:pt x="2448" y="1018"/>
                      </a:lnTo>
                      <a:lnTo>
                        <a:pt x="2444" y="1004"/>
                      </a:lnTo>
                      <a:lnTo>
                        <a:pt x="2452" y="990"/>
                      </a:lnTo>
                      <a:lnTo>
                        <a:pt x="2472" y="980"/>
                      </a:lnTo>
                      <a:lnTo>
                        <a:pt x="2482" y="970"/>
                      </a:lnTo>
                      <a:lnTo>
                        <a:pt x="2496" y="962"/>
                      </a:lnTo>
                      <a:lnTo>
                        <a:pt x="2506" y="954"/>
                      </a:lnTo>
                      <a:lnTo>
                        <a:pt x="2502" y="942"/>
                      </a:lnTo>
                      <a:lnTo>
                        <a:pt x="2494" y="930"/>
                      </a:lnTo>
                      <a:lnTo>
                        <a:pt x="2484" y="920"/>
                      </a:lnTo>
                      <a:lnTo>
                        <a:pt x="2468" y="920"/>
                      </a:lnTo>
                      <a:lnTo>
                        <a:pt x="2458" y="914"/>
                      </a:lnTo>
                      <a:lnTo>
                        <a:pt x="2444" y="896"/>
                      </a:lnTo>
                      <a:lnTo>
                        <a:pt x="2454" y="878"/>
                      </a:lnTo>
                      <a:lnTo>
                        <a:pt x="2442" y="864"/>
                      </a:lnTo>
                      <a:lnTo>
                        <a:pt x="2424" y="850"/>
                      </a:lnTo>
                      <a:lnTo>
                        <a:pt x="2414" y="834"/>
                      </a:lnTo>
                      <a:lnTo>
                        <a:pt x="2424" y="824"/>
                      </a:lnTo>
                      <a:lnTo>
                        <a:pt x="2440" y="822"/>
                      </a:lnTo>
                      <a:lnTo>
                        <a:pt x="2454" y="818"/>
                      </a:lnTo>
                      <a:lnTo>
                        <a:pt x="2446" y="800"/>
                      </a:lnTo>
                      <a:lnTo>
                        <a:pt x="2434" y="788"/>
                      </a:lnTo>
                      <a:lnTo>
                        <a:pt x="2422" y="780"/>
                      </a:lnTo>
                      <a:lnTo>
                        <a:pt x="2412" y="798"/>
                      </a:lnTo>
                      <a:lnTo>
                        <a:pt x="2386" y="798"/>
                      </a:lnTo>
                      <a:lnTo>
                        <a:pt x="2370" y="810"/>
                      </a:lnTo>
                      <a:lnTo>
                        <a:pt x="2358" y="820"/>
                      </a:lnTo>
                      <a:lnTo>
                        <a:pt x="2346" y="816"/>
                      </a:lnTo>
                      <a:lnTo>
                        <a:pt x="2340" y="802"/>
                      </a:lnTo>
                      <a:lnTo>
                        <a:pt x="2362" y="780"/>
                      </a:lnTo>
                      <a:lnTo>
                        <a:pt x="2364" y="764"/>
                      </a:lnTo>
                      <a:lnTo>
                        <a:pt x="2374" y="744"/>
                      </a:lnTo>
                      <a:lnTo>
                        <a:pt x="2372" y="726"/>
                      </a:lnTo>
                      <a:lnTo>
                        <a:pt x="2360" y="712"/>
                      </a:lnTo>
                      <a:lnTo>
                        <a:pt x="2356" y="698"/>
                      </a:lnTo>
                      <a:lnTo>
                        <a:pt x="2356" y="684"/>
                      </a:lnTo>
                      <a:lnTo>
                        <a:pt x="2372" y="680"/>
                      </a:lnTo>
                      <a:lnTo>
                        <a:pt x="2380" y="664"/>
                      </a:lnTo>
                      <a:lnTo>
                        <a:pt x="2366" y="656"/>
                      </a:lnTo>
                      <a:lnTo>
                        <a:pt x="2350" y="640"/>
                      </a:lnTo>
                      <a:lnTo>
                        <a:pt x="2336" y="644"/>
                      </a:lnTo>
                      <a:lnTo>
                        <a:pt x="2328" y="656"/>
                      </a:lnTo>
                      <a:lnTo>
                        <a:pt x="2324" y="670"/>
                      </a:lnTo>
                      <a:lnTo>
                        <a:pt x="2306" y="656"/>
                      </a:lnTo>
                      <a:lnTo>
                        <a:pt x="2308" y="642"/>
                      </a:lnTo>
                      <a:lnTo>
                        <a:pt x="2308" y="626"/>
                      </a:lnTo>
                      <a:lnTo>
                        <a:pt x="2304" y="610"/>
                      </a:lnTo>
                      <a:lnTo>
                        <a:pt x="2292" y="602"/>
                      </a:lnTo>
                      <a:lnTo>
                        <a:pt x="2270" y="602"/>
                      </a:lnTo>
                      <a:lnTo>
                        <a:pt x="2264" y="586"/>
                      </a:lnTo>
                      <a:lnTo>
                        <a:pt x="2274" y="578"/>
                      </a:lnTo>
                      <a:lnTo>
                        <a:pt x="2292" y="576"/>
                      </a:lnTo>
                      <a:lnTo>
                        <a:pt x="2280" y="550"/>
                      </a:lnTo>
                      <a:lnTo>
                        <a:pt x="2280" y="518"/>
                      </a:lnTo>
                      <a:lnTo>
                        <a:pt x="2280" y="498"/>
                      </a:lnTo>
                      <a:lnTo>
                        <a:pt x="2292" y="476"/>
                      </a:lnTo>
                      <a:lnTo>
                        <a:pt x="2298" y="456"/>
                      </a:lnTo>
                      <a:lnTo>
                        <a:pt x="2318" y="440"/>
                      </a:lnTo>
                      <a:lnTo>
                        <a:pt x="2338" y="458"/>
                      </a:lnTo>
                      <a:lnTo>
                        <a:pt x="2346" y="468"/>
                      </a:lnTo>
                      <a:lnTo>
                        <a:pt x="2366" y="456"/>
                      </a:lnTo>
                      <a:lnTo>
                        <a:pt x="2366" y="438"/>
                      </a:lnTo>
                      <a:lnTo>
                        <a:pt x="2350" y="424"/>
                      </a:lnTo>
                      <a:lnTo>
                        <a:pt x="2368" y="412"/>
                      </a:lnTo>
                      <a:lnTo>
                        <a:pt x="2384" y="420"/>
                      </a:lnTo>
                      <a:lnTo>
                        <a:pt x="2396" y="432"/>
                      </a:lnTo>
                      <a:lnTo>
                        <a:pt x="2396" y="446"/>
                      </a:lnTo>
                      <a:lnTo>
                        <a:pt x="2406" y="460"/>
                      </a:lnTo>
                      <a:lnTo>
                        <a:pt x="2428" y="460"/>
                      </a:lnTo>
                      <a:lnTo>
                        <a:pt x="2440" y="444"/>
                      </a:lnTo>
                      <a:lnTo>
                        <a:pt x="2436" y="426"/>
                      </a:lnTo>
                      <a:lnTo>
                        <a:pt x="2426" y="408"/>
                      </a:lnTo>
                      <a:lnTo>
                        <a:pt x="2410" y="398"/>
                      </a:lnTo>
                      <a:lnTo>
                        <a:pt x="2420" y="382"/>
                      </a:lnTo>
                      <a:lnTo>
                        <a:pt x="2414" y="364"/>
                      </a:lnTo>
                      <a:lnTo>
                        <a:pt x="2390" y="364"/>
                      </a:lnTo>
                      <a:lnTo>
                        <a:pt x="2368" y="364"/>
                      </a:lnTo>
                      <a:lnTo>
                        <a:pt x="2362" y="380"/>
                      </a:lnTo>
                      <a:lnTo>
                        <a:pt x="2350" y="390"/>
                      </a:lnTo>
                      <a:lnTo>
                        <a:pt x="2338" y="394"/>
                      </a:lnTo>
                      <a:lnTo>
                        <a:pt x="2324" y="384"/>
                      </a:lnTo>
                      <a:lnTo>
                        <a:pt x="2324" y="366"/>
                      </a:lnTo>
                      <a:lnTo>
                        <a:pt x="2300" y="350"/>
                      </a:lnTo>
                      <a:lnTo>
                        <a:pt x="2298" y="336"/>
                      </a:lnTo>
                      <a:lnTo>
                        <a:pt x="2294" y="320"/>
                      </a:lnTo>
                      <a:lnTo>
                        <a:pt x="2320" y="300"/>
                      </a:lnTo>
                      <a:lnTo>
                        <a:pt x="2336" y="296"/>
                      </a:lnTo>
                      <a:lnTo>
                        <a:pt x="2342" y="286"/>
                      </a:lnTo>
                      <a:lnTo>
                        <a:pt x="2342" y="274"/>
                      </a:lnTo>
                      <a:lnTo>
                        <a:pt x="2340" y="258"/>
                      </a:lnTo>
                      <a:lnTo>
                        <a:pt x="2342" y="244"/>
                      </a:lnTo>
                      <a:lnTo>
                        <a:pt x="2362" y="236"/>
                      </a:lnTo>
                      <a:lnTo>
                        <a:pt x="2372" y="220"/>
                      </a:lnTo>
                      <a:lnTo>
                        <a:pt x="2378" y="200"/>
                      </a:lnTo>
                      <a:lnTo>
                        <a:pt x="2376" y="184"/>
                      </a:lnTo>
                      <a:lnTo>
                        <a:pt x="2374" y="166"/>
                      </a:lnTo>
                      <a:lnTo>
                        <a:pt x="2358" y="146"/>
                      </a:lnTo>
                      <a:lnTo>
                        <a:pt x="2360" y="124"/>
                      </a:lnTo>
                      <a:lnTo>
                        <a:pt x="2342" y="132"/>
                      </a:lnTo>
                      <a:lnTo>
                        <a:pt x="2328" y="144"/>
                      </a:lnTo>
                      <a:lnTo>
                        <a:pt x="2320" y="134"/>
                      </a:lnTo>
                      <a:lnTo>
                        <a:pt x="2322" y="120"/>
                      </a:lnTo>
                      <a:lnTo>
                        <a:pt x="2328" y="98"/>
                      </a:lnTo>
                      <a:lnTo>
                        <a:pt x="2326" y="80"/>
                      </a:lnTo>
                      <a:lnTo>
                        <a:pt x="2314" y="62"/>
                      </a:lnTo>
                      <a:lnTo>
                        <a:pt x="2304" y="44"/>
                      </a:lnTo>
                      <a:lnTo>
                        <a:pt x="2304" y="32"/>
                      </a:lnTo>
                      <a:lnTo>
                        <a:pt x="2318" y="30"/>
                      </a:lnTo>
                      <a:lnTo>
                        <a:pt x="2328" y="22"/>
                      </a:lnTo>
                      <a:lnTo>
                        <a:pt x="2328" y="6"/>
                      </a:lnTo>
                      <a:lnTo>
                        <a:pt x="2308" y="0"/>
                      </a:lnTo>
                      <a:lnTo>
                        <a:pt x="2298" y="16"/>
                      </a:lnTo>
                      <a:lnTo>
                        <a:pt x="2302" y="28"/>
                      </a:lnTo>
                      <a:lnTo>
                        <a:pt x="2280" y="36"/>
                      </a:lnTo>
                      <a:lnTo>
                        <a:pt x="2272" y="48"/>
                      </a:lnTo>
                      <a:lnTo>
                        <a:pt x="2274" y="76"/>
                      </a:lnTo>
                      <a:lnTo>
                        <a:pt x="2280" y="88"/>
                      </a:lnTo>
                      <a:lnTo>
                        <a:pt x="2268" y="106"/>
                      </a:lnTo>
                      <a:lnTo>
                        <a:pt x="2252" y="124"/>
                      </a:lnTo>
                      <a:lnTo>
                        <a:pt x="2236" y="142"/>
                      </a:lnTo>
                      <a:lnTo>
                        <a:pt x="2230" y="166"/>
                      </a:lnTo>
                      <a:lnTo>
                        <a:pt x="2220" y="198"/>
                      </a:lnTo>
                      <a:lnTo>
                        <a:pt x="2220" y="232"/>
                      </a:lnTo>
                      <a:lnTo>
                        <a:pt x="2212" y="250"/>
                      </a:lnTo>
                      <a:lnTo>
                        <a:pt x="2198" y="262"/>
                      </a:lnTo>
                      <a:lnTo>
                        <a:pt x="2186" y="254"/>
                      </a:lnTo>
                      <a:lnTo>
                        <a:pt x="2180" y="238"/>
                      </a:lnTo>
                      <a:lnTo>
                        <a:pt x="2178" y="222"/>
                      </a:lnTo>
                      <a:lnTo>
                        <a:pt x="2164" y="214"/>
                      </a:lnTo>
                      <a:lnTo>
                        <a:pt x="2154" y="202"/>
                      </a:lnTo>
                      <a:lnTo>
                        <a:pt x="2170" y="198"/>
                      </a:lnTo>
                      <a:lnTo>
                        <a:pt x="2180" y="190"/>
                      </a:lnTo>
                      <a:lnTo>
                        <a:pt x="2174" y="168"/>
                      </a:lnTo>
                      <a:lnTo>
                        <a:pt x="2158" y="172"/>
                      </a:lnTo>
                      <a:lnTo>
                        <a:pt x="2148" y="188"/>
                      </a:lnTo>
                      <a:lnTo>
                        <a:pt x="2150" y="200"/>
                      </a:lnTo>
                      <a:lnTo>
                        <a:pt x="2144" y="214"/>
                      </a:lnTo>
                      <a:lnTo>
                        <a:pt x="2150" y="236"/>
                      </a:lnTo>
                      <a:lnTo>
                        <a:pt x="2178" y="248"/>
                      </a:lnTo>
                      <a:lnTo>
                        <a:pt x="2190" y="254"/>
                      </a:lnTo>
                      <a:lnTo>
                        <a:pt x="2182" y="274"/>
                      </a:lnTo>
                      <a:lnTo>
                        <a:pt x="2196" y="290"/>
                      </a:lnTo>
                      <a:lnTo>
                        <a:pt x="2206" y="310"/>
                      </a:lnTo>
                      <a:lnTo>
                        <a:pt x="2222" y="304"/>
                      </a:lnTo>
                      <a:lnTo>
                        <a:pt x="2222" y="290"/>
                      </a:lnTo>
                      <a:lnTo>
                        <a:pt x="2232" y="276"/>
                      </a:lnTo>
                      <a:lnTo>
                        <a:pt x="2244" y="294"/>
                      </a:lnTo>
                      <a:lnTo>
                        <a:pt x="2240" y="312"/>
                      </a:lnTo>
                      <a:lnTo>
                        <a:pt x="2226" y="314"/>
                      </a:lnTo>
                      <a:lnTo>
                        <a:pt x="2222" y="336"/>
                      </a:lnTo>
                      <a:lnTo>
                        <a:pt x="2234" y="348"/>
                      </a:lnTo>
                      <a:lnTo>
                        <a:pt x="2228" y="362"/>
                      </a:lnTo>
                      <a:lnTo>
                        <a:pt x="2210" y="368"/>
                      </a:lnTo>
                      <a:lnTo>
                        <a:pt x="2210" y="384"/>
                      </a:lnTo>
                      <a:lnTo>
                        <a:pt x="2224" y="398"/>
                      </a:lnTo>
                      <a:lnTo>
                        <a:pt x="2218" y="414"/>
                      </a:lnTo>
                      <a:lnTo>
                        <a:pt x="2190" y="406"/>
                      </a:lnTo>
                      <a:lnTo>
                        <a:pt x="2166" y="396"/>
                      </a:lnTo>
                      <a:lnTo>
                        <a:pt x="2160" y="374"/>
                      </a:lnTo>
                      <a:lnTo>
                        <a:pt x="2146" y="358"/>
                      </a:lnTo>
                      <a:lnTo>
                        <a:pt x="2142" y="340"/>
                      </a:lnTo>
                      <a:lnTo>
                        <a:pt x="2128" y="330"/>
                      </a:lnTo>
                      <a:lnTo>
                        <a:pt x="2126" y="350"/>
                      </a:lnTo>
                      <a:lnTo>
                        <a:pt x="2126" y="376"/>
                      </a:lnTo>
                      <a:lnTo>
                        <a:pt x="2138" y="398"/>
                      </a:lnTo>
                      <a:lnTo>
                        <a:pt x="2144" y="414"/>
                      </a:lnTo>
                      <a:lnTo>
                        <a:pt x="2156" y="424"/>
                      </a:lnTo>
                      <a:lnTo>
                        <a:pt x="2172" y="432"/>
                      </a:lnTo>
                      <a:lnTo>
                        <a:pt x="2178" y="446"/>
                      </a:lnTo>
                      <a:lnTo>
                        <a:pt x="2174" y="458"/>
                      </a:lnTo>
                      <a:lnTo>
                        <a:pt x="2174" y="470"/>
                      </a:lnTo>
                      <a:lnTo>
                        <a:pt x="2162" y="470"/>
                      </a:lnTo>
                      <a:lnTo>
                        <a:pt x="2150" y="458"/>
                      </a:lnTo>
                      <a:lnTo>
                        <a:pt x="2144" y="448"/>
                      </a:lnTo>
                      <a:lnTo>
                        <a:pt x="2138" y="434"/>
                      </a:lnTo>
                      <a:lnTo>
                        <a:pt x="2128" y="424"/>
                      </a:lnTo>
                      <a:lnTo>
                        <a:pt x="2110" y="432"/>
                      </a:lnTo>
                      <a:lnTo>
                        <a:pt x="2086" y="434"/>
                      </a:lnTo>
                      <a:lnTo>
                        <a:pt x="2064" y="436"/>
                      </a:lnTo>
                      <a:lnTo>
                        <a:pt x="2072" y="452"/>
                      </a:lnTo>
                      <a:lnTo>
                        <a:pt x="2072" y="476"/>
                      </a:lnTo>
                      <a:lnTo>
                        <a:pt x="2072" y="488"/>
                      </a:lnTo>
                      <a:lnTo>
                        <a:pt x="2088" y="504"/>
                      </a:lnTo>
                      <a:lnTo>
                        <a:pt x="2104" y="506"/>
                      </a:lnTo>
                      <a:lnTo>
                        <a:pt x="2118" y="508"/>
                      </a:lnTo>
                      <a:lnTo>
                        <a:pt x="2114" y="490"/>
                      </a:lnTo>
                      <a:lnTo>
                        <a:pt x="2106" y="480"/>
                      </a:lnTo>
                      <a:lnTo>
                        <a:pt x="2118" y="474"/>
                      </a:lnTo>
                      <a:lnTo>
                        <a:pt x="2134" y="486"/>
                      </a:lnTo>
                      <a:lnTo>
                        <a:pt x="2132" y="500"/>
                      </a:lnTo>
                      <a:lnTo>
                        <a:pt x="2128" y="524"/>
                      </a:lnTo>
                      <a:lnTo>
                        <a:pt x="2144" y="518"/>
                      </a:lnTo>
                      <a:lnTo>
                        <a:pt x="2164" y="518"/>
                      </a:lnTo>
                      <a:lnTo>
                        <a:pt x="2158" y="544"/>
                      </a:lnTo>
                      <a:lnTo>
                        <a:pt x="2146" y="554"/>
                      </a:lnTo>
                      <a:lnTo>
                        <a:pt x="2136" y="588"/>
                      </a:lnTo>
                      <a:lnTo>
                        <a:pt x="2134" y="602"/>
                      </a:lnTo>
                      <a:lnTo>
                        <a:pt x="2144" y="614"/>
                      </a:lnTo>
                      <a:lnTo>
                        <a:pt x="2158" y="596"/>
                      </a:lnTo>
                      <a:lnTo>
                        <a:pt x="2170" y="592"/>
                      </a:lnTo>
                      <a:lnTo>
                        <a:pt x="2186" y="598"/>
                      </a:lnTo>
                      <a:lnTo>
                        <a:pt x="2206" y="594"/>
                      </a:lnTo>
                      <a:lnTo>
                        <a:pt x="2218" y="598"/>
                      </a:lnTo>
                      <a:lnTo>
                        <a:pt x="2222" y="616"/>
                      </a:lnTo>
                      <a:lnTo>
                        <a:pt x="2240" y="620"/>
                      </a:lnTo>
                      <a:lnTo>
                        <a:pt x="2256" y="616"/>
                      </a:lnTo>
                      <a:lnTo>
                        <a:pt x="2264" y="636"/>
                      </a:lnTo>
                      <a:lnTo>
                        <a:pt x="2256" y="652"/>
                      </a:lnTo>
                      <a:lnTo>
                        <a:pt x="2232" y="654"/>
                      </a:lnTo>
                      <a:lnTo>
                        <a:pt x="2218" y="654"/>
                      </a:lnTo>
                      <a:lnTo>
                        <a:pt x="2222" y="684"/>
                      </a:lnTo>
                      <a:lnTo>
                        <a:pt x="2230" y="710"/>
                      </a:lnTo>
                      <a:lnTo>
                        <a:pt x="2236" y="720"/>
                      </a:lnTo>
                      <a:lnTo>
                        <a:pt x="2250" y="736"/>
                      </a:lnTo>
                      <a:lnTo>
                        <a:pt x="2252" y="752"/>
                      </a:lnTo>
                      <a:lnTo>
                        <a:pt x="2228" y="756"/>
                      </a:lnTo>
                      <a:lnTo>
                        <a:pt x="2208" y="746"/>
                      </a:lnTo>
                      <a:lnTo>
                        <a:pt x="2210" y="730"/>
                      </a:lnTo>
                      <a:lnTo>
                        <a:pt x="2200" y="720"/>
                      </a:lnTo>
                      <a:lnTo>
                        <a:pt x="2184" y="732"/>
                      </a:lnTo>
                      <a:lnTo>
                        <a:pt x="2178" y="722"/>
                      </a:lnTo>
                      <a:lnTo>
                        <a:pt x="2186" y="710"/>
                      </a:lnTo>
                      <a:lnTo>
                        <a:pt x="2182" y="692"/>
                      </a:lnTo>
                      <a:lnTo>
                        <a:pt x="2162" y="684"/>
                      </a:lnTo>
                      <a:lnTo>
                        <a:pt x="2146" y="694"/>
                      </a:lnTo>
                      <a:lnTo>
                        <a:pt x="2146" y="682"/>
                      </a:lnTo>
                      <a:lnTo>
                        <a:pt x="2148" y="668"/>
                      </a:lnTo>
                      <a:lnTo>
                        <a:pt x="2140" y="654"/>
                      </a:lnTo>
                      <a:lnTo>
                        <a:pt x="2122" y="654"/>
                      </a:lnTo>
                      <a:lnTo>
                        <a:pt x="2126" y="632"/>
                      </a:lnTo>
                      <a:lnTo>
                        <a:pt x="2124" y="614"/>
                      </a:lnTo>
                      <a:lnTo>
                        <a:pt x="2112" y="614"/>
                      </a:lnTo>
                      <a:lnTo>
                        <a:pt x="2104" y="624"/>
                      </a:lnTo>
                      <a:lnTo>
                        <a:pt x="2094" y="616"/>
                      </a:lnTo>
                      <a:lnTo>
                        <a:pt x="2104" y="592"/>
                      </a:lnTo>
                      <a:lnTo>
                        <a:pt x="2098" y="572"/>
                      </a:lnTo>
                      <a:lnTo>
                        <a:pt x="2098" y="544"/>
                      </a:lnTo>
                      <a:lnTo>
                        <a:pt x="2078" y="530"/>
                      </a:lnTo>
                      <a:lnTo>
                        <a:pt x="2070" y="548"/>
                      </a:lnTo>
                      <a:lnTo>
                        <a:pt x="2064" y="574"/>
                      </a:lnTo>
                      <a:lnTo>
                        <a:pt x="2050" y="594"/>
                      </a:lnTo>
                      <a:lnTo>
                        <a:pt x="2038" y="604"/>
                      </a:lnTo>
                      <a:lnTo>
                        <a:pt x="2028" y="620"/>
                      </a:lnTo>
                      <a:lnTo>
                        <a:pt x="2042" y="626"/>
                      </a:lnTo>
                      <a:lnTo>
                        <a:pt x="2054" y="634"/>
                      </a:lnTo>
                      <a:lnTo>
                        <a:pt x="2050" y="650"/>
                      </a:lnTo>
                      <a:lnTo>
                        <a:pt x="2066" y="658"/>
                      </a:lnTo>
                      <a:lnTo>
                        <a:pt x="2068" y="676"/>
                      </a:lnTo>
                      <a:lnTo>
                        <a:pt x="2070" y="694"/>
                      </a:lnTo>
                      <a:lnTo>
                        <a:pt x="2076" y="704"/>
                      </a:lnTo>
                      <a:lnTo>
                        <a:pt x="2094" y="704"/>
                      </a:lnTo>
                      <a:lnTo>
                        <a:pt x="2112" y="696"/>
                      </a:lnTo>
                      <a:lnTo>
                        <a:pt x="2124" y="716"/>
                      </a:lnTo>
                      <a:lnTo>
                        <a:pt x="2134" y="740"/>
                      </a:lnTo>
                      <a:lnTo>
                        <a:pt x="2144" y="754"/>
                      </a:lnTo>
                      <a:lnTo>
                        <a:pt x="2152" y="766"/>
                      </a:lnTo>
                      <a:lnTo>
                        <a:pt x="2142" y="778"/>
                      </a:lnTo>
                      <a:lnTo>
                        <a:pt x="2134" y="808"/>
                      </a:lnTo>
                      <a:lnTo>
                        <a:pt x="2124" y="834"/>
                      </a:lnTo>
                      <a:lnTo>
                        <a:pt x="2122" y="858"/>
                      </a:lnTo>
                      <a:lnTo>
                        <a:pt x="2130" y="872"/>
                      </a:lnTo>
                      <a:lnTo>
                        <a:pt x="2114" y="892"/>
                      </a:lnTo>
                      <a:lnTo>
                        <a:pt x="2098" y="894"/>
                      </a:lnTo>
                      <a:lnTo>
                        <a:pt x="2084" y="908"/>
                      </a:lnTo>
                      <a:lnTo>
                        <a:pt x="2070" y="928"/>
                      </a:lnTo>
                      <a:lnTo>
                        <a:pt x="2062" y="912"/>
                      </a:lnTo>
                      <a:lnTo>
                        <a:pt x="2050" y="906"/>
                      </a:lnTo>
                      <a:lnTo>
                        <a:pt x="2032" y="916"/>
                      </a:lnTo>
                      <a:lnTo>
                        <a:pt x="2046" y="940"/>
                      </a:lnTo>
                      <a:lnTo>
                        <a:pt x="2064" y="954"/>
                      </a:lnTo>
                      <a:lnTo>
                        <a:pt x="2064" y="970"/>
                      </a:lnTo>
                      <a:lnTo>
                        <a:pt x="2046" y="978"/>
                      </a:lnTo>
                      <a:lnTo>
                        <a:pt x="2032" y="976"/>
                      </a:lnTo>
                      <a:lnTo>
                        <a:pt x="2016" y="988"/>
                      </a:lnTo>
                      <a:lnTo>
                        <a:pt x="2014" y="1008"/>
                      </a:lnTo>
                      <a:lnTo>
                        <a:pt x="2010" y="1022"/>
                      </a:lnTo>
                      <a:lnTo>
                        <a:pt x="1988" y="1026"/>
                      </a:lnTo>
                      <a:lnTo>
                        <a:pt x="1978" y="1054"/>
                      </a:lnTo>
                      <a:lnTo>
                        <a:pt x="1968" y="1072"/>
                      </a:lnTo>
                      <a:lnTo>
                        <a:pt x="1944" y="1078"/>
                      </a:lnTo>
                      <a:lnTo>
                        <a:pt x="1936" y="1102"/>
                      </a:lnTo>
                      <a:lnTo>
                        <a:pt x="1926" y="1086"/>
                      </a:lnTo>
                      <a:lnTo>
                        <a:pt x="1916" y="1066"/>
                      </a:lnTo>
                      <a:lnTo>
                        <a:pt x="1918" y="1046"/>
                      </a:lnTo>
                      <a:lnTo>
                        <a:pt x="1934" y="1030"/>
                      </a:lnTo>
                      <a:lnTo>
                        <a:pt x="1922" y="1014"/>
                      </a:lnTo>
                      <a:lnTo>
                        <a:pt x="1924" y="1000"/>
                      </a:lnTo>
                      <a:lnTo>
                        <a:pt x="1924" y="980"/>
                      </a:lnTo>
                      <a:lnTo>
                        <a:pt x="1906" y="976"/>
                      </a:lnTo>
                      <a:lnTo>
                        <a:pt x="1898" y="952"/>
                      </a:lnTo>
                      <a:lnTo>
                        <a:pt x="1880" y="944"/>
                      </a:lnTo>
                      <a:lnTo>
                        <a:pt x="1860" y="950"/>
                      </a:lnTo>
                      <a:lnTo>
                        <a:pt x="1862" y="962"/>
                      </a:lnTo>
                      <a:lnTo>
                        <a:pt x="1870" y="972"/>
                      </a:lnTo>
                      <a:lnTo>
                        <a:pt x="1896" y="974"/>
                      </a:lnTo>
                      <a:lnTo>
                        <a:pt x="1904" y="984"/>
                      </a:lnTo>
                      <a:lnTo>
                        <a:pt x="1888" y="992"/>
                      </a:lnTo>
                      <a:lnTo>
                        <a:pt x="1890" y="1004"/>
                      </a:lnTo>
                      <a:lnTo>
                        <a:pt x="1900" y="1016"/>
                      </a:lnTo>
                      <a:lnTo>
                        <a:pt x="1920" y="1020"/>
                      </a:lnTo>
                      <a:lnTo>
                        <a:pt x="1916" y="1032"/>
                      </a:lnTo>
                      <a:lnTo>
                        <a:pt x="1912" y="1046"/>
                      </a:lnTo>
                      <a:lnTo>
                        <a:pt x="1898" y="1040"/>
                      </a:lnTo>
                      <a:lnTo>
                        <a:pt x="1882" y="1042"/>
                      </a:lnTo>
                      <a:lnTo>
                        <a:pt x="1862" y="1042"/>
                      </a:lnTo>
                      <a:lnTo>
                        <a:pt x="1856" y="1052"/>
                      </a:lnTo>
                      <a:lnTo>
                        <a:pt x="1866" y="1064"/>
                      </a:lnTo>
                      <a:lnTo>
                        <a:pt x="1868" y="1080"/>
                      </a:lnTo>
                      <a:lnTo>
                        <a:pt x="1852" y="1088"/>
                      </a:lnTo>
                      <a:lnTo>
                        <a:pt x="1844" y="1076"/>
                      </a:lnTo>
                      <a:lnTo>
                        <a:pt x="1836" y="1060"/>
                      </a:lnTo>
                      <a:lnTo>
                        <a:pt x="1840" y="1042"/>
                      </a:lnTo>
                      <a:lnTo>
                        <a:pt x="1824" y="1022"/>
                      </a:lnTo>
                      <a:lnTo>
                        <a:pt x="1804" y="1022"/>
                      </a:lnTo>
                      <a:lnTo>
                        <a:pt x="1802" y="1036"/>
                      </a:lnTo>
                      <a:lnTo>
                        <a:pt x="1818" y="1054"/>
                      </a:lnTo>
                      <a:lnTo>
                        <a:pt x="1794" y="1064"/>
                      </a:lnTo>
                      <a:lnTo>
                        <a:pt x="1786" y="1074"/>
                      </a:lnTo>
                      <a:lnTo>
                        <a:pt x="1780" y="1086"/>
                      </a:lnTo>
                      <a:lnTo>
                        <a:pt x="1782" y="1102"/>
                      </a:lnTo>
                      <a:lnTo>
                        <a:pt x="1792" y="1112"/>
                      </a:lnTo>
                      <a:lnTo>
                        <a:pt x="1810" y="1102"/>
                      </a:lnTo>
                      <a:lnTo>
                        <a:pt x="1830" y="1106"/>
                      </a:lnTo>
                      <a:lnTo>
                        <a:pt x="1828" y="1120"/>
                      </a:lnTo>
                      <a:lnTo>
                        <a:pt x="1816" y="1138"/>
                      </a:lnTo>
                      <a:lnTo>
                        <a:pt x="1798" y="1156"/>
                      </a:lnTo>
                      <a:lnTo>
                        <a:pt x="1788" y="1166"/>
                      </a:lnTo>
                      <a:lnTo>
                        <a:pt x="1778" y="1178"/>
                      </a:lnTo>
                      <a:lnTo>
                        <a:pt x="1756" y="1170"/>
                      </a:lnTo>
                      <a:lnTo>
                        <a:pt x="1740" y="1172"/>
                      </a:lnTo>
                      <a:lnTo>
                        <a:pt x="1754" y="1184"/>
                      </a:lnTo>
                      <a:lnTo>
                        <a:pt x="1756" y="1212"/>
                      </a:lnTo>
                      <a:lnTo>
                        <a:pt x="1756" y="1228"/>
                      </a:lnTo>
                      <a:lnTo>
                        <a:pt x="1744" y="1254"/>
                      </a:lnTo>
                      <a:lnTo>
                        <a:pt x="1744" y="1272"/>
                      </a:lnTo>
                      <a:lnTo>
                        <a:pt x="1730" y="1274"/>
                      </a:lnTo>
                      <a:lnTo>
                        <a:pt x="1710" y="1268"/>
                      </a:lnTo>
                      <a:lnTo>
                        <a:pt x="1700" y="1274"/>
                      </a:lnTo>
                      <a:lnTo>
                        <a:pt x="1696" y="1260"/>
                      </a:lnTo>
                      <a:lnTo>
                        <a:pt x="1678" y="1254"/>
                      </a:lnTo>
                      <a:lnTo>
                        <a:pt x="1658" y="1262"/>
                      </a:lnTo>
                      <a:lnTo>
                        <a:pt x="1654" y="1280"/>
                      </a:lnTo>
                      <a:lnTo>
                        <a:pt x="1646" y="1296"/>
                      </a:lnTo>
                      <a:lnTo>
                        <a:pt x="1638" y="1278"/>
                      </a:lnTo>
                      <a:lnTo>
                        <a:pt x="1622" y="1264"/>
                      </a:lnTo>
                      <a:lnTo>
                        <a:pt x="1602" y="1266"/>
                      </a:lnTo>
                      <a:lnTo>
                        <a:pt x="1602" y="1284"/>
                      </a:lnTo>
                      <a:lnTo>
                        <a:pt x="1618" y="1292"/>
                      </a:lnTo>
                      <a:lnTo>
                        <a:pt x="1604" y="1312"/>
                      </a:lnTo>
                      <a:lnTo>
                        <a:pt x="1614" y="1336"/>
                      </a:lnTo>
                      <a:lnTo>
                        <a:pt x="1622" y="1356"/>
                      </a:lnTo>
                      <a:lnTo>
                        <a:pt x="1644" y="1362"/>
                      </a:lnTo>
                      <a:lnTo>
                        <a:pt x="1648" y="1344"/>
                      </a:lnTo>
                      <a:lnTo>
                        <a:pt x="1652" y="1366"/>
                      </a:lnTo>
                      <a:lnTo>
                        <a:pt x="1636" y="1378"/>
                      </a:lnTo>
                      <a:lnTo>
                        <a:pt x="1624" y="1378"/>
                      </a:lnTo>
                      <a:lnTo>
                        <a:pt x="1612" y="1384"/>
                      </a:lnTo>
                      <a:lnTo>
                        <a:pt x="1610" y="1404"/>
                      </a:lnTo>
                      <a:lnTo>
                        <a:pt x="1614" y="1424"/>
                      </a:lnTo>
                      <a:lnTo>
                        <a:pt x="1606" y="1436"/>
                      </a:lnTo>
                      <a:lnTo>
                        <a:pt x="1594" y="1460"/>
                      </a:lnTo>
                      <a:lnTo>
                        <a:pt x="1582" y="1454"/>
                      </a:lnTo>
                      <a:lnTo>
                        <a:pt x="1580" y="1438"/>
                      </a:lnTo>
                      <a:lnTo>
                        <a:pt x="1582" y="1426"/>
                      </a:lnTo>
                      <a:lnTo>
                        <a:pt x="1574" y="1414"/>
                      </a:lnTo>
                      <a:lnTo>
                        <a:pt x="1560" y="1402"/>
                      </a:lnTo>
                      <a:lnTo>
                        <a:pt x="1572" y="1386"/>
                      </a:lnTo>
                      <a:lnTo>
                        <a:pt x="1586" y="1366"/>
                      </a:lnTo>
                      <a:lnTo>
                        <a:pt x="1580" y="1334"/>
                      </a:lnTo>
                      <a:lnTo>
                        <a:pt x="1556" y="1320"/>
                      </a:lnTo>
                      <a:lnTo>
                        <a:pt x="1542" y="1338"/>
                      </a:lnTo>
                      <a:lnTo>
                        <a:pt x="1548" y="1364"/>
                      </a:lnTo>
                      <a:lnTo>
                        <a:pt x="1534" y="1384"/>
                      </a:lnTo>
                      <a:lnTo>
                        <a:pt x="1520" y="1404"/>
                      </a:lnTo>
                      <a:lnTo>
                        <a:pt x="1502" y="1412"/>
                      </a:lnTo>
                      <a:lnTo>
                        <a:pt x="1496" y="1432"/>
                      </a:lnTo>
                      <a:lnTo>
                        <a:pt x="1482" y="1440"/>
                      </a:lnTo>
                      <a:lnTo>
                        <a:pt x="1452" y="1464"/>
                      </a:lnTo>
                      <a:lnTo>
                        <a:pt x="1460" y="1484"/>
                      </a:lnTo>
                      <a:lnTo>
                        <a:pt x="1454" y="1504"/>
                      </a:lnTo>
                      <a:lnTo>
                        <a:pt x="1440" y="1518"/>
                      </a:lnTo>
                      <a:lnTo>
                        <a:pt x="1440" y="1536"/>
                      </a:lnTo>
                      <a:lnTo>
                        <a:pt x="1422" y="1536"/>
                      </a:lnTo>
                      <a:lnTo>
                        <a:pt x="1408" y="1554"/>
                      </a:lnTo>
                      <a:lnTo>
                        <a:pt x="1416" y="1570"/>
                      </a:lnTo>
                      <a:lnTo>
                        <a:pt x="1420" y="1586"/>
                      </a:lnTo>
                      <a:lnTo>
                        <a:pt x="1404" y="1596"/>
                      </a:lnTo>
                      <a:lnTo>
                        <a:pt x="1388" y="1612"/>
                      </a:lnTo>
                      <a:lnTo>
                        <a:pt x="1370" y="1636"/>
                      </a:lnTo>
                      <a:lnTo>
                        <a:pt x="1350" y="1660"/>
                      </a:lnTo>
                      <a:lnTo>
                        <a:pt x="1344" y="1686"/>
                      </a:lnTo>
                      <a:lnTo>
                        <a:pt x="1326" y="1698"/>
                      </a:lnTo>
                      <a:lnTo>
                        <a:pt x="1318" y="1722"/>
                      </a:lnTo>
                      <a:lnTo>
                        <a:pt x="1296" y="1728"/>
                      </a:lnTo>
                      <a:lnTo>
                        <a:pt x="1268" y="1750"/>
                      </a:lnTo>
                      <a:lnTo>
                        <a:pt x="1242" y="1769"/>
                      </a:lnTo>
                      <a:lnTo>
                        <a:pt x="1218" y="1792"/>
                      </a:lnTo>
                      <a:lnTo>
                        <a:pt x="1211" y="1811"/>
                      </a:lnTo>
                      <a:lnTo>
                        <a:pt x="1194" y="1832"/>
                      </a:lnTo>
                      <a:lnTo>
                        <a:pt x="1172" y="1826"/>
                      </a:lnTo>
                      <a:lnTo>
                        <a:pt x="1152" y="1828"/>
                      </a:lnTo>
                      <a:lnTo>
                        <a:pt x="1133" y="1847"/>
                      </a:lnTo>
                      <a:lnTo>
                        <a:pt x="1143" y="1867"/>
                      </a:lnTo>
                      <a:lnTo>
                        <a:pt x="1133" y="1888"/>
                      </a:lnTo>
                      <a:lnTo>
                        <a:pt x="1113" y="1909"/>
                      </a:lnTo>
                      <a:lnTo>
                        <a:pt x="1091" y="1921"/>
                      </a:lnTo>
                      <a:lnTo>
                        <a:pt x="1082" y="1943"/>
                      </a:lnTo>
                      <a:lnTo>
                        <a:pt x="1070" y="1951"/>
                      </a:lnTo>
                      <a:lnTo>
                        <a:pt x="1058" y="1964"/>
                      </a:lnTo>
                      <a:lnTo>
                        <a:pt x="1044" y="1973"/>
                      </a:lnTo>
                      <a:lnTo>
                        <a:pt x="1028" y="1981"/>
                      </a:lnTo>
                      <a:lnTo>
                        <a:pt x="1013" y="1990"/>
                      </a:lnTo>
                      <a:lnTo>
                        <a:pt x="1001" y="2008"/>
                      </a:lnTo>
                      <a:lnTo>
                        <a:pt x="1001" y="2035"/>
                      </a:lnTo>
                      <a:lnTo>
                        <a:pt x="996" y="2053"/>
                      </a:lnTo>
                      <a:lnTo>
                        <a:pt x="978" y="2056"/>
                      </a:lnTo>
                      <a:lnTo>
                        <a:pt x="960" y="2059"/>
                      </a:lnTo>
                      <a:lnTo>
                        <a:pt x="947" y="2065"/>
                      </a:lnTo>
                      <a:lnTo>
                        <a:pt x="935" y="2074"/>
                      </a:lnTo>
                      <a:lnTo>
                        <a:pt x="923" y="2084"/>
                      </a:lnTo>
                      <a:lnTo>
                        <a:pt x="926" y="2096"/>
                      </a:lnTo>
                      <a:lnTo>
                        <a:pt x="920" y="2108"/>
                      </a:lnTo>
                      <a:lnTo>
                        <a:pt x="909" y="2116"/>
                      </a:lnTo>
                      <a:lnTo>
                        <a:pt x="900" y="2131"/>
                      </a:lnTo>
                      <a:lnTo>
                        <a:pt x="893" y="2141"/>
                      </a:lnTo>
                      <a:lnTo>
                        <a:pt x="879" y="2144"/>
                      </a:lnTo>
                      <a:lnTo>
                        <a:pt x="875" y="2164"/>
                      </a:lnTo>
                      <a:lnTo>
                        <a:pt x="860" y="2195"/>
                      </a:lnTo>
                      <a:lnTo>
                        <a:pt x="837" y="2207"/>
                      </a:lnTo>
                      <a:lnTo>
                        <a:pt x="813" y="2209"/>
                      </a:lnTo>
                      <a:lnTo>
                        <a:pt x="815" y="2186"/>
                      </a:lnTo>
                      <a:lnTo>
                        <a:pt x="821" y="2173"/>
                      </a:lnTo>
                      <a:lnTo>
                        <a:pt x="806" y="2173"/>
                      </a:lnTo>
                      <a:lnTo>
                        <a:pt x="792" y="2186"/>
                      </a:lnTo>
                      <a:lnTo>
                        <a:pt x="786" y="2203"/>
                      </a:lnTo>
                      <a:lnTo>
                        <a:pt x="770" y="2204"/>
                      </a:lnTo>
                      <a:lnTo>
                        <a:pt x="752" y="2201"/>
                      </a:lnTo>
                      <a:lnTo>
                        <a:pt x="737" y="2201"/>
                      </a:lnTo>
                      <a:lnTo>
                        <a:pt x="714" y="2212"/>
                      </a:lnTo>
                      <a:lnTo>
                        <a:pt x="696" y="2230"/>
                      </a:lnTo>
                      <a:lnTo>
                        <a:pt x="695" y="2243"/>
                      </a:lnTo>
                      <a:lnTo>
                        <a:pt x="678" y="2246"/>
                      </a:lnTo>
                      <a:lnTo>
                        <a:pt x="666" y="2246"/>
                      </a:lnTo>
                      <a:lnTo>
                        <a:pt x="648" y="2255"/>
                      </a:lnTo>
                      <a:lnTo>
                        <a:pt x="627" y="2264"/>
                      </a:lnTo>
                      <a:lnTo>
                        <a:pt x="606" y="2267"/>
                      </a:lnTo>
                      <a:lnTo>
                        <a:pt x="605" y="2288"/>
                      </a:lnTo>
                      <a:lnTo>
                        <a:pt x="596" y="2303"/>
                      </a:lnTo>
                      <a:lnTo>
                        <a:pt x="593" y="2323"/>
                      </a:lnTo>
                      <a:lnTo>
                        <a:pt x="582" y="2336"/>
                      </a:lnTo>
                      <a:lnTo>
                        <a:pt x="578" y="2374"/>
                      </a:lnTo>
                      <a:lnTo>
                        <a:pt x="563" y="2386"/>
                      </a:lnTo>
                      <a:lnTo>
                        <a:pt x="545" y="2396"/>
                      </a:lnTo>
                      <a:lnTo>
                        <a:pt x="525" y="2392"/>
                      </a:lnTo>
                      <a:lnTo>
                        <a:pt x="516" y="2375"/>
                      </a:lnTo>
                      <a:lnTo>
                        <a:pt x="500" y="2378"/>
                      </a:lnTo>
                      <a:lnTo>
                        <a:pt x="473" y="2396"/>
                      </a:lnTo>
                      <a:lnTo>
                        <a:pt x="456" y="2402"/>
                      </a:lnTo>
                      <a:lnTo>
                        <a:pt x="449" y="2425"/>
                      </a:lnTo>
                      <a:lnTo>
                        <a:pt x="434" y="2440"/>
                      </a:lnTo>
                      <a:lnTo>
                        <a:pt x="420" y="2461"/>
                      </a:lnTo>
                      <a:lnTo>
                        <a:pt x="417" y="2498"/>
                      </a:lnTo>
                      <a:lnTo>
                        <a:pt x="401" y="2507"/>
                      </a:lnTo>
                      <a:lnTo>
                        <a:pt x="386" y="2497"/>
                      </a:lnTo>
                      <a:lnTo>
                        <a:pt x="375" y="2495"/>
                      </a:lnTo>
                      <a:lnTo>
                        <a:pt x="371" y="2513"/>
                      </a:lnTo>
                      <a:lnTo>
                        <a:pt x="362" y="2528"/>
                      </a:lnTo>
                      <a:lnTo>
                        <a:pt x="342" y="2545"/>
                      </a:lnTo>
                      <a:lnTo>
                        <a:pt x="327" y="2558"/>
                      </a:lnTo>
                      <a:lnTo>
                        <a:pt x="308" y="2566"/>
                      </a:lnTo>
                      <a:lnTo>
                        <a:pt x="300" y="2582"/>
                      </a:lnTo>
                      <a:lnTo>
                        <a:pt x="302" y="2596"/>
                      </a:lnTo>
                      <a:lnTo>
                        <a:pt x="296" y="2611"/>
                      </a:lnTo>
                      <a:lnTo>
                        <a:pt x="278" y="2611"/>
                      </a:lnTo>
                      <a:lnTo>
                        <a:pt x="278" y="2641"/>
                      </a:lnTo>
                      <a:lnTo>
                        <a:pt x="267" y="2656"/>
                      </a:lnTo>
                      <a:lnTo>
                        <a:pt x="249" y="2675"/>
                      </a:lnTo>
                      <a:lnTo>
                        <a:pt x="249" y="2702"/>
                      </a:lnTo>
                      <a:lnTo>
                        <a:pt x="228" y="2708"/>
                      </a:lnTo>
                      <a:lnTo>
                        <a:pt x="209" y="2716"/>
                      </a:lnTo>
                      <a:lnTo>
                        <a:pt x="189" y="2717"/>
                      </a:lnTo>
                      <a:lnTo>
                        <a:pt x="176" y="2725"/>
                      </a:lnTo>
                      <a:lnTo>
                        <a:pt x="167" y="2749"/>
                      </a:lnTo>
                      <a:lnTo>
                        <a:pt x="156" y="2776"/>
                      </a:lnTo>
                      <a:lnTo>
                        <a:pt x="141" y="2791"/>
                      </a:lnTo>
                      <a:lnTo>
                        <a:pt x="120" y="2819"/>
                      </a:lnTo>
                      <a:lnTo>
                        <a:pt x="101" y="2836"/>
                      </a:lnTo>
                      <a:lnTo>
                        <a:pt x="83" y="2854"/>
                      </a:lnTo>
                      <a:lnTo>
                        <a:pt x="90" y="2879"/>
                      </a:lnTo>
                      <a:lnTo>
                        <a:pt x="80" y="2894"/>
                      </a:lnTo>
                      <a:lnTo>
                        <a:pt x="69" y="2906"/>
                      </a:lnTo>
                      <a:lnTo>
                        <a:pt x="51" y="2920"/>
                      </a:lnTo>
                      <a:lnTo>
                        <a:pt x="44" y="2942"/>
                      </a:lnTo>
                      <a:lnTo>
                        <a:pt x="32" y="2980"/>
                      </a:lnTo>
                      <a:lnTo>
                        <a:pt x="36" y="3022"/>
                      </a:lnTo>
                      <a:lnTo>
                        <a:pt x="32" y="3043"/>
                      </a:lnTo>
                      <a:lnTo>
                        <a:pt x="17" y="3061"/>
                      </a:lnTo>
                      <a:lnTo>
                        <a:pt x="0" y="3077"/>
                      </a:lnTo>
                      <a:lnTo>
                        <a:pt x="5" y="3103"/>
                      </a:lnTo>
                      <a:lnTo>
                        <a:pt x="23" y="3113"/>
                      </a:lnTo>
                      <a:lnTo>
                        <a:pt x="50" y="3088"/>
                      </a:lnTo>
                      <a:lnTo>
                        <a:pt x="63" y="3067"/>
                      </a:lnTo>
                      <a:lnTo>
                        <a:pt x="81" y="3046"/>
                      </a:lnTo>
                      <a:lnTo>
                        <a:pt x="104" y="3040"/>
                      </a:lnTo>
                      <a:lnTo>
                        <a:pt x="119" y="3020"/>
                      </a:lnTo>
                      <a:lnTo>
                        <a:pt x="146" y="3010"/>
                      </a:lnTo>
                      <a:lnTo>
                        <a:pt x="165" y="2983"/>
                      </a:lnTo>
                      <a:lnTo>
                        <a:pt x="194" y="2963"/>
                      </a:lnTo>
                      <a:lnTo>
                        <a:pt x="227" y="2960"/>
                      </a:lnTo>
                      <a:lnTo>
                        <a:pt x="249" y="2942"/>
                      </a:lnTo>
                      <a:lnTo>
                        <a:pt x="266" y="2947"/>
                      </a:lnTo>
                      <a:lnTo>
                        <a:pt x="279" y="2948"/>
                      </a:lnTo>
                      <a:lnTo>
                        <a:pt x="303" y="2968"/>
                      </a:lnTo>
                      <a:lnTo>
                        <a:pt x="317" y="2962"/>
                      </a:lnTo>
                      <a:lnTo>
                        <a:pt x="326" y="2933"/>
                      </a:lnTo>
                      <a:lnTo>
                        <a:pt x="329" y="2908"/>
                      </a:lnTo>
                      <a:lnTo>
                        <a:pt x="347" y="2896"/>
                      </a:lnTo>
                      <a:lnTo>
                        <a:pt x="357" y="2872"/>
                      </a:lnTo>
                      <a:lnTo>
                        <a:pt x="344" y="2855"/>
                      </a:lnTo>
                      <a:lnTo>
                        <a:pt x="333" y="2836"/>
                      </a:lnTo>
                      <a:lnTo>
                        <a:pt x="336" y="2818"/>
                      </a:lnTo>
                      <a:lnTo>
                        <a:pt x="353" y="2798"/>
                      </a:lnTo>
                      <a:lnTo>
                        <a:pt x="378" y="2794"/>
                      </a:lnTo>
                      <a:lnTo>
                        <a:pt x="402" y="2795"/>
                      </a:lnTo>
                      <a:lnTo>
                        <a:pt x="440" y="2801"/>
                      </a:lnTo>
                      <a:lnTo>
                        <a:pt x="459" y="2795"/>
                      </a:lnTo>
                      <a:lnTo>
                        <a:pt x="476" y="2783"/>
                      </a:lnTo>
                      <a:lnTo>
                        <a:pt x="501" y="2774"/>
                      </a:lnTo>
                      <a:lnTo>
                        <a:pt x="522" y="2779"/>
                      </a:lnTo>
                      <a:lnTo>
                        <a:pt x="543" y="2776"/>
                      </a:lnTo>
                      <a:lnTo>
                        <a:pt x="563" y="2761"/>
                      </a:lnTo>
                      <a:lnTo>
                        <a:pt x="582" y="2749"/>
                      </a:lnTo>
                      <a:lnTo>
                        <a:pt x="585" y="2725"/>
                      </a:lnTo>
                      <a:lnTo>
                        <a:pt x="614" y="2698"/>
                      </a:lnTo>
                      <a:lnTo>
                        <a:pt x="633" y="2678"/>
                      </a:lnTo>
                      <a:lnTo>
                        <a:pt x="656" y="2680"/>
                      </a:lnTo>
                      <a:lnTo>
                        <a:pt x="672" y="2671"/>
                      </a:lnTo>
                      <a:lnTo>
                        <a:pt x="680" y="2647"/>
                      </a:lnTo>
                      <a:lnTo>
                        <a:pt x="701" y="2636"/>
                      </a:lnTo>
                      <a:lnTo>
                        <a:pt x="720" y="2620"/>
                      </a:lnTo>
                      <a:lnTo>
                        <a:pt x="737" y="2615"/>
                      </a:lnTo>
                      <a:lnTo>
                        <a:pt x="762" y="2591"/>
                      </a:lnTo>
                      <a:lnTo>
                        <a:pt x="788" y="2593"/>
                      </a:lnTo>
                      <a:lnTo>
                        <a:pt x="812" y="2564"/>
                      </a:lnTo>
                      <a:lnTo>
                        <a:pt x="827" y="2539"/>
                      </a:lnTo>
                      <a:lnTo>
                        <a:pt x="837" y="2521"/>
                      </a:lnTo>
                      <a:lnTo>
                        <a:pt x="849" y="2506"/>
                      </a:lnTo>
                      <a:lnTo>
                        <a:pt x="861" y="2485"/>
                      </a:lnTo>
                      <a:lnTo>
                        <a:pt x="869" y="2465"/>
                      </a:lnTo>
                      <a:lnTo>
                        <a:pt x="876" y="2447"/>
                      </a:lnTo>
                      <a:lnTo>
                        <a:pt x="891" y="2435"/>
                      </a:lnTo>
                      <a:lnTo>
                        <a:pt x="888" y="2422"/>
                      </a:lnTo>
                      <a:lnTo>
                        <a:pt x="897" y="2413"/>
                      </a:lnTo>
                      <a:lnTo>
                        <a:pt x="914" y="2411"/>
                      </a:lnTo>
                      <a:lnTo>
                        <a:pt x="923" y="2401"/>
                      </a:lnTo>
                      <a:lnTo>
                        <a:pt x="918" y="2386"/>
                      </a:lnTo>
                      <a:lnTo>
                        <a:pt x="924" y="2374"/>
                      </a:lnTo>
                      <a:lnTo>
                        <a:pt x="929" y="2357"/>
                      </a:lnTo>
                      <a:lnTo>
                        <a:pt x="929" y="2339"/>
                      </a:lnTo>
                      <a:lnTo>
                        <a:pt x="930" y="2320"/>
                      </a:lnTo>
                      <a:lnTo>
                        <a:pt x="942" y="2315"/>
                      </a:lnTo>
                      <a:lnTo>
                        <a:pt x="968" y="2327"/>
                      </a:lnTo>
                      <a:lnTo>
                        <a:pt x="987" y="2317"/>
                      </a:lnTo>
                      <a:lnTo>
                        <a:pt x="996" y="2299"/>
                      </a:lnTo>
                      <a:lnTo>
                        <a:pt x="1031" y="2302"/>
                      </a:lnTo>
                      <a:lnTo>
                        <a:pt x="1055" y="2306"/>
                      </a:lnTo>
                      <a:lnTo>
                        <a:pt x="1076" y="2291"/>
                      </a:lnTo>
                      <a:lnTo>
                        <a:pt x="1097" y="2282"/>
                      </a:lnTo>
                      <a:lnTo>
                        <a:pt x="1115" y="2288"/>
                      </a:lnTo>
                      <a:lnTo>
                        <a:pt x="1140" y="2299"/>
                      </a:lnTo>
                      <a:lnTo>
                        <a:pt x="1163" y="2270"/>
                      </a:lnTo>
                      <a:lnTo>
                        <a:pt x="1176" y="2246"/>
                      </a:lnTo>
                      <a:lnTo>
                        <a:pt x="1203" y="2234"/>
                      </a:lnTo>
                      <a:lnTo>
                        <a:pt x="1224" y="2216"/>
                      </a:lnTo>
                      <a:lnTo>
                        <a:pt x="1238" y="2197"/>
                      </a:lnTo>
                      <a:lnTo>
                        <a:pt x="1241" y="2179"/>
                      </a:lnTo>
                      <a:lnTo>
                        <a:pt x="1256" y="2167"/>
                      </a:lnTo>
                      <a:lnTo>
                        <a:pt x="1265" y="2170"/>
                      </a:lnTo>
                      <a:lnTo>
                        <a:pt x="1280" y="2170"/>
                      </a:lnTo>
                      <a:lnTo>
                        <a:pt x="1294" y="2159"/>
                      </a:lnTo>
                      <a:lnTo>
                        <a:pt x="1304" y="2147"/>
                      </a:lnTo>
                      <a:lnTo>
                        <a:pt x="1307" y="2128"/>
                      </a:lnTo>
                      <a:lnTo>
                        <a:pt x="1328" y="2110"/>
                      </a:lnTo>
                      <a:lnTo>
                        <a:pt x="1330" y="2093"/>
                      </a:lnTo>
                      <a:lnTo>
                        <a:pt x="1327" y="2081"/>
                      </a:lnTo>
                      <a:lnTo>
                        <a:pt x="1334" y="2068"/>
                      </a:lnTo>
                      <a:lnTo>
                        <a:pt x="1346" y="2051"/>
                      </a:lnTo>
                      <a:lnTo>
                        <a:pt x="1357" y="2038"/>
                      </a:lnTo>
                      <a:lnTo>
                        <a:pt x="1372" y="2030"/>
                      </a:lnTo>
                      <a:lnTo>
                        <a:pt x="1382" y="2017"/>
                      </a:lnTo>
                      <a:lnTo>
                        <a:pt x="1388" y="1996"/>
                      </a:lnTo>
                      <a:lnTo>
                        <a:pt x="1406" y="1978"/>
                      </a:lnTo>
                      <a:lnTo>
                        <a:pt x="1426" y="1970"/>
                      </a:lnTo>
                      <a:lnTo>
                        <a:pt x="1436" y="1964"/>
                      </a:lnTo>
                      <a:lnTo>
                        <a:pt x="1441" y="1951"/>
                      </a:lnTo>
                      <a:lnTo>
                        <a:pt x="1442" y="1936"/>
                      </a:lnTo>
                      <a:lnTo>
                        <a:pt x="1466" y="1912"/>
                      </a:lnTo>
                      <a:lnTo>
                        <a:pt x="1487" y="1895"/>
                      </a:lnTo>
                      <a:lnTo>
                        <a:pt x="1496" y="1876"/>
                      </a:lnTo>
                      <a:lnTo>
                        <a:pt x="1508" y="1856"/>
                      </a:lnTo>
                      <a:lnTo>
                        <a:pt x="1522" y="1847"/>
                      </a:lnTo>
                      <a:lnTo>
                        <a:pt x="1519" y="1831"/>
                      </a:lnTo>
                      <a:lnTo>
                        <a:pt x="1523" y="1814"/>
                      </a:lnTo>
                      <a:lnTo>
                        <a:pt x="1540" y="1814"/>
                      </a:lnTo>
                      <a:lnTo>
                        <a:pt x="1559" y="1804"/>
                      </a:lnTo>
                      <a:lnTo>
                        <a:pt x="1564" y="1787"/>
                      </a:lnTo>
                      <a:lnTo>
                        <a:pt x="1547" y="1777"/>
                      </a:lnTo>
                      <a:lnTo>
                        <a:pt x="1519" y="1772"/>
                      </a:lnTo>
                      <a:lnTo>
                        <a:pt x="1505" y="1765"/>
                      </a:lnTo>
                      <a:lnTo>
                        <a:pt x="1505" y="1750"/>
                      </a:lnTo>
                      <a:lnTo>
                        <a:pt x="1502" y="1734"/>
                      </a:lnTo>
                      <a:lnTo>
                        <a:pt x="1502" y="1706"/>
                      </a:lnTo>
                      <a:lnTo>
                        <a:pt x="1500" y="1684"/>
                      </a:lnTo>
                      <a:lnTo>
                        <a:pt x="1518" y="1682"/>
                      </a:lnTo>
                      <a:lnTo>
                        <a:pt x="1538" y="1688"/>
                      </a:lnTo>
                      <a:lnTo>
                        <a:pt x="1542" y="1704"/>
                      </a:lnTo>
                      <a:lnTo>
                        <a:pt x="1536" y="1716"/>
                      </a:lnTo>
                      <a:lnTo>
                        <a:pt x="1542" y="1736"/>
                      </a:lnTo>
                      <a:lnTo>
                        <a:pt x="1564" y="1740"/>
                      </a:lnTo>
                      <a:lnTo>
                        <a:pt x="1584" y="172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33" name="Freeform 121"/>
                <p:cNvSpPr>
                  <a:spLocks/>
                </p:cNvSpPr>
                <p:nvPr/>
              </p:nvSpPr>
              <p:spPr bwMode="auto">
                <a:xfrm>
                  <a:off x="3655595" y="5216326"/>
                  <a:ext cx="64677" cy="51811"/>
                </a:xfrm>
                <a:custGeom>
                  <a:avLst/>
                  <a:gdLst/>
                  <a:ahLst/>
                  <a:cxnLst>
                    <a:cxn ang="0">
                      <a:pos x="165" y="149"/>
                    </a:cxn>
                    <a:cxn ang="0">
                      <a:pos x="167" y="134"/>
                    </a:cxn>
                    <a:cxn ang="0">
                      <a:pos x="168" y="123"/>
                    </a:cxn>
                    <a:cxn ang="0">
                      <a:pos x="168" y="105"/>
                    </a:cxn>
                    <a:cxn ang="0">
                      <a:pos x="156" y="90"/>
                    </a:cxn>
                    <a:cxn ang="0">
                      <a:pos x="161" y="75"/>
                    </a:cxn>
                    <a:cxn ang="0">
                      <a:pos x="176" y="68"/>
                    </a:cxn>
                    <a:cxn ang="0">
                      <a:pos x="186" y="53"/>
                    </a:cxn>
                    <a:cxn ang="0">
                      <a:pos x="174" y="41"/>
                    </a:cxn>
                    <a:cxn ang="0">
                      <a:pos x="158" y="32"/>
                    </a:cxn>
                    <a:cxn ang="0">
                      <a:pos x="152" y="17"/>
                    </a:cxn>
                    <a:cxn ang="0">
                      <a:pos x="129" y="12"/>
                    </a:cxn>
                    <a:cxn ang="0">
                      <a:pos x="110" y="27"/>
                    </a:cxn>
                    <a:cxn ang="0">
                      <a:pos x="95" y="39"/>
                    </a:cxn>
                    <a:cxn ang="0">
                      <a:pos x="81" y="24"/>
                    </a:cxn>
                    <a:cxn ang="0">
                      <a:pos x="77" y="9"/>
                    </a:cxn>
                    <a:cxn ang="0">
                      <a:pos x="62" y="0"/>
                    </a:cxn>
                    <a:cxn ang="0">
                      <a:pos x="48" y="12"/>
                    </a:cxn>
                    <a:cxn ang="0">
                      <a:pos x="45" y="24"/>
                    </a:cxn>
                    <a:cxn ang="0">
                      <a:pos x="38" y="33"/>
                    </a:cxn>
                    <a:cxn ang="0">
                      <a:pos x="15" y="44"/>
                    </a:cxn>
                    <a:cxn ang="0">
                      <a:pos x="0" y="65"/>
                    </a:cxn>
                    <a:cxn ang="0">
                      <a:pos x="0" y="77"/>
                    </a:cxn>
                    <a:cxn ang="0">
                      <a:pos x="18" y="80"/>
                    </a:cxn>
                    <a:cxn ang="0">
                      <a:pos x="38" y="75"/>
                    </a:cxn>
                    <a:cxn ang="0">
                      <a:pos x="66" y="57"/>
                    </a:cxn>
                    <a:cxn ang="0">
                      <a:pos x="83" y="47"/>
                    </a:cxn>
                    <a:cxn ang="0">
                      <a:pos x="101" y="56"/>
                    </a:cxn>
                    <a:cxn ang="0">
                      <a:pos x="101" y="75"/>
                    </a:cxn>
                    <a:cxn ang="0">
                      <a:pos x="92" y="107"/>
                    </a:cxn>
                    <a:cxn ang="0">
                      <a:pos x="92" y="129"/>
                    </a:cxn>
                    <a:cxn ang="0">
                      <a:pos x="107" y="135"/>
                    </a:cxn>
                    <a:cxn ang="0">
                      <a:pos x="123" y="137"/>
                    </a:cxn>
                    <a:cxn ang="0">
                      <a:pos x="132" y="146"/>
                    </a:cxn>
                    <a:cxn ang="0">
                      <a:pos x="152" y="147"/>
                    </a:cxn>
                    <a:cxn ang="0">
                      <a:pos x="165" y="149"/>
                    </a:cxn>
                  </a:cxnLst>
                  <a:rect l="0" t="0" r="r" b="b"/>
                  <a:pathLst>
                    <a:path w="186" h="149">
                      <a:moveTo>
                        <a:pt x="165" y="149"/>
                      </a:moveTo>
                      <a:lnTo>
                        <a:pt x="167" y="134"/>
                      </a:lnTo>
                      <a:lnTo>
                        <a:pt x="168" y="123"/>
                      </a:lnTo>
                      <a:lnTo>
                        <a:pt x="168" y="105"/>
                      </a:lnTo>
                      <a:lnTo>
                        <a:pt x="156" y="90"/>
                      </a:lnTo>
                      <a:lnTo>
                        <a:pt x="161" y="75"/>
                      </a:lnTo>
                      <a:lnTo>
                        <a:pt x="176" y="68"/>
                      </a:lnTo>
                      <a:lnTo>
                        <a:pt x="186" y="53"/>
                      </a:lnTo>
                      <a:lnTo>
                        <a:pt x="174" y="41"/>
                      </a:lnTo>
                      <a:lnTo>
                        <a:pt x="158" y="32"/>
                      </a:lnTo>
                      <a:lnTo>
                        <a:pt x="152" y="17"/>
                      </a:lnTo>
                      <a:lnTo>
                        <a:pt x="129" y="12"/>
                      </a:lnTo>
                      <a:lnTo>
                        <a:pt x="110" y="27"/>
                      </a:lnTo>
                      <a:lnTo>
                        <a:pt x="95" y="39"/>
                      </a:lnTo>
                      <a:lnTo>
                        <a:pt x="81" y="24"/>
                      </a:lnTo>
                      <a:lnTo>
                        <a:pt x="77" y="9"/>
                      </a:lnTo>
                      <a:lnTo>
                        <a:pt x="62" y="0"/>
                      </a:lnTo>
                      <a:lnTo>
                        <a:pt x="48" y="12"/>
                      </a:lnTo>
                      <a:lnTo>
                        <a:pt x="45" y="24"/>
                      </a:lnTo>
                      <a:lnTo>
                        <a:pt x="38" y="33"/>
                      </a:lnTo>
                      <a:lnTo>
                        <a:pt x="15" y="44"/>
                      </a:lnTo>
                      <a:lnTo>
                        <a:pt x="0" y="65"/>
                      </a:lnTo>
                      <a:lnTo>
                        <a:pt x="0" y="77"/>
                      </a:lnTo>
                      <a:lnTo>
                        <a:pt x="18" y="80"/>
                      </a:lnTo>
                      <a:lnTo>
                        <a:pt x="38" y="75"/>
                      </a:lnTo>
                      <a:lnTo>
                        <a:pt x="66" y="57"/>
                      </a:lnTo>
                      <a:lnTo>
                        <a:pt x="83" y="47"/>
                      </a:lnTo>
                      <a:lnTo>
                        <a:pt x="101" y="56"/>
                      </a:lnTo>
                      <a:lnTo>
                        <a:pt x="101" y="75"/>
                      </a:lnTo>
                      <a:lnTo>
                        <a:pt x="92" y="107"/>
                      </a:lnTo>
                      <a:lnTo>
                        <a:pt x="92" y="129"/>
                      </a:lnTo>
                      <a:lnTo>
                        <a:pt x="107" y="135"/>
                      </a:lnTo>
                      <a:lnTo>
                        <a:pt x="123" y="137"/>
                      </a:lnTo>
                      <a:lnTo>
                        <a:pt x="132" y="146"/>
                      </a:lnTo>
                      <a:lnTo>
                        <a:pt x="152" y="147"/>
                      </a:lnTo>
                      <a:lnTo>
                        <a:pt x="165" y="149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34" name="Freeform 122"/>
                <p:cNvSpPr>
                  <a:spLocks/>
                </p:cNvSpPr>
                <p:nvPr/>
              </p:nvSpPr>
              <p:spPr bwMode="auto">
                <a:xfrm>
                  <a:off x="3573185" y="5309863"/>
                  <a:ext cx="50767" cy="85888"/>
                </a:xfrm>
                <a:custGeom>
                  <a:avLst/>
                  <a:gdLst/>
                  <a:ahLst/>
                  <a:cxnLst>
                    <a:cxn ang="0">
                      <a:pos x="96" y="244"/>
                    </a:cxn>
                    <a:cxn ang="0">
                      <a:pos x="99" y="232"/>
                    </a:cxn>
                    <a:cxn ang="0">
                      <a:pos x="114" y="213"/>
                    </a:cxn>
                    <a:cxn ang="0">
                      <a:pos x="134" y="213"/>
                    </a:cxn>
                    <a:cxn ang="0">
                      <a:pos x="135" y="196"/>
                    </a:cxn>
                    <a:cxn ang="0">
                      <a:pos x="120" y="183"/>
                    </a:cxn>
                    <a:cxn ang="0">
                      <a:pos x="131" y="165"/>
                    </a:cxn>
                    <a:cxn ang="0">
                      <a:pos x="140" y="153"/>
                    </a:cxn>
                    <a:cxn ang="0">
                      <a:pos x="140" y="127"/>
                    </a:cxn>
                    <a:cxn ang="0">
                      <a:pos x="138" y="111"/>
                    </a:cxn>
                    <a:cxn ang="0">
                      <a:pos x="129" y="94"/>
                    </a:cxn>
                    <a:cxn ang="0">
                      <a:pos x="120" y="87"/>
                    </a:cxn>
                    <a:cxn ang="0">
                      <a:pos x="120" y="73"/>
                    </a:cxn>
                    <a:cxn ang="0">
                      <a:pos x="138" y="67"/>
                    </a:cxn>
                    <a:cxn ang="0">
                      <a:pos x="146" y="55"/>
                    </a:cxn>
                    <a:cxn ang="0">
                      <a:pos x="144" y="40"/>
                    </a:cxn>
                    <a:cxn ang="0">
                      <a:pos x="137" y="25"/>
                    </a:cxn>
                    <a:cxn ang="0">
                      <a:pos x="138" y="9"/>
                    </a:cxn>
                    <a:cxn ang="0">
                      <a:pos x="126" y="0"/>
                    </a:cxn>
                    <a:cxn ang="0">
                      <a:pos x="117" y="10"/>
                    </a:cxn>
                    <a:cxn ang="0">
                      <a:pos x="98" y="15"/>
                    </a:cxn>
                    <a:cxn ang="0">
                      <a:pos x="87" y="15"/>
                    </a:cxn>
                    <a:cxn ang="0">
                      <a:pos x="65" y="22"/>
                    </a:cxn>
                    <a:cxn ang="0">
                      <a:pos x="60" y="34"/>
                    </a:cxn>
                    <a:cxn ang="0">
                      <a:pos x="60" y="48"/>
                    </a:cxn>
                    <a:cxn ang="0">
                      <a:pos x="56" y="60"/>
                    </a:cxn>
                    <a:cxn ang="0">
                      <a:pos x="47" y="54"/>
                    </a:cxn>
                    <a:cxn ang="0">
                      <a:pos x="41" y="39"/>
                    </a:cxn>
                    <a:cxn ang="0">
                      <a:pos x="36" y="21"/>
                    </a:cxn>
                    <a:cxn ang="0">
                      <a:pos x="26" y="7"/>
                    </a:cxn>
                    <a:cxn ang="0">
                      <a:pos x="15" y="16"/>
                    </a:cxn>
                    <a:cxn ang="0">
                      <a:pos x="17" y="40"/>
                    </a:cxn>
                    <a:cxn ang="0">
                      <a:pos x="27" y="49"/>
                    </a:cxn>
                    <a:cxn ang="0">
                      <a:pos x="32" y="75"/>
                    </a:cxn>
                    <a:cxn ang="0">
                      <a:pos x="42" y="87"/>
                    </a:cxn>
                    <a:cxn ang="0">
                      <a:pos x="39" y="105"/>
                    </a:cxn>
                    <a:cxn ang="0">
                      <a:pos x="29" y="120"/>
                    </a:cxn>
                    <a:cxn ang="0">
                      <a:pos x="11" y="129"/>
                    </a:cxn>
                    <a:cxn ang="0">
                      <a:pos x="0" y="141"/>
                    </a:cxn>
                    <a:cxn ang="0">
                      <a:pos x="15" y="157"/>
                    </a:cxn>
                    <a:cxn ang="0">
                      <a:pos x="24" y="178"/>
                    </a:cxn>
                    <a:cxn ang="0">
                      <a:pos x="41" y="184"/>
                    </a:cxn>
                    <a:cxn ang="0">
                      <a:pos x="54" y="201"/>
                    </a:cxn>
                    <a:cxn ang="0">
                      <a:pos x="66" y="210"/>
                    </a:cxn>
                    <a:cxn ang="0">
                      <a:pos x="57" y="225"/>
                    </a:cxn>
                    <a:cxn ang="0">
                      <a:pos x="63" y="240"/>
                    </a:cxn>
                    <a:cxn ang="0">
                      <a:pos x="81" y="247"/>
                    </a:cxn>
                    <a:cxn ang="0">
                      <a:pos x="96" y="244"/>
                    </a:cxn>
                  </a:cxnLst>
                  <a:rect l="0" t="0" r="r" b="b"/>
                  <a:pathLst>
                    <a:path w="146" h="247">
                      <a:moveTo>
                        <a:pt x="96" y="244"/>
                      </a:moveTo>
                      <a:lnTo>
                        <a:pt x="99" y="232"/>
                      </a:lnTo>
                      <a:lnTo>
                        <a:pt x="114" y="213"/>
                      </a:lnTo>
                      <a:lnTo>
                        <a:pt x="134" y="213"/>
                      </a:lnTo>
                      <a:lnTo>
                        <a:pt x="135" y="196"/>
                      </a:lnTo>
                      <a:lnTo>
                        <a:pt x="120" y="183"/>
                      </a:lnTo>
                      <a:lnTo>
                        <a:pt x="131" y="165"/>
                      </a:lnTo>
                      <a:lnTo>
                        <a:pt x="140" y="153"/>
                      </a:lnTo>
                      <a:lnTo>
                        <a:pt x="140" y="127"/>
                      </a:lnTo>
                      <a:lnTo>
                        <a:pt x="138" y="111"/>
                      </a:lnTo>
                      <a:lnTo>
                        <a:pt x="129" y="94"/>
                      </a:lnTo>
                      <a:lnTo>
                        <a:pt x="120" y="87"/>
                      </a:lnTo>
                      <a:lnTo>
                        <a:pt x="120" y="73"/>
                      </a:lnTo>
                      <a:lnTo>
                        <a:pt x="138" y="67"/>
                      </a:lnTo>
                      <a:lnTo>
                        <a:pt x="146" y="55"/>
                      </a:lnTo>
                      <a:lnTo>
                        <a:pt x="144" y="40"/>
                      </a:lnTo>
                      <a:lnTo>
                        <a:pt x="137" y="25"/>
                      </a:lnTo>
                      <a:lnTo>
                        <a:pt x="138" y="9"/>
                      </a:lnTo>
                      <a:lnTo>
                        <a:pt x="126" y="0"/>
                      </a:lnTo>
                      <a:lnTo>
                        <a:pt x="117" y="10"/>
                      </a:lnTo>
                      <a:lnTo>
                        <a:pt x="98" y="15"/>
                      </a:lnTo>
                      <a:lnTo>
                        <a:pt x="87" y="15"/>
                      </a:lnTo>
                      <a:lnTo>
                        <a:pt x="65" y="22"/>
                      </a:lnTo>
                      <a:lnTo>
                        <a:pt x="60" y="34"/>
                      </a:lnTo>
                      <a:lnTo>
                        <a:pt x="60" y="48"/>
                      </a:lnTo>
                      <a:lnTo>
                        <a:pt x="56" y="60"/>
                      </a:lnTo>
                      <a:lnTo>
                        <a:pt x="47" y="54"/>
                      </a:lnTo>
                      <a:lnTo>
                        <a:pt x="41" y="39"/>
                      </a:lnTo>
                      <a:lnTo>
                        <a:pt x="36" y="21"/>
                      </a:lnTo>
                      <a:lnTo>
                        <a:pt x="26" y="7"/>
                      </a:lnTo>
                      <a:lnTo>
                        <a:pt x="15" y="16"/>
                      </a:lnTo>
                      <a:lnTo>
                        <a:pt x="17" y="40"/>
                      </a:lnTo>
                      <a:lnTo>
                        <a:pt x="27" y="49"/>
                      </a:lnTo>
                      <a:lnTo>
                        <a:pt x="32" y="75"/>
                      </a:lnTo>
                      <a:lnTo>
                        <a:pt x="42" y="87"/>
                      </a:lnTo>
                      <a:lnTo>
                        <a:pt x="39" y="105"/>
                      </a:lnTo>
                      <a:lnTo>
                        <a:pt x="29" y="120"/>
                      </a:lnTo>
                      <a:lnTo>
                        <a:pt x="11" y="129"/>
                      </a:lnTo>
                      <a:lnTo>
                        <a:pt x="0" y="141"/>
                      </a:lnTo>
                      <a:lnTo>
                        <a:pt x="15" y="157"/>
                      </a:lnTo>
                      <a:lnTo>
                        <a:pt x="24" y="178"/>
                      </a:lnTo>
                      <a:lnTo>
                        <a:pt x="41" y="184"/>
                      </a:lnTo>
                      <a:lnTo>
                        <a:pt x="54" y="201"/>
                      </a:lnTo>
                      <a:lnTo>
                        <a:pt x="66" y="210"/>
                      </a:lnTo>
                      <a:lnTo>
                        <a:pt x="57" y="225"/>
                      </a:lnTo>
                      <a:lnTo>
                        <a:pt x="63" y="240"/>
                      </a:lnTo>
                      <a:lnTo>
                        <a:pt x="81" y="247"/>
                      </a:lnTo>
                      <a:lnTo>
                        <a:pt x="96" y="244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35" name="Freeform 123"/>
                <p:cNvSpPr>
                  <a:spLocks/>
                </p:cNvSpPr>
                <p:nvPr/>
              </p:nvSpPr>
              <p:spPr bwMode="auto">
                <a:xfrm>
                  <a:off x="3589875" y="5286914"/>
                  <a:ext cx="27122" cy="21906"/>
                </a:xfrm>
                <a:custGeom>
                  <a:avLst/>
                  <a:gdLst/>
                  <a:ahLst/>
                  <a:cxnLst>
                    <a:cxn ang="0">
                      <a:pos x="27" y="63"/>
                    </a:cxn>
                    <a:cxn ang="0">
                      <a:pos x="12" y="57"/>
                    </a:cxn>
                    <a:cxn ang="0">
                      <a:pos x="9" y="46"/>
                    </a:cxn>
                    <a:cxn ang="0">
                      <a:pos x="0" y="39"/>
                    </a:cxn>
                    <a:cxn ang="0">
                      <a:pos x="0" y="21"/>
                    </a:cxn>
                    <a:cxn ang="0">
                      <a:pos x="17" y="28"/>
                    </a:cxn>
                    <a:cxn ang="0">
                      <a:pos x="27" y="21"/>
                    </a:cxn>
                    <a:cxn ang="0">
                      <a:pos x="30" y="7"/>
                    </a:cxn>
                    <a:cxn ang="0">
                      <a:pos x="44" y="0"/>
                    </a:cxn>
                    <a:cxn ang="0">
                      <a:pos x="63" y="1"/>
                    </a:cxn>
                    <a:cxn ang="0">
                      <a:pos x="78" y="18"/>
                    </a:cxn>
                    <a:cxn ang="0">
                      <a:pos x="78" y="31"/>
                    </a:cxn>
                    <a:cxn ang="0">
                      <a:pos x="72" y="45"/>
                    </a:cxn>
                    <a:cxn ang="0">
                      <a:pos x="54" y="46"/>
                    </a:cxn>
                    <a:cxn ang="0">
                      <a:pos x="27" y="63"/>
                    </a:cxn>
                  </a:cxnLst>
                  <a:rect l="0" t="0" r="r" b="b"/>
                  <a:pathLst>
                    <a:path w="78" h="63">
                      <a:moveTo>
                        <a:pt x="27" y="63"/>
                      </a:moveTo>
                      <a:lnTo>
                        <a:pt x="12" y="57"/>
                      </a:lnTo>
                      <a:lnTo>
                        <a:pt x="9" y="46"/>
                      </a:lnTo>
                      <a:lnTo>
                        <a:pt x="0" y="39"/>
                      </a:lnTo>
                      <a:lnTo>
                        <a:pt x="0" y="21"/>
                      </a:lnTo>
                      <a:lnTo>
                        <a:pt x="17" y="28"/>
                      </a:lnTo>
                      <a:lnTo>
                        <a:pt x="27" y="21"/>
                      </a:lnTo>
                      <a:lnTo>
                        <a:pt x="30" y="7"/>
                      </a:lnTo>
                      <a:lnTo>
                        <a:pt x="44" y="0"/>
                      </a:lnTo>
                      <a:lnTo>
                        <a:pt x="63" y="1"/>
                      </a:lnTo>
                      <a:lnTo>
                        <a:pt x="78" y="18"/>
                      </a:lnTo>
                      <a:lnTo>
                        <a:pt x="78" y="31"/>
                      </a:lnTo>
                      <a:lnTo>
                        <a:pt x="72" y="45"/>
                      </a:lnTo>
                      <a:lnTo>
                        <a:pt x="54" y="46"/>
                      </a:lnTo>
                      <a:lnTo>
                        <a:pt x="27" y="63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36" name="Freeform 124"/>
                <p:cNvSpPr>
                  <a:spLocks/>
                </p:cNvSpPr>
                <p:nvPr/>
              </p:nvSpPr>
              <p:spPr bwMode="auto">
                <a:xfrm>
                  <a:off x="3647250" y="5270223"/>
                  <a:ext cx="20516" cy="12518"/>
                </a:xfrm>
                <a:custGeom>
                  <a:avLst/>
                  <a:gdLst/>
                  <a:ahLst/>
                  <a:cxnLst>
                    <a:cxn ang="0">
                      <a:pos x="54" y="36"/>
                    </a:cxn>
                    <a:cxn ang="0">
                      <a:pos x="35" y="36"/>
                    </a:cxn>
                    <a:cxn ang="0">
                      <a:pos x="24" y="33"/>
                    </a:cxn>
                    <a:cxn ang="0">
                      <a:pos x="18" y="21"/>
                    </a:cxn>
                    <a:cxn ang="0">
                      <a:pos x="5" y="16"/>
                    </a:cxn>
                    <a:cxn ang="0">
                      <a:pos x="0" y="3"/>
                    </a:cxn>
                    <a:cxn ang="0">
                      <a:pos x="21" y="0"/>
                    </a:cxn>
                    <a:cxn ang="0">
                      <a:pos x="41" y="3"/>
                    </a:cxn>
                    <a:cxn ang="0">
                      <a:pos x="56" y="3"/>
                    </a:cxn>
                    <a:cxn ang="0">
                      <a:pos x="59" y="16"/>
                    </a:cxn>
                    <a:cxn ang="0">
                      <a:pos x="54" y="36"/>
                    </a:cxn>
                  </a:cxnLst>
                  <a:rect l="0" t="0" r="r" b="b"/>
                  <a:pathLst>
                    <a:path w="59" h="36">
                      <a:moveTo>
                        <a:pt x="54" y="36"/>
                      </a:moveTo>
                      <a:lnTo>
                        <a:pt x="35" y="36"/>
                      </a:lnTo>
                      <a:lnTo>
                        <a:pt x="24" y="33"/>
                      </a:lnTo>
                      <a:lnTo>
                        <a:pt x="18" y="21"/>
                      </a:lnTo>
                      <a:lnTo>
                        <a:pt x="5" y="16"/>
                      </a:lnTo>
                      <a:lnTo>
                        <a:pt x="0" y="3"/>
                      </a:lnTo>
                      <a:lnTo>
                        <a:pt x="21" y="0"/>
                      </a:lnTo>
                      <a:lnTo>
                        <a:pt x="41" y="3"/>
                      </a:lnTo>
                      <a:lnTo>
                        <a:pt x="56" y="3"/>
                      </a:lnTo>
                      <a:lnTo>
                        <a:pt x="59" y="16"/>
                      </a:lnTo>
                      <a:lnTo>
                        <a:pt x="54" y="36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37" name="Freeform 125"/>
                <p:cNvSpPr>
                  <a:spLocks/>
                </p:cNvSpPr>
                <p:nvPr/>
              </p:nvSpPr>
              <p:spPr bwMode="auto">
                <a:xfrm>
                  <a:off x="3625343" y="5245535"/>
                  <a:ext cx="12518" cy="13561"/>
                </a:xfrm>
                <a:custGeom>
                  <a:avLst/>
                  <a:gdLst/>
                  <a:ahLst/>
                  <a:cxnLst>
                    <a:cxn ang="0">
                      <a:pos x="26" y="39"/>
                    </a:cxn>
                    <a:cxn ang="0">
                      <a:pos x="8" y="33"/>
                    </a:cxn>
                    <a:cxn ang="0">
                      <a:pos x="5" y="23"/>
                    </a:cxn>
                    <a:cxn ang="0">
                      <a:pos x="0" y="12"/>
                    </a:cxn>
                    <a:cxn ang="0">
                      <a:pos x="3" y="2"/>
                    </a:cxn>
                    <a:cxn ang="0">
                      <a:pos x="17" y="0"/>
                    </a:cxn>
                    <a:cxn ang="0">
                      <a:pos x="33" y="11"/>
                    </a:cxn>
                    <a:cxn ang="0">
                      <a:pos x="36" y="24"/>
                    </a:cxn>
                    <a:cxn ang="0">
                      <a:pos x="36" y="36"/>
                    </a:cxn>
                    <a:cxn ang="0">
                      <a:pos x="26" y="39"/>
                    </a:cxn>
                  </a:cxnLst>
                  <a:rect l="0" t="0" r="r" b="b"/>
                  <a:pathLst>
                    <a:path w="36" h="39">
                      <a:moveTo>
                        <a:pt x="26" y="39"/>
                      </a:moveTo>
                      <a:lnTo>
                        <a:pt x="8" y="33"/>
                      </a:lnTo>
                      <a:lnTo>
                        <a:pt x="5" y="23"/>
                      </a:lnTo>
                      <a:lnTo>
                        <a:pt x="0" y="12"/>
                      </a:lnTo>
                      <a:lnTo>
                        <a:pt x="3" y="2"/>
                      </a:lnTo>
                      <a:lnTo>
                        <a:pt x="17" y="0"/>
                      </a:lnTo>
                      <a:lnTo>
                        <a:pt x="33" y="11"/>
                      </a:lnTo>
                      <a:lnTo>
                        <a:pt x="36" y="24"/>
                      </a:lnTo>
                      <a:lnTo>
                        <a:pt x="36" y="36"/>
                      </a:lnTo>
                      <a:lnTo>
                        <a:pt x="26" y="39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38" name="Freeform 126"/>
                <p:cNvSpPr>
                  <a:spLocks/>
                </p:cNvSpPr>
                <p:nvPr/>
              </p:nvSpPr>
              <p:spPr bwMode="auto">
                <a:xfrm>
                  <a:off x="3645163" y="5284133"/>
                  <a:ext cx="10432" cy="13213"/>
                </a:xfrm>
                <a:custGeom>
                  <a:avLst/>
                  <a:gdLst/>
                  <a:ahLst/>
                  <a:cxnLst>
                    <a:cxn ang="0">
                      <a:pos x="30" y="23"/>
                    </a:cxn>
                    <a:cxn ang="0">
                      <a:pos x="20" y="12"/>
                    </a:cxn>
                    <a:cxn ang="0">
                      <a:pos x="2" y="0"/>
                    </a:cxn>
                    <a:cxn ang="0">
                      <a:pos x="0" y="15"/>
                    </a:cxn>
                    <a:cxn ang="0">
                      <a:pos x="14" y="32"/>
                    </a:cxn>
                    <a:cxn ang="0">
                      <a:pos x="24" y="38"/>
                    </a:cxn>
                    <a:cxn ang="0">
                      <a:pos x="30" y="23"/>
                    </a:cxn>
                  </a:cxnLst>
                  <a:rect l="0" t="0" r="r" b="b"/>
                  <a:pathLst>
                    <a:path w="30" h="38">
                      <a:moveTo>
                        <a:pt x="30" y="23"/>
                      </a:moveTo>
                      <a:lnTo>
                        <a:pt x="20" y="12"/>
                      </a:lnTo>
                      <a:lnTo>
                        <a:pt x="2" y="0"/>
                      </a:lnTo>
                      <a:lnTo>
                        <a:pt x="0" y="15"/>
                      </a:lnTo>
                      <a:lnTo>
                        <a:pt x="14" y="32"/>
                      </a:lnTo>
                      <a:lnTo>
                        <a:pt x="24" y="38"/>
                      </a:lnTo>
                      <a:lnTo>
                        <a:pt x="30" y="23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39" name="Freeform 127"/>
                <p:cNvSpPr>
                  <a:spLocks/>
                </p:cNvSpPr>
                <p:nvPr/>
              </p:nvSpPr>
              <p:spPr bwMode="auto">
                <a:xfrm>
                  <a:off x="3628124" y="5300475"/>
                  <a:ext cx="8693" cy="8345"/>
                </a:xfrm>
                <a:custGeom>
                  <a:avLst/>
                  <a:gdLst/>
                  <a:ahLst/>
                  <a:cxnLst>
                    <a:cxn ang="0">
                      <a:pos x="4" y="24"/>
                    </a:cxn>
                    <a:cxn ang="0">
                      <a:pos x="22" y="21"/>
                    </a:cxn>
                    <a:cxn ang="0">
                      <a:pos x="25" y="9"/>
                    </a:cxn>
                    <a:cxn ang="0">
                      <a:pos x="15" y="0"/>
                    </a:cxn>
                    <a:cxn ang="0">
                      <a:pos x="0" y="3"/>
                    </a:cxn>
                    <a:cxn ang="0">
                      <a:pos x="4" y="24"/>
                    </a:cxn>
                  </a:cxnLst>
                  <a:rect l="0" t="0" r="r" b="b"/>
                  <a:pathLst>
                    <a:path w="25" h="24">
                      <a:moveTo>
                        <a:pt x="4" y="24"/>
                      </a:moveTo>
                      <a:lnTo>
                        <a:pt x="22" y="21"/>
                      </a:lnTo>
                      <a:lnTo>
                        <a:pt x="25" y="9"/>
                      </a:lnTo>
                      <a:lnTo>
                        <a:pt x="15" y="0"/>
                      </a:lnTo>
                      <a:lnTo>
                        <a:pt x="0" y="3"/>
                      </a:lnTo>
                      <a:lnTo>
                        <a:pt x="4" y="24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40" name="Freeform 128"/>
                <p:cNvSpPr>
                  <a:spLocks/>
                </p:cNvSpPr>
                <p:nvPr/>
              </p:nvSpPr>
              <p:spPr bwMode="auto">
                <a:xfrm>
                  <a:off x="4083295" y="4903375"/>
                  <a:ext cx="12518" cy="14605"/>
                </a:xfrm>
                <a:custGeom>
                  <a:avLst/>
                  <a:gdLst/>
                  <a:ahLst/>
                  <a:cxnLst>
                    <a:cxn ang="0">
                      <a:pos x="29" y="38"/>
                    </a:cxn>
                    <a:cxn ang="0">
                      <a:pos x="36" y="24"/>
                    </a:cxn>
                    <a:cxn ang="0">
                      <a:pos x="35" y="11"/>
                    </a:cxn>
                    <a:cxn ang="0">
                      <a:pos x="23" y="0"/>
                    </a:cxn>
                    <a:cxn ang="0">
                      <a:pos x="11" y="0"/>
                    </a:cxn>
                    <a:cxn ang="0">
                      <a:pos x="0" y="26"/>
                    </a:cxn>
                    <a:cxn ang="0">
                      <a:pos x="3" y="38"/>
                    </a:cxn>
                    <a:cxn ang="0">
                      <a:pos x="15" y="42"/>
                    </a:cxn>
                    <a:cxn ang="0">
                      <a:pos x="29" y="38"/>
                    </a:cxn>
                  </a:cxnLst>
                  <a:rect l="0" t="0" r="r" b="b"/>
                  <a:pathLst>
                    <a:path w="36" h="42">
                      <a:moveTo>
                        <a:pt x="29" y="38"/>
                      </a:moveTo>
                      <a:lnTo>
                        <a:pt x="36" y="24"/>
                      </a:lnTo>
                      <a:lnTo>
                        <a:pt x="35" y="11"/>
                      </a:lnTo>
                      <a:lnTo>
                        <a:pt x="23" y="0"/>
                      </a:lnTo>
                      <a:lnTo>
                        <a:pt x="11" y="0"/>
                      </a:lnTo>
                      <a:lnTo>
                        <a:pt x="0" y="26"/>
                      </a:lnTo>
                      <a:lnTo>
                        <a:pt x="3" y="38"/>
                      </a:lnTo>
                      <a:lnTo>
                        <a:pt x="15" y="42"/>
                      </a:lnTo>
                      <a:lnTo>
                        <a:pt x="29" y="38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41" name="Freeform 129"/>
                <p:cNvSpPr>
                  <a:spLocks/>
                </p:cNvSpPr>
                <p:nvPr/>
              </p:nvSpPr>
              <p:spPr bwMode="auto">
                <a:xfrm rot="2049353">
                  <a:off x="4146928" y="4827919"/>
                  <a:ext cx="9389" cy="17038"/>
                </a:xfrm>
                <a:custGeom>
                  <a:avLst/>
                  <a:gdLst/>
                  <a:ahLst/>
                  <a:cxnLst>
                    <a:cxn ang="0">
                      <a:pos x="29" y="38"/>
                    </a:cxn>
                    <a:cxn ang="0">
                      <a:pos x="36" y="24"/>
                    </a:cxn>
                    <a:cxn ang="0">
                      <a:pos x="35" y="11"/>
                    </a:cxn>
                    <a:cxn ang="0">
                      <a:pos x="23" y="0"/>
                    </a:cxn>
                    <a:cxn ang="0">
                      <a:pos x="11" y="0"/>
                    </a:cxn>
                    <a:cxn ang="0">
                      <a:pos x="0" y="26"/>
                    </a:cxn>
                    <a:cxn ang="0">
                      <a:pos x="3" y="38"/>
                    </a:cxn>
                    <a:cxn ang="0">
                      <a:pos x="15" y="42"/>
                    </a:cxn>
                    <a:cxn ang="0">
                      <a:pos x="29" y="38"/>
                    </a:cxn>
                  </a:cxnLst>
                  <a:rect l="0" t="0" r="r" b="b"/>
                  <a:pathLst>
                    <a:path w="36" h="42">
                      <a:moveTo>
                        <a:pt x="29" y="38"/>
                      </a:moveTo>
                      <a:lnTo>
                        <a:pt x="36" y="24"/>
                      </a:lnTo>
                      <a:lnTo>
                        <a:pt x="35" y="11"/>
                      </a:lnTo>
                      <a:lnTo>
                        <a:pt x="23" y="0"/>
                      </a:lnTo>
                      <a:lnTo>
                        <a:pt x="11" y="0"/>
                      </a:lnTo>
                      <a:lnTo>
                        <a:pt x="0" y="26"/>
                      </a:lnTo>
                      <a:lnTo>
                        <a:pt x="3" y="38"/>
                      </a:lnTo>
                      <a:lnTo>
                        <a:pt x="15" y="42"/>
                      </a:lnTo>
                      <a:lnTo>
                        <a:pt x="29" y="38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42" name="Freeform 130"/>
                <p:cNvSpPr>
                  <a:spLocks/>
                </p:cNvSpPr>
                <p:nvPr/>
              </p:nvSpPr>
              <p:spPr bwMode="auto">
                <a:xfrm rot="2049353">
                  <a:off x="4250202" y="4659968"/>
                  <a:ext cx="10084" cy="9389"/>
                </a:xfrm>
                <a:custGeom>
                  <a:avLst/>
                  <a:gdLst/>
                  <a:ahLst/>
                  <a:cxnLst>
                    <a:cxn ang="0">
                      <a:pos x="29" y="38"/>
                    </a:cxn>
                    <a:cxn ang="0">
                      <a:pos x="36" y="24"/>
                    </a:cxn>
                    <a:cxn ang="0">
                      <a:pos x="35" y="11"/>
                    </a:cxn>
                    <a:cxn ang="0">
                      <a:pos x="23" y="0"/>
                    </a:cxn>
                    <a:cxn ang="0">
                      <a:pos x="11" y="0"/>
                    </a:cxn>
                    <a:cxn ang="0">
                      <a:pos x="0" y="26"/>
                    </a:cxn>
                    <a:cxn ang="0">
                      <a:pos x="3" y="38"/>
                    </a:cxn>
                    <a:cxn ang="0">
                      <a:pos x="15" y="42"/>
                    </a:cxn>
                    <a:cxn ang="0">
                      <a:pos x="29" y="38"/>
                    </a:cxn>
                  </a:cxnLst>
                  <a:rect l="0" t="0" r="r" b="b"/>
                  <a:pathLst>
                    <a:path w="36" h="42">
                      <a:moveTo>
                        <a:pt x="29" y="38"/>
                      </a:moveTo>
                      <a:lnTo>
                        <a:pt x="36" y="24"/>
                      </a:lnTo>
                      <a:lnTo>
                        <a:pt x="35" y="11"/>
                      </a:lnTo>
                      <a:lnTo>
                        <a:pt x="23" y="0"/>
                      </a:lnTo>
                      <a:lnTo>
                        <a:pt x="11" y="0"/>
                      </a:lnTo>
                      <a:lnTo>
                        <a:pt x="0" y="26"/>
                      </a:lnTo>
                      <a:lnTo>
                        <a:pt x="3" y="38"/>
                      </a:lnTo>
                      <a:lnTo>
                        <a:pt x="15" y="42"/>
                      </a:lnTo>
                      <a:lnTo>
                        <a:pt x="29" y="38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43" name="Freeform 131"/>
                <p:cNvSpPr>
                  <a:spLocks/>
                </p:cNvSpPr>
                <p:nvPr/>
              </p:nvSpPr>
              <p:spPr bwMode="auto">
                <a:xfrm rot="2049353">
                  <a:off x="4488741" y="4386657"/>
                  <a:ext cx="9389" cy="9389"/>
                </a:xfrm>
                <a:custGeom>
                  <a:avLst/>
                  <a:gdLst/>
                  <a:ahLst/>
                  <a:cxnLst>
                    <a:cxn ang="0">
                      <a:pos x="29" y="38"/>
                    </a:cxn>
                    <a:cxn ang="0">
                      <a:pos x="36" y="24"/>
                    </a:cxn>
                    <a:cxn ang="0">
                      <a:pos x="35" y="11"/>
                    </a:cxn>
                    <a:cxn ang="0">
                      <a:pos x="23" y="0"/>
                    </a:cxn>
                    <a:cxn ang="0">
                      <a:pos x="11" y="0"/>
                    </a:cxn>
                    <a:cxn ang="0">
                      <a:pos x="0" y="26"/>
                    </a:cxn>
                    <a:cxn ang="0">
                      <a:pos x="3" y="38"/>
                    </a:cxn>
                    <a:cxn ang="0">
                      <a:pos x="15" y="42"/>
                    </a:cxn>
                    <a:cxn ang="0">
                      <a:pos x="29" y="38"/>
                    </a:cxn>
                  </a:cxnLst>
                  <a:rect l="0" t="0" r="r" b="b"/>
                  <a:pathLst>
                    <a:path w="36" h="42">
                      <a:moveTo>
                        <a:pt x="29" y="38"/>
                      </a:moveTo>
                      <a:lnTo>
                        <a:pt x="36" y="24"/>
                      </a:lnTo>
                      <a:lnTo>
                        <a:pt x="35" y="11"/>
                      </a:lnTo>
                      <a:lnTo>
                        <a:pt x="23" y="0"/>
                      </a:lnTo>
                      <a:lnTo>
                        <a:pt x="11" y="0"/>
                      </a:lnTo>
                      <a:lnTo>
                        <a:pt x="0" y="26"/>
                      </a:lnTo>
                      <a:lnTo>
                        <a:pt x="3" y="38"/>
                      </a:lnTo>
                      <a:lnTo>
                        <a:pt x="15" y="42"/>
                      </a:lnTo>
                      <a:lnTo>
                        <a:pt x="29" y="38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44" name="Freeform 132"/>
                <p:cNvSpPr>
                  <a:spLocks/>
                </p:cNvSpPr>
                <p:nvPr/>
              </p:nvSpPr>
              <p:spPr bwMode="auto">
                <a:xfrm rot="3311603">
                  <a:off x="4489088" y="4355362"/>
                  <a:ext cx="17387" cy="9389"/>
                </a:xfrm>
                <a:custGeom>
                  <a:avLst/>
                  <a:gdLst/>
                  <a:ahLst/>
                  <a:cxnLst>
                    <a:cxn ang="0">
                      <a:pos x="29" y="38"/>
                    </a:cxn>
                    <a:cxn ang="0">
                      <a:pos x="36" y="24"/>
                    </a:cxn>
                    <a:cxn ang="0">
                      <a:pos x="35" y="11"/>
                    </a:cxn>
                    <a:cxn ang="0">
                      <a:pos x="23" y="0"/>
                    </a:cxn>
                    <a:cxn ang="0">
                      <a:pos x="11" y="0"/>
                    </a:cxn>
                    <a:cxn ang="0">
                      <a:pos x="0" y="26"/>
                    </a:cxn>
                    <a:cxn ang="0">
                      <a:pos x="3" y="38"/>
                    </a:cxn>
                    <a:cxn ang="0">
                      <a:pos x="15" y="42"/>
                    </a:cxn>
                    <a:cxn ang="0">
                      <a:pos x="29" y="38"/>
                    </a:cxn>
                  </a:cxnLst>
                  <a:rect l="0" t="0" r="r" b="b"/>
                  <a:pathLst>
                    <a:path w="36" h="42">
                      <a:moveTo>
                        <a:pt x="29" y="38"/>
                      </a:moveTo>
                      <a:lnTo>
                        <a:pt x="36" y="24"/>
                      </a:lnTo>
                      <a:lnTo>
                        <a:pt x="35" y="11"/>
                      </a:lnTo>
                      <a:lnTo>
                        <a:pt x="23" y="0"/>
                      </a:lnTo>
                      <a:lnTo>
                        <a:pt x="11" y="0"/>
                      </a:lnTo>
                      <a:lnTo>
                        <a:pt x="0" y="26"/>
                      </a:lnTo>
                      <a:lnTo>
                        <a:pt x="3" y="38"/>
                      </a:lnTo>
                      <a:lnTo>
                        <a:pt x="15" y="42"/>
                      </a:lnTo>
                      <a:lnTo>
                        <a:pt x="29" y="38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45" name="Freeform 133"/>
                <p:cNvSpPr>
                  <a:spLocks/>
                </p:cNvSpPr>
                <p:nvPr/>
              </p:nvSpPr>
              <p:spPr bwMode="auto">
                <a:xfrm>
                  <a:off x="4328788" y="4434643"/>
                  <a:ext cx="26079" cy="16690"/>
                </a:xfrm>
                <a:custGeom>
                  <a:avLst/>
                  <a:gdLst/>
                  <a:ahLst/>
                  <a:cxnLst>
                    <a:cxn ang="0">
                      <a:pos x="58" y="42"/>
                    </a:cxn>
                    <a:cxn ang="0">
                      <a:pos x="39" y="36"/>
                    </a:cxn>
                    <a:cxn ang="0">
                      <a:pos x="25" y="45"/>
                    </a:cxn>
                    <a:cxn ang="0">
                      <a:pos x="6" y="48"/>
                    </a:cxn>
                    <a:cxn ang="0">
                      <a:pos x="0" y="37"/>
                    </a:cxn>
                    <a:cxn ang="0">
                      <a:pos x="0" y="19"/>
                    </a:cxn>
                    <a:cxn ang="0">
                      <a:pos x="3" y="3"/>
                    </a:cxn>
                    <a:cxn ang="0">
                      <a:pos x="28" y="0"/>
                    </a:cxn>
                    <a:cxn ang="0">
                      <a:pos x="49" y="7"/>
                    </a:cxn>
                    <a:cxn ang="0">
                      <a:pos x="60" y="13"/>
                    </a:cxn>
                    <a:cxn ang="0">
                      <a:pos x="75" y="18"/>
                    </a:cxn>
                    <a:cxn ang="0">
                      <a:pos x="70" y="31"/>
                    </a:cxn>
                    <a:cxn ang="0">
                      <a:pos x="58" y="42"/>
                    </a:cxn>
                  </a:cxnLst>
                  <a:rect l="0" t="0" r="r" b="b"/>
                  <a:pathLst>
                    <a:path w="75" h="48">
                      <a:moveTo>
                        <a:pt x="58" y="42"/>
                      </a:moveTo>
                      <a:lnTo>
                        <a:pt x="39" y="36"/>
                      </a:lnTo>
                      <a:lnTo>
                        <a:pt x="25" y="45"/>
                      </a:lnTo>
                      <a:lnTo>
                        <a:pt x="6" y="48"/>
                      </a:lnTo>
                      <a:lnTo>
                        <a:pt x="0" y="37"/>
                      </a:lnTo>
                      <a:lnTo>
                        <a:pt x="0" y="19"/>
                      </a:lnTo>
                      <a:lnTo>
                        <a:pt x="3" y="3"/>
                      </a:lnTo>
                      <a:lnTo>
                        <a:pt x="28" y="0"/>
                      </a:lnTo>
                      <a:lnTo>
                        <a:pt x="49" y="7"/>
                      </a:lnTo>
                      <a:lnTo>
                        <a:pt x="60" y="13"/>
                      </a:lnTo>
                      <a:lnTo>
                        <a:pt x="75" y="18"/>
                      </a:lnTo>
                      <a:lnTo>
                        <a:pt x="70" y="31"/>
                      </a:lnTo>
                      <a:lnTo>
                        <a:pt x="58" y="42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46" name="Freeform 134"/>
                <p:cNvSpPr>
                  <a:spLocks/>
                </p:cNvSpPr>
                <p:nvPr/>
              </p:nvSpPr>
              <p:spPr bwMode="auto">
                <a:xfrm>
                  <a:off x="4360431" y="4305638"/>
                  <a:ext cx="16343" cy="22602"/>
                </a:xfrm>
                <a:custGeom>
                  <a:avLst/>
                  <a:gdLst/>
                  <a:ahLst/>
                  <a:cxnLst>
                    <a:cxn ang="0">
                      <a:pos x="26" y="65"/>
                    </a:cxn>
                    <a:cxn ang="0">
                      <a:pos x="14" y="60"/>
                    </a:cxn>
                    <a:cxn ang="0">
                      <a:pos x="3" y="45"/>
                    </a:cxn>
                    <a:cxn ang="0">
                      <a:pos x="15" y="36"/>
                    </a:cxn>
                    <a:cxn ang="0">
                      <a:pos x="0" y="18"/>
                    </a:cxn>
                    <a:cxn ang="0">
                      <a:pos x="0" y="3"/>
                    </a:cxn>
                    <a:cxn ang="0">
                      <a:pos x="17" y="0"/>
                    </a:cxn>
                    <a:cxn ang="0">
                      <a:pos x="33" y="8"/>
                    </a:cxn>
                    <a:cxn ang="0">
                      <a:pos x="41" y="23"/>
                    </a:cxn>
                    <a:cxn ang="0">
                      <a:pos x="47" y="41"/>
                    </a:cxn>
                    <a:cxn ang="0">
                      <a:pos x="36" y="48"/>
                    </a:cxn>
                    <a:cxn ang="0">
                      <a:pos x="26" y="65"/>
                    </a:cxn>
                  </a:cxnLst>
                  <a:rect l="0" t="0" r="r" b="b"/>
                  <a:pathLst>
                    <a:path w="47" h="65">
                      <a:moveTo>
                        <a:pt x="26" y="65"/>
                      </a:moveTo>
                      <a:lnTo>
                        <a:pt x="14" y="60"/>
                      </a:lnTo>
                      <a:lnTo>
                        <a:pt x="3" y="45"/>
                      </a:lnTo>
                      <a:lnTo>
                        <a:pt x="15" y="36"/>
                      </a:lnTo>
                      <a:lnTo>
                        <a:pt x="0" y="18"/>
                      </a:lnTo>
                      <a:lnTo>
                        <a:pt x="0" y="3"/>
                      </a:lnTo>
                      <a:lnTo>
                        <a:pt x="17" y="0"/>
                      </a:lnTo>
                      <a:lnTo>
                        <a:pt x="33" y="8"/>
                      </a:lnTo>
                      <a:lnTo>
                        <a:pt x="41" y="23"/>
                      </a:lnTo>
                      <a:lnTo>
                        <a:pt x="47" y="41"/>
                      </a:lnTo>
                      <a:lnTo>
                        <a:pt x="36" y="48"/>
                      </a:lnTo>
                      <a:lnTo>
                        <a:pt x="26" y="65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47" name="Freeform 135"/>
                <p:cNvSpPr>
                  <a:spLocks/>
                </p:cNvSpPr>
                <p:nvPr/>
              </p:nvSpPr>
              <p:spPr bwMode="auto">
                <a:xfrm>
                  <a:off x="4371557" y="4207580"/>
                  <a:ext cx="35467" cy="42770"/>
                </a:xfrm>
                <a:custGeom>
                  <a:avLst/>
                  <a:gdLst/>
                  <a:ahLst/>
                  <a:cxnLst>
                    <a:cxn ang="0">
                      <a:pos x="33" y="123"/>
                    </a:cxn>
                    <a:cxn ang="0">
                      <a:pos x="6" y="114"/>
                    </a:cxn>
                    <a:cxn ang="0">
                      <a:pos x="1" y="105"/>
                    </a:cxn>
                    <a:cxn ang="0">
                      <a:pos x="0" y="86"/>
                    </a:cxn>
                    <a:cxn ang="0">
                      <a:pos x="13" y="81"/>
                    </a:cxn>
                    <a:cxn ang="0">
                      <a:pos x="27" y="87"/>
                    </a:cxn>
                    <a:cxn ang="0">
                      <a:pos x="40" y="95"/>
                    </a:cxn>
                    <a:cxn ang="0">
                      <a:pos x="48" y="78"/>
                    </a:cxn>
                    <a:cxn ang="0">
                      <a:pos x="42" y="68"/>
                    </a:cxn>
                    <a:cxn ang="0">
                      <a:pos x="22" y="63"/>
                    </a:cxn>
                    <a:cxn ang="0">
                      <a:pos x="13" y="47"/>
                    </a:cxn>
                    <a:cxn ang="0">
                      <a:pos x="0" y="32"/>
                    </a:cxn>
                    <a:cxn ang="0">
                      <a:pos x="3" y="11"/>
                    </a:cxn>
                    <a:cxn ang="0">
                      <a:pos x="7" y="0"/>
                    </a:cxn>
                    <a:cxn ang="0">
                      <a:pos x="28" y="5"/>
                    </a:cxn>
                    <a:cxn ang="0">
                      <a:pos x="43" y="18"/>
                    </a:cxn>
                    <a:cxn ang="0">
                      <a:pos x="57" y="41"/>
                    </a:cxn>
                    <a:cxn ang="0">
                      <a:pos x="58" y="65"/>
                    </a:cxn>
                    <a:cxn ang="0">
                      <a:pos x="69" y="77"/>
                    </a:cxn>
                    <a:cxn ang="0">
                      <a:pos x="84" y="68"/>
                    </a:cxn>
                    <a:cxn ang="0">
                      <a:pos x="99" y="71"/>
                    </a:cxn>
                    <a:cxn ang="0">
                      <a:pos x="102" y="92"/>
                    </a:cxn>
                    <a:cxn ang="0">
                      <a:pos x="85" y="96"/>
                    </a:cxn>
                    <a:cxn ang="0">
                      <a:pos x="60" y="95"/>
                    </a:cxn>
                    <a:cxn ang="0">
                      <a:pos x="46" y="102"/>
                    </a:cxn>
                    <a:cxn ang="0">
                      <a:pos x="34" y="107"/>
                    </a:cxn>
                    <a:cxn ang="0">
                      <a:pos x="33" y="123"/>
                    </a:cxn>
                  </a:cxnLst>
                  <a:rect l="0" t="0" r="r" b="b"/>
                  <a:pathLst>
                    <a:path w="102" h="123">
                      <a:moveTo>
                        <a:pt x="33" y="123"/>
                      </a:moveTo>
                      <a:lnTo>
                        <a:pt x="6" y="114"/>
                      </a:lnTo>
                      <a:lnTo>
                        <a:pt x="1" y="105"/>
                      </a:lnTo>
                      <a:lnTo>
                        <a:pt x="0" y="86"/>
                      </a:lnTo>
                      <a:lnTo>
                        <a:pt x="13" y="81"/>
                      </a:lnTo>
                      <a:lnTo>
                        <a:pt x="27" y="87"/>
                      </a:lnTo>
                      <a:lnTo>
                        <a:pt x="40" y="95"/>
                      </a:lnTo>
                      <a:lnTo>
                        <a:pt x="48" y="78"/>
                      </a:lnTo>
                      <a:lnTo>
                        <a:pt x="42" y="68"/>
                      </a:lnTo>
                      <a:lnTo>
                        <a:pt x="22" y="63"/>
                      </a:lnTo>
                      <a:lnTo>
                        <a:pt x="13" y="47"/>
                      </a:lnTo>
                      <a:lnTo>
                        <a:pt x="0" y="32"/>
                      </a:lnTo>
                      <a:lnTo>
                        <a:pt x="3" y="11"/>
                      </a:lnTo>
                      <a:lnTo>
                        <a:pt x="7" y="0"/>
                      </a:lnTo>
                      <a:lnTo>
                        <a:pt x="28" y="5"/>
                      </a:lnTo>
                      <a:lnTo>
                        <a:pt x="43" y="18"/>
                      </a:lnTo>
                      <a:lnTo>
                        <a:pt x="57" y="41"/>
                      </a:lnTo>
                      <a:lnTo>
                        <a:pt x="58" y="65"/>
                      </a:lnTo>
                      <a:lnTo>
                        <a:pt x="69" y="77"/>
                      </a:lnTo>
                      <a:lnTo>
                        <a:pt x="84" y="68"/>
                      </a:lnTo>
                      <a:lnTo>
                        <a:pt x="99" y="71"/>
                      </a:lnTo>
                      <a:lnTo>
                        <a:pt x="102" y="92"/>
                      </a:lnTo>
                      <a:lnTo>
                        <a:pt x="85" y="96"/>
                      </a:lnTo>
                      <a:lnTo>
                        <a:pt x="60" y="95"/>
                      </a:lnTo>
                      <a:lnTo>
                        <a:pt x="46" y="102"/>
                      </a:lnTo>
                      <a:lnTo>
                        <a:pt x="34" y="107"/>
                      </a:lnTo>
                      <a:lnTo>
                        <a:pt x="33" y="123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48" name="Freeform 136"/>
                <p:cNvSpPr>
                  <a:spLocks/>
                </p:cNvSpPr>
                <p:nvPr/>
              </p:nvSpPr>
              <p:spPr bwMode="auto">
                <a:xfrm>
                  <a:off x="4495695" y="4202364"/>
                  <a:ext cx="9737" cy="10084"/>
                </a:xfrm>
                <a:custGeom>
                  <a:avLst/>
                  <a:gdLst/>
                  <a:ahLst/>
                  <a:cxnLst>
                    <a:cxn ang="0">
                      <a:pos x="12" y="29"/>
                    </a:cxn>
                    <a:cxn ang="0">
                      <a:pos x="1" y="26"/>
                    </a:cxn>
                    <a:cxn ang="0">
                      <a:pos x="0" y="15"/>
                    </a:cxn>
                    <a:cxn ang="0">
                      <a:pos x="7" y="0"/>
                    </a:cxn>
                    <a:cxn ang="0">
                      <a:pos x="18" y="0"/>
                    </a:cxn>
                    <a:cxn ang="0">
                      <a:pos x="28" y="12"/>
                    </a:cxn>
                    <a:cxn ang="0">
                      <a:pos x="24" y="24"/>
                    </a:cxn>
                    <a:cxn ang="0">
                      <a:pos x="12" y="29"/>
                    </a:cxn>
                  </a:cxnLst>
                  <a:rect l="0" t="0" r="r" b="b"/>
                  <a:pathLst>
                    <a:path w="28" h="29">
                      <a:moveTo>
                        <a:pt x="12" y="29"/>
                      </a:moveTo>
                      <a:lnTo>
                        <a:pt x="1" y="26"/>
                      </a:lnTo>
                      <a:lnTo>
                        <a:pt x="0" y="15"/>
                      </a:lnTo>
                      <a:lnTo>
                        <a:pt x="7" y="0"/>
                      </a:lnTo>
                      <a:lnTo>
                        <a:pt x="18" y="0"/>
                      </a:lnTo>
                      <a:lnTo>
                        <a:pt x="28" y="12"/>
                      </a:lnTo>
                      <a:lnTo>
                        <a:pt x="24" y="24"/>
                      </a:lnTo>
                      <a:lnTo>
                        <a:pt x="12" y="29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49" name="Freeform 137"/>
                <p:cNvSpPr>
                  <a:spLocks/>
                </p:cNvSpPr>
                <p:nvPr/>
              </p:nvSpPr>
              <p:spPr bwMode="auto">
                <a:xfrm>
                  <a:off x="4525251" y="4164810"/>
                  <a:ext cx="10432" cy="11127"/>
                </a:xfrm>
                <a:custGeom>
                  <a:avLst/>
                  <a:gdLst/>
                  <a:ahLst/>
                  <a:cxnLst>
                    <a:cxn ang="0">
                      <a:pos x="6" y="32"/>
                    </a:cxn>
                    <a:cxn ang="0">
                      <a:pos x="0" y="11"/>
                    </a:cxn>
                    <a:cxn ang="0">
                      <a:pos x="17" y="0"/>
                    </a:cxn>
                    <a:cxn ang="0">
                      <a:pos x="30" y="14"/>
                    </a:cxn>
                    <a:cxn ang="0">
                      <a:pos x="24" y="29"/>
                    </a:cxn>
                    <a:cxn ang="0">
                      <a:pos x="6" y="32"/>
                    </a:cxn>
                  </a:cxnLst>
                  <a:rect l="0" t="0" r="r" b="b"/>
                  <a:pathLst>
                    <a:path w="30" h="32">
                      <a:moveTo>
                        <a:pt x="6" y="32"/>
                      </a:moveTo>
                      <a:lnTo>
                        <a:pt x="0" y="11"/>
                      </a:lnTo>
                      <a:lnTo>
                        <a:pt x="17" y="0"/>
                      </a:lnTo>
                      <a:lnTo>
                        <a:pt x="30" y="14"/>
                      </a:lnTo>
                      <a:lnTo>
                        <a:pt x="24" y="29"/>
                      </a:lnTo>
                      <a:lnTo>
                        <a:pt x="6" y="32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50" name="Freeform 253"/>
                <p:cNvSpPr>
                  <a:spLocks/>
                </p:cNvSpPr>
                <p:nvPr/>
              </p:nvSpPr>
              <p:spPr bwMode="auto">
                <a:xfrm>
                  <a:off x="5044750" y="4754202"/>
                  <a:ext cx="34077" cy="43117"/>
                </a:xfrm>
                <a:custGeom>
                  <a:avLst/>
                  <a:gdLst/>
                  <a:ahLst/>
                  <a:cxnLst>
                    <a:cxn ang="0">
                      <a:pos x="4" y="124"/>
                    </a:cxn>
                    <a:cxn ang="0">
                      <a:pos x="24" y="116"/>
                    </a:cxn>
                    <a:cxn ang="0">
                      <a:pos x="36" y="104"/>
                    </a:cxn>
                    <a:cxn ang="0">
                      <a:pos x="36" y="92"/>
                    </a:cxn>
                    <a:cxn ang="0">
                      <a:pos x="54" y="80"/>
                    </a:cxn>
                    <a:cxn ang="0">
                      <a:pos x="76" y="86"/>
                    </a:cxn>
                    <a:cxn ang="0">
                      <a:pos x="98" y="78"/>
                    </a:cxn>
                    <a:cxn ang="0">
                      <a:pos x="98" y="64"/>
                    </a:cxn>
                    <a:cxn ang="0">
                      <a:pos x="90" y="46"/>
                    </a:cxn>
                    <a:cxn ang="0">
                      <a:pos x="74" y="46"/>
                    </a:cxn>
                    <a:cxn ang="0">
                      <a:pos x="72" y="30"/>
                    </a:cxn>
                    <a:cxn ang="0">
                      <a:pos x="76" y="6"/>
                    </a:cxn>
                    <a:cxn ang="0">
                      <a:pos x="62" y="0"/>
                    </a:cxn>
                    <a:cxn ang="0">
                      <a:pos x="52" y="14"/>
                    </a:cxn>
                    <a:cxn ang="0">
                      <a:pos x="48" y="28"/>
                    </a:cxn>
                    <a:cxn ang="0">
                      <a:pos x="30" y="48"/>
                    </a:cxn>
                    <a:cxn ang="0">
                      <a:pos x="30" y="64"/>
                    </a:cxn>
                    <a:cxn ang="0">
                      <a:pos x="34" y="76"/>
                    </a:cxn>
                    <a:cxn ang="0">
                      <a:pos x="24" y="86"/>
                    </a:cxn>
                    <a:cxn ang="0">
                      <a:pos x="8" y="86"/>
                    </a:cxn>
                    <a:cxn ang="0">
                      <a:pos x="0" y="100"/>
                    </a:cxn>
                    <a:cxn ang="0">
                      <a:pos x="4" y="124"/>
                    </a:cxn>
                  </a:cxnLst>
                  <a:rect l="0" t="0" r="r" b="b"/>
                  <a:pathLst>
                    <a:path w="98" h="124">
                      <a:moveTo>
                        <a:pt x="4" y="124"/>
                      </a:moveTo>
                      <a:lnTo>
                        <a:pt x="24" y="116"/>
                      </a:lnTo>
                      <a:lnTo>
                        <a:pt x="36" y="104"/>
                      </a:lnTo>
                      <a:lnTo>
                        <a:pt x="36" y="92"/>
                      </a:lnTo>
                      <a:lnTo>
                        <a:pt x="54" y="80"/>
                      </a:lnTo>
                      <a:lnTo>
                        <a:pt x="76" y="86"/>
                      </a:lnTo>
                      <a:lnTo>
                        <a:pt x="98" y="78"/>
                      </a:lnTo>
                      <a:lnTo>
                        <a:pt x="98" y="64"/>
                      </a:lnTo>
                      <a:lnTo>
                        <a:pt x="90" y="46"/>
                      </a:lnTo>
                      <a:lnTo>
                        <a:pt x="74" y="46"/>
                      </a:lnTo>
                      <a:lnTo>
                        <a:pt x="72" y="30"/>
                      </a:lnTo>
                      <a:lnTo>
                        <a:pt x="76" y="6"/>
                      </a:lnTo>
                      <a:lnTo>
                        <a:pt x="62" y="0"/>
                      </a:lnTo>
                      <a:lnTo>
                        <a:pt x="52" y="14"/>
                      </a:lnTo>
                      <a:lnTo>
                        <a:pt x="48" y="28"/>
                      </a:lnTo>
                      <a:lnTo>
                        <a:pt x="30" y="48"/>
                      </a:lnTo>
                      <a:lnTo>
                        <a:pt x="30" y="64"/>
                      </a:lnTo>
                      <a:lnTo>
                        <a:pt x="34" y="76"/>
                      </a:lnTo>
                      <a:lnTo>
                        <a:pt x="24" y="86"/>
                      </a:lnTo>
                      <a:lnTo>
                        <a:pt x="8" y="86"/>
                      </a:lnTo>
                      <a:lnTo>
                        <a:pt x="0" y="100"/>
                      </a:lnTo>
                      <a:lnTo>
                        <a:pt x="4" y="124"/>
                      </a:lnTo>
                      <a:close/>
                    </a:path>
                  </a:pathLst>
                </a:custGeom>
                <a:grpFill/>
                <a:ln w="254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96" name="Marinduque"/>
              <p:cNvSpPr>
                <a:spLocks/>
              </p:cNvSpPr>
              <p:nvPr/>
            </p:nvSpPr>
            <p:spPr bwMode="auto">
              <a:xfrm>
                <a:off x="5505054" y="3392864"/>
                <a:ext cx="115792" cy="126224"/>
              </a:xfrm>
              <a:custGeom>
                <a:avLst/>
                <a:gdLst/>
                <a:ahLst/>
                <a:cxnLst>
                  <a:cxn ang="0">
                    <a:pos x="228" y="357"/>
                  </a:cxn>
                  <a:cxn ang="0">
                    <a:pos x="234" y="336"/>
                  </a:cxn>
                  <a:cxn ang="0">
                    <a:pos x="234" y="315"/>
                  </a:cxn>
                  <a:cxn ang="0">
                    <a:pos x="228" y="279"/>
                  </a:cxn>
                  <a:cxn ang="0">
                    <a:pos x="252" y="249"/>
                  </a:cxn>
                  <a:cxn ang="0">
                    <a:pos x="288" y="237"/>
                  </a:cxn>
                  <a:cxn ang="0">
                    <a:pos x="315" y="216"/>
                  </a:cxn>
                  <a:cxn ang="0">
                    <a:pos x="315" y="195"/>
                  </a:cxn>
                  <a:cxn ang="0">
                    <a:pos x="318" y="177"/>
                  </a:cxn>
                  <a:cxn ang="0">
                    <a:pos x="330" y="162"/>
                  </a:cxn>
                  <a:cxn ang="0">
                    <a:pos x="333" y="144"/>
                  </a:cxn>
                  <a:cxn ang="0">
                    <a:pos x="315" y="141"/>
                  </a:cxn>
                  <a:cxn ang="0">
                    <a:pos x="297" y="144"/>
                  </a:cxn>
                  <a:cxn ang="0">
                    <a:pos x="303" y="120"/>
                  </a:cxn>
                  <a:cxn ang="0">
                    <a:pos x="282" y="93"/>
                  </a:cxn>
                  <a:cxn ang="0">
                    <a:pos x="261" y="75"/>
                  </a:cxn>
                  <a:cxn ang="0">
                    <a:pos x="243" y="81"/>
                  </a:cxn>
                  <a:cxn ang="0">
                    <a:pos x="219" y="69"/>
                  </a:cxn>
                  <a:cxn ang="0">
                    <a:pos x="183" y="33"/>
                  </a:cxn>
                  <a:cxn ang="0">
                    <a:pos x="159" y="15"/>
                  </a:cxn>
                  <a:cxn ang="0">
                    <a:pos x="138" y="24"/>
                  </a:cxn>
                  <a:cxn ang="0">
                    <a:pos x="108" y="21"/>
                  </a:cxn>
                  <a:cxn ang="0">
                    <a:pos x="87" y="0"/>
                  </a:cxn>
                  <a:cxn ang="0">
                    <a:pos x="57" y="6"/>
                  </a:cxn>
                  <a:cxn ang="0">
                    <a:pos x="42" y="18"/>
                  </a:cxn>
                  <a:cxn ang="0">
                    <a:pos x="66" y="30"/>
                  </a:cxn>
                  <a:cxn ang="0">
                    <a:pos x="63" y="48"/>
                  </a:cxn>
                  <a:cxn ang="0">
                    <a:pos x="39" y="69"/>
                  </a:cxn>
                  <a:cxn ang="0">
                    <a:pos x="6" y="93"/>
                  </a:cxn>
                  <a:cxn ang="0">
                    <a:pos x="0" y="111"/>
                  </a:cxn>
                  <a:cxn ang="0">
                    <a:pos x="12" y="132"/>
                  </a:cxn>
                  <a:cxn ang="0">
                    <a:pos x="12" y="168"/>
                  </a:cxn>
                  <a:cxn ang="0">
                    <a:pos x="18" y="201"/>
                  </a:cxn>
                  <a:cxn ang="0">
                    <a:pos x="15" y="222"/>
                  </a:cxn>
                  <a:cxn ang="0">
                    <a:pos x="33" y="237"/>
                  </a:cxn>
                  <a:cxn ang="0">
                    <a:pos x="48" y="255"/>
                  </a:cxn>
                  <a:cxn ang="0">
                    <a:pos x="51" y="279"/>
                  </a:cxn>
                  <a:cxn ang="0">
                    <a:pos x="75" y="294"/>
                  </a:cxn>
                  <a:cxn ang="0">
                    <a:pos x="105" y="294"/>
                  </a:cxn>
                  <a:cxn ang="0">
                    <a:pos x="126" y="306"/>
                  </a:cxn>
                  <a:cxn ang="0">
                    <a:pos x="138" y="321"/>
                  </a:cxn>
                  <a:cxn ang="0">
                    <a:pos x="156" y="330"/>
                  </a:cxn>
                  <a:cxn ang="0">
                    <a:pos x="171" y="360"/>
                  </a:cxn>
                  <a:cxn ang="0">
                    <a:pos x="204" y="363"/>
                  </a:cxn>
                  <a:cxn ang="0">
                    <a:pos x="228" y="357"/>
                  </a:cxn>
                </a:cxnLst>
                <a:rect l="0" t="0" r="r" b="b"/>
                <a:pathLst>
                  <a:path w="333" h="363">
                    <a:moveTo>
                      <a:pt x="228" y="357"/>
                    </a:moveTo>
                    <a:lnTo>
                      <a:pt x="234" y="336"/>
                    </a:lnTo>
                    <a:lnTo>
                      <a:pt x="234" y="315"/>
                    </a:lnTo>
                    <a:lnTo>
                      <a:pt x="228" y="279"/>
                    </a:lnTo>
                    <a:lnTo>
                      <a:pt x="252" y="249"/>
                    </a:lnTo>
                    <a:lnTo>
                      <a:pt x="288" y="237"/>
                    </a:lnTo>
                    <a:lnTo>
                      <a:pt x="315" y="216"/>
                    </a:lnTo>
                    <a:lnTo>
                      <a:pt x="315" y="195"/>
                    </a:lnTo>
                    <a:lnTo>
                      <a:pt x="318" y="177"/>
                    </a:lnTo>
                    <a:lnTo>
                      <a:pt x="330" y="162"/>
                    </a:lnTo>
                    <a:lnTo>
                      <a:pt x="333" y="144"/>
                    </a:lnTo>
                    <a:lnTo>
                      <a:pt x="315" y="141"/>
                    </a:lnTo>
                    <a:lnTo>
                      <a:pt x="297" y="144"/>
                    </a:lnTo>
                    <a:lnTo>
                      <a:pt x="303" y="120"/>
                    </a:lnTo>
                    <a:lnTo>
                      <a:pt x="282" y="93"/>
                    </a:lnTo>
                    <a:lnTo>
                      <a:pt x="261" y="75"/>
                    </a:lnTo>
                    <a:lnTo>
                      <a:pt x="243" y="81"/>
                    </a:lnTo>
                    <a:lnTo>
                      <a:pt x="219" y="69"/>
                    </a:lnTo>
                    <a:lnTo>
                      <a:pt x="183" y="33"/>
                    </a:lnTo>
                    <a:lnTo>
                      <a:pt x="159" y="15"/>
                    </a:lnTo>
                    <a:lnTo>
                      <a:pt x="138" y="24"/>
                    </a:lnTo>
                    <a:lnTo>
                      <a:pt x="108" y="21"/>
                    </a:lnTo>
                    <a:lnTo>
                      <a:pt x="87" y="0"/>
                    </a:lnTo>
                    <a:lnTo>
                      <a:pt x="57" y="6"/>
                    </a:lnTo>
                    <a:lnTo>
                      <a:pt x="42" y="18"/>
                    </a:lnTo>
                    <a:lnTo>
                      <a:pt x="66" y="30"/>
                    </a:lnTo>
                    <a:lnTo>
                      <a:pt x="63" y="48"/>
                    </a:lnTo>
                    <a:lnTo>
                      <a:pt x="39" y="69"/>
                    </a:lnTo>
                    <a:lnTo>
                      <a:pt x="6" y="93"/>
                    </a:lnTo>
                    <a:lnTo>
                      <a:pt x="0" y="111"/>
                    </a:lnTo>
                    <a:lnTo>
                      <a:pt x="12" y="132"/>
                    </a:lnTo>
                    <a:lnTo>
                      <a:pt x="12" y="168"/>
                    </a:lnTo>
                    <a:lnTo>
                      <a:pt x="18" y="201"/>
                    </a:lnTo>
                    <a:lnTo>
                      <a:pt x="15" y="222"/>
                    </a:lnTo>
                    <a:lnTo>
                      <a:pt x="33" y="237"/>
                    </a:lnTo>
                    <a:lnTo>
                      <a:pt x="48" y="255"/>
                    </a:lnTo>
                    <a:lnTo>
                      <a:pt x="51" y="279"/>
                    </a:lnTo>
                    <a:lnTo>
                      <a:pt x="75" y="294"/>
                    </a:lnTo>
                    <a:lnTo>
                      <a:pt x="105" y="294"/>
                    </a:lnTo>
                    <a:lnTo>
                      <a:pt x="126" y="306"/>
                    </a:lnTo>
                    <a:lnTo>
                      <a:pt x="138" y="321"/>
                    </a:lnTo>
                    <a:lnTo>
                      <a:pt x="156" y="330"/>
                    </a:lnTo>
                    <a:lnTo>
                      <a:pt x="171" y="360"/>
                    </a:lnTo>
                    <a:lnTo>
                      <a:pt x="204" y="363"/>
                    </a:lnTo>
                    <a:lnTo>
                      <a:pt x="228" y="357"/>
                    </a:lnTo>
                    <a:close/>
                  </a:path>
                </a:pathLst>
              </a:custGeom>
              <a:grpFill/>
              <a:ln w="254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57" name="Autonomous Region"/>
            <p:cNvGrpSpPr/>
            <p:nvPr/>
          </p:nvGrpSpPr>
          <p:grpSpPr>
            <a:xfrm>
              <a:off x="4338789" y="5248664"/>
              <a:ext cx="2257422" cy="1229203"/>
              <a:chOff x="4087119" y="5248664"/>
              <a:chExt cx="2257422" cy="1229203"/>
            </a:xfrm>
            <a:grpFill/>
          </p:grpSpPr>
          <p:sp>
            <p:nvSpPr>
              <p:cNvPr id="58" name="Lanao Del Sur"/>
              <p:cNvSpPr>
                <a:spLocks/>
              </p:cNvSpPr>
              <p:nvPr/>
            </p:nvSpPr>
            <p:spPr bwMode="auto">
              <a:xfrm>
                <a:off x="5955786" y="5248664"/>
                <a:ext cx="335205" cy="287915"/>
              </a:xfrm>
              <a:custGeom>
                <a:avLst/>
                <a:gdLst/>
                <a:ahLst/>
                <a:cxnLst>
                  <a:cxn ang="0">
                    <a:pos x="298" y="816"/>
                  </a:cxn>
                  <a:cxn ang="0">
                    <a:pos x="282" y="786"/>
                  </a:cxn>
                  <a:cxn ang="0">
                    <a:pos x="268" y="738"/>
                  </a:cxn>
                  <a:cxn ang="0">
                    <a:pos x="238" y="704"/>
                  </a:cxn>
                  <a:cxn ang="0">
                    <a:pos x="214" y="662"/>
                  </a:cxn>
                  <a:cxn ang="0">
                    <a:pos x="184" y="644"/>
                  </a:cxn>
                  <a:cxn ang="0">
                    <a:pos x="168" y="586"/>
                  </a:cxn>
                  <a:cxn ang="0">
                    <a:pos x="122" y="582"/>
                  </a:cxn>
                  <a:cxn ang="0">
                    <a:pos x="96" y="564"/>
                  </a:cxn>
                  <a:cxn ang="0">
                    <a:pos x="70" y="536"/>
                  </a:cxn>
                  <a:cxn ang="0">
                    <a:pos x="22" y="538"/>
                  </a:cxn>
                  <a:cxn ang="0">
                    <a:pos x="10" y="508"/>
                  </a:cxn>
                  <a:cxn ang="0">
                    <a:pos x="124" y="532"/>
                  </a:cxn>
                  <a:cxn ang="0">
                    <a:pos x="152" y="458"/>
                  </a:cxn>
                  <a:cxn ang="0">
                    <a:pos x="244" y="320"/>
                  </a:cxn>
                  <a:cxn ang="0">
                    <a:pos x="288" y="274"/>
                  </a:cxn>
                  <a:cxn ang="0">
                    <a:pos x="300" y="224"/>
                  </a:cxn>
                  <a:cxn ang="0">
                    <a:pos x="332" y="176"/>
                  </a:cxn>
                  <a:cxn ang="0">
                    <a:pos x="386" y="178"/>
                  </a:cxn>
                  <a:cxn ang="0">
                    <a:pos x="442" y="136"/>
                  </a:cxn>
                  <a:cxn ang="0">
                    <a:pos x="432" y="20"/>
                  </a:cxn>
                  <a:cxn ang="0">
                    <a:pos x="478" y="24"/>
                  </a:cxn>
                  <a:cxn ang="0">
                    <a:pos x="514" y="100"/>
                  </a:cxn>
                  <a:cxn ang="0">
                    <a:pos x="580" y="144"/>
                  </a:cxn>
                  <a:cxn ang="0">
                    <a:pos x="668" y="188"/>
                  </a:cxn>
                  <a:cxn ang="0">
                    <a:pos x="756" y="266"/>
                  </a:cxn>
                  <a:cxn ang="0">
                    <a:pos x="810" y="322"/>
                  </a:cxn>
                  <a:cxn ang="0">
                    <a:pos x="758" y="334"/>
                  </a:cxn>
                  <a:cxn ang="0">
                    <a:pos x="782" y="380"/>
                  </a:cxn>
                  <a:cxn ang="0">
                    <a:pos x="822" y="436"/>
                  </a:cxn>
                  <a:cxn ang="0">
                    <a:pos x="872" y="518"/>
                  </a:cxn>
                  <a:cxn ang="0">
                    <a:pos x="906" y="594"/>
                  </a:cxn>
                  <a:cxn ang="0">
                    <a:pos x="964" y="640"/>
                  </a:cxn>
                  <a:cxn ang="0">
                    <a:pos x="920" y="668"/>
                  </a:cxn>
                  <a:cxn ang="0">
                    <a:pos x="852" y="630"/>
                  </a:cxn>
                  <a:cxn ang="0">
                    <a:pos x="804" y="624"/>
                  </a:cxn>
                  <a:cxn ang="0">
                    <a:pos x="724" y="600"/>
                  </a:cxn>
                  <a:cxn ang="0">
                    <a:pos x="702" y="546"/>
                  </a:cxn>
                  <a:cxn ang="0">
                    <a:pos x="670" y="522"/>
                  </a:cxn>
                  <a:cxn ang="0">
                    <a:pos x="626" y="552"/>
                  </a:cxn>
                  <a:cxn ang="0">
                    <a:pos x="578" y="598"/>
                  </a:cxn>
                  <a:cxn ang="0">
                    <a:pos x="510" y="640"/>
                  </a:cxn>
                  <a:cxn ang="0">
                    <a:pos x="434" y="690"/>
                  </a:cxn>
                  <a:cxn ang="0">
                    <a:pos x="342" y="782"/>
                  </a:cxn>
                </a:cxnLst>
                <a:rect l="0" t="0" r="r" b="b"/>
                <a:pathLst>
                  <a:path w="964" h="828">
                    <a:moveTo>
                      <a:pt x="314" y="828"/>
                    </a:moveTo>
                    <a:lnTo>
                      <a:pt x="298" y="816"/>
                    </a:lnTo>
                    <a:lnTo>
                      <a:pt x="284" y="806"/>
                    </a:lnTo>
                    <a:lnTo>
                      <a:pt x="282" y="786"/>
                    </a:lnTo>
                    <a:lnTo>
                      <a:pt x="286" y="766"/>
                    </a:lnTo>
                    <a:lnTo>
                      <a:pt x="268" y="738"/>
                    </a:lnTo>
                    <a:lnTo>
                      <a:pt x="256" y="714"/>
                    </a:lnTo>
                    <a:lnTo>
                      <a:pt x="238" y="704"/>
                    </a:lnTo>
                    <a:lnTo>
                      <a:pt x="220" y="676"/>
                    </a:lnTo>
                    <a:lnTo>
                      <a:pt x="214" y="662"/>
                    </a:lnTo>
                    <a:lnTo>
                      <a:pt x="194" y="662"/>
                    </a:lnTo>
                    <a:lnTo>
                      <a:pt x="184" y="644"/>
                    </a:lnTo>
                    <a:lnTo>
                      <a:pt x="182" y="618"/>
                    </a:lnTo>
                    <a:lnTo>
                      <a:pt x="168" y="586"/>
                    </a:lnTo>
                    <a:lnTo>
                      <a:pt x="138" y="586"/>
                    </a:lnTo>
                    <a:lnTo>
                      <a:pt x="122" y="582"/>
                    </a:lnTo>
                    <a:lnTo>
                      <a:pt x="110" y="574"/>
                    </a:lnTo>
                    <a:lnTo>
                      <a:pt x="96" y="564"/>
                    </a:lnTo>
                    <a:lnTo>
                      <a:pt x="82" y="546"/>
                    </a:lnTo>
                    <a:lnTo>
                      <a:pt x="70" y="536"/>
                    </a:lnTo>
                    <a:lnTo>
                      <a:pt x="50" y="550"/>
                    </a:lnTo>
                    <a:lnTo>
                      <a:pt x="22" y="538"/>
                    </a:lnTo>
                    <a:lnTo>
                      <a:pt x="0" y="522"/>
                    </a:lnTo>
                    <a:lnTo>
                      <a:pt x="10" y="508"/>
                    </a:lnTo>
                    <a:lnTo>
                      <a:pt x="80" y="506"/>
                    </a:lnTo>
                    <a:lnTo>
                      <a:pt x="124" y="532"/>
                    </a:lnTo>
                    <a:lnTo>
                      <a:pt x="146" y="492"/>
                    </a:lnTo>
                    <a:lnTo>
                      <a:pt x="152" y="458"/>
                    </a:lnTo>
                    <a:lnTo>
                      <a:pt x="190" y="420"/>
                    </a:lnTo>
                    <a:lnTo>
                      <a:pt x="244" y="320"/>
                    </a:lnTo>
                    <a:lnTo>
                      <a:pt x="264" y="288"/>
                    </a:lnTo>
                    <a:lnTo>
                      <a:pt x="288" y="274"/>
                    </a:lnTo>
                    <a:lnTo>
                      <a:pt x="288" y="250"/>
                    </a:lnTo>
                    <a:lnTo>
                      <a:pt x="300" y="224"/>
                    </a:lnTo>
                    <a:lnTo>
                      <a:pt x="304" y="170"/>
                    </a:lnTo>
                    <a:lnTo>
                      <a:pt x="332" y="176"/>
                    </a:lnTo>
                    <a:lnTo>
                      <a:pt x="354" y="202"/>
                    </a:lnTo>
                    <a:lnTo>
                      <a:pt x="386" y="178"/>
                    </a:lnTo>
                    <a:lnTo>
                      <a:pt x="430" y="160"/>
                    </a:lnTo>
                    <a:lnTo>
                      <a:pt x="442" y="136"/>
                    </a:lnTo>
                    <a:lnTo>
                      <a:pt x="434" y="62"/>
                    </a:lnTo>
                    <a:lnTo>
                      <a:pt x="432" y="20"/>
                    </a:lnTo>
                    <a:lnTo>
                      <a:pt x="446" y="0"/>
                    </a:lnTo>
                    <a:lnTo>
                      <a:pt x="478" y="24"/>
                    </a:lnTo>
                    <a:lnTo>
                      <a:pt x="508" y="64"/>
                    </a:lnTo>
                    <a:lnTo>
                      <a:pt x="514" y="100"/>
                    </a:lnTo>
                    <a:lnTo>
                      <a:pt x="534" y="130"/>
                    </a:lnTo>
                    <a:lnTo>
                      <a:pt x="580" y="144"/>
                    </a:lnTo>
                    <a:lnTo>
                      <a:pt x="624" y="176"/>
                    </a:lnTo>
                    <a:lnTo>
                      <a:pt x="668" y="188"/>
                    </a:lnTo>
                    <a:lnTo>
                      <a:pt x="728" y="224"/>
                    </a:lnTo>
                    <a:lnTo>
                      <a:pt x="756" y="266"/>
                    </a:lnTo>
                    <a:lnTo>
                      <a:pt x="796" y="300"/>
                    </a:lnTo>
                    <a:lnTo>
                      <a:pt x="810" y="322"/>
                    </a:lnTo>
                    <a:lnTo>
                      <a:pt x="790" y="334"/>
                    </a:lnTo>
                    <a:lnTo>
                      <a:pt x="758" y="334"/>
                    </a:lnTo>
                    <a:lnTo>
                      <a:pt x="760" y="352"/>
                    </a:lnTo>
                    <a:lnTo>
                      <a:pt x="782" y="380"/>
                    </a:lnTo>
                    <a:lnTo>
                      <a:pt x="808" y="402"/>
                    </a:lnTo>
                    <a:lnTo>
                      <a:pt x="822" y="436"/>
                    </a:lnTo>
                    <a:lnTo>
                      <a:pt x="846" y="462"/>
                    </a:lnTo>
                    <a:lnTo>
                      <a:pt x="872" y="518"/>
                    </a:lnTo>
                    <a:lnTo>
                      <a:pt x="898" y="562"/>
                    </a:lnTo>
                    <a:lnTo>
                      <a:pt x="906" y="594"/>
                    </a:lnTo>
                    <a:lnTo>
                      <a:pt x="950" y="624"/>
                    </a:lnTo>
                    <a:lnTo>
                      <a:pt x="964" y="640"/>
                    </a:lnTo>
                    <a:lnTo>
                      <a:pt x="958" y="666"/>
                    </a:lnTo>
                    <a:lnTo>
                      <a:pt x="920" y="668"/>
                    </a:lnTo>
                    <a:lnTo>
                      <a:pt x="890" y="644"/>
                    </a:lnTo>
                    <a:lnTo>
                      <a:pt x="852" y="630"/>
                    </a:lnTo>
                    <a:lnTo>
                      <a:pt x="826" y="624"/>
                    </a:lnTo>
                    <a:lnTo>
                      <a:pt x="804" y="624"/>
                    </a:lnTo>
                    <a:lnTo>
                      <a:pt x="762" y="624"/>
                    </a:lnTo>
                    <a:lnTo>
                      <a:pt x="724" y="600"/>
                    </a:lnTo>
                    <a:lnTo>
                      <a:pt x="702" y="576"/>
                    </a:lnTo>
                    <a:lnTo>
                      <a:pt x="702" y="546"/>
                    </a:lnTo>
                    <a:lnTo>
                      <a:pt x="686" y="522"/>
                    </a:lnTo>
                    <a:lnTo>
                      <a:pt x="670" y="522"/>
                    </a:lnTo>
                    <a:lnTo>
                      <a:pt x="640" y="538"/>
                    </a:lnTo>
                    <a:lnTo>
                      <a:pt x="626" y="552"/>
                    </a:lnTo>
                    <a:lnTo>
                      <a:pt x="606" y="582"/>
                    </a:lnTo>
                    <a:lnTo>
                      <a:pt x="578" y="598"/>
                    </a:lnTo>
                    <a:lnTo>
                      <a:pt x="542" y="634"/>
                    </a:lnTo>
                    <a:lnTo>
                      <a:pt x="510" y="640"/>
                    </a:lnTo>
                    <a:lnTo>
                      <a:pt x="474" y="668"/>
                    </a:lnTo>
                    <a:lnTo>
                      <a:pt x="434" y="690"/>
                    </a:lnTo>
                    <a:lnTo>
                      <a:pt x="400" y="728"/>
                    </a:lnTo>
                    <a:lnTo>
                      <a:pt x="342" y="782"/>
                    </a:lnTo>
                    <a:lnTo>
                      <a:pt x="314" y="828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59" name="Maguindanao"/>
              <p:cNvGrpSpPr/>
              <p:nvPr/>
            </p:nvGrpSpPr>
            <p:grpSpPr>
              <a:xfrm>
                <a:off x="5985690" y="5458689"/>
                <a:ext cx="358851" cy="342856"/>
                <a:chOff x="5316823" y="5458689"/>
                <a:chExt cx="358851" cy="342856"/>
              </a:xfrm>
              <a:grpFill/>
            </p:grpSpPr>
            <p:sp>
              <p:nvSpPr>
                <p:cNvPr id="90" name="Freeform 221"/>
                <p:cNvSpPr>
                  <a:spLocks/>
                </p:cNvSpPr>
                <p:nvPr/>
              </p:nvSpPr>
              <p:spPr bwMode="auto">
                <a:xfrm>
                  <a:off x="5395409" y="5458689"/>
                  <a:ext cx="107099" cy="157171"/>
                </a:xfrm>
                <a:custGeom>
                  <a:avLst/>
                  <a:gdLst/>
                  <a:ahLst/>
                  <a:cxnLst>
                    <a:cxn ang="0">
                      <a:pos x="256" y="0"/>
                    </a:cxn>
                    <a:cxn ang="0">
                      <a:pos x="230" y="30"/>
                    </a:cxn>
                    <a:cxn ang="0">
                      <a:pos x="196" y="34"/>
                    </a:cxn>
                    <a:cxn ang="0">
                      <a:pos x="162" y="60"/>
                    </a:cxn>
                    <a:cxn ang="0">
                      <a:pos x="122" y="82"/>
                    </a:cxn>
                    <a:cxn ang="0">
                      <a:pos x="82" y="130"/>
                    </a:cxn>
                    <a:cxn ang="0">
                      <a:pos x="26" y="178"/>
                    </a:cxn>
                    <a:cxn ang="0">
                      <a:pos x="0" y="224"/>
                    </a:cxn>
                    <a:cxn ang="0">
                      <a:pos x="2" y="238"/>
                    </a:cxn>
                    <a:cxn ang="0">
                      <a:pos x="14" y="238"/>
                    </a:cxn>
                    <a:cxn ang="0">
                      <a:pos x="38" y="226"/>
                    </a:cxn>
                    <a:cxn ang="0">
                      <a:pos x="46" y="238"/>
                    </a:cxn>
                    <a:cxn ang="0">
                      <a:pos x="64" y="224"/>
                    </a:cxn>
                    <a:cxn ang="0">
                      <a:pos x="88" y="242"/>
                    </a:cxn>
                    <a:cxn ang="0">
                      <a:pos x="86" y="254"/>
                    </a:cxn>
                    <a:cxn ang="0">
                      <a:pos x="80" y="286"/>
                    </a:cxn>
                    <a:cxn ang="0">
                      <a:pos x="88" y="298"/>
                    </a:cxn>
                    <a:cxn ang="0">
                      <a:pos x="72" y="306"/>
                    </a:cxn>
                    <a:cxn ang="0">
                      <a:pos x="54" y="288"/>
                    </a:cxn>
                    <a:cxn ang="0">
                      <a:pos x="36" y="288"/>
                    </a:cxn>
                    <a:cxn ang="0">
                      <a:pos x="26" y="296"/>
                    </a:cxn>
                    <a:cxn ang="0">
                      <a:pos x="24" y="312"/>
                    </a:cxn>
                    <a:cxn ang="0">
                      <a:pos x="40" y="312"/>
                    </a:cxn>
                    <a:cxn ang="0">
                      <a:pos x="54" y="314"/>
                    </a:cxn>
                    <a:cxn ang="0">
                      <a:pos x="54" y="334"/>
                    </a:cxn>
                    <a:cxn ang="0">
                      <a:pos x="44" y="354"/>
                    </a:cxn>
                    <a:cxn ang="0">
                      <a:pos x="30" y="360"/>
                    </a:cxn>
                    <a:cxn ang="0">
                      <a:pos x="32" y="374"/>
                    </a:cxn>
                    <a:cxn ang="0">
                      <a:pos x="56" y="380"/>
                    </a:cxn>
                    <a:cxn ang="0">
                      <a:pos x="68" y="406"/>
                    </a:cxn>
                    <a:cxn ang="0">
                      <a:pos x="90" y="418"/>
                    </a:cxn>
                    <a:cxn ang="0">
                      <a:pos x="114" y="412"/>
                    </a:cxn>
                    <a:cxn ang="0">
                      <a:pos x="114" y="442"/>
                    </a:cxn>
                    <a:cxn ang="0">
                      <a:pos x="134" y="442"/>
                    </a:cxn>
                    <a:cxn ang="0">
                      <a:pos x="168" y="452"/>
                    </a:cxn>
                    <a:cxn ang="0">
                      <a:pos x="200" y="426"/>
                    </a:cxn>
                    <a:cxn ang="0">
                      <a:pos x="216" y="402"/>
                    </a:cxn>
                    <a:cxn ang="0">
                      <a:pos x="228" y="384"/>
                    </a:cxn>
                    <a:cxn ang="0">
                      <a:pos x="230" y="360"/>
                    </a:cxn>
                    <a:cxn ang="0">
                      <a:pos x="242" y="340"/>
                    </a:cxn>
                    <a:cxn ang="0">
                      <a:pos x="268" y="340"/>
                    </a:cxn>
                    <a:cxn ang="0">
                      <a:pos x="286" y="332"/>
                    </a:cxn>
                    <a:cxn ang="0">
                      <a:pos x="284" y="270"/>
                    </a:cxn>
                    <a:cxn ang="0">
                      <a:pos x="300" y="252"/>
                    </a:cxn>
                    <a:cxn ang="0">
                      <a:pos x="300" y="194"/>
                    </a:cxn>
                    <a:cxn ang="0">
                      <a:pos x="308" y="180"/>
                    </a:cxn>
                    <a:cxn ang="0">
                      <a:pos x="288" y="164"/>
                    </a:cxn>
                    <a:cxn ang="0">
                      <a:pos x="254" y="156"/>
                    </a:cxn>
                    <a:cxn ang="0">
                      <a:pos x="238" y="144"/>
                    </a:cxn>
                    <a:cxn ang="0">
                      <a:pos x="248" y="72"/>
                    </a:cxn>
                    <a:cxn ang="0">
                      <a:pos x="246" y="46"/>
                    </a:cxn>
                    <a:cxn ang="0">
                      <a:pos x="256" y="0"/>
                    </a:cxn>
                  </a:cxnLst>
                  <a:rect l="0" t="0" r="r" b="b"/>
                  <a:pathLst>
                    <a:path w="308" h="452">
                      <a:moveTo>
                        <a:pt x="256" y="0"/>
                      </a:moveTo>
                      <a:lnTo>
                        <a:pt x="230" y="30"/>
                      </a:lnTo>
                      <a:lnTo>
                        <a:pt x="196" y="34"/>
                      </a:lnTo>
                      <a:lnTo>
                        <a:pt x="162" y="60"/>
                      </a:lnTo>
                      <a:lnTo>
                        <a:pt x="122" y="82"/>
                      </a:lnTo>
                      <a:lnTo>
                        <a:pt x="82" y="130"/>
                      </a:lnTo>
                      <a:lnTo>
                        <a:pt x="26" y="178"/>
                      </a:lnTo>
                      <a:lnTo>
                        <a:pt x="0" y="224"/>
                      </a:lnTo>
                      <a:lnTo>
                        <a:pt x="2" y="238"/>
                      </a:lnTo>
                      <a:lnTo>
                        <a:pt x="14" y="238"/>
                      </a:lnTo>
                      <a:lnTo>
                        <a:pt x="38" y="226"/>
                      </a:lnTo>
                      <a:lnTo>
                        <a:pt x="46" y="238"/>
                      </a:lnTo>
                      <a:lnTo>
                        <a:pt x="64" y="224"/>
                      </a:lnTo>
                      <a:lnTo>
                        <a:pt x="88" y="242"/>
                      </a:lnTo>
                      <a:lnTo>
                        <a:pt x="86" y="254"/>
                      </a:lnTo>
                      <a:lnTo>
                        <a:pt x="80" y="286"/>
                      </a:lnTo>
                      <a:lnTo>
                        <a:pt x="88" y="298"/>
                      </a:lnTo>
                      <a:lnTo>
                        <a:pt x="72" y="306"/>
                      </a:lnTo>
                      <a:lnTo>
                        <a:pt x="54" y="288"/>
                      </a:lnTo>
                      <a:lnTo>
                        <a:pt x="36" y="288"/>
                      </a:lnTo>
                      <a:lnTo>
                        <a:pt x="26" y="296"/>
                      </a:lnTo>
                      <a:lnTo>
                        <a:pt x="24" y="312"/>
                      </a:lnTo>
                      <a:lnTo>
                        <a:pt x="40" y="312"/>
                      </a:lnTo>
                      <a:lnTo>
                        <a:pt x="54" y="314"/>
                      </a:lnTo>
                      <a:lnTo>
                        <a:pt x="54" y="334"/>
                      </a:lnTo>
                      <a:lnTo>
                        <a:pt x="44" y="354"/>
                      </a:lnTo>
                      <a:lnTo>
                        <a:pt x="30" y="360"/>
                      </a:lnTo>
                      <a:lnTo>
                        <a:pt x="32" y="374"/>
                      </a:lnTo>
                      <a:lnTo>
                        <a:pt x="56" y="380"/>
                      </a:lnTo>
                      <a:lnTo>
                        <a:pt x="68" y="406"/>
                      </a:lnTo>
                      <a:lnTo>
                        <a:pt x="90" y="418"/>
                      </a:lnTo>
                      <a:lnTo>
                        <a:pt x="114" y="412"/>
                      </a:lnTo>
                      <a:lnTo>
                        <a:pt x="114" y="442"/>
                      </a:lnTo>
                      <a:lnTo>
                        <a:pt x="134" y="442"/>
                      </a:lnTo>
                      <a:lnTo>
                        <a:pt x="168" y="452"/>
                      </a:lnTo>
                      <a:lnTo>
                        <a:pt x="200" y="426"/>
                      </a:lnTo>
                      <a:lnTo>
                        <a:pt x="216" y="402"/>
                      </a:lnTo>
                      <a:lnTo>
                        <a:pt x="228" y="384"/>
                      </a:lnTo>
                      <a:lnTo>
                        <a:pt x="230" y="360"/>
                      </a:lnTo>
                      <a:lnTo>
                        <a:pt x="242" y="340"/>
                      </a:lnTo>
                      <a:lnTo>
                        <a:pt x="268" y="340"/>
                      </a:lnTo>
                      <a:lnTo>
                        <a:pt x="286" y="332"/>
                      </a:lnTo>
                      <a:lnTo>
                        <a:pt x="284" y="270"/>
                      </a:lnTo>
                      <a:lnTo>
                        <a:pt x="300" y="252"/>
                      </a:lnTo>
                      <a:lnTo>
                        <a:pt x="300" y="194"/>
                      </a:lnTo>
                      <a:lnTo>
                        <a:pt x="308" y="180"/>
                      </a:lnTo>
                      <a:lnTo>
                        <a:pt x="288" y="164"/>
                      </a:lnTo>
                      <a:lnTo>
                        <a:pt x="254" y="156"/>
                      </a:lnTo>
                      <a:lnTo>
                        <a:pt x="238" y="144"/>
                      </a:lnTo>
                      <a:lnTo>
                        <a:pt x="248" y="72"/>
                      </a:lnTo>
                      <a:lnTo>
                        <a:pt x="246" y="46"/>
                      </a:lnTo>
                      <a:lnTo>
                        <a:pt x="256" y="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91" name="Freeform 222"/>
                <p:cNvSpPr>
                  <a:spLocks/>
                </p:cNvSpPr>
                <p:nvPr/>
              </p:nvSpPr>
              <p:spPr bwMode="auto">
                <a:xfrm>
                  <a:off x="5316823" y="5600561"/>
                  <a:ext cx="358851" cy="200984"/>
                </a:xfrm>
                <a:custGeom>
                  <a:avLst/>
                  <a:gdLst/>
                  <a:ahLst/>
                  <a:cxnLst>
                    <a:cxn ang="0">
                      <a:pos x="178" y="472"/>
                    </a:cxn>
                    <a:cxn ang="0">
                      <a:pos x="58" y="452"/>
                    </a:cxn>
                    <a:cxn ang="0">
                      <a:pos x="6" y="442"/>
                    </a:cxn>
                    <a:cxn ang="0">
                      <a:pos x="28" y="416"/>
                    </a:cxn>
                    <a:cxn ang="0">
                      <a:pos x="14" y="382"/>
                    </a:cxn>
                    <a:cxn ang="0">
                      <a:pos x="38" y="350"/>
                    </a:cxn>
                    <a:cxn ang="0">
                      <a:pos x="18" y="316"/>
                    </a:cxn>
                    <a:cxn ang="0">
                      <a:pos x="34" y="266"/>
                    </a:cxn>
                    <a:cxn ang="0">
                      <a:pos x="60" y="234"/>
                    </a:cxn>
                    <a:cxn ang="0">
                      <a:pos x="58" y="188"/>
                    </a:cxn>
                    <a:cxn ang="0">
                      <a:pos x="92" y="160"/>
                    </a:cxn>
                    <a:cxn ang="0">
                      <a:pos x="98" y="112"/>
                    </a:cxn>
                    <a:cxn ang="0">
                      <a:pos x="150" y="94"/>
                    </a:cxn>
                    <a:cxn ang="0">
                      <a:pos x="208" y="62"/>
                    </a:cxn>
                    <a:cxn ang="0">
                      <a:pos x="230" y="26"/>
                    </a:cxn>
                    <a:cxn ang="0">
                      <a:pos x="340" y="122"/>
                    </a:cxn>
                    <a:cxn ang="0">
                      <a:pos x="406" y="110"/>
                    </a:cxn>
                    <a:cxn ang="0">
                      <a:pos x="434" y="74"/>
                    </a:cxn>
                    <a:cxn ang="0">
                      <a:pos x="486" y="8"/>
                    </a:cxn>
                    <a:cxn ang="0">
                      <a:pos x="570" y="50"/>
                    </a:cxn>
                    <a:cxn ang="0">
                      <a:pos x="526" y="102"/>
                    </a:cxn>
                    <a:cxn ang="0">
                      <a:pos x="530" y="190"/>
                    </a:cxn>
                    <a:cxn ang="0">
                      <a:pos x="614" y="212"/>
                    </a:cxn>
                    <a:cxn ang="0">
                      <a:pos x="640" y="278"/>
                    </a:cxn>
                    <a:cxn ang="0">
                      <a:pos x="730" y="294"/>
                    </a:cxn>
                    <a:cxn ang="0">
                      <a:pos x="770" y="196"/>
                    </a:cxn>
                    <a:cxn ang="0">
                      <a:pos x="754" y="122"/>
                    </a:cxn>
                    <a:cxn ang="0">
                      <a:pos x="762" y="50"/>
                    </a:cxn>
                    <a:cxn ang="0">
                      <a:pos x="820" y="108"/>
                    </a:cxn>
                    <a:cxn ang="0">
                      <a:pos x="856" y="198"/>
                    </a:cxn>
                    <a:cxn ang="0">
                      <a:pos x="894" y="244"/>
                    </a:cxn>
                    <a:cxn ang="0">
                      <a:pos x="906" y="298"/>
                    </a:cxn>
                    <a:cxn ang="0">
                      <a:pos x="906" y="388"/>
                    </a:cxn>
                    <a:cxn ang="0">
                      <a:pos x="1008" y="398"/>
                    </a:cxn>
                    <a:cxn ang="0">
                      <a:pos x="1016" y="444"/>
                    </a:cxn>
                    <a:cxn ang="0">
                      <a:pos x="962" y="466"/>
                    </a:cxn>
                    <a:cxn ang="0">
                      <a:pos x="912" y="514"/>
                    </a:cxn>
                    <a:cxn ang="0">
                      <a:pos x="940" y="578"/>
                    </a:cxn>
                    <a:cxn ang="0">
                      <a:pos x="880" y="564"/>
                    </a:cxn>
                    <a:cxn ang="0">
                      <a:pos x="830" y="568"/>
                    </a:cxn>
                    <a:cxn ang="0">
                      <a:pos x="814" y="500"/>
                    </a:cxn>
                    <a:cxn ang="0">
                      <a:pos x="774" y="432"/>
                    </a:cxn>
                    <a:cxn ang="0">
                      <a:pos x="708" y="424"/>
                    </a:cxn>
                    <a:cxn ang="0">
                      <a:pos x="748" y="340"/>
                    </a:cxn>
                    <a:cxn ang="0">
                      <a:pos x="652" y="330"/>
                    </a:cxn>
                    <a:cxn ang="0">
                      <a:pos x="600" y="354"/>
                    </a:cxn>
                    <a:cxn ang="0">
                      <a:pos x="608" y="424"/>
                    </a:cxn>
                  </a:cxnLst>
                  <a:rect l="0" t="0" r="r" b="b"/>
                  <a:pathLst>
                    <a:path w="1032" h="578">
                      <a:moveTo>
                        <a:pt x="586" y="468"/>
                      </a:moveTo>
                      <a:lnTo>
                        <a:pt x="310" y="468"/>
                      </a:lnTo>
                      <a:lnTo>
                        <a:pt x="178" y="472"/>
                      </a:lnTo>
                      <a:lnTo>
                        <a:pt x="86" y="470"/>
                      </a:lnTo>
                      <a:lnTo>
                        <a:pt x="72" y="458"/>
                      </a:lnTo>
                      <a:lnTo>
                        <a:pt x="58" y="452"/>
                      </a:lnTo>
                      <a:lnTo>
                        <a:pt x="38" y="458"/>
                      </a:lnTo>
                      <a:lnTo>
                        <a:pt x="18" y="452"/>
                      </a:lnTo>
                      <a:lnTo>
                        <a:pt x="6" y="442"/>
                      </a:lnTo>
                      <a:lnTo>
                        <a:pt x="0" y="430"/>
                      </a:lnTo>
                      <a:lnTo>
                        <a:pt x="16" y="424"/>
                      </a:lnTo>
                      <a:lnTo>
                        <a:pt x="28" y="416"/>
                      </a:lnTo>
                      <a:lnTo>
                        <a:pt x="22" y="406"/>
                      </a:lnTo>
                      <a:lnTo>
                        <a:pt x="10" y="394"/>
                      </a:lnTo>
                      <a:lnTo>
                        <a:pt x="14" y="382"/>
                      </a:lnTo>
                      <a:lnTo>
                        <a:pt x="46" y="380"/>
                      </a:lnTo>
                      <a:lnTo>
                        <a:pt x="46" y="364"/>
                      </a:lnTo>
                      <a:lnTo>
                        <a:pt x="38" y="350"/>
                      </a:lnTo>
                      <a:lnTo>
                        <a:pt x="26" y="346"/>
                      </a:lnTo>
                      <a:lnTo>
                        <a:pt x="18" y="332"/>
                      </a:lnTo>
                      <a:lnTo>
                        <a:pt x="18" y="316"/>
                      </a:lnTo>
                      <a:lnTo>
                        <a:pt x="32" y="300"/>
                      </a:lnTo>
                      <a:lnTo>
                        <a:pt x="44" y="292"/>
                      </a:lnTo>
                      <a:lnTo>
                        <a:pt x="34" y="266"/>
                      </a:lnTo>
                      <a:lnTo>
                        <a:pt x="40" y="254"/>
                      </a:lnTo>
                      <a:lnTo>
                        <a:pt x="46" y="242"/>
                      </a:lnTo>
                      <a:lnTo>
                        <a:pt x="60" y="234"/>
                      </a:lnTo>
                      <a:lnTo>
                        <a:pt x="62" y="220"/>
                      </a:lnTo>
                      <a:lnTo>
                        <a:pt x="58" y="204"/>
                      </a:lnTo>
                      <a:lnTo>
                        <a:pt x="58" y="188"/>
                      </a:lnTo>
                      <a:lnTo>
                        <a:pt x="64" y="178"/>
                      </a:lnTo>
                      <a:lnTo>
                        <a:pt x="76" y="168"/>
                      </a:lnTo>
                      <a:lnTo>
                        <a:pt x="92" y="160"/>
                      </a:lnTo>
                      <a:lnTo>
                        <a:pt x="98" y="150"/>
                      </a:lnTo>
                      <a:lnTo>
                        <a:pt x="92" y="134"/>
                      </a:lnTo>
                      <a:lnTo>
                        <a:pt x="98" y="112"/>
                      </a:lnTo>
                      <a:lnTo>
                        <a:pt x="106" y="102"/>
                      </a:lnTo>
                      <a:lnTo>
                        <a:pt x="130" y="102"/>
                      </a:lnTo>
                      <a:lnTo>
                        <a:pt x="150" y="94"/>
                      </a:lnTo>
                      <a:lnTo>
                        <a:pt x="162" y="80"/>
                      </a:lnTo>
                      <a:lnTo>
                        <a:pt x="186" y="80"/>
                      </a:lnTo>
                      <a:lnTo>
                        <a:pt x="208" y="62"/>
                      </a:lnTo>
                      <a:lnTo>
                        <a:pt x="208" y="48"/>
                      </a:lnTo>
                      <a:lnTo>
                        <a:pt x="212" y="34"/>
                      </a:lnTo>
                      <a:lnTo>
                        <a:pt x="230" y="26"/>
                      </a:lnTo>
                      <a:lnTo>
                        <a:pt x="242" y="44"/>
                      </a:lnTo>
                      <a:lnTo>
                        <a:pt x="264" y="62"/>
                      </a:lnTo>
                      <a:lnTo>
                        <a:pt x="340" y="122"/>
                      </a:lnTo>
                      <a:lnTo>
                        <a:pt x="382" y="158"/>
                      </a:lnTo>
                      <a:lnTo>
                        <a:pt x="394" y="138"/>
                      </a:lnTo>
                      <a:lnTo>
                        <a:pt x="406" y="110"/>
                      </a:lnTo>
                      <a:lnTo>
                        <a:pt x="398" y="96"/>
                      </a:lnTo>
                      <a:lnTo>
                        <a:pt x="402" y="74"/>
                      </a:lnTo>
                      <a:lnTo>
                        <a:pt x="434" y="74"/>
                      </a:lnTo>
                      <a:lnTo>
                        <a:pt x="456" y="64"/>
                      </a:lnTo>
                      <a:lnTo>
                        <a:pt x="468" y="44"/>
                      </a:lnTo>
                      <a:lnTo>
                        <a:pt x="486" y="8"/>
                      </a:lnTo>
                      <a:lnTo>
                        <a:pt x="524" y="0"/>
                      </a:lnTo>
                      <a:lnTo>
                        <a:pt x="572" y="18"/>
                      </a:lnTo>
                      <a:lnTo>
                        <a:pt x="570" y="50"/>
                      </a:lnTo>
                      <a:lnTo>
                        <a:pt x="540" y="68"/>
                      </a:lnTo>
                      <a:lnTo>
                        <a:pt x="538" y="88"/>
                      </a:lnTo>
                      <a:lnTo>
                        <a:pt x="526" y="102"/>
                      </a:lnTo>
                      <a:lnTo>
                        <a:pt x="512" y="134"/>
                      </a:lnTo>
                      <a:lnTo>
                        <a:pt x="514" y="174"/>
                      </a:lnTo>
                      <a:lnTo>
                        <a:pt x="530" y="190"/>
                      </a:lnTo>
                      <a:lnTo>
                        <a:pt x="550" y="198"/>
                      </a:lnTo>
                      <a:lnTo>
                        <a:pt x="584" y="200"/>
                      </a:lnTo>
                      <a:lnTo>
                        <a:pt x="614" y="212"/>
                      </a:lnTo>
                      <a:lnTo>
                        <a:pt x="624" y="242"/>
                      </a:lnTo>
                      <a:lnTo>
                        <a:pt x="622" y="264"/>
                      </a:lnTo>
                      <a:lnTo>
                        <a:pt x="640" y="278"/>
                      </a:lnTo>
                      <a:lnTo>
                        <a:pt x="696" y="280"/>
                      </a:lnTo>
                      <a:lnTo>
                        <a:pt x="712" y="296"/>
                      </a:lnTo>
                      <a:lnTo>
                        <a:pt x="730" y="294"/>
                      </a:lnTo>
                      <a:lnTo>
                        <a:pt x="750" y="242"/>
                      </a:lnTo>
                      <a:lnTo>
                        <a:pt x="768" y="218"/>
                      </a:lnTo>
                      <a:lnTo>
                        <a:pt x="770" y="196"/>
                      </a:lnTo>
                      <a:lnTo>
                        <a:pt x="750" y="184"/>
                      </a:lnTo>
                      <a:lnTo>
                        <a:pt x="738" y="156"/>
                      </a:lnTo>
                      <a:lnTo>
                        <a:pt x="754" y="122"/>
                      </a:lnTo>
                      <a:lnTo>
                        <a:pt x="774" y="108"/>
                      </a:lnTo>
                      <a:lnTo>
                        <a:pt x="760" y="90"/>
                      </a:lnTo>
                      <a:lnTo>
                        <a:pt x="762" y="50"/>
                      </a:lnTo>
                      <a:lnTo>
                        <a:pt x="798" y="58"/>
                      </a:lnTo>
                      <a:lnTo>
                        <a:pt x="826" y="80"/>
                      </a:lnTo>
                      <a:lnTo>
                        <a:pt x="820" y="108"/>
                      </a:lnTo>
                      <a:lnTo>
                        <a:pt x="842" y="134"/>
                      </a:lnTo>
                      <a:lnTo>
                        <a:pt x="868" y="170"/>
                      </a:lnTo>
                      <a:lnTo>
                        <a:pt x="856" y="198"/>
                      </a:lnTo>
                      <a:lnTo>
                        <a:pt x="866" y="214"/>
                      </a:lnTo>
                      <a:lnTo>
                        <a:pt x="884" y="216"/>
                      </a:lnTo>
                      <a:lnTo>
                        <a:pt x="894" y="244"/>
                      </a:lnTo>
                      <a:lnTo>
                        <a:pt x="874" y="272"/>
                      </a:lnTo>
                      <a:lnTo>
                        <a:pt x="888" y="290"/>
                      </a:lnTo>
                      <a:lnTo>
                        <a:pt x="906" y="298"/>
                      </a:lnTo>
                      <a:lnTo>
                        <a:pt x="892" y="360"/>
                      </a:lnTo>
                      <a:lnTo>
                        <a:pt x="910" y="368"/>
                      </a:lnTo>
                      <a:lnTo>
                        <a:pt x="906" y="388"/>
                      </a:lnTo>
                      <a:lnTo>
                        <a:pt x="912" y="398"/>
                      </a:lnTo>
                      <a:lnTo>
                        <a:pt x="978" y="396"/>
                      </a:lnTo>
                      <a:lnTo>
                        <a:pt x="1008" y="398"/>
                      </a:lnTo>
                      <a:lnTo>
                        <a:pt x="1020" y="424"/>
                      </a:lnTo>
                      <a:lnTo>
                        <a:pt x="1032" y="442"/>
                      </a:lnTo>
                      <a:lnTo>
                        <a:pt x="1016" y="444"/>
                      </a:lnTo>
                      <a:lnTo>
                        <a:pt x="1006" y="450"/>
                      </a:lnTo>
                      <a:lnTo>
                        <a:pt x="1002" y="468"/>
                      </a:lnTo>
                      <a:lnTo>
                        <a:pt x="962" y="466"/>
                      </a:lnTo>
                      <a:lnTo>
                        <a:pt x="930" y="474"/>
                      </a:lnTo>
                      <a:lnTo>
                        <a:pt x="914" y="490"/>
                      </a:lnTo>
                      <a:lnTo>
                        <a:pt x="912" y="514"/>
                      </a:lnTo>
                      <a:lnTo>
                        <a:pt x="934" y="532"/>
                      </a:lnTo>
                      <a:lnTo>
                        <a:pt x="950" y="566"/>
                      </a:lnTo>
                      <a:lnTo>
                        <a:pt x="940" y="578"/>
                      </a:lnTo>
                      <a:lnTo>
                        <a:pt x="914" y="564"/>
                      </a:lnTo>
                      <a:lnTo>
                        <a:pt x="902" y="548"/>
                      </a:lnTo>
                      <a:lnTo>
                        <a:pt x="880" y="564"/>
                      </a:lnTo>
                      <a:lnTo>
                        <a:pt x="870" y="578"/>
                      </a:lnTo>
                      <a:lnTo>
                        <a:pt x="852" y="576"/>
                      </a:lnTo>
                      <a:lnTo>
                        <a:pt x="830" y="568"/>
                      </a:lnTo>
                      <a:lnTo>
                        <a:pt x="810" y="542"/>
                      </a:lnTo>
                      <a:lnTo>
                        <a:pt x="814" y="522"/>
                      </a:lnTo>
                      <a:lnTo>
                        <a:pt x="814" y="500"/>
                      </a:lnTo>
                      <a:lnTo>
                        <a:pt x="800" y="470"/>
                      </a:lnTo>
                      <a:lnTo>
                        <a:pt x="792" y="444"/>
                      </a:lnTo>
                      <a:lnTo>
                        <a:pt x="774" y="432"/>
                      </a:lnTo>
                      <a:lnTo>
                        <a:pt x="750" y="434"/>
                      </a:lnTo>
                      <a:lnTo>
                        <a:pt x="732" y="440"/>
                      </a:lnTo>
                      <a:lnTo>
                        <a:pt x="708" y="424"/>
                      </a:lnTo>
                      <a:lnTo>
                        <a:pt x="714" y="398"/>
                      </a:lnTo>
                      <a:lnTo>
                        <a:pt x="730" y="364"/>
                      </a:lnTo>
                      <a:lnTo>
                        <a:pt x="748" y="340"/>
                      </a:lnTo>
                      <a:lnTo>
                        <a:pt x="718" y="340"/>
                      </a:lnTo>
                      <a:lnTo>
                        <a:pt x="696" y="330"/>
                      </a:lnTo>
                      <a:lnTo>
                        <a:pt x="652" y="330"/>
                      </a:lnTo>
                      <a:lnTo>
                        <a:pt x="638" y="336"/>
                      </a:lnTo>
                      <a:lnTo>
                        <a:pt x="624" y="352"/>
                      </a:lnTo>
                      <a:lnTo>
                        <a:pt x="600" y="354"/>
                      </a:lnTo>
                      <a:lnTo>
                        <a:pt x="596" y="372"/>
                      </a:lnTo>
                      <a:lnTo>
                        <a:pt x="606" y="398"/>
                      </a:lnTo>
                      <a:lnTo>
                        <a:pt x="608" y="424"/>
                      </a:lnTo>
                      <a:lnTo>
                        <a:pt x="602" y="446"/>
                      </a:lnTo>
                      <a:lnTo>
                        <a:pt x="586" y="468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60" name="Basilan"/>
              <p:cNvGrpSpPr/>
              <p:nvPr/>
            </p:nvGrpSpPr>
            <p:grpSpPr>
              <a:xfrm>
                <a:off x="5175147" y="5771292"/>
                <a:ext cx="253142" cy="165865"/>
                <a:chOff x="4506280" y="5771292"/>
                <a:chExt cx="253142" cy="165865"/>
              </a:xfrm>
              <a:grpFill/>
            </p:grpSpPr>
            <p:sp>
              <p:nvSpPr>
                <p:cNvPr id="87" name="Freeform 227"/>
                <p:cNvSpPr>
                  <a:spLocks/>
                </p:cNvSpPr>
                <p:nvPr/>
              </p:nvSpPr>
              <p:spPr bwMode="auto">
                <a:xfrm>
                  <a:off x="4579997" y="5771292"/>
                  <a:ext cx="179425" cy="121008"/>
                </a:xfrm>
                <a:custGeom>
                  <a:avLst/>
                  <a:gdLst/>
                  <a:ahLst/>
                  <a:cxnLst>
                    <a:cxn ang="0">
                      <a:pos x="256" y="335"/>
                    </a:cxn>
                    <a:cxn ang="0">
                      <a:pos x="271" y="317"/>
                    </a:cxn>
                    <a:cxn ang="0">
                      <a:pos x="298" y="311"/>
                    </a:cxn>
                    <a:cxn ang="0">
                      <a:pos x="328" y="291"/>
                    </a:cxn>
                    <a:cxn ang="0">
                      <a:pos x="363" y="300"/>
                    </a:cxn>
                    <a:cxn ang="0">
                      <a:pos x="388" y="266"/>
                    </a:cxn>
                    <a:cxn ang="0">
                      <a:pos x="379" y="246"/>
                    </a:cxn>
                    <a:cxn ang="0">
                      <a:pos x="400" y="222"/>
                    </a:cxn>
                    <a:cxn ang="0">
                      <a:pos x="396" y="191"/>
                    </a:cxn>
                    <a:cxn ang="0">
                      <a:pos x="396" y="165"/>
                    </a:cxn>
                    <a:cxn ang="0">
                      <a:pos x="424" y="153"/>
                    </a:cxn>
                    <a:cxn ang="0">
                      <a:pos x="450" y="153"/>
                    </a:cxn>
                    <a:cxn ang="0">
                      <a:pos x="478" y="167"/>
                    </a:cxn>
                    <a:cxn ang="0">
                      <a:pos x="507" y="159"/>
                    </a:cxn>
                    <a:cxn ang="0">
                      <a:pos x="514" y="131"/>
                    </a:cxn>
                    <a:cxn ang="0">
                      <a:pos x="481" y="123"/>
                    </a:cxn>
                    <a:cxn ang="0">
                      <a:pos x="444" y="99"/>
                    </a:cxn>
                    <a:cxn ang="0">
                      <a:pos x="399" y="93"/>
                    </a:cxn>
                    <a:cxn ang="0">
                      <a:pos x="345" y="83"/>
                    </a:cxn>
                    <a:cxn ang="0">
                      <a:pos x="330" y="60"/>
                    </a:cxn>
                    <a:cxn ang="0">
                      <a:pos x="309" y="39"/>
                    </a:cxn>
                    <a:cxn ang="0">
                      <a:pos x="277" y="17"/>
                    </a:cxn>
                    <a:cxn ang="0">
                      <a:pos x="246" y="0"/>
                    </a:cxn>
                    <a:cxn ang="0">
                      <a:pos x="213" y="21"/>
                    </a:cxn>
                    <a:cxn ang="0">
                      <a:pos x="226" y="59"/>
                    </a:cxn>
                    <a:cxn ang="0">
                      <a:pos x="235" y="84"/>
                    </a:cxn>
                    <a:cxn ang="0">
                      <a:pos x="231" y="128"/>
                    </a:cxn>
                    <a:cxn ang="0">
                      <a:pos x="246" y="162"/>
                    </a:cxn>
                    <a:cxn ang="0">
                      <a:pos x="196" y="143"/>
                    </a:cxn>
                    <a:cxn ang="0">
                      <a:pos x="127" y="150"/>
                    </a:cxn>
                    <a:cxn ang="0">
                      <a:pos x="114" y="87"/>
                    </a:cxn>
                    <a:cxn ang="0">
                      <a:pos x="81" y="68"/>
                    </a:cxn>
                    <a:cxn ang="0">
                      <a:pos x="58" y="77"/>
                    </a:cxn>
                    <a:cxn ang="0">
                      <a:pos x="19" y="78"/>
                    </a:cxn>
                    <a:cxn ang="0">
                      <a:pos x="10" y="104"/>
                    </a:cxn>
                    <a:cxn ang="0">
                      <a:pos x="0" y="140"/>
                    </a:cxn>
                    <a:cxn ang="0">
                      <a:pos x="30" y="162"/>
                    </a:cxn>
                    <a:cxn ang="0">
                      <a:pos x="51" y="156"/>
                    </a:cxn>
                    <a:cxn ang="0">
                      <a:pos x="78" y="167"/>
                    </a:cxn>
                    <a:cxn ang="0">
                      <a:pos x="79" y="192"/>
                    </a:cxn>
                    <a:cxn ang="0">
                      <a:pos x="60" y="212"/>
                    </a:cxn>
                    <a:cxn ang="0">
                      <a:pos x="70" y="237"/>
                    </a:cxn>
                    <a:cxn ang="0">
                      <a:pos x="93" y="252"/>
                    </a:cxn>
                    <a:cxn ang="0">
                      <a:pos x="112" y="287"/>
                    </a:cxn>
                    <a:cxn ang="0">
                      <a:pos x="147" y="299"/>
                    </a:cxn>
                    <a:cxn ang="0">
                      <a:pos x="150" y="327"/>
                    </a:cxn>
                    <a:cxn ang="0">
                      <a:pos x="177" y="338"/>
                    </a:cxn>
                    <a:cxn ang="0">
                      <a:pos x="207" y="333"/>
                    </a:cxn>
                  </a:cxnLst>
                  <a:rect l="0" t="0" r="r" b="b"/>
                  <a:pathLst>
                    <a:path w="516" h="348">
                      <a:moveTo>
                        <a:pt x="231" y="335"/>
                      </a:moveTo>
                      <a:lnTo>
                        <a:pt x="256" y="335"/>
                      </a:lnTo>
                      <a:lnTo>
                        <a:pt x="270" y="330"/>
                      </a:lnTo>
                      <a:lnTo>
                        <a:pt x="271" y="317"/>
                      </a:lnTo>
                      <a:lnTo>
                        <a:pt x="283" y="308"/>
                      </a:lnTo>
                      <a:lnTo>
                        <a:pt x="298" y="311"/>
                      </a:lnTo>
                      <a:lnTo>
                        <a:pt x="316" y="305"/>
                      </a:lnTo>
                      <a:lnTo>
                        <a:pt x="328" y="291"/>
                      </a:lnTo>
                      <a:lnTo>
                        <a:pt x="346" y="297"/>
                      </a:lnTo>
                      <a:lnTo>
                        <a:pt x="363" y="300"/>
                      </a:lnTo>
                      <a:lnTo>
                        <a:pt x="376" y="287"/>
                      </a:lnTo>
                      <a:lnTo>
                        <a:pt x="388" y="266"/>
                      </a:lnTo>
                      <a:lnTo>
                        <a:pt x="387" y="254"/>
                      </a:lnTo>
                      <a:lnTo>
                        <a:pt x="379" y="246"/>
                      </a:lnTo>
                      <a:lnTo>
                        <a:pt x="381" y="231"/>
                      </a:lnTo>
                      <a:lnTo>
                        <a:pt x="400" y="222"/>
                      </a:lnTo>
                      <a:lnTo>
                        <a:pt x="403" y="204"/>
                      </a:lnTo>
                      <a:lnTo>
                        <a:pt x="396" y="191"/>
                      </a:lnTo>
                      <a:lnTo>
                        <a:pt x="388" y="176"/>
                      </a:lnTo>
                      <a:lnTo>
                        <a:pt x="396" y="165"/>
                      </a:lnTo>
                      <a:lnTo>
                        <a:pt x="400" y="153"/>
                      </a:lnTo>
                      <a:lnTo>
                        <a:pt x="424" y="153"/>
                      </a:lnTo>
                      <a:lnTo>
                        <a:pt x="432" y="147"/>
                      </a:lnTo>
                      <a:lnTo>
                        <a:pt x="450" y="153"/>
                      </a:lnTo>
                      <a:lnTo>
                        <a:pt x="460" y="164"/>
                      </a:lnTo>
                      <a:lnTo>
                        <a:pt x="478" y="167"/>
                      </a:lnTo>
                      <a:lnTo>
                        <a:pt x="490" y="167"/>
                      </a:lnTo>
                      <a:lnTo>
                        <a:pt x="507" y="159"/>
                      </a:lnTo>
                      <a:lnTo>
                        <a:pt x="516" y="147"/>
                      </a:lnTo>
                      <a:lnTo>
                        <a:pt x="514" y="131"/>
                      </a:lnTo>
                      <a:lnTo>
                        <a:pt x="495" y="114"/>
                      </a:lnTo>
                      <a:lnTo>
                        <a:pt x="481" y="123"/>
                      </a:lnTo>
                      <a:lnTo>
                        <a:pt x="462" y="117"/>
                      </a:lnTo>
                      <a:lnTo>
                        <a:pt x="444" y="99"/>
                      </a:lnTo>
                      <a:lnTo>
                        <a:pt x="411" y="84"/>
                      </a:lnTo>
                      <a:lnTo>
                        <a:pt x="399" y="93"/>
                      </a:lnTo>
                      <a:lnTo>
                        <a:pt x="366" y="83"/>
                      </a:lnTo>
                      <a:lnTo>
                        <a:pt x="345" y="83"/>
                      </a:lnTo>
                      <a:lnTo>
                        <a:pt x="327" y="80"/>
                      </a:lnTo>
                      <a:lnTo>
                        <a:pt x="330" y="60"/>
                      </a:lnTo>
                      <a:lnTo>
                        <a:pt x="324" y="48"/>
                      </a:lnTo>
                      <a:lnTo>
                        <a:pt x="309" y="39"/>
                      </a:lnTo>
                      <a:lnTo>
                        <a:pt x="288" y="24"/>
                      </a:lnTo>
                      <a:lnTo>
                        <a:pt x="277" y="17"/>
                      </a:lnTo>
                      <a:lnTo>
                        <a:pt x="264" y="5"/>
                      </a:lnTo>
                      <a:lnTo>
                        <a:pt x="246" y="0"/>
                      </a:lnTo>
                      <a:lnTo>
                        <a:pt x="231" y="8"/>
                      </a:lnTo>
                      <a:lnTo>
                        <a:pt x="213" y="21"/>
                      </a:lnTo>
                      <a:lnTo>
                        <a:pt x="208" y="32"/>
                      </a:lnTo>
                      <a:lnTo>
                        <a:pt x="226" y="59"/>
                      </a:lnTo>
                      <a:lnTo>
                        <a:pt x="223" y="81"/>
                      </a:lnTo>
                      <a:lnTo>
                        <a:pt x="235" y="84"/>
                      </a:lnTo>
                      <a:lnTo>
                        <a:pt x="238" y="110"/>
                      </a:lnTo>
                      <a:lnTo>
                        <a:pt x="231" y="128"/>
                      </a:lnTo>
                      <a:lnTo>
                        <a:pt x="249" y="141"/>
                      </a:lnTo>
                      <a:lnTo>
                        <a:pt x="246" y="162"/>
                      </a:lnTo>
                      <a:lnTo>
                        <a:pt x="223" y="144"/>
                      </a:lnTo>
                      <a:lnTo>
                        <a:pt x="196" y="143"/>
                      </a:lnTo>
                      <a:lnTo>
                        <a:pt x="169" y="153"/>
                      </a:lnTo>
                      <a:lnTo>
                        <a:pt x="127" y="150"/>
                      </a:lnTo>
                      <a:lnTo>
                        <a:pt x="127" y="89"/>
                      </a:lnTo>
                      <a:lnTo>
                        <a:pt x="114" y="87"/>
                      </a:lnTo>
                      <a:lnTo>
                        <a:pt x="91" y="83"/>
                      </a:lnTo>
                      <a:lnTo>
                        <a:pt x="81" y="68"/>
                      </a:lnTo>
                      <a:lnTo>
                        <a:pt x="64" y="69"/>
                      </a:lnTo>
                      <a:lnTo>
                        <a:pt x="58" y="77"/>
                      </a:lnTo>
                      <a:lnTo>
                        <a:pt x="39" y="77"/>
                      </a:lnTo>
                      <a:lnTo>
                        <a:pt x="19" y="78"/>
                      </a:lnTo>
                      <a:lnTo>
                        <a:pt x="9" y="90"/>
                      </a:lnTo>
                      <a:lnTo>
                        <a:pt x="10" y="104"/>
                      </a:lnTo>
                      <a:lnTo>
                        <a:pt x="0" y="125"/>
                      </a:lnTo>
                      <a:lnTo>
                        <a:pt x="0" y="140"/>
                      </a:lnTo>
                      <a:lnTo>
                        <a:pt x="10" y="153"/>
                      </a:lnTo>
                      <a:lnTo>
                        <a:pt x="30" y="162"/>
                      </a:lnTo>
                      <a:lnTo>
                        <a:pt x="42" y="164"/>
                      </a:lnTo>
                      <a:lnTo>
                        <a:pt x="51" y="156"/>
                      </a:lnTo>
                      <a:lnTo>
                        <a:pt x="70" y="159"/>
                      </a:lnTo>
                      <a:lnTo>
                        <a:pt x="78" y="167"/>
                      </a:lnTo>
                      <a:lnTo>
                        <a:pt x="76" y="180"/>
                      </a:lnTo>
                      <a:lnTo>
                        <a:pt x="79" y="192"/>
                      </a:lnTo>
                      <a:lnTo>
                        <a:pt x="64" y="197"/>
                      </a:lnTo>
                      <a:lnTo>
                        <a:pt x="60" y="212"/>
                      </a:lnTo>
                      <a:lnTo>
                        <a:pt x="60" y="227"/>
                      </a:lnTo>
                      <a:lnTo>
                        <a:pt x="70" y="237"/>
                      </a:lnTo>
                      <a:lnTo>
                        <a:pt x="85" y="243"/>
                      </a:lnTo>
                      <a:lnTo>
                        <a:pt x="93" y="252"/>
                      </a:lnTo>
                      <a:lnTo>
                        <a:pt x="105" y="272"/>
                      </a:lnTo>
                      <a:lnTo>
                        <a:pt x="112" y="287"/>
                      </a:lnTo>
                      <a:lnTo>
                        <a:pt x="127" y="294"/>
                      </a:lnTo>
                      <a:lnTo>
                        <a:pt x="147" y="299"/>
                      </a:lnTo>
                      <a:lnTo>
                        <a:pt x="145" y="315"/>
                      </a:lnTo>
                      <a:lnTo>
                        <a:pt x="150" y="327"/>
                      </a:lnTo>
                      <a:lnTo>
                        <a:pt x="163" y="348"/>
                      </a:lnTo>
                      <a:lnTo>
                        <a:pt x="177" y="338"/>
                      </a:lnTo>
                      <a:lnTo>
                        <a:pt x="192" y="326"/>
                      </a:lnTo>
                      <a:lnTo>
                        <a:pt x="207" y="333"/>
                      </a:lnTo>
                      <a:lnTo>
                        <a:pt x="231" y="335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88" name="Freeform 228"/>
                <p:cNvSpPr>
                  <a:spLocks/>
                </p:cNvSpPr>
                <p:nvPr/>
              </p:nvSpPr>
              <p:spPr bwMode="auto">
                <a:xfrm>
                  <a:off x="4506280" y="5793895"/>
                  <a:ext cx="18429" cy="45899"/>
                </a:xfrm>
                <a:custGeom>
                  <a:avLst/>
                  <a:gdLst/>
                  <a:ahLst/>
                  <a:cxnLst>
                    <a:cxn ang="0">
                      <a:pos x="42" y="132"/>
                    </a:cxn>
                    <a:cxn ang="0">
                      <a:pos x="48" y="114"/>
                    </a:cxn>
                    <a:cxn ang="0">
                      <a:pos x="48" y="97"/>
                    </a:cxn>
                    <a:cxn ang="0">
                      <a:pos x="48" y="84"/>
                    </a:cxn>
                    <a:cxn ang="0">
                      <a:pos x="53" y="72"/>
                    </a:cxn>
                    <a:cxn ang="0">
                      <a:pos x="42" y="55"/>
                    </a:cxn>
                    <a:cxn ang="0">
                      <a:pos x="44" y="37"/>
                    </a:cxn>
                    <a:cxn ang="0">
                      <a:pos x="51" y="27"/>
                    </a:cxn>
                    <a:cxn ang="0">
                      <a:pos x="45" y="13"/>
                    </a:cxn>
                    <a:cxn ang="0">
                      <a:pos x="30" y="4"/>
                    </a:cxn>
                    <a:cxn ang="0">
                      <a:pos x="11" y="0"/>
                    </a:cxn>
                    <a:cxn ang="0">
                      <a:pos x="2" y="4"/>
                    </a:cxn>
                    <a:cxn ang="0">
                      <a:pos x="6" y="19"/>
                    </a:cxn>
                    <a:cxn ang="0">
                      <a:pos x="2" y="33"/>
                    </a:cxn>
                    <a:cxn ang="0">
                      <a:pos x="0" y="49"/>
                    </a:cxn>
                    <a:cxn ang="0">
                      <a:pos x="9" y="58"/>
                    </a:cxn>
                    <a:cxn ang="0">
                      <a:pos x="17" y="64"/>
                    </a:cxn>
                    <a:cxn ang="0">
                      <a:pos x="14" y="82"/>
                    </a:cxn>
                    <a:cxn ang="0">
                      <a:pos x="23" y="88"/>
                    </a:cxn>
                    <a:cxn ang="0">
                      <a:pos x="20" y="115"/>
                    </a:cxn>
                    <a:cxn ang="0">
                      <a:pos x="20" y="132"/>
                    </a:cxn>
                    <a:cxn ang="0">
                      <a:pos x="42" y="132"/>
                    </a:cxn>
                  </a:cxnLst>
                  <a:rect l="0" t="0" r="r" b="b"/>
                  <a:pathLst>
                    <a:path w="53" h="132">
                      <a:moveTo>
                        <a:pt x="42" y="132"/>
                      </a:moveTo>
                      <a:lnTo>
                        <a:pt x="48" y="114"/>
                      </a:lnTo>
                      <a:lnTo>
                        <a:pt x="48" y="97"/>
                      </a:lnTo>
                      <a:lnTo>
                        <a:pt x="48" y="84"/>
                      </a:lnTo>
                      <a:lnTo>
                        <a:pt x="53" y="72"/>
                      </a:lnTo>
                      <a:lnTo>
                        <a:pt x="42" y="55"/>
                      </a:lnTo>
                      <a:lnTo>
                        <a:pt x="44" y="37"/>
                      </a:lnTo>
                      <a:lnTo>
                        <a:pt x="51" y="27"/>
                      </a:lnTo>
                      <a:lnTo>
                        <a:pt x="45" y="13"/>
                      </a:lnTo>
                      <a:lnTo>
                        <a:pt x="30" y="4"/>
                      </a:lnTo>
                      <a:lnTo>
                        <a:pt x="11" y="0"/>
                      </a:lnTo>
                      <a:lnTo>
                        <a:pt x="2" y="4"/>
                      </a:lnTo>
                      <a:lnTo>
                        <a:pt x="6" y="19"/>
                      </a:lnTo>
                      <a:lnTo>
                        <a:pt x="2" y="33"/>
                      </a:lnTo>
                      <a:lnTo>
                        <a:pt x="0" y="49"/>
                      </a:lnTo>
                      <a:lnTo>
                        <a:pt x="9" y="58"/>
                      </a:lnTo>
                      <a:lnTo>
                        <a:pt x="17" y="64"/>
                      </a:lnTo>
                      <a:lnTo>
                        <a:pt x="14" y="82"/>
                      </a:lnTo>
                      <a:lnTo>
                        <a:pt x="23" y="88"/>
                      </a:lnTo>
                      <a:lnTo>
                        <a:pt x="20" y="115"/>
                      </a:lnTo>
                      <a:lnTo>
                        <a:pt x="20" y="132"/>
                      </a:lnTo>
                      <a:lnTo>
                        <a:pt x="42" y="13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89" name="Freeform 229"/>
                <p:cNvSpPr>
                  <a:spLocks/>
                </p:cNvSpPr>
                <p:nvPr/>
              </p:nvSpPr>
              <p:spPr bwMode="auto">
                <a:xfrm>
                  <a:off x="4634242" y="5919423"/>
                  <a:ext cx="22254" cy="17734"/>
                </a:xfrm>
                <a:custGeom>
                  <a:avLst/>
                  <a:gdLst/>
                  <a:ahLst/>
                  <a:cxnLst>
                    <a:cxn ang="0">
                      <a:pos x="42" y="51"/>
                    </a:cxn>
                    <a:cxn ang="0">
                      <a:pos x="49" y="42"/>
                    </a:cxn>
                    <a:cxn ang="0">
                      <a:pos x="63" y="42"/>
                    </a:cxn>
                    <a:cxn ang="0">
                      <a:pos x="64" y="29"/>
                    </a:cxn>
                    <a:cxn ang="0">
                      <a:pos x="55" y="23"/>
                    </a:cxn>
                    <a:cxn ang="0">
                      <a:pos x="45" y="23"/>
                    </a:cxn>
                    <a:cxn ang="0">
                      <a:pos x="33" y="14"/>
                    </a:cxn>
                    <a:cxn ang="0">
                      <a:pos x="22" y="0"/>
                    </a:cxn>
                    <a:cxn ang="0">
                      <a:pos x="6" y="0"/>
                    </a:cxn>
                    <a:cxn ang="0">
                      <a:pos x="0" y="8"/>
                    </a:cxn>
                    <a:cxn ang="0">
                      <a:pos x="1" y="21"/>
                    </a:cxn>
                    <a:cxn ang="0">
                      <a:pos x="13" y="29"/>
                    </a:cxn>
                    <a:cxn ang="0">
                      <a:pos x="25" y="39"/>
                    </a:cxn>
                    <a:cxn ang="0">
                      <a:pos x="42" y="51"/>
                    </a:cxn>
                  </a:cxnLst>
                  <a:rect l="0" t="0" r="r" b="b"/>
                  <a:pathLst>
                    <a:path w="64" h="51">
                      <a:moveTo>
                        <a:pt x="42" y="51"/>
                      </a:moveTo>
                      <a:lnTo>
                        <a:pt x="49" y="42"/>
                      </a:lnTo>
                      <a:lnTo>
                        <a:pt x="63" y="42"/>
                      </a:lnTo>
                      <a:lnTo>
                        <a:pt x="64" y="29"/>
                      </a:lnTo>
                      <a:lnTo>
                        <a:pt x="55" y="23"/>
                      </a:lnTo>
                      <a:lnTo>
                        <a:pt x="45" y="23"/>
                      </a:lnTo>
                      <a:lnTo>
                        <a:pt x="33" y="14"/>
                      </a:lnTo>
                      <a:lnTo>
                        <a:pt x="22" y="0"/>
                      </a:lnTo>
                      <a:lnTo>
                        <a:pt x="6" y="0"/>
                      </a:lnTo>
                      <a:lnTo>
                        <a:pt x="0" y="8"/>
                      </a:lnTo>
                      <a:lnTo>
                        <a:pt x="1" y="21"/>
                      </a:lnTo>
                      <a:lnTo>
                        <a:pt x="13" y="29"/>
                      </a:lnTo>
                      <a:lnTo>
                        <a:pt x="25" y="39"/>
                      </a:lnTo>
                      <a:lnTo>
                        <a:pt x="42" y="51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61" name="Sulu"/>
              <p:cNvGrpSpPr/>
              <p:nvPr/>
            </p:nvGrpSpPr>
            <p:grpSpPr>
              <a:xfrm>
                <a:off x="4654604" y="5880131"/>
                <a:ext cx="614776" cy="319210"/>
                <a:chOff x="3985737" y="5880131"/>
                <a:chExt cx="614776" cy="319210"/>
              </a:xfrm>
              <a:grpFill/>
            </p:grpSpPr>
            <p:sp>
              <p:nvSpPr>
                <p:cNvPr id="74" name="Freeform 230"/>
                <p:cNvSpPr>
                  <a:spLocks/>
                </p:cNvSpPr>
                <p:nvPr/>
              </p:nvSpPr>
              <p:spPr bwMode="auto">
                <a:xfrm>
                  <a:off x="4260787" y="5993488"/>
                  <a:ext cx="186033" cy="84497"/>
                </a:xfrm>
                <a:custGeom>
                  <a:avLst/>
                  <a:gdLst/>
                  <a:ahLst/>
                  <a:cxnLst>
                    <a:cxn ang="0">
                      <a:pos x="409" y="228"/>
                    </a:cxn>
                    <a:cxn ang="0">
                      <a:pos x="423" y="204"/>
                    </a:cxn>
                    <a:cxn ang="0">
                      <a:pos x="438" y="188"/>
                    </a:cxn>
                    <a:cxn ang="0">
                      <a:pos x="480" y="179"/>
                    </a:cxn>
                    <a:cxn ang="0">
                      <a:pos x="504" y="159"/>
                    </a:cxn>
                    <a:cxn ang="0">
                      <a:pos x="535" y="149"/>
                    </a:cxn>
                    <a:cxn ang="0">
                      <a:pos x="534" y="119"/>
                    </a:cxn>
                    <a:cxn ang="0">
                      <a:pos x="507" y="92"/>
                    </a:cxn>
                    <a:cxn ang="0">
                      <a:pos x="466" y="101"/>
                    </a:cxn>
                    <a:cxn ang="0">
                      <a:pos x="424" y="92"/>
                    </a:cxn>
                    <a:cxn ang="0">
                      <a:pos x="396" y="75"/>
                    </a:cxn>
                    <a:cxn ang="0">
                      <a:pos x="367" y="95"/>
                    </a:cxn>
                    <a:cxn ang="0">
                      <a:pos x="322" y="98"/>
                    </a:cxn>
                    <a:cxn ang="0">
                      <a:pos x="310" y="74"/>
                    </a:cxn>
                    <a:cxn ang="0">
                      <a:pos x="285" y="42"/>
                    </a:cxn>
                    <a:cxn ang="0">
                      <a:pos x="262" y="29"/>
                    </a:cxn>
                    <a:cxn ang="0">
                      <a:pos x="237" y="18"/>
                    </a:cxn>
                    <a:cxn ang="0">
                      <a:pos x="202" y="21"/>
                    </a:cxn>
                    <a:cxn ang="0">
                      <a:pos x="175" y="0"/>
                    </a:cxn>
                    <a:cxn ang="0">
                      <a:pos x="153" y="23"/>
                    </a:cxn>
                    <a:cxn ang="0">
                      <a:pos x="118" y="51"/>
                    </a:cxn>
                    <a:cxn ang="0">
                      <a:pos x="85" y="62"/>
                    </a:cxn>
                    <a:cxn ang="0">
                      <a:pos x="54" y="77"/>
                    </a:cxn>
                    <a:cxn ang="0">
                      <a:pos x="21" y="107"/>
                    </a:cxn>
                    <a:cxn ang="0">
                      <a:pos x="0" y="138"/>
                    </a:cxn>
                    <a:cxn ang="0">
                      <a:pos x="27" y="180"/>
                    </a:cxn>
                    <a:cxn ang="0">
                      <a:pos x="66" y="197"/>
                    </a:cxn>
                    <a:cxn ang="0">
                      <a:pos x="115" y="168"/>
                    </a:cxn>
                    <a:cxn ang="0">
                      <a:pos x="145" y="158"/>
                    </a:cxn>
                    <a:cxn ang="0">
                      <a:pos x="180" y="180"/>
                    </a:cxn>
                    <a:cxn ang="0">
                      <a:pos x="202" y="209"/>
                    </a:cxn>
                    <a:cxn ang="0">
                      <a:pos x="220" y="179"/>
                    </a:cxn>
                    <a:cxn ang="0">
                      <a:pos x="256" y="182"/>
                    </a:cxn>
                    <a:cxn ang="0">
                      <a:pos x="271" y="153"/>
                    </a:cxn>
                    <a:cxn ang="0">
                      <a:pos x="292" y="161"/>
                    </a:cxn>
                    <a:cxn ang="0">
                      <a:pos x="318" y="141"/>
                    </a:cxn>
                    <a:cxn ang="0">
                      <a:pos x="361" y="156"/>
                    </a:cxn>
                    <a:cxn ang="0">
                      <a:pos x="364" y="185"/>
                    </a:cxn>
                    <a:cxn ang="0">
                      <a:pos x="382" y="207"/>
                    </a:cxn>
                    <a:cxn ang="0">
                      <a:pos x="390" y="234"/>
                    </a:cxn>
                  </a:cxnLst>
                  <a:rect l="0" t="0" r="r" b="b"/>
                  <a:pathLst>
                    <a:path w="535" h="243">
                      <a:moveTo>
                        <a:pt x="400" y="243"/>
                      </a:moveTo>
                      <a:lnTo>
                        <a:pt x="409" y="228"/>
                      </a:lnTo>
                      <a:lnTo>
                        <a:pt x="414" y="212"/>
                      </a:lnTo>
                      <a:lnTo>
                        <a:pt x="423" y="204"/>
                      </a:lnTo>
                      <a:lnTo>
                        <a:pt x="427" y="192"/>
                      </a:lnTo>
                      <a:lnTo>
                        <a:pt x="438" y="188"/>
                      </a:lnTo>
                      <a:lnTo>
                        <a:pt x="463" y="185"/>
                      </a:lnTo>
                      <a:lnTo>
                        <a:pt x="480" y="179"/>
                      </a:lnTo>
                      <a:lnTo>
                        <a:pt x="498" y="174"/>
                      </a:lnTo>
                      <a:lnTo>
                        <a:pt x="504" y="159"/>
                      </a:lnTo>
                      <a:lnTo>
                        <a:pt x="520" y="156"/>
                      </a:lnTo>
                      <a:lnTo>
                        <a:pt x="535" y="149"/>
                      </a:lnTo>
                      <a:lnTo>
                        <a:pt x="535" y="135"/>
                      </a:lnTo>
                      <a:lnTo>
                        <a:pt x="534" y="119"/>
                      </a:lnTo>
                      <a:lnTo>
                        <a:pt x="519" y="107"/>
                      </a:lnTo>
                      <a:lnTo>
                        <a:pt x="507" y="92"/>
                      </a:lnTo>
                      <a:lnTo>
                        <a:pt x="481" y="89"/>
                      </a:lnTo>
                      <a:lnTo>
                        <a:pt x="466" y="101"/>
                      </a:lnTo>
                      <a:lnTo>
                        <a:pt x="444" y="99"/>
                      </a:lnTo>
                      <a:lnTo>
                        <a:pt x="424" y="92"/>
                      </a:lnTo>
                      <a:lnTo>
                        <a:pt x="403" y="92"/>
                      </a:lnTo>
                      <a:lnTo>
                        <a:pt x="396" y="75"/>
                      </a:lnTo>
                      <a:lnTo>
                        <a:pt x="378" y="80"/>
                      </a:lnTo>
                      <a:lnTo>
                        <a:pt x="367" y="95"/>
                      </a:lnTo>
                      <a:lnTo>
                        <a:pt x="357" y="99"/>
                      </a:lnTo>
                      <a:lnTo>
                        <a:pt x="322" y="98"/>
                      </a:lnTo>
                      <a:lnTo>
                        <a:pt x="312" y="90"/>
                      </a:lnTo>
                      <a:lnTo>
                        <a:pt x="310" y="74"/>
                      </a:lnTo>
                      <a:lnTo>
                        <a:pt x="298" y="59"/>
                      </a:lnTo>
                      <a:lnTo>
                        <a:pt x="285" y="42"/>
                      </a:lnTo>
                      <a:lnTo>
                        <a:pt x="277" y="35"/>
                      </a:lnTo>
                      <a:lnTo>
                        <a:pt x="262" y="29"/>
                      </a:lnTo>
                      <a:lnTo>
                        <a:pt x="253" y="18"/>
                      </a:lnTo>
                      <a:lnTo>
                        <a:pt x="237" y="18"/>
                      </a:lnTo>
                      <a:lnTo>
                        <a:pt x="220" y="21"/>
                      </a:lnTo>
                      <a:lnTo>
                        <a:pt x="202" y="21"/>
                      </a:lnTo>
                      <a:lnTo>
                        <a:pt x="192" y="8"/>
                      </a:lnTo>
                      <a:lnTo>
                        <a:pt x="175" y="0"/>
                      </a:lnTo>
                      <a:lnTo>
                        <a:pt x="159" y="8"/>
                      </a:lnTo>
                      <a:lnTo>
                        <a:pt x="153" y="23"/>
                      </a:lnTo>
                      <a:lnTo>
                        <a:pt x="130" y="33"/>
                      </a:lnTo>
                      <a:lnTo>
                        <a:pt x="118" y="51"/>
                      </a:lnTo>
                      <a:lnTo>
                        <a:pt x="111" y="62"/>
                      </a:lnTo>
                      <a:lnTo>
                        <a:pt x="85" y="62"/>
                      </a:lnTo>
                      <a:lnTo>
                        <a:pt x="60" y="63"/>
                      </a:lnTo>
                      <a:lnTo>
                        <a:pt x="54" y="77"/>
                      </a:lnTo>
                      <a:lnTo>
                        <a:pt x="31" y="89"/>
                      </a:lnTo>
                      <a:lnTo>
                        <a:pt x="21" y="107"/>
                      </a:lnTo>
                      <a:lnTo>
                        <a:pt x="4" y="113"/>
                      </a:lnTo>
                      <a:lnTo>
                        <a:pt x="0" y="138"/>
                      </a:lnTo>
                      <a:lnTo>
                        <a:pt x="10" y="161"/>
                      </a:lnTo>
                      <a:lnTo>
                        <a:pt x="27" y="180"/>
                      </a:lnTo>
                      <a:lnTo>
                        <a:pt x="40" y="198"/>
                      </a:lnTo>
                      <a:lnTo>
                        <a:pt x="66" y="197"/>
                      </a:lnTo>
                      <a:lnTo>
                        <a:pt x="102" y="176"/>
                      </a:lnTo>
                      <a:lnTo>
                        <a:pt x="115" y="168"/>
                      </a:lnTo>
                      <a:lnTo>
                        <a:pt x="129" y="170"/>
                      </a:lnTo>
                      <a:lnTo>
                        <a:pt x="145" y="158"/>
                      </a:lnTo>
                      <a:lnTo>
                        <a:pt x="166" y="165"/>
                      </a:lnTo>
                      <a:lnTo>
                        <a:pt x="180" y="180"/>
                      </a:lnTo>
                      <a:lnTo>
                        <a:pt x="180" y="192"/>
                      </a:lnTo>
                      <a:lnTo>
                        <a:pt x="202" y="209"/>
                      </a:lnTo>
                      <a:lnTo>
                        <a:pt x="213" y="200"/>
                      </a:lnTo>
                      <a:lnTo>
                        <a:pt x="220" y="179"/>
                      </a:lnTo>
                      <a:lnTo>
                        <a:pt x="243" y="186"/>
                      </a:lnTo>
                      <a:lnTo>
                        <a:pt x="256" y="182"/>
                      </a:lnTo>
                      <a:lnTo>
                        <a:pt x="268" y="167"/>
                      </a:lnTo>
                      <a:lnTo>
                        <a:pt x="271" y="153"/>
                      </a:lnTo>
                      <a:lnTo>
                        <a:pt x="283" y="153"/>
                      </a:lnTo>
                      <a:lnTo>
                        <a:pt x="292" y="161"/>
                      </a:lnTo>
                      <a:lnTo>
                        <a:pt x="307" y="155"/>
                      </a:lnTo>
                      <a:lnTo>
                        <a:pt x="318" y="141"/>
                      </a:lnTo>
                      <a:lnTo>
                        <a:pt x="346" y="143"/>
                      </a:lnTo>
                      <a:lnTo>
                        <a:pt x="361" y="156"/>
                      </a:lnTo>
                      <a:lnTo>
                        <a:pt x="370" y="174"/>
                      </a:lnTo>
                      <a:lnTo>
                        <a:pt x="364" y="185"/>
                      </a:lnTo>
                      <a:lnTo>
                        <a:pt x="366" y="201"/>
                      </a:lnTo>
                      <a:lnTo>
                        <a:pt x="382" y="207"/>
                      </a:lnTo>
                      <a:lnTo>
                        <a:pt x="390" y="215"/>
                      </a:lnTo>
                      <a:lnTo>
                        <a:pt x="390" y="234"/>
                      </a:lnTo>
                      <a:lnTo>
                        <a:pt x="400" y="243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5" name="Freeform 231"/>
                <p:cNvSpPr>
                  <a:spLocks/>
                </p:cNvSpPr>
                <p:nvPr/>
              </p:nvSpPr>
              <p:spPr bwMode="auto">
                <a:xfrm>
                  <a:off x="4134563" y="5891953"/>
                  <a:ext cx="33729" cy="54245"/>
                </a:xfrm>
                <a:custGeom>
                  <a:avLst/>
                  <a:gdLst/>
                  <a:ahLst/>
                  <a:cxnLst>
                    <a:cxn ang="0">
                      <a:pos x="37" y="156"/>
                    </a:cxn>
                    <a:cxn ang="0">
                      <a:pos x="27" y="147"/>
                    </a:cxn>
                    <a:cxn ang="0">
                      <a:pos x="10" y="142"/>
                    </a:cxn>
                    <a:cxn ang="0">
                      <a:pos x="1" y="136"/>
                    </a:cxn>
                    <a:cxn ang="0">
                      <a:pos x="0" y="123"/>
                    </a:cxn>
                    <a:cxn ang="0">
                      <a:pos x="13" y="112"/>
                    </a:cxn>
                    <a:cxn ang="0">
                      <a:pos x="25" y="115"/>
                    </a:cxn>
                    <a:cxn ang="0">
                      <a:pos x="27" y="105"/>
                    </a:cxn>
                    <a:cxn ang="0">
                      <a:pos x="30" y="94"/>
                    </a:cxn>
                    <a:cxn ang="0">
                      <a:pos x="24" y="85"/>
                    </a:cxn>
                    <a:cxn ang="0">
                      <a:pos x="22" y="72"/>
                    </a:cxn>
                    <a:cxn ang="0">
                      <a:pos x="31" y="63"/>
                    </a:cxn>
                    <a:cxn ang="0">
                      <a:pos x="40" y="57"/>
                    </a:cxn>
                    <a:cxn ang="0">
                      <a:pos x="40" y="45"/>
                    </a:cxn>
                    <a:cxn ang="0">
                      <a:pos x="48" y="31"/>
                    </a:cxn>
                    <a:cxn ang="0">
                      <a:pos x="51" y="18"/>
                    </a:cxn>
                    <a:cxn ang="0">
                      <a:pos x="60" y="4"/>
                    </a:cxn>
                    <a:cxn ang="0">
                      <a:pos x="75" y="0"/>
                    </a:cxn>
                    <a:cxn ang="0">
                      <a:pos x="87" y="0"/>
                    </a:cxn>
                    <a:cxn ang="0">
                      <a:pos x="97" y="12"/>
                    </a:cxn>
                    <a:cxn ang="0">
                      <a:pos x="93" y="21"/>
                    </a:cxn>
                    <a:cxn ang="0">
                      <a:pos x="81" y="25"/>
                    </a:cxn>
                    <a:cxn ang="0">
                      <a:pos x="81" y="40"/>
                    </a:cxn>
                    <a:cxn ang="0">
                      <a:pos x="84" y="55"/>
                    </a:cxn>
                    <a:cxn ang="0">
                      <a:pos x="78" y="67"/>
                    </a:cxn>
                    <a:cxn ang="0">
                      <a:pos x="72" y="90"/>
                    </a:cxn>
                    <a:cxn ang="0">
                      <a:pos x="78" y="100"/>
                    </a:cxn>
                    <a:cxn ang="0">
                      <a:pos x="79" y="114"/>
                    </a:cxn>
                    <a:cxn ang="0">
                      <a:pos x="72" y="132"/>
                    </a:cxn>
                    <a:cxn ang="0">
                      <a:pos x="70" y="145"/>
                    </a:cxn>
                    <a:cxn ang="0">
                      <a:pos x="57" y="151"/>
                    </a:cxn>
                    <a:cxn ang="0">
                      <a:pos x="37" y="156"/>
                    </a:cxn>
                  </a:cxnLst>
                  <a:rect l="0" t="0" r="r" b="b"/>
                  <a:pathLst>
                    <a:path w="97" h="156">
                      <a:moveTo>
                        <a:pt x="37" y="156"/>
                      </a:moveTo>
                      <a:lnTo>
                        <a:pt x="27" y="147"/>
                      </a:lnTo>
                      <a:lnTo>
                        <a:pt x="10" y="142"/>
                      </a:lnTo>
                      <a:lnTo>
                        <a:pt x="1" y="136"/>
                      </a:lnTo>
                      <a:lnTo>
                        <a:pt x="0" y="123"/>
                      </a:lnTo>
                      <a:lnTo>
                        <a:pt x="13" y="112"/>
                      </a:lnTo>
                      <a:lnTo>
                        <a:pt x="25" y="115"/>
                      </a:lnTo>
                      <a:lnTo>
                        <a:pt x="27" y="105"/>
                      </a:lnTo>
                      <a:lnTo>
                        <a:pt x="30" y="94"/>
                      </a:lnTo>
                      <a:lnTo>
                        <a:pt x="24" y="85"/>
                      </a:lnTo>
                      <a:lnTo>
                        <a:pt x="22" y="72"/>
                      </a:lnTo>
                      <a:lnTo>
                        <a:pt x="31" y="63"/>
                      </a:lnTo>
                      <a:lnTo>
                        <a:pt x="40" y="57"/>
                      </a:lnTo>
                      <a:lnTo>
                        <a:pt x="40" y="45"/>
                      </a:lnTo>
                      <a:lnTo>
                        <a:pt x="48" y="31"/>
                      </a:lnTo>
                      <a:lnTo>
                        <a:pt x="51" y="18"/>
                      </a:lnTo>
                      <a:lnTo>
                        <a:pt x="60" y="4"/>
                      </a:lnTo>
                      <a:lnTo>
                        <a:pt x="75" y="0"/>
                      </a:lnTo>
                      <a:lnTo>
                        <a:pt x="87" y="0"/>
                      </a:lnTo>
                      <a:lnTo>
                        <a:pt x="97" y="12"/>
                      </a:lnTo>
                      <a:lnTo>
                        <a:pt x="93" y="21"/>
                      </a:lnTo>
                      <a:lnTo>
                        <a:pt x="81" y="25"/>
                      </a:lnTo>
                      <a:lnTo>
                        <a:pt x="81" y="40"/>
                      </a:lnTo>
                      <a:lnTo>
                        <a:pt x="84" y="55"/>
                      </a:lnTo>
                      <a:lnTo>
                        <a:pt x="78" y="67"/>
                      </a:lnTo>
                      <a:lnTo>
                        <a:pt x="72" y="90"/>
                      </a:lnTo>
                      <a:lnTo>
                        <a:pt x="78" y="100"/>
                      </a:lnTo>
                      <a:lnTo>
                        <a:pt x="79" y="114"/>
                      </a:lnTo>
                      <a:lnTo>
                        <a:pt x="72" y="132"/>
                      </a:lnTo>
                      <a:lnTo>
                        <a:pt x="70" y="145"/>
                      </a:lnTo>
                      <a:lnTo>
                        <a:pt x="57" y="151"/>
                      </a:lnTo>
                      <a:lnTo>
                        <a:pt x="37" y="15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6" name="Freeform 232"/>
                <p:cNvSpPr>
                  <a:spLocks/>
                </p:cNvSpPr>
                <p:nvPr/>
              </p:nvSpPr>
              <p:spPr bwMode="auto">
                <a:xfrm>
                  <a:off x="4240967" y="6170828"/>
                  <a:ext cx="29209" cy="28513"/>
                </a:xfrm>
                <a:custGeom>
                  <a:avLst/>
                  <a:gdLst/>
                  <a:ahLst/>
                  <a:cxnLst>
                    <a:cxn ang="0">
                      <a:pos x="84" y="46"/>
                    </a:cxn>
                    <a:cxn ang="0">
                      <a:pos x="70" y="30"/>
                    </a:cxn>
                    <a:cxn ang="0">
                      <a:pos x="58" y="8"/>
                    </a:cxn>
                    <a:cxn ang="0">
                      <a:pos x="34" y="2"/>
                    </a:cxn>
                    <a:cxn ang="0">
                      <a:pos x="6" y="0"/>
                    </a:cxn>
                    <a:cxn ang="0">
                      <a:pos x="6" y="14"/>
                    </a:cxn>
                    <a:cxn ang="0">
                      <a:pos x="16" y="28"/>
                    </a:cxn>
                    <a:cxn ang="0">
                      <a:pos x="6" y="38"/>
                    </a:cxn>
                    <a:cxn ang="0">
                      <a:pos x="0" y="52"/>
                    </a:cxn>
                    <a:cxn ang="0">
                      <a:pos x="4" y="72"/>
                    </a:cxn>
                    <a:cxn ang="0">
                      <a:pos x="10" y="82"/>
                    </a:cxn>
                    <a:cxn ang="0">
                      <a:pos x="32" y="82"/>
                    </a:cxn>
                    <a:cxn ang="0">
                      <a:pos x="60" y="70"/>
                    </a:cxn>
                    <a:cxn ang="0">
                      <a:pos x="84" y="46"/>
                    </a:cxn>
                  </a:cxnLst>
                  <a:rect l="0" t="0" r="r" b="b"/>
                  <a:pathLst>
                    <a:path w="84" h="82">
                      <a:moveTo>
                        <a:pt x="84" y="46"/>
                      </a:moveTo>
                      <a:lnTo>
                        <a:pt x="70" y="30"/>
                      </a:lnTo>
                      <a:lnTo>
                        <a:pt x="58" y="8"/>
                      </a:lnTo>
                      <a:lnTo>
                        <a:pt x="34" y="2"/>
                      </a:lnTo>
                      <a:lnTo>
                        <a:pt x="6" y="0"/>
                      </a:lnTo>
                      <a:lnTo>
                        <a:pt x="6" y="14"/>
                      </a:lnTo>
                      <a:lnTo>
                        <a:pt x="16" y="28"/>
                      </a:lnTo>
                      <a:lnTo>
                        <a:pt x="6" y="38"/>
                      </a:lnTo>
                      <a:lnTo>
                        <a:pt x="0" y="52"/>
                      </a:lnTo>
                      <a:lnTo>
                        <a:pt x="4" y="72"/>
                      </a:lnTo>
                      <a:lnTo>
                        <a:pt x="10" y="82"/>
                      </a:lnTo>
                      <a:lnTo>
                        <a:pt x="32" y="82"/>
                      </a:lnTo>
                      <a:lnTo>
                        <a:pt x="60" y="70"/>
                      </a:lnTo>
                      <a:lnTo>
                        <a:pt x="84" y="4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7" name="Freeform 233"/>
                <p:cNvSpPr>
                  <a:spLocks/>
                </p:cNvSpPr>
                <p:nvPr/>
              </p:nvSpPr>
              <p:spPr bwMode="auto">
                <a:xfrm>
                  <a:off x="4348761" y="6079724"/>
                  <a:ext cx="32686" cy="25732"/>
                </a:xfrm>
                <a:custGeom>
                  <a:avLst/>
                  <a:gdLst/>
                  <a:ahLst/>
                  <a:cxnLst>
                    <a:cxn ang="0">
                      <a:pos x="88" y="50"/>
                    </a:cxn>
                    <a:cxn ang="0">
                      <a:pos x="94" y="38"/>
                    </a:cxn>
                    <a:cxn ang="0">
                      <a:pos x="94" y="24"/>
                    </a:cxn>
                    <a:cxn ang="0">
                      <a:pos x="82" y="16"/>
                    </a:cxn>
                    <a:cxn ang="0">
                      <a:pos x="70" y="20"/>
                    </a:cxn>
                    <a:cxn ang="0">
                      <a:pos x="54" y="12"/>
                    </a:cxn>
                    <a:cxn ang="0">
                      <a:pos x="26" y="0"/>
                    </a:cxn>
                    <a:cxn ang="0">
                      <a:pos x="6" y="6"/>
                    </a:cxn>
                    <a:cxn ang="0">
                      <a:pos x="0" y="24"/>
                    </a:cxn>
                    <a:cxn ang="0">
                      <a:pos x="0" y="36"/>
                    </a:cxn>
                    <a:cxn ang="0">
                      <a:pos x="8" y="54"/>
                    </a:cxn>
                    <a:cxn ang="0">
                      <a:pos x="28" y="74"/>
                    </a:cxn>
                    <a:cxn ang="0">
                      <a:pos x="42" y="60"/>
                    </a:cxn>
                    <a:cxn ang="0">
                      <a:pos x="68" y="50"/>
                    </a:cxn>
                    <a:cxn ang="0">
                      <a:pos x="88" y="50"/>
                    </a:cxn>
                  </a:cxnLst>
                  <a:rect l="0" t="0" r="r" b="b"/>
                  <a:pathLst>
                    <a:path w="94" h="74">
                      <a:moveTo>
                        <a:pt x="88" y="50"/>
                      </a:moveTo>
                      <a:lnTo>
                        <a:pt x="94" y="38"/>
                      </a:lnTo>
                      <a:lnTo>
                        <a:pt x="94" y="24"/>
                      </a:lnTo>
                      <a:lnTo>
                        <a:pt x="82" y="16"/>
                      </a:lnTo>
                      <a:lnTo>
                        <a:pt x="70" y="20"/>
                      </a:lnTo>
                      <a:lnTo>
                        <a:pt x="54" y="12"/>
                      </a:lnTo>
                      <a:lnTo>
                        <a:pt x="26" y="0"/>
                      </a:lnTo>
                      <a:lnTo>
                        <a:pt x="6" y="6"/>
                      </a:lnTo>
                      <a:lnTo>
                        <a:pt x="0" y="24"/>
                      </a:lnTo>
                      <a:lnTo>
                        <a:pt x="0" y="36"/>
                      </a:lnTo>
                      <a:lnTo>
                        <a:pt x="8" y="54"/>
                      </a:lnTo>
                      <a:lnTo>
                        <a:pt x="28" y="74"/>
                      </a:lnTo>
                      <a:lnTo>
                        <a:pt x="42" y="60"/>
                      </a:lnTo>
                      <a:lnTo>
                        <a:pt x="68" y="50"/>
                      </a:lnTo>
                      <a:lnTo>
                        <a:pt x="88" y="5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8" name="Freeform 234"/>
                <p:cNvSpPr>
                  <a:spLocks/>
                </p:cNvSpPr>
                <p:nvPr/>
              </p:nvSpPr>
              <p:spPr bwMode="auto">
                <a:xfrm>
                  <a:off x="4234013" y="6127709"/>
                  <a:ext cx="28514" cy="19472"/>
                </a:xfrm>
                <a:custGeom>
                  <a:avLst/>
                  <a:gdLst/>
                  <a:ahLst/>
                  <a:cxnLst>
                    <a:cxn ang="0">
                      <a:pos x="82" y="44"/>
                    </a:cxn>
                    <a:cxn ang="0">
                      <a:pos x="78" y="24"/>
                    </a:cxn>
                    <a:cxn ang="0">
                      <a:pos x="52" y="4"/>
                    </a:cxn>
                    <a:cxn ang="0">
                      <a:pos x="24" y="0"/>
                    </a:cxn>
                    <a:cxn ang="0">
                      <a:pos x="8" y="8"/>
                    </a:cxn>
                    <a:cxn ang="0">
                      <a:pos x="0" y="28"/>
                    </a:cxn>
                    <a:cxn ang="0">
                      <a:pos x="6" y="46"/>
                    </a:cxn>
                    <a:cxn ang="0">
                      <a:pos x="18" y="56"/>
                    </a:cxn>
                    <a:cxn ang="0">
                      <a:pos x="40" y="52"/>
                    </a:cxn>
                    <a:cxn ang="0">
                      <a:pos x="56" y="42"/>
                    </a:cxn>
                    <a:cxn ang="0">
                      <a:pos x="82" y="44"/>
                    </a:cxn>
                  </a:cxnLst>
                  <a:rect l="0" t="0" r="r" b="b"/>
                  <a:pathLst>
                    <a:path w="82" h="56">
                      <a:moveTo>
                        <a:pt x="82" y="44"/>
                      </a:moveTo>
                      <a:lnTo>
                        <a:pt x="78" y="24"/>
                      </a:lnTo>
                      <a:lnTo>
                        <a:pt x="52" y="4"/>
                      </a:lnTo>
                      <a:lnTo>
                        <a:pt x="24" y="0"/>
                      </a:lnTo>
                      <a:lnTo>
                        <a:pt x="8" y="8"/>
                      </a:lnTo>
                      <a:lnTo>
                        <a:pt x="0" y="28"/>
                      </a:lnTo>
                      <a:lnTo>
                        <a:pt x="6" y="46"/>
                      </a:lnTo>
                      <a:lnTo>
                        <a:pt x="18" y="56"/>
                      </a:lnTo>
                      <a:lnTo>
                        <a:pt x="40" y="52"/>
                      </a:lnTo>
                      <a:lnTo>
                        <a:pt x="56" y="42"/>
                      </a:lnTo>
                      <a:lnTo>
                        <a:pt x="82" y="44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9" name="Freeform 235"/>
                <p:cNvSpPr>
                  <a:spLocks/>
                </p:cNvSpPr>
                <p:nvPr/>
              </p:nvSpPr>
              <p:spPr bwMode="auto">
                <a:xfrm>
                  <a:off x="4265307" y="6111019"/>
                  <a:ext cx="17387" cy="20168"/>
                </a:xfrm>
                <a:custGeom>
                  <a:avLst/>
                  <a:gdLst/>
                  <a:ahLst/>
                  <a:cxnLst>
                    <a:cxn ang="0">
                      <a:pos x="34" y="52"/>
                    </a:cxn>
                    <a:cxn ang="0">
                      <a:pos x="44" y="38"/>
                    </a:cxn>
                    <a:cxn ang="0">
                      <a:pos x="50" y="22"/>
                    </a:cxn>
                    <a:cxn ang="0">
                      <a:pos x="40" y="10"/>
                    </a:cxn>
                    <a:cxn ang="0">
                      <a:pos x="26" y="0"/>
                    </a:cxn>
                    <a:cxn ang="0">
                      <a:pos x="14" y="4"/>
                    </a:cxn>
                    <a:cxn ang="0">
                      <a:pos x="6" y="18"/>
                    </a:cxn>
                    <a:cxn ang="0">
                      <a:pos x="0" y="34"/>
                    </a:cxn>
                    <a:cxn ang="0">
                      <a:pos x="0" y="52"/>
                    </a:cxn>
                    <a:cxn ang="0">
                      <a:pos x="12" y="58"/>
                    </a:cxn>
                    <a:cxn ang="0">
                      <a:pos x="34" y="52"/>
                    </a:cxn>
                  </a:cxnLst>
                  <a:rect l="0" t="0" r="r" b="b"/>
                  <a:pathLst>
                    <a:path w="50" h="58">
                      <a:moveTo>
                        <a:pt x="34" y="52"/>
                      </a:moveTo>
                      <a:lnTo>
                        <a:pt x="44" y="38"/>
                      </a:lnTo>
                      <a:lnTo>
                        <a:pt x="50" y="22"/>
                      </a:lnTo>
                      <a:lnTo>
                        <a:pt x="40" y="10"/>
                      </a:lnTo>
                      <a:lnTo>
                        <a:pt x="26" y="0"/>
                      </a:lnTo>
                      <a:lnTo>
                        <a:pt x="14" y="4"/>
                      </a:lnTo>
                      <a:lnTo>
                        <a:pt x="6" y="18"/>
                      </a:lnTo>
                      <a:lnTo>
                        <a:pt x="0" y="34"/>
                      </a:lnTo>
                      <a:lnTo>
                        <a:pt x="0" y="52"/>
                      </a:lnTo>
                      <a:lnTo>
                        <a:pt x="12" y="58"/>
                      </a:lnTo>
                      <a:lnTo>
                        <a:pt x="34" y="5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80" name="Freeform 236"/>
                <p:cNvSpPr>
                  <a:spLocks/>
                </p:cNvSpPr>
                <p:nvPr/>
              </p:nvSpPr>
              <p:spPr bwMode="auto">
                <a:xfrm>
                  <a:off x="4217321" y="6173609"/>
                  <a:ext cx="18082" cy="25036"/>
                </a:xfrm>
                <a:custGeom>
                  <a:avLst/>
                  <a:gdLst/>
                  <a:ahLst/>
                  <a:cxnLst>
                    <a:cxn ang="0">
                      <a:pos x="36" y="60"/>
                    </a:cxn>
                    <a:cxn ang="0">
                      <a:pos x="44" y="40"/>
                    </a:cxn>
                    <a:cxn ang="0">
                      <a:pos x="46" y="24"/>
                    </a:cxn>
                    <a:cxn ang="0">
                      <a:pos x="52" y="8"/>
                    </a:cxn>
                    <a:cxn ang="0">
                      <a:pos x="36" y="0"/>
                    </a:cxn>
                    <a:cxn ang="0">
                      <a:pos x="22" y="14"/>
                    </a:cxn>
                    <a:cxn ang="0">
                      <a:pos x="14" y="34"/>
                    </a:cxn>
                    <a:cxn ang="0">
                      <a:pos x="4" y="42"/>
                    </a:cxn>
                    <a:cxn ang="0">
                      <a:pos x="0" y="62"/>
                    </a:cxn>
                    <a:cxn ang="0">
                      <a:pos x="12" y="72"/>
                    </a:cxn>
                    <a:cxn ang="0">
                      <a:pos x="36" y="60"/>
                    </a:cxn>
                  </a:cxnLst>
                  <a:rect l="0" t="0" r="r" b="b"/>
                  <a:pathLst>
                    <a:path w="52" h="72">
                      <a:moveTo>
                        <a:pt x="36" y="60"/>
                      </a:moveTo>
                      <a:lnTo>
                        <a:pt x="44" y="40"/>
                      </a:lnTo>
                      <a:lnTo>
                        <a:pt x="46" y="24"/>
                      </a:lnTo>
                      <a:lnTo>
                        <a:pt x="52" y="8"/>
                      </a:lnTo>
                      <a:lnTo>
                        <a:pt x="36" y="0"/>
                      </a:lnTo>
                      <a:lnTo>
                        <a:pt x="22" y="14"/>
                      </a:lnTo>
                      <a:lnTo>
                        <a:pt x="14" y="34"/>
                      </a:lnTo>
                      <a:lnTo>
                        <a:pt x="4" y="42"/>
                      </a:lnTo>
                      <a:lnTo>
                        <a:pt x="0" y="62"/>
                      </a:lnTo>
                      <a:lnTo>
                        <a:pt x="12" y="72"/>
                      </a:lnTo>
                      <a:lnTo>
                        <a:pt x="36" y="6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81" name="Freeform 237"/>
                <p:cNvSpPr>
                  <a:spLocks/>
                </p:cNvSpPr>
                <p:nvPr/>
              </p:nvSpPr>
              <p:spPr bwMode="auto">
                <a:xfrm>
                  <a:off x="4189504" y="5880131"/>
                  <a:ext cx="20168" cy="15300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22" y="44"/>
                    </a:cxn>
                    <a:cxn ang="0">
                      <a:pos x="40" y="38"/>
                    </a:cxn>
                    <a:cxn ang="0">
                      <a:pos x="52" y="30"/>
                    </a:cxn>
                    <a:cxn ang="0">
                      <a:pos x="58" y="14"/>
                    </a:cxn>
                    <a:cxn ang="0">
                      <a:pos x="50" y="4"/>
                    </a:cxn>
                    <a:cxn ang="0">
                      <a:pos x="34" y="0"/>
                    </a:cxn>
                    <a:cxn ang="0">
                      <a:pos x="24" y="12"/>
                    </a:cxn>
                    <a:cxn ang="0">
                      <a:pos x="12" y="16"/>
                    </a:cxn>
                    <a:cxn ang="0">
                      <a:pos x="0" y="22"/>
                    </a:cxn>
                    <a:cxn ang="0">
                      <a:pos x="0" y="36"/>
                    </a:cxn>
                  </a:cxnLst>
                  <a:rect l="0" t="0" r="r" b="b"/>
                  <a:pathLst>
                    <a:path w="58" h="44">
                      <a:moveTo>
                        <a:pt x="0" y="36"/>
                      </a:moveTo>
                      <a:lnTo>
                        <a:pt x="22" y="44"/>
                      </a:lnTo>
                      <a:lnTo>
                        <a:pt x="40" y="38"/>
                      </a:lnTo>
                      <a:lnTo>
                        <a:pt x="52" y="30"/>
                      </a:lnTo>
                      <a:lnTo>
                        <a:pt x="58" y="14"/>
                      </a:lnTo>
                      <a:lnTo>
                        <a:pt x="50" y="4"/>
                      </a:lnTo>
                      <a:lnTo>
                        <a:pt x="34" y="0"/>
                      </a:lnTo>
                      <a:lnTo>
                        <a:pt x="24" y="12"/>
                      </a:lnTo>
                      <a:lnTo>
                        <a:pt x="12" y="16"/>
                      </a:lnTo>
                      <a:lnTo>
                        <a:pt x="0" y="22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82" name="Freeform 238"/>
                <p:cNvSpPr>
                  <a:spLocks/>
                </p:cNvSpPr>
                <p:nvPr/>
              </p:nvSpPr>
              <p:spPr bwMode="auto">
                <a:xfrm>
                  <a:off x="4105355" y="5968452"/>
                  <a:ext cx="17387" cy="13909"/>
                </a:xfrm>
                <a:custGeom>
                  <a:avLst/>
                  <a:gdLst/>
                  <a:ahLst/>
                  <a:cxnLst>
                    <a:cxn ang="0">
                      <a:pos x="50" y="30"/>
                    </a:cxn>
                    <a:cxn ang="0">
                      <a:pos x="44" y="10"/>
                    </a:cxn>
                    <a:cxn ang="0">
                      <a:pos x="32" y="0"/>
                    </a:cxn>
                    <a:cxn ang="0">
                      <a:pos x="14" y="0"/>
                    </a:cxn>
                    <a:cxn ang="0">
                      <a:pos x="0" y="12"/>
                    </a:cxn>
                    <a:cxn ang="0">
                      <a:pos x="8" y="30"/>
                    </a:cxn>
                    <a:cxn ang="0">
                      <a:pos x="20" y="38"/>
                    </a:cxn>
                    <a:cxn ang="0">
                      <a:pos x="36" y="40"/>
                    </a:cxn>
                    <a:cxn ang="0">
                      <a:pos x="50" y="30"/>
                    </a:cxn>
                  </a:cxnLst>
                  <a:rect l="0" t="0" r="r" b="b"/>
                  <a:pathLst>
                    <a:path w="50" h="40">
                      <a:moveTo>
                        <a:pt x="50" y="30"/>
                      </a:moveTo>
                      <a:lnTo>
                        <a:pt x="44" y="10"/>
                      </a:lnTo>
                      <a:lnTo>
                        <a:pt x="32" y="0"/>
                      </a:lnTo>
                      <a:lnTo>
                        <a:pt x="14" y="0"/>
                      </a:lnTo>
                      <a:lnTo>
                        <a:pt x="0" y="12"/>
                      </a:lnTo>
                      <a:lnTo>
                        <a:pt x="8" y="30"/>
                      </a:lnTo>
                      <a:lnTo>
                        <a:pt x="20" y="38"/>
                      </a:lnTo>
                      <a:lnTo>
                        <a:pt x="36" y="40"/>
                      </a:lnTo>
                      <a:lnTo>
                        <a:pt x="50" y="3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83" name="Freeform 239"/>
                <p:cNvSpPr>
                  <a:spLocks/>
                </p:cNvSpPr>
                <p:nvPr/>
              </p:nvSpPr>
              <p:spPr bwMode="auto">
                <a:xfrm>
                  <a:off x="4433606" y="6008093"/>
                  <a:ext cx="12518" cy="11127"/>
                </a:xfrm>
                <a:custGeom>
                  <a:avLst/>
                  <a:gdLst/>
                  <a:ahLst/>
                  <a:cxnLst>
                    <a:cxn ang="0">
                      <a:pos x="50" y="30"/>
                    </a:cxn>
                    <a:cxn ang="0">
                      <a:pos x="44" y="10"/>
                    </a:cxn>
                    <a:cxn ang="0">
                      <a:pos x="32" y="0"/>
                    </a:cxn>
                    <a:cxn ang="0">
                      <a:pos x="14" y="0"/>
                    </a:cxn>
                    <a:cxn ang="0">
                      <a:pos x="0" y="12"/>
                    </a:cxn>
                    <a:cxn ang="0">
                      <a:pos x="8" y="30"/>
                    </a:cxn>
                    <a:cxn ang="0">
                      <a:pos x="20" y="38"/>
                    </a:cxn>
                    <a:cxn ang="0">
                      <a:pos x="36" y="40"/>
                    </a:cxn>
                    <a:cxn ang="0">
                      <a:pos x="50" y="30"/>
                    </a:cxn>
                  </a:cxnLst>
                  <a:rect l="0" t="0" r="r" b="b"/>
                  <a:pathLst>
                    <a:path w="50" h="40">
                      <a:moveTo>
                        <a:pt x="50" y="30"/>
                      </a:moveTo>
                      <a:lnTo>
                        <a:pt x="44" y="10"/>
                      </a:lnTo>
                      <a:lnTo>
                        <a:pt x="32" y="0"/>
                      </a:lnTo>
                      <a:lnTo>
                        <a:pt x="14" y="0"/>
                      </a:lnTo>
                      <a:lnTo>
                        <a:pt x="0" y="12"/>
                      </a:lnTo>
                      <a:lnTo>
                        <a:pt x="8" y="30"/>
                      </a:lnTo>
                      <a:lnTo>
                        <a:pt x="20" y="38"/>
                      </a:lnTo>
                      <a:lnTo>
                        <a:pt x="36" y="40"/>
                      </a:lnTo>
                      <a:lnTo>
                        <a:pt x="50" y="30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84" name="Freeform 248"/>
                <p:cNvSpPr>
                  <a:spLocks/>
                </p:cNvSpPr>
                <p:nvPr/>
              </p:nvSpPr>
              <p:spPr bwMode="auto">
                <a:xfrm>
                  <a:off x="3985737" y="6017482"/>
                  <a:ext cx="17387" cy="44856"/>
                </a:xfrm>
                <a:custGeom>
                  <a:avLst/>
                  <a:gdLst/>
                  <a:ahLst/>
                  <a:cxnLst>
                    <a:cxn ang="0">
                      <a:pos x="48" y="105"/>
                    </a:cxn>
                    <a:cxn ang="0">
                      <a:pos x="38" y="73"/>
                    </a:cxn>
                    <a:cxn ang="0">
                      <a:pos x="32" y="55"/>
                    </a:cxn>
                    <a:cxn ang="0">
                      <a:pos x="44" y="41"/>
                    </a:cxn>
                    <a:cxn ang="0">
                      <a:pos x="42" y="17"/>
                    </a:cxn>
                    <a:cxn ang="0">
                      <a:pos x="14" y="25"/>
                    </a:cxn>
                    <a:cxn ang="0">
                      <a:pos x="48" y="105"/>
                    </a:cxn>
                  </a:cxnLst>
                  <a:rect l="0" t="0" r="r" b="b"/>
                  <a:pathLst>
                    <a:path w="50" h="129">
                      <a:moveTo>
                        <a:pt x="48" y="105"/>
                      </a:moveTo>
                      <a:cubicBezTo>
                        <a:pt x="47" y="89"/>
                        <a:pt x="50" y="81"/>
                        <a:pt x="38" y="73"/>
                      </a:cubicBezTo>
                      <a:cubicBezTo>
                        <a:pt x="36" y="67"/>
                        <a:pt x="32" y="55"/>
                        <a:pt x="32" y="55"/>
                      </a:cubicBezTo>
                      <a:cubicBezTo>
                        <a:pt x="37" y="48"/>
                        <a:pt x="41" y="49"/>
                        <a:pt x="44" y="41"/>
                      </a:cubicBezTo>
                      <a:cubicBezTo>
                        <a:pt x="43" y="33"/>
                        <a:pt x="48" y="22"/>
                        <a:pt x="42" y="17"/>
                      </a:cubicBezTo>
                      <a:cubicBezTo>
                        <a:pt x="20" y="0"/>
                        <a:pt x="17" y="15"/>
                        <a:pt x="14" y="25"/>
                      </a:cubicBezTo>
                      <a:cubicBezTo>
                        <a:pt x="14" y="26"/>
                        <a:pt x="0" y="129"/>
                        <a:pt x="48" y="105"/>
                      </a:cubicBez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85" name="Freeform 251"/>
                <p:cNvSpPr>
                  <a:spLocks/>
                </p:cNvSpPr>
                <p:nvPr/>
              </p:nvSpPr>
              <p:spPr bwMode="auto">
                <a:xfrm>
                  <a:off x="4576868" y="5963931"/>
                  <a:ext cx="23645" cy="23298"/>
                </a:xfrm>
                <a:custGeom>
                  <a:avLst/>
                  <a:gdLst/>
                  <a:ahLst/>
                  <a:cxnLst>
                    <a:cxn ang="0">
                      <a:pos x="68" y="59"/>
                    </a:cxn>
                    <a:cxn ang="0">
                      <a:pos x="42" y="39"/>
                    </a:cxn>
                    <a:cxn ang="0">
                      <a:pos x="28" y="1"/>
                    </a:cxn>
                    <a:cxn ang="0">
                      <a:pos x="16" y="55"/>
                    </a:cxn>
                    <a:cxn ang="0">
                      <a:pos x="36" y="59"/>
                    </a:cxn>
                    <a:cxn ang="0">
                      <a:pos x="54" y="67"/>
                    </a:cxn>
                    <a:cxn ang="0">
                      <a:pos x="68" y="59"/>
                    </a:cxn>
                  </a:cxnLst>
                  <a:rect l="0" t="0" r="r" b="b"/>
                  <a:pathLst>
                    <a:path w="68" h="67">
                      <a:moveTo>
                        <a:pt x="68" y="59"/>
                      </a:moveTo>
                      <a:cubicBezTo>
                        <a:pt x="65" y="43"/>
                        <a:pt x="56" y="41"/>
                        <a:pt x="42" y="39"/>
                      </a:cubicBezTo>
                      <a:cubicBezTo>
                        <a:pt x="40" y="23"/>
                        <a:pt x="42" y="10"/>
                        <a:pt x="28" y="1"/>
                      </a:cubicBezTo>
                      <a:cubicBezTo>
                        <a:pt x="0" y="5"/>
                        <a:pt x="2" y="0"/>
                        <a:pt x="16" y="55"/>
                      </a:cubicBezTo>
                      <a:cubicBezTo>
                        <a:pt x="18" y="62"/>
                        <a:pt x="29" y="57"/>
                        <a:pt x="36" y="59"/>
                      </a:cubicBezTo>
                      <a:cubicBezTo>
                        <a:pt x="41" y="63"/>
                        <a:pt x="54" y="67"/>
                        <a:pt x="54" y="67"/>
                      </a:cubicBezTo>
                      <a:cubicBezTo>
                        <a:pt x="65" y="64"/>
                        <a:pt x="60" y="67"/>
                        <a:pt x="68" y="59"/>
                      </a:cubicBez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86" name="Freeform 252"/>
                <p:cNvSpPr>
                  <a:spLocks/>
                </p:cNvSpPr>
                <p:nvPr/>
              </p:nvSpPr>
              <p:spPr bwMode="auto">
                <a:xfrm>
                  <a:off x="4577911" y="6010874"/>
                  <a:ext cx="16343" cy="15995"/>
                </a:xfrm>
                <a:custGeom>
                  <a:avLst/>
                  <a:gdLst/>
                  <a:ahLst/>
                  <a:cxnLst>
                    <a:cxn ang="0">
                      <a:pos x="39" y="42"/>
                    </a:cxn>
                    <a:cxn ang="0">
                      <a:pos x="47" y="24"/>
                    </a:cxn>
                    <a:cxn ang="0">
                      <a:pos x="45" y="8"/>
                    </a:cxn>
                    <a:cxn ang="0">
                      <a:pos x="27" y="0"/>
                    </a:cxn>
                    <a:cxn ang="0">
                      <a:pos x="13" y="12"/>
                    </a:cxn>
                    <a:cxn ang="0">
                      <a:pos x="5" y="32"/>
                    </a:cxn>
                    <a:cxn ang="0">
                      <a:pos x="23" y="44"/>
                    </a:cxn>
                    <a:cxn ang="0">
                      <a:pos x="39" y="42"/>
                    </a:cxn>
                  </a:cxnLst>
                  <a:rect l="0" t="0" r="r" b="b"/>
                  <a:pathLst>
                    <a:path w="47" h="46">
                      <a:moveTo>
                        <a:pt x="39" y="42"/>
                      </a:moveTo>
                      <a:cubicBezTo>
                        <a:pt x="41" y="35"/>
                        <a:pt x="45" y="31"/>
                        <a:pt x="47" y="24"/>
                      </a:cubicBezTo>
                      <a:cubicBezTo>
                        <a:pt x="46" y="19"/>
                        <a:pt x="47" y="13"/>
                        <a:pt x="45" y="8"/>
                      </a:cubicBezTo>
                      <a:cubicBezTo>
                        <a:pt x="43" y="2"/>
                        <a:pt x="27" y="0"/>
                        <a:pt x="27" y="0"/>
                      </a:cubicBezTo>
                      <a:cubicBezTo>
                        <a:pt x="19" y="3"/>
                        <a:pt x="20" y="7"/>
                        <a:pt x="13" y="12"/>
                      </a:cubicBezTo>
                      <a:cubicBezTo>
                        <a:pt x="0" y="8"/>
                        <a:pt x="2" y="22"/>
                        <a:pt x="5" y="32"/>
                      </a:cubicBezTo>
                      <a:cubicBezTo>
                        <a:pt x="7" y="40"/>
                        <a:pt x="16" y="42"/>
                        <a:pt x="23" y="44"/>
                      </a:cubicBezTo>
                      <a:cubicBezTo>
                        <a:pt x="29" y="46"/>
                        <a:pt x="35" y="45"/>
                        <a:pt x="39" y="42"/>
                      </a:cubicBez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62" name="Tawi-Tawi"/>
              <p:cNvGrpSpPr/>
              <p:nvPr/>
            </p:nvGrpSpPr>
            <p:grpSpPr>
              <a:xfrm>
                <a:off x="4087119" y="5658978"/>
                <a:ext cx="749692" cy="818889"/>
                <a:chOff x="4087119" y="5658978"/>
                <a:chExt cx="749692" cy="818889"/>
              </a:xfrm>
              <a:grpFill/>
            </p:grpSpPr>
            <p:sp>
              <p:nvSpPr>
                <p:cNvPr id="63" name="Freeform 240"/>
                <p:cNvSpPr>
                  <a:spLocks/>
                </p:cNvSpPr>
                <p:nvPr/>
              </p:nvSpPr>
              <p:spPr bwMode="auto">
                <a:xfrm>
                  <a:off x="4561415" y="6250804"/>
                  <a:ext cx="174557" cy="102926"/>
                </a:xfrm>
                <a:custGeom>
                  <a:avLst/>
                  <a:gdLst/>
                  <a:ahLst/>
                  <a:cxnLst>
                    <a:cxn ang="0">
                      <a:pos x="478" y="170"/>
                    </a:cxn>
                    <a:cxn ang="0">
                      <a:pos x="500" y="146"/>
                    </a:cxn>
                    <a:cxn ang="0">
                      <a:pos x="502" y="104"/>
                    </a:cxn>
                    <a:cxn ang="0">
                      <a:pos x="480" y="102"/>
                    </a:cxn>
                    <a:cxn ang="0">
                      <a:pos x="442" y="72"/>
                    </a:cxn>
                    <a:cxn ang="0">
                      <a:pos x="430" y="28"/>
                    </a:cxn>
                    <a:cxn ang="0">
                      <a:pos x="428" y="0"/>
                    </a:cxn>
                    <a:cxn ang="0">
                      <a:pos x="420" y="28"/>
                    </a:cxn>
                    <a:cxn ang="0">
                      <a:pos x="400" y="28"/>
                    </a:cxn>
                    <a:cxn ang="0">
                      <a:pos x="364" y="0"/>
                    </a:cxn>
                    <a:cxn ang="0">
                      <a:pos x="342" y="24"/>
                    </a:cxn>
                    <a:cxn ang="0">
                      <a:pos x="290" y="44"/>
                    </a:cxn>
                    <a:cxn ang="0">
                      <a:pos x="238" y="76"/>
                    </a:cxn>
                    <a:cxn ang="0">
                      <a:pos x="212" y="104"/>
                    </a:cxn>
                    <a:cxn ang="0">
                      <a:pos x="162" y="124"/>
                    </a:cxn>
                    <a:cxn ang="0">
                      <a:pos x="136" y="150"/>
                    </a:cxn>
                    <a:cxn ang="0">
                      <a:pos x="88" y="174"/>
                    </a:cxn>
                    <a:cxn ang="0">
                      <a:pos x="66" y="206"/>
                    </a:cxn>
                    <a:cxn ang="0">
                      <a:pos x="4" y="210"/>
                    </a:cxn>
                    <a:cxn ang="0">
                      <a:pos x="18" y="240"/>
                    </a:cxn>
                    <a:cxn ang="0">
                      <a:pos x="10" y="282"/>
                    </a:cxn>
                    <a:cxn ang="0">
                      <a:pos x="58" y="290"/>
                    </a:cxn>
                    <a:cxn ang="0">
                      <a:pos x="110" y="262"/>
                    </a:cxn>
                    <a:cxn ang="0">
                      <a:pos x="174" y="270"/>
                    </a:cxn>
                    <a:cxn ang="0">
                      <a:pos x="148" y="240"/>
                    </a:cxn>
                    <a:cxn ang="0">
                      <a:pos x="186" y="200"/>
                    </a:cxn>
                    <a:cxn ang="0">
                      <a:pos x="216" y="176"/>
                    </a:cxn>
                    <a:cxn ang="0">
                      <a:pos x="258" y="182"/>
                    </a:cxn>
                    <a:cxn ang="0">
                      <a:pos x="294" y="180"/>
                    </a:cxn>
                    <a:cxn ang="0">
                      <a:pos x="308" y="152"/>
                    </a:cxn>
                    <a:cxn ang="0">
                      <a:pos x="338" y="186"/>
                    </a:cxn>
                    <a:cxn ang="0">
                      <a:pos x="366" y="152"/>
                    </a:cxn>
                    <a:cxn ang="0">
                      <a:pos x="370" y="184"/>
                    </a:cxn>
                    <a:cxn ang="0">
                      <a:pos x="386" y="216"/>
                    </a:cxn>
                    <a:cxn ang="0">
                      <a:pos x="420" y="200"/>
                    </a:cxn>
                    <a:cxn ang="0">
                      <a:pos x="454" y="176"/>
                    </a:cxn>
                  </a:cxnLst>
                  <a:rect l="0" t="0" r="r" b="b"/>
                  <a:pathLst>
                    <a:path w="502" h="296">
                      <a:moveTo>
                        <a:pt x="454" y="176"/>
                      </a:moveTo>
                      <a:lnTo>
                        <a:pt x="478" y="170"/>
                      </a:lnTo>
                      <a:lnTo>
                        <a:pt x="496" y="166"/>
                      </a:lnTo>
                      <a:lnTo>
                        <a:pt x="500" y="146"/>
                      </a:lnTo>
                      <a:lnTo>
                        <a:pt x="496" y="124"/>
                      </a:lnTo>
                      <a:lnTo>
                        <a:pt x="502" y="104"/>
                      </a:lnTo>
                      <a:lnTo>
                        <a:pt x="492" y="94"/>
                      </a:lnTo>
                      <a:lnTo>
                        <a:pt x="480" y="102"/>
                      </a:lnTo>
                      <a:lnTo>
                        <a:pt x="464" y="84"/>
                      </a:lnTo>
                      <a:lnTo>
                        <a:pt x="442" y="72"/>
                      </a:lnTo>
                      <a:lnTo>
                        <a:pt x="418" y="46"/>
                      </a:lnTo>
                      <a:lnTo>
                        <a:pt x="430" y="28"/>
                      </a:lnTo>
                      <a:lnTo>
                        <a:pt x="440" y="12"/>
                      </a:lnTo>
                      <a:lnTo>
                        <a:pt x="428" y="0"/>
                      </a:lnTo>
                      <a:lnTo>
                        <a:pt x="416" y="14"/>
                      </a:lnTo>
                      <a:lnTo>
                        <a:pt x="420" y="28"/>
                      </a:lnTo>
                      <a:lnTo>
                        <a:pt x="406" y="38"/>
                      </a:lnTo>
                      <a:lnTo>
                        <a:pt x="400" y="28"/>
                      </a:lnTo>
                      <a:lnTo>
                        <a:pt x="396" y="14"/>
                      </a:lnTo>
                      <a:lnTo>
                        <a:pt x="364" y="0"/>
                      </a:lnTo>
                      <a:lnTo>
                        <a:pt x="348" y="8"/>
                      </a:lnTo>
                      <a:lnTo>
                        <a:pt x="342" y="24"/>
                      </a:lnTo>
                      <a:lnTo>
                        <a:pt x="318" y="30"/>
                      </a:lnTo>
                      <a:lnTo>
                        <a:pt x="290" y="44"/>
                      </a:lnTo>
                      <a:lnTo>
                        <a:pt x="264" y="66"/>
                      </a:lnTo>
                      <a:lnTo>
                        <a:pt x="238" y="76"/>
                      </a:lnTo>
                      <a:lnTo>
                        <a:pt x="228" y="88"/>
                      </a:lnTo>
                      <a:lnTo>
                        <a:pt x="212" y="104"/>
                      </a:lnTo>
                      <a:lnTo>
                        <a:pt x="192" y="110"/>
                      </a:lnTo>
                      <a:lnTo>
                        <a:pt x="162" y="124"/>
                      </a:lnTo>
                      <a:lnTo>
                        <a:pt x="144" y="132"/>
                      </a:lnTo>
                      <a:lnTo>
                        <a:pt x="136" y="150"/>
                      </a:lnTo>
                      <a:lnTo>
                        <a:pt x="126" y="168"/>
                      </a:lnTo>
                      <a:lnTo>
                        <a:pt x="88" y="174"/>
                      </a:lnTo>
                      <a:lnTo>
                        <a:pt x="78" y="190"/>
                      </a:lnTo>
                      <a:lnTo>
                        <a:pt x="66" y="206"/>
                      </a:lnTo>
                      <a:cubicBezTo>
                        <a:pt x="37" y="203"/>
                        <a:pt x="51" y="199"/>
                        <a:pt x="30" y="192"/>
                      </a:cubicBezTo>
                      <a:cubicBezTo>
                        <a:pt x="16" y="194"/>
                        <a:pt x="4" y="193"/>
                        <a:pt x="4" y="210"/>
                      </a:cubicBezTo>
                      <a:lnTo>
                        <a:pt x="0" y="224"/>
                      </a:lnTo>
                      <a:lnTo>
                        <a:pt x="18" y="240"/>
                      </a:lnTo>
                      <a:lnTo>
                        <a:pt x="10" y="264"/>
                      </a:lnTo>
                      <a:lnTo>
                        <a:pt x="10" y="282"/>
                      </a:lnTo>
                      <a:lnTo>
                        <a:pt x="36" y="296"/>
                      </a:lnTo>
                      <a:lnTo>
                        <a:pt x="58" y="290"/>
                      </a:lnTo>
                      <a:lnTo>
                        <a:pt x="80" y="280"/>
                      </a:lnTo>
                      <a:lnTo>
                        <a:pt x="110" y="262"/>
                      </a:lnTo>
                      <a:lnTo>
                        <a:pt x="136" y="270"/>
                      </a:lnTo>
                      <a:lnTo>
                        <a:pt x="174" y="270"/>
                      </a:lnTo>
                      <a:lnTo>
                        <a:pt x="168" y="252"/>
                      </a:lnTo>
                      <a:lnTo>
                        <a:pt x="148" y="240"/>
                      </a:lnTo>
                      <a:lnTo>
                        <a:pt x="158" y="208"/>
                      </a:lnTo>
                      <a:lnTo>
                        <a:pt x="186" y="200"/>
                      </a:lnTo>
                      <a:lnTo>
                        <a:pt x="206" y="198"/>
                      </a:lnTo>
                      <a:lnTo>
                        <a:pt x="216" y="176"/>
                      </a:lnTo>
                      <a:lnTo>
                        <a:pt x="242" y="164"/>
                      </a:lnTo>
                      <a:lnTo>
                        <a:pt x="258" y="182"/>
                      </a:lnTo>
                      <a:lnTo>
                        <a:pt x="278" y="196"/>
                      </a:lnTo>
                      <a:lnTo>
                        <a:pt x="294" y="180"/>
                      </a:lnTo>
                      <a:lnTo>
                        <a:pt x="290" y="162"/>
                      </a:lnTo>
                      <a:lnTo>
                        <a:pt x="308" y="152"/>
                      </a:lnTo>
                      <a:lnTo>
                        <a:pt x="330" y="158"/>
                      </a:lnTo>
                      <a:lnTo>
                        <a:pt x="338" y="186"/>
                      </a:lnTo>
                      <a:lnTo>
                        <a:pt x="354" y="166"/>
                      </a:lnTo>
                      <a:lnTo>
                        <a:pt x="366" y="152"/>
                      </a:lnTo>
                      <a:lnTo>
                        <a:pt x="384" y="164"/>
                      </a:lnTo>
                      <a:lnTo>
                        <a:pt x="370" y="184"/>
                      </a:lnTo>
                      <a:lnTo>
                        <a:pt x="360" y="202"/>
                      </a:lnTo>
                      <a:lnTo>
                        <a:pt x="386" y="216"/>
                      </a:lnTo>
                      <a:lnTo>
                        <a:pt x="406" y="218"/>
                      </a:lnTo>
                      <a:lnTo>
                        <a:pt x="420" y="200"/>
                      </a:lnTo>
                      <a:lnTo>
                        <a:pt x="430" y="178"/>
                      </a:lnTo>
                      <a:lnTo>
                        <a:pt x="454" y="17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4" name="Freeform 241"/>
                <p:cNvSpPr>
                  <a:spLocks/>
                </p:cNvSpPr>
                <p:nvPr/>
              </p:nvSpPr>
              <p:spPr bwMode="auto">
                <a:xfrm>
                  <a:off x="4558285" y="6384677"/>
                  <a:ext cx="27470" cy="33729"/>
                </a:xfrm>
                <a:custGeom>
                  <a:avLst/>
                  <a:gdLst/>
                  <a:ahLst/>
                  <a:cxnLst>
                    <a:cxn ang="0">
                      <a:pos x="47" y="83"/>
                    </a:cxn>
                    <a:cxn ang="0">
                      <a:pos x="77" y="73"/>
                    </a:cxn>
                    <a:cxn ang="0">
                      <a:pos x="53" y="35"/>
                    </a:cxn>
                    <a:cxn ang="0">
                      <a:pos x="43" y="23"/>
                    </a:cxn>
                    <a:cxn ang="0">
                      <a:pos x="29" y="3"/>
                    </a:cxn>
                    <a:cxn ang="0">
                      <a:pos x="13" y="5"/>
                    </a:cxn>
                    <a:cxn ang="0">
                      <a:pos x="23" y="39"/>
                    </a:cxn>
                    <a:cxn ang="0">
                      <a:pos x="15" y="67"/>
                    </a:cxn>
                    <a:cxn ang="0">
                      <a:pos x="17" y="89"/>
                    </a:cxn>
                    <a:cxn ang="0">
                      <a:pos x="47" y="83"/>
                    </a:cxn>
                  </a:cxnLst>
                  <a:rect l="0" t="0" r="r" b="b"/>
                  <a:pathLst>
                    <a:path w="79" h="97">
                      <a:moveTo>
                        <a:pt x="47" y="83"/>
                      </a:moveTo>
                      <a:cubicBezTo>
                        <a:pt x="57" y="77"/>
                        <a:pt x="66" y="75"/>
                        <a:pt x="77" y="73"/>
                      </a:cubicBezTo>
                      <a:cubicBezTo>
                        <a:pt x="75" y="38"/>
                        <a:pt x="79" y="40"/>
                        <a:pt x="53" y="35"/>
                      </a:cubicBezTo>
                      <a:cubicBezTo>
                        <a:pt x="50" y="31"/>
                        <a:pt x="46" y="28"/>
                        <a:pt x="43" y="23"/>
                      </a:cubicBezTo>
                      <a:cubicBezTo>
                        <a:pt x="37" y="13"/>
                        <a:pt x="41" y="7"/>
                        <a:pt x="29" y="3"/>
                      </a:cubicBezTo>
                      <a:cubicBezTo>
                        <a:pt x="24" y="4"/>
                        <a:pt x="15" y="0"/>
                        <a:pt x="13" y="5"/>
                      </a:cubicBezTo>
                      <a:cubicBezTo>
                        <a:pt x="0" y="36"/>
                        <a:pt x="8" y="35"/>
                        <a:pt x="23" y="39"/>
                      </a:cubicBezTo>
                      <a:cubicBezTo>
                        <a:pt x="20" y="48"/>
                        <a:pt x="18" y="58"/>
                        <a:pt x="15" y="67"/>
                      </a:cubicBezTo>
                      <a:cubicBezTo>
                        <a:pt x="16" y="74"/>
                        <a:pt x="15" y="82"/>
                        <a:pt x="17" y="89"/>
                      </a:cubicBezTo>
                      <a:cubicBezTo>
                        <a:pt x="20" y="97"/>
                        <a:pt x="44" y="93"/>
                        <a:pt x="47" y="83"/>
                      </a:cubicBez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5" name="Freeform 242"/>
                <p:cNvSpPr>
                  <a:spLocks/>
                </p:cNvSpPr>
                <p:nvPr/>
              </p:nvSpPr>
              <p:spPr bwMode="auto">
                <a:xfrm>
                  <a:off x="4437277" y="6394065"/>
                  <a:ext cx="23645" cy="69197"/>
                </a:xfrm>
                <a:custGeom>
                  <a:avLst/>
                  <a:gdLst/>
                  <a:ahLst/>
                  <a:cxnLst>
                    <a:cxn ang="0">
                      <a:pos x="39" y="198"/>
                    </a:cxn>
                    <a:cxn ang="0">
                      <a:pos x="55" y="186"/>
                    </a:cxn>
                    <a:cxn ang="0">
                      <a:pos x="67" y="168"/>
                    </a:cxn>
                    <a:cxn ang="0">
                      <a:pos x="55" y="106"/>
                    </a:cxn>
                    <a:cxn ang="0">
                      <a:pos x="43" y="62"/>
                    </a:cxn>
                    <a:cxn ang="0">
                      <a:pos x="41" y="12"/>
                    </a:cxn>
                    <a:cxn ang="0">
                      <a:pos x="19" y="4"/>
                    </a:cxn>
                    <a:cxn ang="0">
                      <a:pos x="7" y="0"/>
                    </a:cxn>
                    <a:cxn ang="0">
                      <a:pos x="7" y="32"/>
                    </a:cxn>
                    <a:cxn ang="0">
                      <a:pos x="25" y="34"/>
                    </a:cxn>
                    <a:cxn ang="0">
                      <a:pos x="35" y="52"/>
                    </a:cxn>
                    <a:cxn ang="0">
                      <a:pos x="25" y="144"/>
                    </a:cxn>
                    <a:cxn ang="0">
                      <a:pos x="25" y="194"/>
                    </a:cxn>
                    <a:cxn ang="0">
                      <a:pos x="39" y="198"/>
                    </a:cxn>
                  </a:cxnLst>
                  <a:rect l="0" t="0" r="r" b="b"/>
                  <a:pathLst>
                    <a:path w="68" h="199">
                      <a:moveTo>
                        <a:pt x="39" y="198"/>
                      </a:moveTo>
                      <a:cubicBezTo>
                        <a:pt x="44" y="191"/>
                        <a:pt x="47" y="189"/>
                        <a:pt x="55" y="186"/>
                      </a:cubicBezTo>
                      <a:cubicBezTo>
                        <a:pt x="58" y="172"/>
                        <a:pt x="60" y="178"/>
                        <a:pt x="67" y="168"/>
                      </a:cubicBezTo>
                      <a:cubicBezTo>
                        <a:pt x="66" y="145"/>
                        <a:pt x="68" y="125"/>
                        <a:pt x="55" y="106"/>
                      </a:cubicBezTo>
                      <a:cubicBezTo>
                        <a:pt x="52" y="57"/>
                        <a:pt x="57" y="84"/>
                        <a:pt x="43" y="62"/>
                      </a:cubicBezTo>
                      <a:cubicBezTo>
                        <a:pt x="44" y="50"/>
                        <a:pt x="50" y="23"/>
                        <a:pt x="41" y="12"/>
                      </a:cubicBezTo>
                      <a:cubicBezTo>
                        <a:pt x="36" y="6"/>
                        <a:pt x="26" y="6"/>
                        <a:pt x="19" y="4"/>
                      </a:cubicBezTo>
                      <a:cubicBezTo>
                        <a:pt x="15" y="3"/>
                        <a:pt x="7" y="0"/>
                        <a:pt x="7" y="0"/>
                      </a:cubicBezTo>
                      <a:cubicBezTo>
                        <a:pt x="3" y="6"/>
                        <a:pt x="0" y="28"/>
                        <a:pt x="7" y="32"/>
                      </a:cubicBezTo>
                      <a:cubicBezTo>
                        <a:pt x="12" y="35"/>
                        <a:pt x="19" y="33"/>
                        <a:pt x="25" y="34"/>
                      </a:cubicBezTo>
                      <a:cubicBezTo>
                        <a:pt x="29" y="40"/>
                        <a:pt x="31" y="46"/>
                        <a:pt x="35" y="52"/>
                      </a:cubicBezTo>
                      <a:cubicBezTo>
                        <a:pt x="30" y="83"/>
                        <a:pt x="52" y="126"/>
                        <a:pt x="25" y="144"/>
                      </a:cubicBezTo>
                      <a:cubicBezTo>
                        <a:pt x="19" y="161"/>
                        <a:pt x="17" y="167"/>
                        <a:pt x="25" y="194"/>
                      </a:cubicBezTo>
                      <a:cubicBezTo>
                        <a:pt x="26" y="199"/>
                        <a:pt x="36" y="195"/>
                        <a:pt x="39" y="198"/>
                      </a:cubicBez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6" name="Freeform 243"/>
                <p:cNvSpPr>
                  <a:spLocks/>
                </p:cNvSpPr>
                <p:nvPr/>
              </p:nvSpPr>
              <p:spPr bwMode="auto">
                <a:xfrm>
                  <a:off x="4533597" y="6337039"/>
                  <a:ext cx="28514" cy="36164"/>
                </a:xfrm>
                <a:custGeom>
                  <a:avLst/>
                  <a:gdLst/>
                  <a:ahLst/>
                  <a:cxnLst>
                    <a:cxn ang="0">
                      <a:pos x="62" y="74"/>
                    </a:cxn>
                    <a:cxn ang="0">
                      <a:pos x="76" y="40"/>
                    </a:cxn>
                    <a:cxn ang="0">
                      <a:pos x="56" y="0"/>
                    </a:cxn>
                    <a:cxn ang="0">
                      <a:pos x="38" y="2"/>
                    </a:cxn>
                    <a:cxn ang="0">
                      <a:pos x="26" y="6"/>
                    </a:cxn>
                    <a:cxn ang="0">
                      <a:pos x="16" y="24"/>
                    </a:cxn>
                    <a:cxn ang="0">
                      <a:pos x="24" y="104"/>
                    </a:cxn>
                    <a:cxn ang="0">
                      <a:pos x="62" y="74"/>
                    </a:cxn>
                  </a:cxnLst>
                  <a:rect l="0" t="0" r="r" b="b"/>
                  <a:pathLst>
                    <a:path w="82" h="104">
                      <a:moveTo>
                        <a:pt x="62" y="74"/>
                      </a:moveTo>
                      <a:cubicBezTo>
                        <a:pt x="64" y="49"/>
                        <a:pt x="58" y="46"/>
                        <a:pt x="76" y="40"/>
                      </a:cubicBezTo>
                      <a:cubicBezTo>
                        <a:pt x="82" y="22"/>
                        <a:pt x="73" y="6"/>
                        <a:pt x="56" y="0"/>
                      </a:cubicBezTo>
                      <a:cubicBezTo>
                        <a:pt x="50" y="1"/>
                        <a:pt x="44" y="1"/>
                        <a:pt x="38" y="2"/>
                      </a:cubicBezTo>
                      <a:cubicBezTo>
                        <a:pt x="34" y="3"/>
                        <a:pt x="26" y="6"/>
                        <a:pt x="26" y="6"/>
                      </a:cubicBezTo>
                      <a:cubicBezTo>
                        <a:pt x="21" y="11"/>
                        <a:pt x="16" y="24"/>
                        <a:pt x="16" y="24"/>
                      </a:cubicBezTo>
                      <a:cubicBezTo>
                        <a:pt x="13" y="49"/>
                        <a:pt x="0" y="88"/>
                        <a:pt x="24" y="104"/>
                      </a:cubicBezTo>
                      <a:cubicBezTo>
                        <a:pt x="60" y="102"/>
                        <a:pt x="62" y="104"/>
                        <a:pt x="62" y="74"/>
                      </a:cubicBez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7" name="Freeform 244"/>
                <p:cNvSpPr>
                  <a:spLocks/>
                </p:cNvSpPr>
                <p:nvPr/>
              </p:nvSpPr>
              <p:spPr bwMode="auto">
                <a:xfrm>
                  <a:off x="4567674" y="6422579"/>
                  <a:ext cx="27818" cy="19472"/>
                </a:xfrm>
                <a:custGeom>
                  <a:avLst/>
                  <a:gdLst/>
                  <a:ahLst/>
                  <a:cxnLst>
                    <a:cxn ang="0">
                      <a:pos x="40" y="16"/>
                    </a:cxn>
                    <a:cxn ang="0">
                      <a:pos x="8" y="8"/>
                    </a:cxn>
                    <a:cxn ang="0">
                      <a:pos x="6" y="40"/>
                    </a:cxn>
                    <a:cxn ang="0">
                      <a:pos x="36" y="54"/>
                    </a:cxn>
                    <a:cxn ang="0">
                      <a:pos x="42" y="56"/>
                    </a:cxn>
                    <a:cxn ang="0">
                      <a:pos x="70" y="42"/>
                    </a:cxn>
                    <a:cxn ang="0">
                      <a:pos x="52" y="22"/>
                    </a:cxn>
                    <a:cxn ang="0">
                      <a:pos x="40" y="16"/>
                    </a:cxn>
                  </a:cxnLst>
                  <a:rect l="0" t="0" r="r" b="b"/>
                  <a:pathLst>
                    <a:path w="80" h="56">
                      <a:moveTo>
                        <a:pt x="40" y="16"/>
                      </a:moveTo>
                      <a:cubicBezTo>
                        <a:pt x="29" y="0"/>
                        <a:pt x="28" y="3"/>
                        <a:pt x="8" y="8"/>
                      </a:cubicBezTo>
                      <a:cubicBezTo>
                        <a:pt x="0" y="20"/>
                        <a:pt x="0" y="17"/>
                        <a:pt x="6" y="40"/>
                      </a:cubicBezTo>
                      <a:cubicBezTo>
                        <a:pt x="7" y="45"/>
                        <a:pt x="33" y="53"/>
                        <a:pt x="36" y="54"/>
                      </a:cubicBezTo>
                      <a:cubicBezTo>
                        <a:pt x="38" y="55"/>
                        <a:pt x="42" y="56"/>
                        <a:pt x="42" y="56"/>
                      </a:cubicBezTo>
                      <a:cubicBezTo>
                        <a:pt x="56" y="54"/>
                        <a:pt x="57" y="46"/>
                        <a:pt x="70" y="42"/>
                      </a:cubicBezTo>
                      <a:cubicBezTo>
                        <a:pt x="80" y="27"/>
                        <a:pt x="64" y="24"/>
                        <a:pt x="52" y="22"/>
                      </a:cubicBezTo>
                      <a:cubicBezTo>
                        <a:pt x="46" y="18"/>
                        <a:pt x="44" y="9"/>
                        <a:pt x="40" y="16"/>
                      </a:cubicBez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8" name="Freeform 245"/>
                <p:cNvSpPr>
                  <a:spLocks/>
                </p:cNvSpPr>
                <p:nvPr/>
              </p:nvSpPr>
              <p:spPr bwMode="auto">
                <a:xfrm>
                  <a:off x="4720673" y="6316176"/>
                  <a:ext cx="28166" cy="27818"/>
                </a:xfrm>
                <a:custGeom>
                  <a:avLst/>
                  <a:gdLst/>
                  <a:ahLst/>
                  <a:cxnLst>
                    <a:cxn ang="0">
                      <a:pos x="8" y="80"/>
                    </a:cxn>
                    <a:cxn ang="0">
                      <a:pos x="0" y="62"/>
                    </a:cxn>
                    <a:cxn ang="0">
                      <a:pos x="36" y="44"/>
                    </a:cxn>
                    <a:cxn ang="0">
                      <a:pos x="64" y="2"/>
                    </a:cxn>
                    <a:cxn ang="0">
                      <a:pos x="78" y="4"/>
                    </a:cxn>
                    <a:cxn ang="0">
                      <a:pos x="76" y="22"/>
                    </a:cxn>
                    <a:cxn ang="0">
                      <a:pos x="64" y="30"/>
                    </a:cxn>
                    <a:cxn ang="0">
                      <a:pos x="36" y="62"/>
                    </a:cxn>
                    <a:cxn ang="0">
                      <a:pos x="8" y="80"/>
                    </a:cxn>
                  </a:cxnLst>
                  <a:rect l="0" t="0" r="r" b="b"/>
                  <a:pathLst>
                    <a:path w="81" h="80">
                      <a:moveTo>
                        <a:pt x="8" y="80"/>
                      </a:moveTo>
                      <a:cubicBezTo>
                        <a:pt x="11" y="71"/>
                        <a:pt x="7" y="69"/>
                        <a:pt x="0" y="62"/>
                      </a:cubicBezTo>
                      <a:cubicBezTo>
                        <a:pt x="3" y="39"/>
                        <a:pt x="9" y="46"/>
                        <a:pt x="36" y="44"/>
                      </a:cubicBezTo>
                      <a:cubicBezTo>
                        <a:pt x="57" y="37"/>
                        <a:pt x="48" y="13"/>
                        <a:pt x="64" y="2"/>
                      </a:cubicBezTo>
                      <a:cubicBezTo>
                        <a:pt x="69" y="3"/>
                        <a:pt x="76" y="0"/>
                        <a:pt x="78" y="4"/>
                      </a:cubicBezTo>
                      <a:cubicBezTo>
                        <a:pt x="81" y="9"/>
                        <a:pt x="79" y="17"/>
                        <a:pt x="76" y="22"/>
                      </a:cubicBezTo>
                      <a:cubicBezTo>
                        <a:pt x="74" y="26"/>
                        <a:pt x="64" y="30"/>
                        <a:pt x="64" y="30"/>
                      </a:cubicBezTo>
                      <a:cubicBezTo>
                        <a:pt x="60" y="58"/>
                        <a:pt x="63" y="55"/>
                        <a:pt x="36" y="62"/>
                      </a:cubicBezTo>
                      <a:cubicBezTo>
                        <a:pt x="32" y="73"/>
                        <a:pt x="16" y="72"/>
                        <a:pt x="8" y="80"/>
                      </a:cubicBez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9" name="Freeform 246"/>
                <p:cNvSpPr>
                  <a:spLocks/>
                </p:cNvSpPr>
                <p:nvPr/>
              </p:nvSpPr>
              <p:spPr bwMode="auto">
                <a:xfrm>
                  <a:off x="4742926" y="6278622"/>
                  <a:ext cx="17038" cy="26427"/>
                </a:xfrm>
                <a:custGeom>
                  <a:avLst/>
                  <a:gdLst/>
                  <a:ahLst/>
                  <a:cxnLst>
                    <a:cxn ang="0">
                      <a:pos x="34" y="76"/>
                    </a:cxn>
                    <a:cxn ang="0">
                      <a:pos x="46" y="26"/>
                    </a:cxn>
                    <a:cxn ang="0">
                      <a:pos x="38" y="0"/>
                    </a:cxn>
                    <a:cxn ang="0">
                      <a:pos x="2" y="20"/>
                    </a:cxn>
                    <a:cxn ang="0">
                      <a:pos x="4" y="64"/>
                    </a:cxn>
                    <a:cxn ang="0">
                      <a:pos x="14" y="66"/>
                    </a:cxn>
                    <a:cxn ang="0">
                      <a:pos x="34" y="76"/>
                    </a:cxn>
                  </a:cxnLst>
                  <a:rect l="0" t="0" r="r" b="b"/>
                  <a:pathLst>
                    <a:path w="49" h="76">
                      <a:moveTo>
                        <a:pt x="34" y="76"/>
                      </a:moveTo>
                      <a:cubicBezTo>
                        <a:pt x="31" y="53"/>
                        <a:pt x="12" y="33"/>
                        <a:pt x="46" y="26"/>
                      </a:cubicBezTo>
                      <a:cubicBezTo>
                        <a:pt x="48" y="16"/>
                        <a:pt x="49" y="4"/>
                        <a:pt x="38" y="0"/>
                      </a:cubicBezTo>
                      <a:cubicBezTo>
                        <a:pt x="14" y="2"/>
                        <a:pt x="9" y="0"/>
                        <a:pt x="2" y="20"/>
                      </a:cubicBezTo>
                      <a:cubicBezTo>
                        <a:pt x="3" y="35"/>
                        <a:pt x="0" y="50"/>
                        <a:pt x="4" y="64"/>
                      </a:cubicBezTo>
                      <a:cubicBezTo>
                        <a:pt x="5" y="67"/>
                        <a:pt x="11" y="64"/>
                        <a:pt x="14" y="66"/>
                      </a:cubicBezTo>
                      <a:cubicBezTo>
                        <a:pt x="25" y="73"/>
                        <a:pt x="14" y="76"/>
                        <a:pt x="34" y="76"/>
                      </a:cubicBez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0" name="Freeform 247"/>
                <p:cNvSpPr>
                  <a:spLocks/>
                </p:cNvSpPr>
                <p:nvPr/>
              </p:nvSpPr>
              <p:spPr bwMode="auto">
                <a:xfrm>
                  <a:off x="4420587" y="6437879"/>
                  <a:ext cx="18429" cy="39988"/>
                </a:xfrm>
                <a:custGeom>
                  <a:avLst/>
                  <a:gdLst/>
                  <a:ahLst/>
                  <a:cxnLst>
                    <a:cxn ang="0">
                      <a:pos x="35" y="104"/>
                    </a:cxn>
                    <a:cxn ang="0">
                      <a:pos x="49" y="54"/>
                    </a:cxn>
                    <a:cxn ang="0">
                      <a:pos x="37" y="20"/>
                    </a:cxn>
                    <a:cxn ang="0">
                      <a:pos x="21" y="0"/>
                    </a:cxn>
                    <a:cxn ang="0">
                      <a:pos x="1" y="18"/>
                    </a:cxn>
                    <a:cxn ang="0">
                      <a:pos x="15" y="42"/>
                    </a:cxn>
                    <a:cxn ang="0">
                      <a:pos x="13" y="86"/>
                    </a:cxn>
                    <a:cxn ang="0">
                      <a:pos x="35" y="104"/>
                    </a:cxn>
                  </a:cxnLst>
                  <a:rect l="0" t="0" r="r" b="b"/>
                  <a:pathLst>
                    <a:path w="53" h="115">
                      <a:moveTo>
                        <a:pt x="35" y="104"/>
                      </a:moveTo>
                      <a:cubicBezTo>
                        <a:pt x="33" y="89"/>
                        <a:pt x="35" y="63"/>
                        <a:pt x="49" y="54"/>
                      </a:cubicBezTo>
                      <a:cubicBezTo>
                        <a:pt x="48" y="38"/>
                        <a:pt x="53" y="25"/>
                        <a:pt x="37" y="20"/>
                      </a:cubicBezTo>
                      <a:cubicBezTo>
                        <a:pt x="33" y="9"/>
                        <a:pt x="33" y="4"/>
                        <a:pt x="21" y="0"/>
                      </a:cubicBezTo>
                      <a:cubicBezTo>
                        <a:pt x="5" y="5"/>
                        <a:pt x="22" y="14"/>
                        <a:pt x="1" y="18"/>
                      </a:cubicBezTo>
                      <a:cubicBezTo>
                        <a:pt x="3" y="36"/>
                        <a:pt x="0" y="37"/>
                        <a:pt x="15" y="42"/>
                      </a:cubicBezTo>
                      <a:cubicBezTo>
                        <a:pt x="20" y="56"/>
                        <a:pt x="18" y="72"/>
                        <a:pt x="13" y="86"/>
                      </a:cubicBezTo>
                      <a:cubicBezTo>
                        <a:pt x="16" y="115"/>
                        <a:pt x="8" y="109"/>
                        <a:pt x="35" y="104"/>
                      </a:cubicBez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1" name="Freeform 249"/>
                <p:cNvSpPr>
                  <a:spLocks/>
                </p:cNvSpPr>
                <p:nvPr/>
              </p:nvSpPr>
              <p:spPr bwMode="auto">
                <a:xfrm>
                  <a:off x="4820468" y="6209077"/>
                  <a:ext cx="16343" cy="28514"/>
                </a:xfrm>
                <a:custGeom>
                  <a:avLst/>
                  <a:gdLst/>
                  <a:ahLst/>
                  <a:cxnLst>
                    <a:cxn ang="0">
                      <a:pos x="43" y="82"/>
                    </a:cxn>
                    <a:cxn ang="0">
                      <a:pos x="35" y="52"/>
                    </a:cxn>
                    <a:cxn ang="0">
                      <a:pos x="41" y="30"/>
                    </a:cxn>
                    <a:cxn ang="0">
                      <a:pos x="23" y="0"/>
                    </a:cxn>
                    <a:cxn ang="0">
                      <a:pos x="19" y="22"/>
                    </a:cxn>
                    <a:cxn ang="0">
                      <a:pos x="17" y="38"/>
                    </a:cxn>
                    <a:cxn ang="0">
                      <a:pos x="9" y="50"/>
                    </a:cxn>
                    <a:cxn ang="0">
                      <a:pos x="11" y="72"/>
                    </a:cxn>
                    <a:cxn ang="0">
                      <a:pos x="43" y="82"/>
                    </a:cxn>
                  </a:cxnLst>
                  <a:rect l="0" t="0" r="r" b="b"/>
                  <a:pathLst>
                    <a:path w="47" h="82">
                      <a:moveTo>
                        <a:pt x="43" y="82"/>
                      </a:moveTo>
                      <a:cubicBezTo>
                        <a:pt x="47" y="70"/>
                        <a:pt x="45" y="59"/>
                        <a:pt x="35" y="52"/>
                      </a:cubicBezTo>
                      <a:cubicBezTo>
                        <a:pt x="26" y="39"/>
                        <a:pt x="31" y="40"/>
                        <a:pt x="41" y="30"/>
                      </a:cubicBezTo>
                      <a:cubicBezTo>
                        <a:pt x="39" y="13"/>
                        <a:pt x="40" y="6"/>
                        <a:pt x="23" y="0"/>
                      </a:cubicBezTo>
                      <a:cubicBezTo>
                        <a:pt x="5" y="3"/>
                        <a:pt x="0" y="16"/>
                        <a:pt x="19" y="22"/>
                      </a:cubicBezTo>
                      <a:cubicBezTo>
                        <a:pt x="18" y="27"/>
                        <a:pt x="19" y="33"/>
                        <a:pt x="17" y="38"/>
                      </a:cubicBezTo>
                      <a:cubicBezTo>
                        <a:pt x="15" y="43"/>
                        <a:pt x="9" y="50"/>
                        <a:pt x="9" y="50"/>
                      </a:cubicBezTo>
                      <a:cubicBezTo>
                        <a:pt x="10" y="57"/>
                        <a:pt x="8" y="66"/>
                        <a:pt x="11" y="72"/>
                      </a:cubicBezTo>
                      <a:cubicBezTo>
                        <a:pt x="13" y="76"/>
                        <a:pt x="37" y="80"/>
                        <a:pt x="43" y="82"/>
                      </a:cubicBez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" name="Freeform 250"/>
                <p:cNvSpPr>
                  <a:spLocks/>
                </p:cNvSpPr>
                <p:nvPr/>
              </p:nvSpPr>
              <p:spPr bwMode="auto">
                <a:xfrm>
                  <a:off x="4418848" y="6391980"/>
                  <a:ext cx="15995" cy="20168"/>
                </a:xfrm>
                <a:custGeom>
                  <a:avLst/>
                  <a:gdLst/>
                  <a:ahLst/>
                  <a:cxnLst>
                    <a:cxn ang="0">
                      <a:pos x="40" y="58"/>
                    </a:cxn>
                    <a:cxn ang="0">
                      <a:pos x="20" y="44"/>
                    </a:cxn>
                    <a:cxn ang="0">
                      <a:pos x="6" y="22"/>
                    </a:cxn>
                    <a:cxn ang="0">
                      <a:pos x="10" y="0"/>
                    </a:cxn>
                    <a:cxn ang="0">
                      <a:pos x="34" y="10"/>
                    </a:cxn>
                    <a:cxn ang="0">
                      <a:pos x="40" y="58"/>
                    </a:cxn>
                  </a:cxnLst>
                  <a:rect l="0" t="0" r="r" b="b"/>
                  <a:pathLst>
                    <a:path w="46" h="58">
                      <a:moveTo>
                        <a:pt x="40" y="58"/>
                      </a:moveTo>
                      <a:cubicBezTo>
                        <a:pt x="37" y="49"/>
                        <a:pt x="28" y="49"/>
                        <a:pt x="20" y="44"/>
                      </a:cubicBezTo>
                      <a:cubicBezTo>
                        <a:pt x="17" y="35"/>
                        <a:pt x="13" y="27"/>
                        <a:pt x="6" y="22"/>
                      </a:cubicBezTo>
                      <a:cubicBezTo>
                        <a:pt x="0" y="13"/>
                        <a:pt x="1" y="6"/>
                        <a:pt x="10" y="0"/>
                      </a:cubicBezTo>
                      <a:cubicBezTo>
                        <a:pt x="40" y="4"/>
                        <a:pt x="15" y="4"/>
                        <a:pt x="34" y="10"/>
                      </a:cubicBezTo>
                      <a:cubicBezTo>
                        <a:pt x="46" y="28"/>
                        <a:pt x="38" y="14"/>
                        <a:pt x="40" y="58"/>
                      </a:cubicBez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3" name="Freeform 254"/>
                <p:cNvSpPr>
                  <a:spLocks/>
                </p:cNvSpPr>
                <p:nvPr/>
              </p:nvSpPr>
              <p:spPr bwMode="auto">
                <a:xfrm>
                  <a:off x="4087119" y="5658978"/>
                  <a:ext cx="38249" cy="28514"/>
                </a:xfrm>
                <a:custGeom>
                  <a:avLst/>
                  <a:gdLst/>
                  <a:ahLst/>
                  <a:cxnLst>
                    <a:cxn ang="0">
                      <a:pos x="92" y="82"/>
                    </a:cxn>
                    <a:cxn ang="0">
                      <a:pos x="100" y="68"/>
                    </a:cxn>
                    <a:cxn ang="0">
                      <a:pos x="94" y="56"/>
                    </a:cxn>
                    <a:cxn ang="0">
                      <a:pos x="90" y="44"/>
                    </a:cxn>
                    <a:cxn ang="0">
                      <a:pos x="98" y="30"/>
                    </a:cxn>
                    <a:cxn ang="0">
                      <a:pos x="110" y="20"/>
                    </a:cxn>
                    <a:cxn ang="0">
                      <a:pos x="96" y="0"/>
                    </a:cxn>
                    <a:cxn ang="0">
                      <a:pos x="80" y="6"/>
                    </a:cxn>
                    <a:cxn ang="0">
                      <a:pos x="70" y="24"/>
                    </a:cxn>
                    <a:cxn ang="0">
                      <a:pos x="46" y="30"/>
                    </a:cxn>
                    <a:cxn ang="0">
                      <a:pos x="36" y="14"/>
                    </a:cxn>
                    <a:cxn ang="0">
                      <a:pos x="12" y="14"/>
                    </a:cxn>
                    <a:cxn ang="0">
                      <a:pos x="2" y="30"/>
                    </a:cxn>
                    <a:cxn ang="0">
                      <a:pos x="0" y="42"/>
                    </a:cxn>
                    <a:cxn ang="0">
                      <a:pos x="12" y="70"/>
                    </a:cxn>
                    <a:cxn ang="0">
                      <a:pos x="34" y="70"/>
                    </a:cxn>
                    <a:cxn ang="0">
                      <a:pos x="50" y="60"/>
                    </a:cxn>
                    <a:cxn ang="0">
                      <a:pos x="66" y="64"/>
                    </a:cxn>
                    <a:cxn ang="0">
                      <a:pos x="66" y="80"/>
                    </a:cxn>
                    <a:cxn ang="0">
                      <a:pos x="92" y="82"/>
                    </a:cxn>
                  </a:cxnLst>
                  <a:rect l="0" t="0" r="r" b="b"/>
                  <a:pathLst>
                    <a:path w="110" h="82">
                      <a:moveTo>
                        <a:pt x="92" y="82"/>
                      </a:moveTo>
                      <a:lnTo>
                        <a:pt x="100" y="68"/>
                      </a:lnTo>
                      <a:lnTo>
                        <a:pt x="94" y="56"/>
                      </a:lnTo>
                      <a:lnTo>
                        <a:pt x="90" y="44"/>
                      </a:lnTo>
                      <a:lnTo>
                        <a:pt x="98" y="30"/>
                      </a:lnTo>
                      <a:lnTo>
                        <a:pt x="110" y="20"/>
                      </a:lnTo>
                      <a:lnTo>
                        <a:pt x="96" y="0"/>
                      </a:lnTo>
                      <a:lnTo>
                        <a:pt x="80" y="6"/>
                      </a:lnTo>
                      <a:lnTo>
                        <a:pt x="70" y="24"/>
                      </a:lnTo>
                      <a:lnTo>
                        <a:pt x="46" y="30"/>
                      </a:lnTo>
                      <a:lnTo>
                        <a:pt x="36" y="14"/>
                      </a:lnTo>
                      <a:lnTo>
                        <a:pt x="12" y="14"/>
                      </a:lnTo>
                      <a:lnTo>
                        <a:pt x="2" y="30"/>
                      </a:lnTo>
                      <a:lnTo>
                        <a:pt x="0" y="42"/>
                      </a:lnTo>
                      <a:lnTo>
                        <a:pt x="12" y="70"/>
                      </a:lnTo>
                      <a:lnTo>
                        <a:pt x="34" y="70"/>
                      </a:lnTo>
                      <a:lnTo>
                        <a:pt x="50" y="60"/>
                      </a:lnTo>
                      <a:lnTo>
                        <a:pt x="66" y="64"/>
                      </a:lnTo>
                      <a:lnTo>
                        <a:pt x="66" y="80"/>
                      </a:lnTo>
                      <a:lnTo>
                        <a:pt x="92" y="82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</p:grpSp>
      <p:grpSp>
        <p:nvGrpSpPr>
          <p:cNvPr id="12" name="Group 11"/>
          <p:cNvGrpSpPr/>
          <p:nvPr userDrawn="1"/>
        </p:nvGrpSpPr>
        <p:grpSpPr>
          <a:xfrm>
            <a:off x="4234" y="0"/>
            <a:ext cx="12179300" cy="6854825"/>
            <a:chOff x="3175" y="0"/>
            <a:chExt cx="9134475" cy="6854825"/>
          </a:xfrm>
        </p:grpSpPr>
        <p:grpSp>
          <p:nvGrpSpPr>
            <p:cNvPr id="13" name="Group 12"/>
            <p:cNvGrpSpPr/>
            <p:nvPr/>
          </p:nvGrpSpPr>
          <p:grpSpPr>
            <a:xfrm flipH="1" flipV="1">
              <a:off x="3175" y="0"/>
              <a:ext cx="9134475" cy="3182839"/>
              <a:chOff x="3175" y="4330700"/>
              <a:chExt cx="9134475" cy="2524125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3175" y="4330700"/>
                <a:ext cx="9134475" cy="2524125"/>
              </a:xfrm>
              <a:custGeom>
                <a:avLst/>
                <a:gdLst>
                  <a:gd name="T0" fmla="*/ 0 w 5754"/>
                  <a:gd name="T1" fmla="*/ 0 h 1590"/>
                  <a:gd name="T2" fmla="*/ 32 w 5754"/>
                  <a:gd name="T3" fmla="*/ 61 h 1590"/>
                  <a:gd name="T4" fmla="*/ 100 w 5754"/>
                  <a:gd name="T5" fmla="*/ 178 h 1590"/>
                  <a:gd name="T6" fmla="*/ 166 w 5754"/>
                  <a:gd name="T7" fmla="*/ 279 h 1590"/>
                  <a:gd name="T8" fmla="*/ 250 w 5754"/>
                  <a:gd name="T9" fmla="*/ 395 h 1590"/>
                  <a:gd name="T10" fmla="*/ 352 w 5754"/>
                  <a:gd name="T11" fmla="*/ 524 h 1590"/>
                  <a:gd name="T12" fmla="*/ 474 w 5754"/>
                  <a:gd name="T13" fmla="*/ 657 h 1590"/>
                  <a:gd name="T14" fmla="*/ 613 w 5754"/>
                  <a:gd name="T15" fmla="*/ 794 h 1590"/>
                  <a:gd name="T16" fmla="*/ 775 w 5754"/>
                  <a:gd name="T17" fmla="*/ 929 h 1590"/>
                  <a:gd name="T18" fmla="*/ 909 w 5754"/>
                  <a:gd name="T19" fmla="*/ 1026 h 1590"/>
                  <a:gd name="T20" fmla="*/ 1005 w 5754"/>
                  <a:gd name="T21" fmla="*/ 1088 h 1590"/>
                  <a:gd name="T22" fmla="*/ 1107 w 5754"/>
                  <a:gd name="T23" fmla="*/ 1148 h 1590"/>
                  <a:gd name="T24" fmla="*/ 1213 w 5754"/>
                  <a:gd name="T25" fmla="*/ 1204 h 1590"/>
                  <a:gd name="T26" fmla="*/ 1325 w 5754"/>
                  <a:gd name="T27" fmla="*/ 1257 h 1590"/>
                  <a:gd name="T28" fmla="*/ 1442 w 5754"/>
                  <a:gd name="T29" fmla="*/ 1304 h 1590"/>
                  <a:gd name="T30" fmla="*/ 1564 w 5754"/>
                  <a:gd name="T31" fmla="*/ 1347 h 1590"/>
                  <a:gd name="T32" fmla="*/ 1692 w 5754"/>
                  <a:gd name="T33" fmla="*/ 1384 h 1590"/>
                  <a:gd name="T34" fmla="*/ 1826 w 5754"/>
                  <a:gd name="T35" fmla="*/ 1416 h 1590"/>
                  <a:gd name="T36" fmla="*/ 1966 w 5754"/>
                  <a:gd name="T37" fmla="*/ 1440 h 1590"/>
                  <a:gd name="T38" fmla="*/ 2112 w 5754"/>
                  <a:gd name="T39" fmla="*/ 1457 h 1590"/>
                  <a:gd name="T40" fmla="*/ 2264 w 5754"/>
                  <a:gd name="T41" fmla="*/ 1468 h 1590"/>
                  <a:gd name="T42" fmla="*/ 2342 w 5754"/>
                  <a:gd name="T43" fmla="*/ 1470 h 1590"/>
                  <a:gd name="T44" fmla="*/ 2809 w 5754"/>
                  <a:gd name="T45" fmla="*/ 1446 h 1590"/>
                  <a:gd name="T46" fmla="*/ 3299 w 5754"/>
                  <a:gd name="T47" fmla="*/ 1425 h 1590"/>
                  <a:gd name="T48" fmla="*/ 3874 w 5754"/>
                  <a:gd name="T49" fmla="*/ 1412 h 1590"/>
                  <a:gd name="T50" fmla="*/ 4321 w 5754"/>
                  <a:gd name="T51" fmla="*/ 1412 h 1590"/>
                  <a:gd name="T52" fmla="*/ 4615 w 5754"/>
                  <a:gd name="T53" fmla="*/ 1418 h 1590"/>
                  <a:gd name="T54" fmla="*/ 4893 w 5754"/>
                  <a:gd name="T55" fmla="*/ 1431 h 1590"/>
                  <a:gd name="T56" fmla="*/ 5149 w 5754"/>
                  <a:gd name="T57" fmla="*/ 1450 h 1590"/>
                  <a:gd name="T58" fmla="*/ 5374 w 5754"/>
                  <a:gd name="T59" fmla="*/ 1478 h 1590"/>
                  <a:gd name="T60" fmla="*/ 5518 w 5754"/>
                  <a:gd name="T61" fmla="*/ 1504 h 1590"/>
                  <a:gd name="T62" fmla="*/ 5602 w 5754"/>
                  <a:gd name="T63" fmla="*/ 1526 h 1590"/>
                  <a:gd name="T64" fmla="*/ 5672 w 5754"/>
                  <a:gd name="T65" fmla="*/ 1549 h 1590"/>
                  <a:gd name="T66" fmla="*/ 5730 w 5754"/>
                  <a:gd name="T67" fmla="*/ 1575 h 1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54" h="1590">
                    <a:moveTo>
                      <a:pt x="0" y="0"/>
                    </a:moveTo>
                    <a:lnTo>
                      <a:pt x="0" y="0"/>
                    </a:lnTo>
                    <a:lnTo>
                      <a:pt x="8" y="15"/>
                    </a:lnTo>
                    <a:lnTo>
                      <a:pt x="32" y="61"/>
                    </a:lnTo>
                    <a:lnTo>
                      <a:pt x="72" y="133"/>
                    </a:lnTo>
                    <a:lnTo>
                      <a:pt x="100" y="178"/>
                    </a:lnTo>
                    <a:lnTo>
                      <a:pt x="130" y="226"/>
                    </a:lnTo>
                    <a:lnTo>
                      <a:pt x="166" y="279"/>
                    </a:lnTo>
                    <a:lnTo>
                      <a:pt x="206" y="335"/>
                    </a:lnTo>
                    <a:lnTo>
                      <a:pt x="250" y="395"/>
                    </a:lnTo>
                    <a:lnTo>
                      <a:pt x="298" y="459"/>
                    </a:lnTo>
                    <a:lnTo>
                      <a:pt x="352" y="524"/>
                    </a:lnTo>
                    <a:lnTo>
                      <a:pt x="410" y="590"/>
                    </a:lnTo>
                    <a:lnTo>
                      <a:pt x="474" y="657"/>
                    </a:lnTo>
                    <a:lnTo>
                      <a:pt x="541" y="727"/>
                    </a:lnTo>
                    <a:lnTo>
                      <a:pt x="613" y="794"/>
                    </a:lnTo>
                    <a:lnTo>
                      <a:pt x="691" y="863"/>
                    </a:lnTo>
                    <a:lnTo>
                      <a:pt x="775" y="929"/>
                    </a:lnTo>
                    <a:lnTo>
                      <a:pt x="863" y="994"/>
                    </a:lnTo>
                    <a:lnTo>
                      <a:pt x="909" y="1026"/>
                    </a:lnTo>
                    <a:lnTo>
                      <a:pt x="957" y="1058"/>
                    </a:lnTo>
                    <a:lnTo>
                      <a:pt x="1005" y="1088"/>
                    </a:lnTo>
                    <a:lnTo>
                      <a:pt x="1055" y="1120"/>
                    </a:lnTo>
                    <a:lnTo>
                      <a:pt x="1107" y="1148"/>
                    </a:lnTo>
                    <a:lnTo>
                      <a:pt x="1159" y="1176"/>
                    </a:lnTo>
                    <a:lnTo>
                      <a:pt x="1213" y="1204"/>
                    </a:lnTo>
                    <a:lnTo>
                      <a:pt x="1269" y="1230"/>
                    </a:lnTo>
                    <a:lnTo>
                      <a:pt x="1325" y="1257"/>
                    </a:lnTo>
                    <a:lnTo>
                      <a:pt x="1383" y="1281"/>
                    </a:lnTo>
                    <a:lnTo>
                      <a:pt x="1442" y="1304"/>
                    </a:lnTo>
                    <a:lnTo>
                      <a:pt x="1502" y="1326"/>
                    </a:lnTo>
                    <a:lnTo>
                      <a:pt x="1564" y="1347"/>
                    </a:lnTo>
                    <a:lnTo>
                      <a:pt x="1628" y="1365"/>
                    </a:lnTo>
                    <a:lnTo>
                      <a:pt x="1692" y="1384"/>
                    </a:lnTo>
                    <a:lnTo>
                      <a:pt x="1758" y="1401"/>
                    </a:lnTo>
                    <a:lnTo>
                      <a:pt x="1826" y="1416"/>
                    </a:lnTo>
                    <a:lnTo>
                      <a:pt x="1896" y="1429"/>
                    </a:lnTo>
                    <a:lnTo>
                      <a:pt x="1966" y="1440"/>
                    </a:lnTo>
                    <a:lnTo>
                      <a:pt x="2038" y="1450"/>
                    </a:lnTo>
                    <a:lnTo>
                      <a:pt x="2112" y="1457"/>
                    </a:lnTo>
                    <a:lnTo>
                      <a:pt x="2188" y="1465"/>
                    </a:lnTo>
                    <a:lnTo>
                      <a:pt x="2264" y="1468"/>
                    </a:lnTo>
                    <a:lnTo>
                      <a:pt x="2342" y="1470"/>
                    </a:lnTo>
                    <a:lnTo>
                      <a:pt x="2342" y="1470"/>
                    </a:lnTo>
                    <a:lnTo>
                      <a:pt x="2469" y="1463"/>
                    </a:lnTo>
                    <a:lnTo>
                      <a:pt x="2809" y="1446"/>
                    </a:lnTo>
                    <a:lnTo>
                      <a:pt x="3039" y="1435"/>
                    </a:lnTo>
                    <a:lnTo>
                      <a:pt x="3299" y="1425"/>
                    </a:lnTo>
                    <a:lnTo>
                      <a:pt x="3578" y="1418"/>
                    </a:lnTo>
                    <a:lnTo>
                      <a:pt x="3874" y="1412"/>
                    </a:lnTo>
                    <a:lnTo>
                      <a:pt x="4172" y="1412"/>
                    </a:lnTo>
                    <a:lnTo>
                      <a:pt x="4321" y="1412"/>
                    </a:lnTo>
                    <a:lnTo>
                      <a:pt x="4469" y="1416"/>
                    </a:lnTo>
                    <a:lnTo>
                      <a:pt x="4615" y="1418"/>
                    </a:lnTo>
                    <a:lnTo>
                      <a:pt x="4755" y="1423"/>
                    </a:lnTo>
                    <a:lnTo>
                      <a:pt x="4893" y="1431"/>
                    </a:lnTo>
                    <a:lnTo>
                      <a:pt x="5025" y="1440"/>
                    </a:lnTo>
                    <a:lnTo>
                      <a:pt x="5149" y="1450"/>
                    </a:lnTo>
                    <a:lnTo>
                      <a:pt x="5267" y="1463"/>
                    </a:lnTo>
                    <a:lnTo>
                      <a:pt x="5374" y="1478"/>
                    </a:lnTo>
                    <a:lnTo>
                      <a:pt x="5474" y="1495"/>
                    </a:lnTo>
                    <a:lnTo>
                      <a:pt x="5518" y="1504"/>
                    </a:lnTo>
                    <a:lnTo>
                      <a:pt x="5562" y="1515"/>
                    </a:lnTo>
                    <a:lnTo>
                      <a:pt x="5602" y="1526"/>
                    </a:lnTo>
                    <a:lnTo>
                      <a:pt x="5638" y="1538"/>
                    </a:lnTo>
                    <a:lnTo>
                      <a:pt x="5672" y="1549"/>
                    </a:lnTo>
                    <a:lnTo>
                      <a:pt x="5704" y="1562"/>
                    </a:lnTo>
                    <a:lnTo>
                      <a:pt x="5730" y="1575"/>
                    </a:lnTo>
                    <a:lnTo>
                      <a:pt x="5754" y="1590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bg2">
                        <a:lumMod val="20000"/>
                        <a:lumOff val="80000"/>
                        <a:alpha val="18000"/>
                      </a:schemeClr>
                    </a:gs>
                    <a:gs pos="83000">
                      <a:schemeClr val="tx1">
                        <a:alpha val="50000"/>
                      </a:schemeClr>
                    </a:gs>
                    <a:gs pos="44000">
                      <a:schemeClr val="bg2">
                        <a:lumMod val="40000"/>
                        <a:lumOff val="60000"/>
                        <a:alpha val="42000"/>
                      </a:schemeClr>
                    </a:gs>
                    <a:gs pos="100000">
                      <a:schemeClr val="bg1">
                        <a:lumMod val="75000"/>
                        <a:alpha val="50000"/>
                      </a:schemeClr>
                    </a:gs>
                  </a:gsLst>
                  <a:lin ang="1080000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3175" y="4535488"/>
                <a:ext cx="9134475" cy="2271713"/>
              </a:xfrm>
              <a:custGeom>
                <a:avLst/>
                <a:gdLst>
                  <a:gd name="T0" fmla="*/ 0 w 5754"/>
                  <a:gd name="T1" fmla="*/ 0 h 1431"/>
                  <a:gd name="T2" fmla="*/ 32 w 5754"/>
                  <a:gd name="T3" fmla="*/ 58 h 1431"/>
                  <a:gd name="T4" fmla="*/ 102 w 5754"/>
                  <a:gd name="T5" fmla="*/ 167 h 1431"/>
                  <a:gd name="T6" fmla="*/ 172 w 5754"/>
                  <a:gd name="T7" fmla="*/ 260 h 1431"/>
                  <a:gd name="T8" fmla="*/ 258 w 5754"/>
                  <a:gd name="T9" fmla="*/ 371 h 1431"/>
                  <a:gd name="T10" fmla="*/ 366 w 5754"/>
                  <a:gd name="T11" fmla="*/ 489 h 1431"/>
                  <a:gd name="T12" fmla="*/ 493 w 5754"/>
                  <a:gd name="T13" fmla="*/ 612 h 1431"/>
                  <a:gd name="T14" fmla="*/ 641 w 5754"/>
                  <a:gd name="T15" fmla="*/ 740 h 1431"/>
                  <a:gd name="T16" fmla="*/ 809 w 5754"/>
                  <a:gd name="T17" fmla="*/ 864 h 1431"/>
                  <a:gd name="T18" fmla="*/ 903 w 5754"/>
                  <a:gd name="T19" fmla="*/ 923 h 1431"/>
                  <a:gd name="T20" fmla="*/ 1001 w 5754"/>
                  <a:gd name="T21" fmla="*/ 980 h 1431"/>
                  <a:gd name="T22" fmla="*/ 1105 w 5754"/>
                  <a:gd name="T23" fmla="*/ 1036 h 1431"/>
                  <a:gd name="T24" fmla="*/ 1215 w 5754"/>
                  <a:gd name="T25" fmla="*/ 1088 h 1431"/>
                  <a:gd name="T26" fmla="*/ 1331 w 5754"/>
                  <a:gd name="T27" fmla="*/ 1135 h 1431"/>
                  <a:gd name="T28" fmla="*/ 1452 w 5754"/>
                  <a:gd name="T29" fmla="*/ 1180 h 1431"/>
                  <a:gd name="T30" fmla="*/ 1580 w 5754"/>
                  <a:gd name="T31" fmla="*/ 1219 h 1431"/>
                  <a:gd name="T32" fmla="*/ 1714 w 5754"/>
                  <a:gd name="T33" fmla="*/ 1253 h 1431"/>
                  <a:gd name="T34" fmla="*/ 1854 w 5754"/>
                  <a:gd name="T35" fmla="*/ 1283 h 1431"/>
                  <a:gd name="T36" fmla="*/ 2000 w 5754"/>
                  <a:gd name="T37" fmla="*/ 1306 h 1431"/>
                  <a:gd name="T38" fmla="*/ 2152 w 5754"/>
                  <a:gd name="T39" fmla="*/ 1321 h 1431"/>
                  <a:gd name="T40" fmla="*/ 2310 w 5754"/>
                  <a:gd name="T41" fmla="*/ 1330 h 1431"/>
                  <a:gd name="T42" fmla="*/ 2475 w 5754"/>
                  <a:gd name="T43" fmla="*/ 1332 h 1431"/>
                  <a:gd name="T44" fmla="*/ 2597 w 5754"/>
                  <a:gd name="T45" fmla="*/ 1324 h 1431"/>
                  <a:gd name="T46" fmla="*/ 3141 w 5754"/>
                  <a:gd name="T47" fmla="*/ 1294 h 1431"/>
                  <a:gd name="T48" fmla="*/ 3658 w 5754"/>
                  <a:gd name="T49" fmla="*/ 1278 h 1431"/>
                  <a:gd name="T50" fmla="*/ 4226 w 5754"/>
                  <a:gd name="T51" fmla="*/ 1268 h 1431"/>
                  <a:gd name="T52" fmla="*/ 4511 w 5754"/>
                  <a:gd name="T53" fmla="*/ 1270 h 1431"/>
                  <a:gd name="T54" fmla="*/ 4785 w 5754"/>
                  <a:gd name="T55" fmla="*/ 1278 h 1431"/>
                  <a:gd name="T56" fmla="*/ 5045 w 5754"/>
                  <a:gd name="T57" fmla="*/ 1291 h 1431"/>
                  <a:gd name="T58" fmla="*/ 5277 w 5754"/>
                  <a:gd name="T59" fmla="*/ 1313 h 1431"/>
                  <a:gd name="T60" fmla="*/ 5478 w 5754"/>
                  <a:gd name="T61" fmla="*/ 1341 h 1431"/>
                  <a:gd name="T62" fmla="*/ 5564 w 5754"/>
                  <a:gd name="T63" fmla="*/ 1360 h 1431"/>
                  <a:gd name="T64" fmla="*/ 5640 w 5754"/>
                  <a:gd name="T65" fmla="*/ 1381 h 1431"/>
                  <a:gd name="T66" fmla="*/ 5704 w 5754"/>
                  <a:gd name="T67" fmla="*/ 1405 h 1431"/>
                  <a:gd name="T68" fmla="*/ 5754 w 5754"/>
                  <a:gd name="T69" fmla="*/ 1431 h 1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754" h="1431">
                    <a:moveTo>
                      <a:pt x="0" y="0"/>
                    </a:moveTo>
                    <a:lnTo>
                      <a:pt x="0" y="0"/>
                    </a:lnTo>
                    <a:lnTo>
                      <a:pt x="8" y="15"/>
                    </a:lnTo>
                    <a:lnTo>
                      <a:pt x="32" y="58"/>
                    </a:lnTo>
                    <a:lnTo>
                      <a:pt x="74" y="125"/>
                    </a:lnTo>
                    <a:lnTo>
                      <a:pt x="102" y="167"/>
                    </a:lnTo>
                    <a:lnTo>
                      <a:pt x="134" y="212"/>
                    </a:lnTo>
                    <a:lnTo>
                      <a:pt x="172" y="260"/>
                    </a:lnTo>
                    <a:lnTo>
                      <a:pt x="212" y="315"/>
                    </a:lnTo>
                    <a:lnTo>
                      <a:pt x="258" y="371"/>
                    </a:lnTo>
                    <a:lnTo>
                      <a:pt x="310" y="429"/>
                    </a:lnTo>
                    <a:lnTo>
                      <a:pt x="366" y="489"/>
                    </a:lnTo>
                    <a:lnTo>
                      <a:pt x="428" y="551"/>
                    </a:lnTo>
                    <a:lnTo>
                      <a:pt x="493" y="612"/>
                    </a:lnTo>
                    <a:lnTo>
                      <a:pt x="563" y="676"/>
                    </a:lnTo>
                    <a:lnTo>
                      <a:pt x="641" y="740"/>
                    </a:lnTo>
                    <a:lnTo>
                      <a:pt x="723" y="802"/>
                    </a:lnTo>
                    <a:lnTo>
                      <a:pt x="809" y="864"/>
                    </a:lnTo>
                    <a:lnTo>
                      <a:pt x="855" y="893"/>
                    </a:lnTo>
                    <a:lnTo>
                      <a:pt x="903" y="923"/>
                    </a:lnTo>
                    <a:lnTo>
                      <a:pt x="951" y="952"/>
                    </a:lnTo>
                    <a:lnTo>
                      <a:pt x="1001" y="980"/>
                    </a:lnTo>
                    <a:lnTo>
                      <a:pt x="1053" y="1008"/>
                    </a:lnTo>
                    <a:lnTo>
                      <a:pt x="1105" y="1036"/>
                    </a:lnTo>
                    <a:lnTo>
                      <a:pt x="1159" y="1062"/>
                    </a:lnTo>
                    <a:lnTo>
                      <a:pt x="1215" y="1088"/>
                    </a:lnTo>
                    <a:lnTo>
                      <a:pt x="1273" y="1113"/>
                    </a:lnTo>
                    <a:lnTo>
                      <a:pt x="1331" y="1135"/>
                    </a:lnTo>
                    <a:lnTo>
                      <a:pt x="1391" y="1158"/>
                    </a:lnTo>
                    <a:lnTo>
                      <a:pt x="1452" y="1180"/>
                    </a:lnTo>
                    <a:lnTo>
                      <a:pt x="1514" y="1201"/>
                    </a:lnTo>
                    <a:lnTo>
                      <a:pt x="1580" y="1219"/>
                    </a:lnTo>
                    <a:lnTo>
                      <a:pt x="1646" y="1238"/>
                    </a:lnTo>
                    <a:lnTo>
                      <a:pt x="1714" y="1253"/>
                    </a:lnTo>
                    <a:lnTo>
                      <a:pt x="1782" y="1268"/>
                    </a:lnTo>
                    <a:lnTo>
                      <a:pt x="1854" y="1283"/>
                    </a:lnTo>
                    <a:lnTo>
                      <a:pt x="1926" y="1294"/>
                    </a:lnTo>
                    <a:lnTo>
                      <a:pt x="2000" y="1306"/>
                    </a:lnTo>
                    <a:lnTo>
                      <a:pt x="2074" y="1315"/>
                    </a:lnTo>
                    <a:lnTo>
                      <a:pt x="2152" y="1321"/>
                    </a:lnTo>
                    <a:lnTo>
                      <a:pt x="2230" y="1326"/>
                    </a:lnTo>
                    <a:lnTo>
                      <a:pt x="2310" y="1330"/>
                    </a:lnTo>
                    <a:lnTo>
                      <a:pt x="2392" y="1332"/>
                    </a:lnTo>
                    <a:lnTo>
                      <a:pt x="2475" y="1332"/>
                    </a:lnTo>
                    <a:lnTo>
                      <a:pt x="2475" y="1332"/>
                    </a:lnTo>
                    <a:lnTo>
                      <a:pt x="2597" y="1324"/>
                    </a:lnTo>
                    <a:lnTo>
                      <a:pt x="2921" y="1306"/>
                    </a:lnTo>
                    <a:lnTo>
                      <a:pt x="3141" y="1294"/>
                    </a:lnTo>
                    <a:lnTo>
                      <a:pt x="3388" y="1285"/>
                    </a:lnTo>
                    <a:lnTo>
                      <a:pt x="3658" y="1278"/>
                    </a:lnTo>
                    <a:lnTo>
                      <a:pt x="3938" y="1270"/>
                    </a:lnTo>
                    <a:lnTo>
                      <a:pt x="4226" y="1268"/>
                    </a:lnTo>
                    <a:lnTo>
                      <a:pt x="4369" y="1268"/>
                    </a:lnTo>
                    <a:lnTo>
                      <a:pt x="4511" y="1270"/>
                    </a:lnTo>
                    <a:lnTo>
                      <a:pt x="4649" y="1272"/>
                    </a:lnTo>
                    <a:lnTo>
                      <a:pt x="4785" y="1278"/>
                    </a:lnTo>
                    <a:lnTo>
                      <a:pt x="4917" y="1283"/>
                    </a:lnTo>
                    <a:lnTo>
                      <a:pt x="5045" y="1291"/>
                    </a:lnTo>
                    <a:lnTo>
                      <a:pt x="5165" y="1300"/>
                    </a:lnTo>
                    <a:lnTo>
                      <a:pt x="5277" y="1313"/>
                    </a:lnTo>
                    <a:lnTo>
                      <a:pt x="5382" y="1326"/>
                    </a:lnTo>
                    <a:lnTo>
                      <a:pt x="5478" y="1341"/>
                    </a:lnTo>
                    <a:lnTo>
                      <a:pt x="5522" y="1351"/>
                    </a:lnTo>
                    <a:lnTo>
                      <a:pt x="5564" y="1360"/>
                    </a:lnTo>
                    <a:lnTo>
                      <a:pt x="5604" y="1371"/>
                    </a:lnTo>
                    <a:lnTo>
                      <a:pt x="5640" y="1381"/>
                    </a:lnTo>
                    <a:lnTo>
                      <a:pt x="5674" y="1392"/>
                    </a:lnTo>
                    <a:lnTo>
                      <a:pt x="5704" y="1405"/>
                    </a:lnTo>
                    <a:lnTo>
                      <a:pt x="5730" y="1418"/>
                    </a:lnTo>
                    <a:lnTo>
                      <a:pt x="5754" y="1431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bg2">
                        <a:lumMod val="20000"/>
                        <a:lumOff val="80000"/>
                        <a:alpha val="18000"/>
                      </a:schemeClr>
                    </a:gs>
                    <a:gs pos="83000">
                      <a:schemeClr val="tx1">
                        <a:alpha val="50000"/>
                      </a:schemeClr>
                    </a:gs>
                    <a:gs pos="44000">
                      <a:schemeClr val="bg2">
                        <a:lumMod val="40000"/>
                        <a:lumOff val="60000"/>
                        <a:alpha val="42000"/>
                      </a:schemeClr>
                    </a:gs>
                    <a:gs pos="100000">
                      <a:schemeClr val="bg1">
                        <a:lumMod val="75000"/>
                        <a:alpha val="50000"/>
                      </a:schemeClr>
                    </a:gs>
                  </a:gsLst>
                  <a:lin ang="1080000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3175" y="4740275"/>
                <a:ext cx="9134475" cy="2019300"/>
              </a:xfrm>
              <a:custGeom>
                <a:avLst/>
                <a:gdLst>
                  <a:gd name="T0" fmla="*/ 0 w 5754"/>
                  <a:gd name="T1" fmla="*/ 0 h 1272"/>
                  <a:gd name="T2" fmla="*/ 34 w 5754"/>
                  <a:gd name="T3" fmla="*/ 54 h 1272"/>
                  <a:gd name="T4" fmla="*/ 106 w 5754"/>
                  <a:gd name="T5" fmla="*/ 156 h 1272"/>
                  <a:gd name="T6" fmla="*/ 176 w 5754"/>
                  <a:gd name="T7" fmla="*/ 244 h 1272"/>
                  <a:gd name="T8" fmla="*/ 268 w 5754"/>
                  <a:gd name="T9" fmla="*/ 345 h 1272"/>
                  <a:gd name="T10" fmla="*/ 380 w 5754"/>
                  <a:gd name="T11" fmla="*/ 454 h 1272"/>
                  <a:gd name="T12" fmla="*/ 513 w 5754"/>
                  <a:gd name="T13" fmla="*/ 568 h 1272"/>
                  <a:gd name="T14" fmla="*/ 667 w 5754"/>
                  <a:gd name="T15" fmla="*/ 684 h 1272"/>
                  <a:gd name="T16" fmla="*/ 845 w 5754"/>
                  <a:gd name="T17" fmla="*/ 796 h 1272"/>
                  <a:gd name="T18" fmla="*/ 943 w 5754"/>
                  <a:gd name="T19" fmla="*/ 851 h 1272"/>
                  <a:gd name="T20" fmla="*/ 1047 w 5754"/>
                  <a:gd name="T21" fmla="*/ 903 h 1272"/>
                  <a:gd name="T22" fmla="*/ 1157 w 5754"/>
                  <a:gd name="T23" fmla="*/ 952 h 1272"/>
                  <a:gd name="T24" fmla="*/ 1273 w 5754"/>
                  <a:gd name="T25" fmla="*/ 999 h 1272"/>
                  <a:gd name="T26" fmla="*/ 1395 w 5754"/>
                  <a:gd name="T27" fmla="*/ 1040 h 1272"/>
                  <a:gd name="T28" fmla="*/ 1522 w 5754"/>
                  <a:gd name="T29" fmla="*/ 1079 h 1272"/>
                  <a:gd name="T30" fmla="*/ 1658 w 5754"/>
                  <a:gd name="T31" fmla="*/ 1113 h 1272"/>
                  <a:gd name="T32" fmla="*/ 1798 w 5754"/>
                  <a:gd name="T33" fmla="*/ 1141 h 1272"/>
                  <a:gd name="T34" fmla="*/ 1948 w 5754"/>
                  <a:gd name="T35" fmla="*/ 1165 h 1272"/>
                  <a:gd name="T36" fmla="*/ 2102 w 5754"/>
                  <a:gd name="T37" fmla="*/ 1182 h 1272"/>
                  <a:gd name="T38" fmla="*/ 2264 w 5754"/>
                  <a:gd name="T39" fmla="*/ 1193 h 1272"/>
                  <a:gd name="T40" fmla="*/ 2431 w 5754"/>
                  <a:gd name="T41" fmla="*/ 1197 h 1272"/>
                  <a:gd name="T42" fmla="*/ 2607 w 5754"/>
                  <a:gd name="T43" fmla="*/ 1193 h 1272"/>
                  <a:gd name="T44" fmla="*/ 2723 w 5754"/>
                  <a:gd name="T45" fmla="*/ 1184 h 1272"/>
                  <a:gd name="T46" fmla="*/ 3243 w 5754"/>
                  <a:gd name="T47" fmla="*/ 1156 h 1272"/>
                  <a:gd name="T48" fmla="*/ 3736 w 5754"/>
                  <a:gd name="T49" fmla="*/ 1135 h 1272"/>
                  <a:gd name="T50" fmla="*/ 4280 w 5754"/>
                  <a:gd name="T51" fmla="*/ 1124 h 1272"/>
                  <a:gd name="T52" fmla="*/ 4551 w 5754"/>
                  <a:gd name="T53" fmla="*/ 1124 h 1272"/>
                  <a:gd name="T54" fmla="*/ 4815 w 5754"/>
                  <a:gd name="T55" fmla="*/ 1130 h 1272"/>
                  <a:gd name="T56" fmla="*/ 5065 w 5754"/>
                  <a:gd name="T57" fmla="*/ 1143 h 1272"/>
                  <a:gd name="T58" fmla="*/ 5288 w 5754"/>
                  <a:gd name="T59" fmla="*/ 1162 h 1272"/>
                  <a:gd name="T60" fmla="*/ 5484 w 5754"/>
                  <a:gd name="T61" fmla="*/ 1188 h 1272"/>
                  <a:gd name="T62" fmla="*/ 5606 w 5754"/>
                  <a:gd name="T63" fmla="*/ 1214 h 1272"/>
                  <a:gd name="T64" fmla="*/ 5674 w 5754"/>
                  <a:gd name="T65" fmla="*/ 1237 h 1272"/>
                  <a:gd name="T66" fmla="*/ 5730 w 5754"/>
                  <a:gd name="T67" fmla="*/ 1259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54" h="1272">
                    <a:moveTo>
                      <a:pt x="0" y="0"/>
                    </a:moveTo>
                    <a:lnTo>
                      <a:pt x="0" y="0"/>
                    </a:lnTo>
                    <a:lnTo>
                      <a:pt x="8" y="13"/>
                    </a:lnTo>
                    <a:lnTo>
                      <a:pt x="34" y="54"/>
                    </a:lnTo>
                    <a:lnTo>
                      <a:pt x="76" y="116"/>
                    </a:lnTo>
                    <a:lnTo>
                      <a:pt x="106" y="156"/>
                    </a:lnTo>
                    <a:lnTo>
                      <a:pt x="138" y="197"/>
                    </a:lnTo>
                    <a:lnTo>
                      <a:pt x="176" y="244"/>
                    </a:lnTo>
                    <a:lnTo>
                      <a:pt x="220" y="292"/>
                    </a:lnTo>
                    <a:lnTo>
                      <a:pt x="268" y="345"/>
                    </a:lnTo>
                    <a:lnTo>
                      <a:pt x="322" y="399"/>
                    </a:lnTo>
                    <a:lnTo>
                      <a:pt x="380" y="454"/>
                    </a:lnTo>
                    <a:lnTo>
                      <a:pt x="444" y="512"/>
                    </a:lnTo>
                    <a:lnTo>
                      <a:pt x="513" y="568"/>
                    </a:lnTo>
                    <a:lnTo>
                      <a:pt x="587" y="626"/>
                    </a:lnTo>
                    <a:lnTo>
                      <a:pt x="667" y="684"/>
                    </a:lnTo>
                    <a:lnTo>
                      <a:pt x="753" y="742"/>
                    </a:lnTo>
                    <a:lnTo>
                      <a:pt x="845" y="796"/>
                    </a:lnTo>
                    <a:lnTo>
                      <a:pt x="893" y="824"/>
                    </a:lnTo>
                    <a:lnTo>
                      <a:pt x="943" y="851"/>
                    </a:lnTo>
                    <a:lnTo>
                      <a:pt x="993" y="877"/>
                    </a:lnTo>
                    <a:lnTo>
                      <a:pt x="1047" y="903"/>
                    </a:lnTo>
                    <a:lnTo>
                      <a:pt x="1101" y="927"/>
                    </a:lnTo>
                    <a:lnTo>
                      <a:pt x="1157" y="952"/>
                    </a:lnTo>
                    <a:lnTo>
                      <a:pt x="1213" y="976"/>
                    </a:lnTo>
                    <a:lnTo>
                      <a:pt x="1273" y="999"/>
                    </a:lnTo>
                    <a:lnTo>
                      <a:pt x="1333" y="1019"/>
                    </a:lnTo>
                    <a:lnTo>
                      <a:pt x="1395" y="1040"/>
                    </a:lnTo>
                    <a:lnTo>
                      <a:pt x="1458" y="1060"/>
                    </a:lnTo>
                    <a:lnTo>
                      <a:pt x="1522" y="1079"/>
                    </a:lnTo>
                    <a:lnTo>
                      <a:pt x="1588" y="1096"/>
                    </a:lnTo>
                    <a:lnTo>
                      <a:pt x="1658" y="1113"/>
                    </a:lnTo>
                    <a:lnTo>
                      <a:pt x="1728" y="1128"/>
                    </a:lnTo>
                    <a:lnTo>
                      <a:pt x="1798" y="1141"/>
                    </a:lnTo>
                    <a:lnTo>
                      <a:pt x="1872" y="1154"/>
                    </a:lnTo>
                    <a:lnTo>
                      <a:pt x="1948" y="1165"/>
                    </a:lnTo>
                    <a:lnTo>
                      <a:pt x="2024" y="1175"/>
                    </a:lnTo>
                    <a:lnTo>
                      <a:pt x="2102" y="1182"/>
                    </a:lnTo>
                    <a:lnTo>
                      <a:pt x="2182" y="1188"/>
                    </a:lnTo>
                    <a:lnTo>
                      <a:pt x="2264" y="1193"/>
                    </a:lnTo>
                    <a:lnTo>
                      <a:pt x="2348" y="1195"/>
                    </a:lnTo>
                    <a:lnTo>
                      <a:pt x="2431" y="1197"/>
                    </a:lnTo>
                    <a:lnTo>
                      <a:pt x="2519" y="1195"/>
                    </a:lnTo>
                    <a:lnTo>
                      <a:pt x="2607" y="1193"/>
                    </a:lnTo>
                    <a:lnTo>
                      <a:pt x="2607" y="1193"/>
                    </a:lnTo>
                    <a:lnTo>
                      <a:pt x="2723" y="1184"/>
                    </a:lnTo>
                    <a:lnTo>
                      <a:pt x="3033" y="1165"/>
                    </a:lnTo>
                    <a:lnTo>
                      <a:pt x="3243" y="1156"/>
                    </a:lnTo>
                    <a:lnTo>
                      <a:pt x="3478" y="1145"/>
                    </a:lnTo>
                    <a:lnTo>
                      <a:pt x="3736" y="1135"/>
                    </a:lnTo>
                    <a:lnTo>
                      <a:pt x="4004" y="1128"/>
                    </a:lnTo>
                    <a:lnTo>
                      <a:pt x="4280" y="1124"/>
                    </a:lnTo>
                    <a:lnTo>
                      <a:pt x="4415" y="1124"/>
                    </a:lnTo>
                    <a:lnTo>
                      <a:pt x="4551" y="1124"/>
                    </a:lnTo>
                    <a:lnTo>
                      <a:pt x="4685" y="1126"/>
                    </a:lnTo>
                    <a:lnTo>
                      <a:pt x="4815" y="1130"/>
                    </a:lnTo>
                    <a:lnTo>
                      <a:pt x="4943" y="1135"/>
                    </a:lnTo>
                    <a:lnTo>
                      <a:pt x="5065" y="1143"/>
                    </a:lnTo>
                    <a:lnTo>
                      <a:pt x="5181" y="1150"/>
                    </a:lnTo>
                    <a:lnTo>
                      <a:pt x="5288" y="1162"/>
                    </a:lnTo>
                    <a:lnTo>
                      <a:pt x="5390" y="1175"/>
                    </a:lnTo>
                    <a:lnTo>
                      <a:pt x="5484" y="1188"/>
                    </a:lnTo>
                    <a:lnTo>
                      <a:pt x="5568" y="1205"/>
                    </a:lnTo>
                    <a:lnTo>
                      <a:pt x="5606" y="1214"/>
                    </a:lnTo>
                    <a:lnTo>
                      <a:pt x="5640" y="1225"/>
                    </a:lnTo>
                    <a:lnTo>
                      <a:pt x="5674" y="1237"/>
                    </a:lnTo>
                    <a:lnTo>
                      <a:pt x="5704" y="1248"/>
                    </a:lnTo>
                    <a:lnTo>
                      <a:pt x="5730" y="1259"/>
                    </a:lnTo>
                    <a:lnTo>
                      <a:pt x="5754" y="1272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bg2">
                        <a:lumMod val="20000"/>
                        <a:lumOff val="80000"/>
                        <a:alpha val="18000"/>
                      </a:schemeClr>
                    </a:gs>
                    <a:gs pos="83000">
                      <a:schemeClr val="tx1">
                        <a:alpha val="50000"/>
                      </a:schemeClr>
                    </a:gs>
                    <a:gs pos="44000">
                      <a:schemeClr val="bg2">
                        <a:lumMod val="40000"/>
                        <a:lumOff val="60000"/>
                        <a:alpha val="42000"/>
                      </a:schemeClr>
                    </a:gs>
                    <a:gs pos="100000">
                      <a:schemeClr val="bg1">
                        <a:lumMod val="75000"/>
                        <a:alpha val="50000"/>
                      </a:schemeClr>
                    </a:gs>
                  </a:gsLst>
                  <a:lin ang="1080000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3175" y="4943475"/>
                <a:ext cx="9134475" cy="1768475"/>
              </a:xfrm>
              <a:custGeom>
                <a:avLst/>
                <a:gdLst>
                  <a:gd name="T0" fmla="*/ 0 w 5754"/>
                  <a:gd name="T1" fmla="*/ 0 h 1114"/>
                  <a:gd name="T2" fmla="*/ 34 w 5754"/>
                  <a:gd name="T3" fmla="*/ 52 h 1114"/>
                  <a:gd name="T4" fmla="*/ 108 w 5754"/>
                  <a:gd name="T5" fmla="*/ 144 h 1114"/>
                  <a:gd name="T6" fmla="*/ 182 w 5754"/>
                  <a:gd name="T7" fmla="*/ 226 h 1114"/>
                  <a:gd name="T8" fmla="*/ 278 w 5754"/>
                  <a:gd name="T9" fmla="*/ 320 h 1114"/>
                  <a:gd name="T10" fmla="*/ 394 w 5754"/>
                  <a:gd name="T11" fmla="*/ 421 h 1114"/>
                  <a:gd name="T12" fmla="*/ 531 w 5754"/>
                  <a:gd name="T13" fmla="*/ 524 h 1114"/>
                  <a:gd name="T14" fmla="*/ 693 w 5754"/>
                  <a:gd name="T15" fmla="*/ 631 h 1114"/>
                  <a:gd name="T16" fmla="*/ 881 w 5754"/>
                  <a:gd name="T17" fmla="*/ 732 h 1114"/>
                  <a:gd name="T18" fmla="*/ 983 w 5754"/>
                  <a:gd name="T19" fmla="*/ 781 h 1114"/>
                  <a:gd name="T20" fmla="*/ 1091 w 5754"/>
                  <a:gd name="T21" fmla="*/ 826 h 1114"/>
                  <a:gd name="T22" fmla="*/ 1207 w 5754"/>
                  <a:gd name="T23" fmla="*/ 869 h 1114"/>
                  <a:gd name="T24" fmla="*/ 1329 w 5754"/>
                  <a:gd name="T25" fmla="*/ 910 h 1114"/>
                  <a:gd name="T26" fmla="*/ 1456 w 5754"/>
                  <a:gd name="T27" fmla="*/ 946 h 1114"/>
                  <a:gd name="T28" fmla="*/ 1592 w 5754"/>
                  <a:gd name="T29" fmla="*/ 979 h 1114"/>
                  <a:gd name="T30" fmla="*/ 1734 w 5754"/>
                  <a:gd name="T31" fmla="*/ 1007 h 1114"/>
                  <a:gd name="T32" fmla="*/ 1884 w 5754"/>
                  <a:gd name="T33" fmla="*/ 1030 h 1114"/>
                  <a:gd name="T34" fmla="*/ 2042 w 5754"/>
                  <a:gd name="T35" fmla="*/ 1049 h 1114"/>
                  <a:gd name="T36" fmla="*/ 2206 w 5754"/>
                  <a:gd name="T37" fmla="*/ 1060 h 1114"/>
                  <a:gd name="T38" fmla="*/ 2376 w 5754"/>
                  <a:gd name="T39" fmla="*/ 1065 h 1114"/>
                  <a:gd name="T40" fmla="*/ 2555 w 5754"/>
                  <a:gd name="T41" fmla="*/ 1064 h 1114"/>
                  <a:gd name="T42" fmla="*/ 2741 w 5754"/>
                  <a:gd name="T43" fmla="*/ 1054 h 1114"/>
                  <a:gd name="T44" fmla="*/ 2851 w 5754"/>
                  <a:gd name="T45" fmla="*/ 1047 h 1114"/>
                  <a:gd name="T46" fmla="*/ 3345 w 5754"/>
                  <a:gd name="T47" fmla="*/ 1017 h 1114"/>
                  <a:gd name="T48" fmla="*/ 3814 w 5754"/>
                  <a:gd name="T49" fmla="*/ 994 h 1114"/>
                  <a:gd name="T50" fmla="*/ 4331 w 5754"/>
                  <a:gd name="T51" fmla="*/ 981 h 1114"/>
                  <a:gd name="T52" fmla="*/ 4593 w 5754"/>
                  <a:gd name="T53" fmla="*/ 981 h 1114"/>
                  <a:gd name="T54" fmla="*/ 4845 w 5754"/>
                  <a:gd name="T55" fmla="*/ 985 h 1114"/>
                  <a:gd name="T56" fmla="*/ 5083 w 5754"/>
                  <a:gd name="T57" fmla="*/ 994 h 1114"/>
                  <a:gd name="T58" fmla="*/ 5300 w 5754"/>
                  <a:gd name="T59" fmla="*/ 1011 h 1114"/>
                  <a:gd name="T60" fmla="*/ 5488 w 5754"/>
                  <a:gd name="T61" fmla="*/ 1036 h 1114"/>
                  <a:gd name="T62" fmla="*/ 5608 w 5754"/>
                  <a:gd name="T63" fmla="*/ 1060 h 1114"/>
                  <a:gd name="T64" fmla="*/ 5674 w 5754"/>
                  <a:gd name="T65" fmla="*/ 1080 h 1114"/>
                  <a:gd name="T66" fmla="*/ 5730 w 5754"/>
                  <a:gd name="T67" fmla="*/ 1101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54" h="1114">
                    <a:moveTo>
                      <a:pt x="0" y="0"/>
                    </a:moveTo>
                    <a:lnTo>
                      <a:pt x="0" y="0"/>
                    </a:lnTo>
                    <a:lnTo>
                      <a:pt x="8" y="15"/>
                    </a:lnTo>
                    <a:lnTo>
                      <a:pt x="34" y="52"/>
                    </a:lnTo>
                    <a:lnTo>
                      <a:pt x="80" y="108"/>
                    </a:lnTo>
                    <a:lnTo>
                      <a:pt x="108" y="144"/>
                    </a:lnTo>
                    <a:lnTo>
                      <a:pt x="144" y="183"/>
                    </a:lnTo>
                    <a:lnTo>
                      <a:pt x="182" y="226"/>
                    </a:lnTo>
                    <a:lnTo>
                      <a:pt x="228" y="271"/>
                    </a:lnTo>
                    <a:lnTo>
                      <a:pt x="278" y="320"/>
                    </a:lnTo>
                    <a:lnTo>
                      <a:pt x="332" y="369"/>
                    </a:lnTo>
                    <a:lnTo>
                      <a:pt x="394" y="421"/>
                    </a:lnTo>
                    <a:lnTo>
                      <a:pt x="460" y="472"/>
                    </a:lnTo>
                    <a:lnTo>
                      <a:pt x="531" y="524"/>
                    </a:lnTo>
                    <a:lnTo>
                      <a:pt x="609" y="578"/>
                    </a:lnTo>
                    <a:lnTo>
                      <a:pt x="693" y="631"/>
                    </a:lnTo>
                    <a:lnTo>
                      <a:pt x="783" y="681"/>
                    </a:lnTo>
                    <a:lnTo>
                      <a:pt x="881" y="732"/>
                    </a:lnTo>
                    <a:lnTo>
                      <a:pt x="931" y="756"/>
                    </a:lnTo>
                    <a:lnTo>
                      <a:pt x="983" y="781"/>
                    </a:lnTo>
                    <a:lnTo>
                      <a:pt x="1037" y="803"/>
                    </a:lnTo>
                    <a:lnTo>
                      <a:pt x="1091" y="826"/>
                    </a:lnTo>
                    <a:lnTo>
                      <a:pt x="1149" y="848"/>
                    </a:lnTo>
                    <a:lnTo>
                      <a:pt x="1207" y="869"/>
                    </a:lnTo>
                    <a:lnTo>
                      <a:pt x="1267" y="889"/>
                    </a:lnTo>
                    <a:lnTo>
                      <a:pt x="1329" y="910"/>
                    </a:lnTo>
                    <a:lnTo>
                      <a:pt x="1393" y="929"/>
                    </a:lnTo>
                    <a:lnTo>
                      <a:pt x="1456" y="946"/>
                    </a:lnTo>
                    <a:lnTo>
                      <a:pt x="1524" y="962"/>
                    </a:lnTo>
                    <a:lnTo>
                      <a:pt x="1592" y="979"/>
                    </a:lnTo>
                    <a:lnTo>
                      <a:pt x="1662" y="994"/>
                    </a:lnTo>
                    <a:lnTo>
                      <a:pt x="1734" y="1007"/>
                    </a:lnTo>
                    <a:lnTo>
                      <a:pt x="1808" y="1019"/>
                    </a:lnTo>
                    <a:lnTo>
                      <a:pt x="1884" y="1030"/>
                    </a:lnTo>
                    <a:lnTo>
                      <a:pt x="1962" y="1039"/>
                    </a:lnTo>
                    <a:lnTo>
                      <a:pt x="2042" y="1049"/>
                    </a:lnTo>
                    <a:lnTo>
                      <a:pt x="2122" y="1054"/>
                    </a:lnTo>
                    <a:lnTo>
                      <a:pt x="2206" y="1060"/>
                    </a:lnTo>
                    <a:lnTo>
                      <a:pt x="2290" y="1064"/>
                    </a:lnTo>
                    <a:lnTo>
                      <a:pt x="2376" y="1065"/>
                    </a:lnTo>
                    <a:lnTo>
                      <a:pt x="2465" y="1065"/>
                    </a:lnTo>
                    <a:lnTo>
                      <a:pt x="2555" y="1064"/>
                    </a:lnTo>
                    <a:lnTo>
                      <a:pt x="2647" y="1060"/>
                    </a:lnTo>
                    <a:lnTo>
                      <a:pt x="2741" y="1054"/>
                    </a:lnTo>
                    <a:lnTo>
                      <a:pt x="2741" y="1054"/>
                    </a:lnTo>
                    <a:lnTo>
                      <a:pt x="2851" y="1047"/>
                    </a:lnTo>
                    <a:lnTo>
                      <a:pt x="3145" y="1028"/>
                    </a:lnTo>
                    <a:lnTo>
                      <a:pt x="3345" y="1017"/>
                    </a:lnTo>
                    <a:lnTo>
                      <a:pt x="3570" y="1006"/>
                    </a:lnTo>
                    <a:lnTo>
                      <a:pt x="3814" y="994"/>
                    </a:lnTo>
                    <a:lnTo>
                      <a:pt x="4070" y="987"/>
                    </a:lnTo>
                    <a:lnTo>
                      <a:pt x="4331" y="981"/>
                    </a:lnTo>
                    <a:lnTo>
                      <a:pt x="4463" y="981"/>
                    </a:lnTo>
                    <a:lnTo>
                      <a:pt x="4593" y="981"/>
                    </a:lnTo>
                    <a:lnTo>
                      <a:pt x="4721" y="981"/>
                    </a:lnTo>
                    <a:lnTo>
                      <a:pt x="4845" y="985"/>
                    </a:lnTo>
                    <a:lnTo>
                      <a:pt x="4967" y="989"/>
                    </a:lnTo>
                    <a:lnTo>
                      <a:pt x="5083" y="994"/>
                    </a:lnTo>
                    <a:lnTo>
                      <a:pt x="5195" y="1002"/>
                    </a:lnTo>
                    <a:lnTo>
                      <a:pt x="5300" y="1011"/>
                    </a:lnTo>
                    <a:lnTo>
                      <a:pt x="5398" y="1022"/>
                    </a:lnTo>
                    <a:lnTo>
                      <a:pt x="5488" y="1036"/>
                    </a:lnTo>
                    <a:lnTo>
                      <a:pt x="5570" y="1052"/>
                    </a:lnTo>
                    <a:lnTo>
                      <a:pt x="5608" y="1060"/>
                    </a:lnTo>
                    <a:lnTo>
                      <a:pt x="5642" y="1069"/>
                    </a:lnTo>
                    <a:lnTo>
                      <a:pt x="5674" y="1080"/>
                    </a:lnTo>
                    <a:lnTo>
                      <a:pt x="5704" y="1090"/>
                    </a:lnTo>
                    <a:lnTo>
                      <a:pt x="5730" y="1101"/>
                    </a:lnTo>
                    <a:lnTo>
                      <a:pt x="5754" y="1114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bg2">
                        <a:lumMod val="20000"/>
                        <a:lumOff val="80000"/>
                        <a:alpha val="18000"/>
                      </a:schemeClr>
                    </a:gs>
                    <a:gs pos="83000">
                      <a:schemeClr val="tx1">
                        <a:alpha val="50000"/>
                      </a:schemeClr>
                    </a:gs>
                    <a:gs pos="44000">
                      <a:schemeClr val="bg2">
                        <a:lumMod val="40000"/>
                        <a:lumOff val="60000"/>
                        <a:alpha val="42000"/>
                      </a:schemeClr>
                    </a:gs>
                    <a:gs pos="100000">
                      <a:schemeClr val="bg1">
                        <a:lumMod val="75000"/>
                        <a:alpha val="50000"/>
                      </a:schemeClr>
                    </a:gs>
                  </a:gsLst>
                  <a:lin ang="1080000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3175" y="5148263"/>
                <a:ext cx="9134475" cy="1512888"/>
              </a:xfrm>
              <a:custGeom>
                <a:avLst/>
                <a:gdLst>
                  <a:gd name="T0" fmla="*/ 0 w 5754"/>
                  <a:gd name="T1" fmla="*/ 0 h 953"/>
                  <a:gd name="T2" fmla="*/ 36 w 5754"/>
                  <a:gd name="T3" fmla="*/ 47 h 953"/>
                  <a:gd name="T4" fmla="*/ 112 w 5754"/>
                  <a:gd name="T5" fmla="*/ 133 h 953"/>
                  <a:gd name="T6" fmla="*/ 188 w 5754"/>
                  <a:gd name="T7" fmla="*/ 208 h 953"/>
                  <a:gd name="T8" fmla="*/ 286 w 5754"/>
                  <a:gd name="T9" fmla="*/ 294 h 953"/>
                  <a:gd name="T10" fmla="*/ 408 w 5754"/>
                  <a:gd name="T11" fmla="*/ 386 h 953"/>
                  <a:gd name="T12" fmla="*/ 551 w 5754"/>
                  <a:gd name="T13" fmla="*/ 481 h 953"/>
                  <a:gd name="T14" fmla="*/ 721 w 5754"/>
                  <a:gd name="T15" fmla="*/ 575 h 953"/>
                  <a:gd name="T16" fmla="*/ 915 w 5754"/>
                  <a:gd name="T17" fmla="*/ 665 h 953"/>
                  <a:gd name="T18" fmla="*/ 1079 w 5754"/>
                  <a:gd name="T19" fmla="*/ 729 h 953"/>
                  <a:gd name="T20" fmla="*/ 1197 w 5754"/>
                  <a:gd name="T21" fmla="*/ 768 h 953"/>
                  <a:gd name="T22" fmla="*/ 1321 w 5754"/>
                  <a:gd name="T23" fmla="*/ 803 h 953"/>
                  <a:gd name="T24" fmla="*/ 1452 w 5754"/>
                  <a:gd name="T25" fmla="*/ 837 h 953"/>
                  <a:gd name="T26" fmla="*/ 1590 w 5754"/>
                  <a:gd name="T27" fmla="*/ 865 h 953"/>
                  <a:gd name="T28" fmla="*/ 1736 w 5754"/>
                  <a:gd name="T29" fmla="*/ 890 h 953"/>
                  <a:gd name="T30" fmla="*/ 1890 w 5754"/>
                  <a:gd name="T31" fmla="*/ 910 h 953"/>
                  <a:gd name="T32" fmla="*/ 2052 w 5754"/>
                  <a:gd name="T33" fmla="*/ 925 h 953"/>
                  <a:gd name="T34" fmla="*/ 2220 w 5754"/>
                  <a:gd name="T35" fmla="*/ 935 h 953"/>
                  <a:gd name="T36" fmla="*/ 2398 w 5754"/>
                  <a:gd name="T37" fmla="*/ 936 h 953"/>
                  <a:gd name="T38" fmla="*/ 2581 w 5754"/>
                  <a:gd name="T39" fmla="*/ 935 h 953"/>
                  <a:gd name="T40" fmla="*/ 2775 w 5754"/>
                  <a:gd name="T41" fmla="*/ 923 h 953"/>
                  <a:gd name="T42" fmla="*/ 2875 w 5754"/>
                  <a:gd name="T43" fmla="*/ 916 h 953"/>
                  <a:gd name="T44" fmla="*/ 3257 w 5754"/>
                  <a:gd name="T45" fmla="*/ 888 h 953"/>
                  <a:gd name="T46" fmla="*/ 3660 w 5754"/>
                  <a:gd name="T47" fmla="*/ 865 h 953"/>
                  <a:gd name="T48" fmla="*/ 4136 w 5754"/>
                  <a:gd name="T49" fmla="*/ 845 h 953"/>
                  <a:gd name="T50" fmla="*/ 4633 w 5754"/>
                  <a:gd name="T51" fmla="*/ 835 h 953"/>
                  <a:gd name="T52" fmla="*/ 4875 w 5754"/>
                  <a:gd name="T53" fmla="*/ 837 h 953"/>
                  <a:gd name="T54" fmla="*/ 5103 w 5754"/>
                  <a:gd name="T55" fmla="*/ 847 h 953"/>
                  <a:gd name="T56" fmla="*/ 5312 w 5754"/>
                  <a:gd name="T57" fmla="*/ 862 h 953"/>
                  <a:gd name="T58" fmla="*/ 5494 w 5754"/>
                  <a:gd name="T59" fmla="*/ 882 h 953"/>
                  <a:gd name="T60" fmla="*/ 5644 w 5754"/>
                  <a:gd name="T61" fmla="*/ 914 h 953"/>
                  <a:gd name="T62" fmla="*/ 5704 w 5754"/>
                  <a:gd name="T63" fmla="*/ 933 h 953"/>
                  <a:gd name="T64" fmla="*/ 5754 w 5754"/>
                  <a:gd name="T65" fmla="*/ 953 h 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754" h="953">
                    <a:moveTo>
                      <a:pt x="0" y="0"/>
                    </a:moveTo>
                    <a:lnTo>
                      <a:pt x="0" y="0"/>
                    </a:lnTo>
                    <a:lnTo>
                      <a:pt x="8" y="13"/>
                    </a:lnTo>
                    <a:lnTo>
                      <a:pt x="36" y="47"/>
                    </a:lnTo>
                    <a:lnTo>
                      <a:pt x="82" y="101"/>
                    </a:lnTo>
                    <a:lnTo>
                      <a:pt x="112" y="133"/>
                    </a:lnTo>
                    <a:lnTo>
                      <a:pt x="148" y="170"/>
                    </a:lnTo>
                    <a:lnTo>
                      <a:pt x="188" y="208"/>
                    </a:lnTo>
                    <a:lnTo>
                      <a:pt x="234" y="251"/>
                    </a:lnTo>
                    <a:lnTo>
                      <a:pt x="286" y="294"/>
                    </a:lnTo>
                    <a:lnTo>
                      <a:pt x="344" y="339"/>
                    </a:lnTo>
                    <a:lnTo>
                      <a:pt x="408" y="386"/>
                    </a:lnTo>
                    <a:lnTo>
                      <a:pt x="476" y="433"/>
                    </a:lnTo>
                    <a:lnTo>
                      <a:pt x="551" y="481"/>
                    </a:lnTo>
                    <a:lnTo>
                      <a:pt x="633" y="528"/>
                    </a:lnTo>
                    <a:lnTo>
                      <a:pt x="721" y="575"/>
                    </a:lnTo>
                    <a:lnTo>
                      <a:pt x="815" y="620"/>
                    </a:lnTo>
                    <a:lnTo>
                      <a:pt x="915" y="665"/>
                    </a:lnTo>
                    <a:lnTo>
                      <a:pt x="1023" y="708"/>
                    </a:lnTo>
                    <a:lnTo>
                      <a:pt x="1079" y="729"/>
                    </a:lnTo>
                    <a:lnTo>
                      <a:pt x="1137" y="749"/>
                    </a:lnTo>
                    <a:lnTo>
                      <a:pt x="1197" y="768"/>
                    </a:lnTo>
                    <a:lnTo>
                      <a:pt x="1257" y="787"/>
                    </a:lnTo>
                    <a:lnTo>
                      <a:pt x="1321" y="803"/>
                    </a:lnTo>
                    <a:lnTo>
                      <a:pt x="1385" y="820"/>
                    </a:lnTo>
                    <a:lnTo>
                      <a:pt x="1452" y="837"/>
                    </a:lnTo>
                    <a:lnTo>
                      <a:pt x="1520" y="852"/>
                    </a:lnTo>
                    <a:lnTo>
                      <a:pt x="1590" y="865"/>
                    </a:lnTo>
                    <a:lnTo>
                      <a:pt x="1662" y="878"/>
                    </a:lnTo>
                    <a:lnTo>
                      <a:pt x="1736" y="890"/>
                    </a:lnTo>
                    <a:lnTo>
                      <a:pt x="1812" y="901"/>
                    </a:lnTo>
                    <a:lnTo>
                      <a:pt x="1890" y="910"/>
                    </a:lnTo>
                    <a:lnTo>
                      <a:pt x="1970" y="918"/>
                    </a:lnTo>
                    <a:lnTo>
                      <a:pt x="2052" y="925"/>
                    </a:lnTo>
                    <a:lnTo>
                      <a:pt x="2136" y="931"/>
                    </a:lnTo>
                    <a:lnTo>
                      <a:pt x="2220" y="935"/>
                    </a:lnTo>
                    <a:lnTo>
                      <a:pt x="2308" y="936"/>
                    </a:lnTo>
                    <a:lnTo>
                      <a:pt x="2398" y="936"/>
                    </a:lnTo>
                    <a:lnTo>
                      <a:pt x="2489" y="936"/>
                    </a:lnTo>
                    <a:lnTo>
                      <a:pt x="2581" y="935"/>
                    </a:lnTo>
                    <a:lnTo>
                      <a:pt x="2677" y="931"/>
                    </a:lnTo>
                    <a:lnTo>
                      <a:pt x="2775" y="923"/>
                    </a:lnTo>
                    <a:lnTo>
                      <a:pt x="2875" y="916"/>
                    </a:lnTo>
                    <a:lnTo>
                      <a:pt x="2875" y="916"/>
                    </a:lnTo>
                    <a:lnTo>
                      <a:pt x="2979" y="908"/>
                    </a:lnTo>
                    <a:lnTo>
                      <a:pt x="3257" y="888"/>
                    </a:lnTo>
                    <a:lnTo>
                      <a:pt x="3446" y="877"/>
                    </a:lnTo>
                    <a:lnTo>
                      <a:pt x="3660" y="865"/>
                    </a:lnTo>
                    <a:lnTo>
                      <a:pt x="3892" y="854"/>
                    </a:lnTo>
                    <a:lnTo>
                      <a:pt x="4136" y="845"/>
                    </a:lnTo>
                    <a:lnTo>
                      <a:pt x="4385" y="839"/>
                    </a:lnTo>
                    <a:lnTo>
                      <a:pt x="4633" y="835"/>
                    </a:lnTo>
                    <a:lnTo>
                      <a:pt x="4755" y="835"/>
                    </a:lnTo>
                    <a:lnTo>
                      <a:pt x="4875" y="837"/>
                    </a:lnTo>
                    <a:lnTo>
                      <a:pt x="4991" y="841"/>
                    </a:lnTo>
                    <a:lnTo>
                      <a:pt x="5103" y="847"/>
                    </a:lnTo>
                    <a:lnTo>
                      <a:pt x="5211" y="852"/>
                    </a:lnTo>
                    <a:lnTo>
                      <a:pt x="5312" y="862"/>
                    </a:lnTo>
                    <a:lnTo>
                      <a:pt x="5406" y="871"/>
                    </a:lnTo>
                    <a:lnTo>
                      <a:pt x="5494" y="882"/>
                    </a:lnTo>
                    <a:lnTo>
                      <a:pt x="5572" y="897"/>
                    </a:lnTo>
                    <a:lnTo>
                      <a:pt x="5644" y="914"/>
                    </a:lnTo>
                    <a:lnTo>
                      <a:pt x="5674" y="923"/>
                    </a:lnTo>
                    <a:lnTo>
                      <a:pt x="5704" y="933"/>
                    </a:lnTo>
                    <a:lnTo>
                      <a:pt x="5730" y="944"/>
                    </a:lnTo>
                    <a:lnTo>
                      <a:pt x="5754" y="953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bg2">
                        <a:lumMod val="20000"/>
                        <a:lumOff val="80000"/>
                        <a:alpha val="18000"/>
                      </a:schemeClr>
                    </a:gs>
                    <a:gs pos="83000">
                      <a:schemeClr val="tx1">
                        <a:alpha val="50000"/>
                      </a:schemeClr>
                    </a:gs>
                    <a:gs pos="44000">
                      <a:schemeClr val="bg2">
                        <a:lumMod val="40000"/>
                        <a:lumOff val="60000"/>
                        <a:alpha val="42000"/>
                      </a:schemeClr>
                    </a:gs>
                    <a:gs pos="100000">
                      <a:schemeClr val="bg1">
                        <a:lumMod val="75000"/>
                        <a:alpha val="50000"/>
                      </a:schemeClr>
                    </a:gs>
                  </a:gsLst>
                  <a:lin ang="1080000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3175" y="5353050"/>
                <a:ext cx="9134475" cy="1290638"/>
              </a:xfrm>
              <a:custGeom>
                <a:avLst/>
                <a:gdLst>
                  <a:gd name="T0" fmla="*/ 0 w 5754"/>
                  <a:gd name="T1" fmla="*/ 0 h 813"/>
                  <a:gd name="T2" fmla="*/ 36 w 5754"/>
                  <a:gd name="T3" fmla="*/ 43 h 813"/>
                  <a:gd name="T4" fmla="*/ 116 w 5754"/>
                  <a:gd name="T5" fmla="*/ 122 h 813"/>
                  <a:gd name="T6" fmla="*/ 194 w 5754"/>
                  <a:gd name="T7" fmla="*/ 191 h 813"/>
                  <a:gd name="T8" fmla="*/ 296 w 5754"/>
                  <a:gd name="T9" fmla="*/ 268 h 813"/>
                  <a:gd name="T10" fmla="*/ 422 w 5754"/>
                  <a:gd name="T11" fmla="*/ 350 h 813"/>
                  <a:gd name="T12" fmla="*/ 571 w 5754"/>
                  <a:gd name="T13" fmla="*/ 437 h 813"/>
                  <a:gd name="T14" fmla="*/ 747 w 5754"/>
                  <a:gd name="T15" fmla="*/ 519 h 813"/>
                  <a:gd name="T16" fmla="*/ 951 w 5754"/>
                  <a:gd name="T17" fmla="*/ 600 h 813"/>
                  <a:gd name="T18" fmla="*/ 1121 w 5754"/>
                  <a:gd name="T19" fmla="*/ 654 h 813"/>
                  <a:gd name="T20" fmla="*/ 1245 w 5754"/>
                  <a:gd name="T21" fmla="*/ 688 h 813"/>
                  <a:gd name="T22" fmla="*/ 1375 w 5754"/>
                  <a:gd name="T23" fmla="*/ 718 h 813"/>
                  <a:gd name="T24" fmla="*/ 1512 w 5754"/>
                  <a:gd name="T25" fmla="*/ 744 h 813"/>
                  <a:gd name="T26" fmla="*/ 1658 w 5754"/>
                  <a:gd name="T27" fmla="*/ 768 h 813"/>
                  <a:gd name="T28" fmla="*/ 1810 w 5754"/>
                  <a:gd name="T29" fmla="*/ 787 h 813"/>
                  <a:gd name="T30" fmla="*/ 1972 w 5754"/>
                  <a:gd name="T31" fmla="*/ 800 h 813"/>
                  <a:gd name="T32" fmla="*/ 2142 w 5754"/>
                  <a:gd name="T33" fmla="*/ 809 h 813"/>
                  <a:gd name="T34" fmla="*/ 2320 w 5754"/>
                  <a:gd name="T35" fmla="*/ 813 h 813"/>
                  <a:gd name="T36" fmla="*/ 2505 w 5754"/>
                  <a:gd name="T37" fmla="*/ 811 h 813"/>
                  <a:gd name="T38" fmla="*/ 2699 w 5754"/>
                  <a:gd name="T39" fmla="*/ 804 h 813"/>
                  <a:gd name="T40" fmla="*/ 2903 w 5754"/>
                  <a:gd name="T41" fmla="*/ 789 h 813"/>
                  <a:gd name="T42" fmla="*/ 3007 w 5754"/>
                  <a:gd name="T43" fmla="*/ 778 h 813"/>
                  <a:gd name="T44" fmla="*/ 3368 w 5754"/>
                  <a:gd name="T45" fmla="*/ 749 h 813"/>
                  <a:gd name="T46" fmla="*/ 3750 w 5754"/>
                  <a:gd name="T47" fmla="*/ 723 h 813"/>
                  <a:gd name="T48" fmla="*/ 4202 w 5754"/>
                  <a:gd name="T49" fmla="*/ 703 h 813"/>
                  <a:gd name="T50" fmla="*/ 4675 w 5754"/>
                  <a:gd name="T51" fmla="*/ 691 h 813"/>
                  <a:gd name="T52" fmla="*/ 4905 w 5754"/>
                  <a:gd name="T53" fmla="*/ 691 h 813"/>
                  <a:gd name="T54" fmla="*/ 5123 w 5754"/>
                  <a:gd name="T55" fmla="*/ 697 h 813"/>
                  <a:gd name="T56" fmla="*/ 5322 w 5754"/>
                  <a:gd name="T57" fmla="*/ 710 h 813"/>
                  <a:gd name="T58" fmla="*/ 5498 w 5754"/>
                  <a:gd name="T59" fmla="*/ 729 h 813"/>
                  <a:gd name="T60" fmla="*/ 5644 w 5754"/>
                  <a:gd name="T61" fmla="*/ 757 h 813"/>
                  <a:gd name="T62" fmla="*/ 5704 w 5754"/>
                  <a:gd name="T63" fmla="*/ 776 h 813"/>
                  <a:gd name="T64" fmla="*/ 5754 w 5754"/>
                  <a:gd name="T65" fmla="*/ 794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754" h="813">
                    <a:moveTo>
                      <a:pt x="0" y="0"/>
                    </a:moveTo>
                    <a:lnTo>
                      <a:pt x="0" y="0"/>
                    </a:lnTo>
                    <a:lnTo>
                      <a:pt x="8" y="11"/>
                    </a:lnTo>
                    <a:lnTo>
                      <a:pt x="36" y="43"/>
                    </a:lnTo>
                    <a:lnTo>
                      <a:pt x="84" y="92"/>
                    </a:lnTo>
                    <a:lnTo>
                      <a:pt x="116" y="122"/>
                    </a:lnTo>
                    <a:lnTo>
                      <a:pt x="152" y="156"/>
                    </a:lnTo>
                    <a:lnTo>
                      <a:pt x="194" y="191"/>
                    </a:lnTo>
                    <a:lnTo>
                      <a:pt x="242" y="229"/>
                    </a:lnTo>
                    <a:lnTo>
                      <a:pt x="296" y="268"/>
                    </a:lnTo>
                    <a:lnTo>
                      <a:pt x="356" y="309"/>
                    </a:lnTo>
                    <a:lnTo>
                      <a:pt x="422" y="350"/>
                    </a:lnTo>
                    <a:lnTo>
                      <a:pt x="493" y="393"/>
                    </a:lnTo>
                    <a:lnTo>
                      <a:pt x="571" y="437"/>
                    </a:lnTo>
                    <a:lnTo>
                      <a:pt x="655" y="478"/>
                    </a:lnTo>
                    <a:lnTo>
                      <a:pt x="747" y="519"/>
                    </a:lnTo>
                    <a:lnTo>
                      <a:pt x="845" y="560"/>
                    </a:lnTo>
                    <a:lnTo>
                      <a:pt x="951" y="600"/>
                    </a:lnTo>
                    <a:lnTo>
                      <a:pt x="1063" y="635"/>
                    </a:lnTo>
                    <a:lnTo>
                      <a:pt x="1121" y="654"/>
                    </a:lnTo>
                    <a:lnTo>
                      <a:pt x="1181" y="671"/>
                    </a:lnTo>
                    <a:lnTo>
                      <a:pt x="1245" y="688"/>
                    </a:lnTo>
                    <a:lnTo>
                      <a:pt x="1309" y="703"/>
                    </a:lnTo>
                    <a:lnTo>
                      <a:pt x="1375" y="718"/>
                    </a:lnTo>
                    <a:lnTo>
                      <a:pt x="1442" y="731"/>
                    </a:lnTo>
                    <a:lnTo>
                      <a:pt x="1512" y="744"/>
                    </a:lnTo>
                    <a:lnTo>
                      <a:pt x="1584" y="757"/>
                    </a:lnTo>
                    <a:lnTo>
                      <a:pt x="1658" y="768"/>
                    </a:lnTo>
                    <a:lnTo>
                      <a:pt x="1732" y="778"/>
                    </a:lnTo>
                    <a:lnTo>
                      <a:pt x="1810" y="787"/>
                    </a:lnTo>
                    <a:lnTo>
                      <a:pt x="1890" y="794"/>
                    </a:lnTo>
                    <a:lnTo>
                      <a:pt x="1972" y="800"/>
                    </a:lnTo>
                    <a:lnTo>
                      <a:pt x="2056" y="806"/>
                    </a:lnTo>
                    <a:lnTo>
                      <a:pt x="2142" y="809"/>
                    </a:lnTo>
                    <a:lnTo>
                      <a:pt x="2230" y="813"/>
                    </a:lnTo>
                    <a:lnTo>
                      <a:pt x="2320" y="813"/>
                    </a:lnTo>
                    <a:lnTo>
                      <a:pt x="2411" y="813"/>
                    </a:lnTo>
                    <a:lnTo>
                      <a:pt x="2505" y="811"/>
                    </a:lnTo>
                    <a:lnTo>
                      <a:pt x="2601" y="807"/>
                    </a:lnTo>
                    <a:lnTo>
                      <a:pt x="2699" y="804"/>
                    </a:lnTo>
                    <a:lnTo>
                      <a:pt x="2799" y="796"/>
                    </a:lnTo>
                    <a:lnTo>
                      <a:pt x="2903" y="789"/>
                    </a:lnTo>
                    <a:lnTo>
                      <a:pt x="3007" y="778"/>
                    </a:lnTo>
                    <a:lnTo>
                      <a:pt x="3007" y="778"/>
                    </a:lnTo>
                    <a:lnTo>
                      <a:pt x="3107" y="770"/>
                    </a:lnTo>
                    <a:lnTo>
                      <a:pt x="3368" y="749"/>
                    </a:lnTo>
                    <a:lnTo>
                      <a:pt x="3548" y="736"/>
                    </a:lnTo>
                    <a:lnTo>
                      <a:pt x="3750" y="723"/>
                    </a:lnTo>
                    <a:lnTo>
                      <a:pt x="3970" y="712"/>
                    </a:lnTo>
                    <a:lnTo>
                      <a:pt x="4202" y="703"/>
                    </a:lnTo>
                    <a:lnTo>
                      <a:pt x="4439" y="695"/>
                    </a:lnTo>
                    <a:lnTo>
                      <a:pt x="4675" y="691"/>
                    </a:lnTo>
                    <a:lnTo>
                      <a:pt x="4791" y="689"/>
                    </a:lnTo>
                    <a:lnTo>
                      <a:pt x="4905" y="691"/>
                    </a:lnTo>
                    <a:lnTo>
                      <a:pt x="5017" y="693"/>
                    </a:lnTo>
                    <a:lnTo>
                      <a:pt x="5123" y="697"/>
                    </a:lnTo>
                    <a:lnTo>
                      <a:pt x="5227" y="703"/>
                    </a:lnTo>
                    <a:lnTo>
                      <a:pt x="5322" y="710"/>
                    </a:lnTo>
                    <a:lnTo>
                      <a:pt x="5414" y="719"/>
                    </a:lnTo>
                    <a:lnTo>
                      <a:pt x="5498" y="729"/>
                    </a:lnTo>
                    <a:lnTo>
                      <a:pt x="5576" y="742"/>
                    </a:lnTo>
                    <a:lnTo>
                      <a:pt x="5644" y="757"/>
                    </a:lnTo>
                    <a:lnTo>
                      <a:pt x="5676" y="766"/>
                    </a:lnTo>
                    <a:lnTo>
                      <a:pt x="5704" y="776"/>
                    </a:lnTo>
                    <a:lnTo>
                      <a:pt x="5730" y="785"/>
                    </a:lnTo>
                    <a:lnTo>
                      <a:pt x="5754" y="794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bg2">
                        <a:lumMod val="20000"/>
                        <a:lumOff val="80000"/>
                        <a:alpha val="18000"/>
                      </a:schemeClr>
                    </a:gs>
                    <a:gs pos="83000">
                      <a:schemeClr val="tx1">
                        <a:alpha val="50000"/>
                      </a:schemeClr>
                    </a:gs>
                    <a:gs pos="44000">
                      <a:schemeClr val="bg2">
                        <a:lumMod val="40000"/>
                        <a:lumOff val="60000"/>
                        <a:alpha val="42000"/>
                      </a:schemeClr>
                    </a:gs>
                    <a:gs pos="100000">
                      <a:schemeClr val="bg1">
                        <a:lumMod val="75000"/>
                        <a:alpha val="50000"/>
                      </a:schemeClr>
                    </a:gs>
                  </a:gsLst>
                  <a:lin ang="1080000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3175" y="5557838"/>
                <a:ext cx="9134475" cy="1103313"/>
              </a:xfrm>
              <a:custGeom>
                <a:avLst/>
                <a:gdLst>
                  <a:gd name="T0" fmla="*/ 0 w 5754"/>
                  <a:gd name="T1" fmla="*/ 0 h 695"/>
                  <a:gd name="T2" fmla="*/ 38 w 5754"/>
                  <a:gd name="T3" fmla="*/ 40 h 695"/>
                  <a:gd name="T4" fmla="*/ 118 w 5754"/>
                  <a:gd name="T5" fmla="*/ 111 h 695"/>
                  <a:gd name="T6" fmla="*/ 200 w 5754"/>
                  <a:gd name="T7" fmla="*/ 173 h 695"/>
                  <a:gd name="T8" fmla="*/ 306 w 5754"/>
                  <a:gd name="T9" fmla="*/ 242 h 695"/>
                  <a:gd name="T10" fmla="*/ 436 w 5754"/>
                  <a:gd name="T11" fmla="*/ 317 h 695"/>
                  <a:gd name="T12" fmla="*/ 591 w 5754"/>
                  <a:gd name="T13" fmla="*/ 392 h 695"/>
                  <a:gd name="T14" fmla="*/ 773 w 5754"/>
                  <a:gd name="T15" fmla="*/ 465 h 695"/>
                  <a:gd name="T16" fmla="*/ 985 w 5754"/>
                  <a:gd name="T17" fmla="*/ 532 h 695"/>
                  <a:gd name="T18" fmla="*/ 1227 w 5754"/>
                  <a:gd name="T19" fmla="*/ 592 h 695"/>
                  <a:gd name="T20" fmla="*/ 1359 w 5754"/>
                  <a:gd name="T21" fmla="*/ 619 h 695"/>
                  <a:gd name="T22" fmla="*/ 1498 w 5754"/>
                  <a:gd name="T23" fmla="*/ 641 h 695"/>
                  <a:gd name="T24" fmla="*/ 1646 w 5754"/>
                  <a:gd name="T25" fmla="*/ 662 h 695"/>
                  <a:gd name="T26" fmla="*/ 1804 w 5754"/>
                  <a:gd name="T27" fmla="*/ 677 h 695"/>
                  <a:gd name="T28" fmla="*/ 1968 w 5754"/>
                  <a:gd name="T29" fmla="*/ 688 h 695"/>
                  <a:gd name="T30" fmla="*/ 2142 w 5754"/>
                  <a:gd name="T31" fmla="*/ 693 h 695"/>
                  <a:gd name="T32" fmla="*/ 2324 w 5754"/>
                  <a:gd name="T33" fmla="*/ 695 h 695"/>
                  <a:gd name="T34" fmla="*/ 2513 w 5754"/>
                  <a:gd name="T35" fmla="*/ 690 h 695"/>
                  <a:gd name="T36" fmla="*/ 2713 w 5754"/>
                  <a:gd name="T37" fmla="*/ 678 h 695"/>
                  <a:gd name="T38" fmla="*/ 2923 w 5754"/>
                  <a:gd name="T39" fmla="*/ 662 h 695"/>
                  <a:gd name="T40" fmla="*/ 3141 w 5754"/>
                  <a:gd name="T41" fmla="*/ 639 h 695"/>
                  <a:gd name="T42" fmla="*/ 3233 w 5754"/>
                  <a:gd name="T43" fmla="*/ 630 h 695"/>
                  <a:gd name="T44" fmla="*/ 3650 w 5754"/>
                  <a:gd name="T45" fmla="*/ 596 h 695"/>
                  <a:gd name="T46" fmla="*/ 4048 w 5754"/>
                  <a:gd name="T47" fmla="*/ 570 h 695"/>
                  <a:gd name="T48" fmla="*/ 4491 w 5754"/>
                  <a:gd name="T49" fmla="*/ 551 h 695"/>
                  <a:gd name="T50" fmla="*/ 4827 w 5754"/>
                  <a:gd name="T51" fmla="*/ 544 h 695"/>
                  <a:gd name="T52" fmla="*/ 5041 w 5754"/>
                  <a:gd name="T53" fmla="*/ 545 h 695"/>
                  <a:gd name="T54" fmla="*/ 5241 w 5754"/>
                  <a:gd name="T55" fmla="*/ 553 h 695"/>
                  <a:gd name="T56" fmla="*/ 5422 w 5754"/>
                  <a:gd name="T57" fmla="*/ 566 h 695"/>
                  <a:gd name="T58" fmla="*/ 5578 w 5754"/>
                  <a:gd name="T59" fmla="*/ 589 h 695"/>
                  <a:gd name="T60" fmla="*/ 5704 w 5754"/>
                  <a:gd name="T61" fmla="*/ 617 h 695"/>
                  <a:gd name="T62" fmla="*/ 5754 w 5754"/>
                  <a:gd name="T63" fmla="*/ 63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54" h="695">
                    <a:moveTo>
                      <a:pt x="0" y="0"/>
                    </a:moveTo>
                    <a:lnTo>
                      <a:pt x="0" y="0"/>
                    </a:lnTo>
                    <a:lnTo>
                      <a:pt x="10" y="12"/>
                    </a:lnTo>
                    <a:lnTo>
                      <a:pt x="38" y="40"/>
                    </a:lnTo>
                    <a:lnTo>
                      <a:pt x="86" y="85"/>
                    </a:lnTo>
                    <a:lnTo>
                      <a:pt x="118" y="111"/>
                    </a:lnTo>
                    <a:lnTo>
                      <a:pt x="156" y="141"/>
                    </a:lnTo>
                    <a:lnTo>
                      <a:pt x="200" y="173"/>
                    </a:lnTo>
                    <a:lnTo>
                      <a:pt x="250" y="206"/>
                    </a:lnTo>
                    <a:lnTo>
                      <a:pt x="306" y="242"/>
                    </a:lnTo>
                    <a:lnTo>
                      <a:pt x="368" y="279"/>
                    </a:lnTo>
                    <a:lnTo>
                      <a:pt x="436" y="317"/>
                    </a:lnTo>
                    <a:lnTo>
                      <a:pt x="509" y="354"/>
                    </a:lnTo>
                    <a:lnTo>
                      <a:pt x="591" y="392"/>
                    </a:lnTo>
                    <a:lnTo>
                      <a:pt x="679" y="427"/>
                    </a:lnTo>
                    <a:lnTo>
                      <a:pt x="773" y="465"/>
                    </a:lnTo>
                    <a:lnTo>
                      <a:pt x="875" y="499"/>
                    </a:lnTo>
                    <a:lnTo>
                      <a:pt x="985" y="532"/>
                    </a:lnTo>
                    <a:lnTo>
                      <a:pt x="1103" y="564"/>
                    </a:lnTo>
                    <a:lnTo>
                      <a:pt x="1227" y="592"/>
                    </a:lnTo>
                    <a:lnTo>
                      <a:pt x="1291" y="605"/>
                    </a:lnTo>
                    <a:lnTo>
                      <a:pt x="1359" y="619"/>
                    </a:lnTo>
                    <a:lnTo>
                      <a:pt x="1429" y="632"/>
                    </a:lnTo>
                    <a:lnTo>
                      <a:pt x="1498" y="641"/>
                    </a:lnTo>
                    <a:lnTo>
                      <a:pt x="1572" y="652"/>
                    </a:lnTo>
                    <a:lnTo>
                      <a:pt x="1646" y="662"/>
                    </a:lnTo>
                    <a:lnTo>
                      <a:pt x="1724" y="669"/>
                    </a:lnTo>
                    <a:lnTo>
                      <a:pt x="1804" y="677"/>
                    </a:lnTo>
                    <a:lnTo>
                      <a:pt x="1884" y="682"/>
                    </a:lnTo>
                    <a:lnTo>
                      <a:pt x="1968" y="688"/>
                    </a:lnTo>
                    <a:lnTo>
                      <a:pt x="2054" y="692"/>
                    </a:lnTo>
                    <a:lnTo>
                      <a:pt x="2142" y="693"/>
                    </a:lnTo>
                    <a:lnTo>
                      <a:pt x="2232" y="695"/>
                    </a:lnTo>
                    <a:lnTo>
                      <a:pt x="2324" y="695"/>
                    </a:lnTo>
                    <a:lnTo>
                      <a:pt x="2417" y="693"/>
                    </a:lnTo>
                    <a:lnTo>
                      <a:pt x="2513" y="690"/>
                    </a:lnTo>
                    <a:lnTo>
                      <a:pt x="2613" y="686"/>
                    </a:lnTo>
                    <a:lnTo>
                      <a:pt x="2713" y="678"/>
                    </a:lnTo>
                    <a:lnTo>
                      <a:pt x="2817" y="671"/>
                    </a:lnTo>
                    <a:lnTo>
                      <a:pt x="2923" y="662"/>
                    </a:lnTo>
                    <a:lnTo>
                      <a:pt x="3031" y="652"/>
                    </a:lnTo>
                    <a:lnTo>
                      <a:pt x="3141" y="639"/>
                    </a:lnTo>
                    <a:lnTo>
                      <a:pt x="3141" y="639"/>
                    </a:lnTo>
                    <a:lnTo>
                      <a:pt x="3233" y="630"/>
                    </a:lnTo>
                    <a:lnTo>
                      <a:pt x="3482" y="609"/>
                    </a:lnTo>
                    <a:lnTo>
                      <a:pt x="3650" y="596"/>
                    </a:lnTo>
                    <a:lnTo>
                      <a:pt x="3840" y="583"/>
                    </a:lnTo>
                    <a:lnTo>
                      <a:pt x="4048" y="570"/>
                    </a:lnTo>
                    <a:lnTo>
                      <a:pt x="4268" y="559"/>
                    </a:lnTo>
                    <a:lnTo>
                      <a:pt x="4491" y="551"/>
                    </a:lnTo>
                    <a:lnTo>
                      <a:pt x="4715" y="545"/>
                    </a:lnTo>
                    <a:lnTo>
                      <a:pt x="4827" y="544"/>
                    </a:lnTo>
                    <a:lnTo>
                      <a:pt x="4935" y="544"/>
                    </a:lnTo>
                    <a:lnTo>
                      <a:pt x="5041" y="545"/>
                    </a:lnTo>
                    <a:lnTo>
                      <a:pt x="5143" y="549"/>
                    </a:lnTo>
                    <a:lnTo>
                      <a:pt x="5241" y="553"/>
                    </a:lnTo>
                    <a:lnTo>
                      <a:pt x="5334" y="559"/>
                    </a:lnTo>
                    <a:lnTo>
                      <a:pt x="5422" y="566"/>
                    </a:lnTo>
                    <a:lnTo>
                      <a:pt x="5504" y="575"/>
                    </a:lnTo>
                    <a:lnTo>
                      <a:pt x="5578" y="589"/>
                    </a:lnTo>
                    <a:lnTo>
                      <a:pt x="5646" y="602"/>
                    </a:lnTo>
                    <a:lnTo>
                      <a:pt x="5704" y="617"/>
                    </a:lnTo>
                    <a:lnTo>
                      <a:pt x="5730" y="626"/>
                    </a:lnTo>
                    <a:lnTo>
                      <a:pt x="5754" y="635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bg2">
                        <a:lumMod val="20000"/>
                        <a:lumOff val="80000"/>
                        <a:alpha val="18000"/>
                      </a:schemeClr>
                    </a:gs>
                    <a:gs pos="83000">
                      <a:schemeClr val="tx1">
                        <a:alpha val="50000"/>
                      </a:schemeClr>
                    </a:gs>
                    <a:gs pos="44000">
                      <a:schemeClr val="bg2">
                        <a:lumMod val="40000"/>
                        <a:lumOff val="60000"/>
                        <a:alpha val="42000"/>
                      </a:schemeClr>
                    </a:gs>
                    <a:gs pos="100000">
                      <a:schemeClr val="bg1">
                        <a:lumMod val="75000"/>
                        <a:alpha val="50000"/>
                      </a:schemeClr>
                    </a:gs>
                  </a:gsLst>
                  <a:lin ang="1080000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auto">
              <a:xfrm>
                <a:off x="3175" y="5764213"/>
                <a:ext cx="9134475" cy="920750"/>
              </a:xfrm>
              <a:custGeom>
                <a:avLst/>
                <a:gdLst>
                  <a:gd name="T0" fmla="*/ 0 w 5754"/>
                  <a:gd name="T1" fmla="*/ 0 h 580"/>
                  <a:gd name="T2" fmla="*/ 0 w 5754"/>
                  <a:gd name="T3" fmla="*/ 0 h 580"/>
                  <a:gd name="T4" fmla="*/ 10 w 5754"/>
                  <a:gd name="T5" fmla="*/ 9 h 580"/>
                  <a:gd name="T6" fmla="*/ 38 w 5754"/>
                  <a:gd name="T7" fmla="*/ 35 h 580"/>
                  <a:gd name="T8" fmla="*/ 88 w 5754"/>
                  <a:gd name="T9" fmla="*/ 75 h 580"/>
                  <a:gd name="T10" fmla="*/ 122 w 5754"/>
                  <a:gd name="T11" fmla="*/ 99 h 580"/>
                  <a:gd name="T12" fmla="*/ 160 w 5754"/>
                  <a:gd name="T13" fmla="*/ 125 h 580"/>
                  <a:gd name="T14" fmla="*/ 206 w 5754"/>
                  <a:gd name="T15" fmla="*/ 155 h 580"/>
                  <a:gd name="T16" fmla="*/ 258 w 5754"/>
                  <a:gd name="T17" fmla="*/ 185 h 580"/>
                  <a:gd name="T18" fmla="*/ 314 w 5754"/>
                  <a:gd name="T19" fmla="*/ 215 h 580"/>
                  <a:gd name="T20" fmla="*/ 378 w 5754"/>
                  <a:gd name="T21" fmla="*/ 247 h 580"/>
                  <a:gd name="T22" fmla="*/ 450 w 5754"/>
                  <a:gd name="T23" fmla="*/ 281 h 580"/>
                  <a:gd name="T24" fmla="*/ 525 w 5754"/>
                  <a:gd name="T25" fmla="*/ 312 h 580"/>
                  <a:gd name="T26" fmla="*/ 609 w 5754"/>
                  <a:gd name="T27" fmla="*/ 346 h 580"/>
                  <a:gd name="T28" fmla="*/ 701 w 5754"/>
                  <a:gd name="T29" fmla="*/ 378 h 580"/>
                  <a:gd name="T30" fmla="*/ 801 w 5754"/>
                  <a:gd name="T31" fmla="*/ 408 h 580"/>
                  <a:gd name="T32" fmla="*/ 907 w 5754"/>
                  <a:gd name="T33" fmla="*/ 438 h 580"/>
                  <a:gd name="T34" fmla="*/ 1021 w 5754"/>
                  <a:gd name="T35" fmla="*/ 466 h 580"/>
                  <a:gd name="T36" fmla="*/ 1141 w 5754"/>
                  <a:gd name="T37" fmla="*/ 490 h 580"/>
                  <a:gd name="T38" fmla="*/ 1271 w 5754"/>
                  <a:gd name="T39" fmla="*/ 515 h 580"/>
                  <a:gd name="T40" fmla="*/ 1409 w 5754"/>
                  <a:gd name="T41" fmla="*/ 534 h 580"/>
                  <a:gd name="T42" fmla="*/ 1554 w 5754"/>
                  <a:gd name="T43" fmla="*/ 552 h 580"/>
                  <a:gd name="T44" fmla="*/ 1632 w 5754"/>
                  <a:gd name="T45" fmla="*/ 558 h 580"/>
                  <a:gd name="T46" fmla="*/ 1710 w 5754"/>
                  <a:gd name="T47" fmla="*/ 565 h 580"/>
                  <a:gd name="T48" fmla="*/ 1790 w 5754"/>
                  <a:gd name="T49" fmla="*/ 571 h 580"/>
                  <a:gd name="T50" fmla="*/ 1874 w 5754"/>
                  <a:gd name="T51" fmla="*/ 575 h 580"/>
                  <a:gd name="T52" fmla="*/ 1958 w 5754"/>
                  <a:gd name="T53" fmla="*/ 578 h 580"/>
                  <a:gd name="T54" fmla="*/ 2046 w 5754"/>
                  <a:gd name="T55" fmla="*/ 580 h 580"/>
                  <a:gd name="T56" fmla="*/ 2136 w 5754"/>
                  <a:gd name="T57" fmla="*/ 580 h 580"/>
                  <a:gd name="T58" fmla="*/ 2226 w 5754"/>
                  <a:gd name="T59" fmla="*/ 580 h 580"/>
                  <a:gd name="T60" fmla="*/ 2322 w 5754"/>
                  <a:gd name="T61" fmla="*/ 578 h 580"/>
                  <a:gd name="T62" fmla="*/ 2417 w 5754"/>
                  <a:gd name="T63" fmla="*/ 575 h 580"/>
                  <a:gd name="T64" fmla="*/ 2515 w 5754"/>
                  <a:gd name="T65" fmla="*/ 571 h 580"/>
                  <a:gd name="T66" fmla="*/ 2617 w 5754"/>
                  <a:gd name="T67" fmla="*/ 565 h 580"/>
                  <a:gd name="T68" fmla="*/ 2721 w 5754"/>
                  <a:gd name="T69" fmla="*/ 558 h 580"/>
                  <a:gd name="T70" fmla="*/ 2827 w 5754"/>
                  <a:gd name="T71" fmla="*/ 550 h 580"/>
                  <a:gd name="T72" fmla="*/ 2935 w 5754"/>
                  <a:gd name="T73" fmla="*/ 539 h 580"/>
                  <a:gd name="T74" fmla="*/ 3045 w 5754"/>
                  <a:gd name="T75" fmla="*/ 528 h 580"/>
                  <a:gd name="T76" fmla="*/ 3159 w 5754"/>
                  <a:gd name="T77" fmla="*/ 515 h 580"/>
                  <a:gd name="T78" fmla="*/ 3275 w 5754"/>
                  <a:gd name="T79" fmla="*/ 500 h 580"/>
                  <a:gd name="T80" fmla="*/ 3275 w 5754"/>
                  <a:gd name="T81" fmla="*/ 500 h 580"/>
                  <a:gd name="T82" fmla="*/ 3360 w 5754"/>
                  <a:gd name="T83" fmla="*/ 490 h 580"/>
                  <a:gd name="T84" fmla="*/ 3594 w 5754"/>
                  <a:gd name="T85" fmla="*/ 468 h 580"/>
                  <a:gd name="T86" fmla="*/ 3752 w 5754"/>
                  <a:gd name="T87" fmla="*/ 455 h 580"/>
                  <a:gd name="T88" fmla="*/ 3932 w 5754"/>
                  <a:gd name="T89" fmla="*/ 442 h 580"/>
                  <a:gd name="T90" fmla="*/ 4128 w 5754"/>
                  <a:gd name="T91" fmla="*/ 429 h 580"/>
                  <a:gd name="T92" fmla="*/ 4333 w 5754"/>
                  <a:gd name="T93" fmla="*/ 415 h 580"/>
                  <a:gd name="T94" fmla="*/ 4545 w 5754"/>
                  <a:gd name="T95" fmla="*/ 406 h 580"/>
                  <a:gd name="T96" fmla="*/ 4757 w 5754"/>
                  <a:gd name="T97" fmla="*/ 399 h 580"/>
                  <a:gd name="T98" fmla="*/ 4861 w 5754"/>
                  <a:gd name="T99" fmla="*/ 397 h 580"/>
                  <a:gd name="T100" fmla="*/ 4965 w 5754"/>
                  <a:gd name="T101" fmla="*/ 397 h 580"/>
                  <a:gd name="T102" fmla="*/ 5065 w 5754"/>
                  <a:gd name="T103" fmla="*/ 397 h 580"/>
                  <a:gd name="T104" fmla="*/ 5163 w 5754"/>
                  <a:gd name="T105" fmla="*/ 399 h 580"/>
                  <a:gd name="T106" fmla="*/ 5257 w 5754"/>
                  <a:gd name="T107" fmla="*/ 402 h 580"/>
                  <a:gd name="T108" fmla="*/ 5346 w 5754"/>
                  <a:gd name="T109" fmla="*/ 408 h 580"/>
                  <a:gd name="T110" fmla="*/ 5430 w 5754"/>
                  <a:gd name="T111" fmla="*/ 414 h 580"/>
                  <a:gd name="T112" fmla="*/ 5508 w 5754"/>
                  <a:gd name="T113" fmla="*/ 421 h 580"/>
                  <a:gd name="T114" fmla="*/ 5582 w 5754"/>
                  <a:gd name="T115" fmla="*/ 432 h 580"/>
                  <a:gd name="T116" fmla="*/ 5646 w 5754"/>
                  <a:gd name="T117" fmla="*/ 444 h 580"/>
                  <a:gd name="T118" fmla="*/ 5704 w 5754"/>
                  <a:gd name="T119" fmla="*/ 459 h 580"/>
                  <a:gd name="T120" fmla="*/ 5730 w 5754"/>
                  <a:gd name="T121" fmla="*/ 466 h 580"/>
                  <a:gd name="T122" fmla="*/ 5754 w 5754"/>
                  <a:gd name="T123" fmla="*/ 475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754" h="580">
                    <a:moveTo>
                      <a:pt x="0" y="0"/>
                    </a:moveTo>
                    <a:lnTo>
                      <a:pt x="0" y="0"/>
                    </a:lnTo>
                    <a:lnTo>
                      <a:pt x="10" y="9"/>
                    </a:lnTo>
                    <a:lnTo>
                      <a:pt x="38" y="35"/>
                    </a:lnTo>
                    <a:lnTo>
                      <a:pt x="88" y="75"/>
                    </a:lnTo>
                    <a:lnTo>
                      <a:pt x="122" y="99"/>
                    </a:lnTo>
                    <a:lnTo>
                      <a:pt x="160" y="125"/>
                    </a:lnTo>
                    <a:lnTo>
                      <a:pt x="206" y="155"/>
                    </a:lnTo>
                    <a:lnTo>
                      <a:pt x="258" y="185"/>
                    </a:lnTo>
                    <a:lnTo>
                      <a:pt x="314" y="215"/>
                    </a:lnTo>
                    <a:lnTo>
                      <a:pt x="378" y="247"/>
                    </a:lnTo>
                    <a:lnTo>
                      <a:pt x="450" y="281"/>
                    </a:lnTo>
                    <a:lnTo>
                      <a:pt x="525" y="312"/>
                    </a:lnTo>
                    <a:lnTo>
                      <a:pt x="609" y="346"/>
                    </a:lnTo>
                    <a:lnTo>
                      <a:pt x="701" y="378"/>
                    </a:lnTo>
                    <a:lnTo>
                      <a:pt x="801" y="408"/>
                    </a:lnTo>
                    <a:lnTo>
                      <a:pt x="907" y="438"/>
                    </a:lnTo>
                    <a:lnTo>
                      <a:pt x="1021" y="466"/>
                    </a:lnTo>
                    <a:lnTo>
                      <a:pt x="1141" y="490"/>
                    </a:lnTo>
                    <a:lnTo>
                      <a:pt x="1271" y="515"/>
                    </a:lnTo>
                    <a:lnTo>
                      <a:pt x="1409" y="534"/>
                    </a:lnTo>
                    <a:lnTo>
                      <a:pt x="1554" y="552"/>
                    </a:lnTo>
                    <a:lnTo>
                      <a:pt x="1632" y="558"/>
                    </a:lnTo>
                    <a:lnTo>
                      <a:pt x="1710" y="565"/>
                    </a:lnTo>
                    <a:lnTo>
                      <a:pt x="1790" y="571"/>
                    </a:lnTo>
                    <a:lnTo>
                      <a:pt x="1874" y="575"/>
                    </a:lnTo>
                    <a:lnTo>
                      <a:pt x="1958" y="578"/>
                    </a:lnTo>
                    <a:lnTo>
                      <a:pt x="2046" y="580"/>
                    </a:lnTo>
                    <a:lnTo>
                      <a:pt x="2136" y="580"/>
                    </a:lnTo>
                    <a:lnTo>
                      <a:pt x="2226" y="580"/>
                    </a:lnTo>
                    <a:lnTo>
                      <a:pt x="2322" y="578"/>
                    </a:lnTo>
                    <a:lnTo>
                      <a:pt x="2417" y="575"/>
                    </a:lnTo>
                    <a:lnTo>
                      <a:pt x="2515" y="571"/>
                    </a:lnTo>
                    <a:lnTo>
                      <a:pt x="2617" y="565"/>
                    </a:lnTo>
                    <a:lnTo>
                      <a:pt x="2721" y="558"/>
                    </a:lnTo>
                    <a:lnTo>
                      <a:pt x="2827" y="550"/>
                    </a:lnTo>
                    <a:lnTo>
                      <a:pt x="2935" y="539"/>
                    </a:lnTo>
                    <a:lnTo>
                      <a:pt x="3045" y="528"/>
                    </a:lnTo>
                    <a:lnTo>
                      <a:pt x="3159" y="515"/>
                    </a:lnTo>
                    <a:lnTo>
                      <a:pt x="3275" y="500"/>
                    </a:lnTo>
                    <a:lnTo>
                      <a:pt x="3275" y="500"/>
                    </a:lnTo>
                    <a:lnTo>
                      <a:pt x="3360" y="490"/>
                    </a:lnTo>
                    <a:lnTo>
                      <a:pt x="3594" y="468"/>
                    </a:lnTo>
                    <a:lnTo>
                      <a:pt x="3752" y="455"/>
                    </a:lnTo>
                    <a:lnTo>
                      <a:pt x="3932" y="442"/>
                    </a:lnTo>
                    <a:lnTo>
                      <a:pt x="4128" y="429"/>
                    </a:lnTo>
                    <a:lnTo>
                      <a:pt x="4333" y="415"/>
                    </a:lnTo>
                    <a:lnTo>
                      <a:pt x="4545" y="406"/>
                    </a:lnTo>
                    <a:lnTo>
                      <a:pt x="4757" y="399"/>
                    </a:lnTo>
                    <a:lnTo>
                      <a:pt x="4861" y="397"/>
                    </a:lnTo>
                    <a:lnTo>
                      <a:pt x="4965" y="397"/>
                    </a:lnTo>
                    <a:lnTo>
                      <a:pt x="5065" y="397"/>
                    </a:lnTo>
                    <a:lnTo>
                      <a:pt x="5163" y="399"/>
                    </a:lnTo>
                    <a:lnTo>
                      <a:pt x="5257" y="402"/>
                    </a:lnTo>
                    <a:lnTo>
                      <a:pt x="5346" y="408"/>
                    </a:lnTo>
                    <a:lnTo>
                      <a:pt x="5430" y="414"/>
                    </a:lnTo>
                    <a:lnTo>
                      <a:pt x="5508" y="421"/>
                    </a:lnTo>
                    <a:lnTo>
                      <a:pt x="5582" y="432"/>
                    </a:lnTo>
                    <a:lnTo>
                      <a:pt x="5646" y="444"/>
                    </a:lnTo>
                    <a:lnTo>
                      <a:pt x="5704" y="459"/>
                    </a:lnTo>
                    <a:lnTo>
                      <a:pt x="5730" y="466"/>
                    </a:lnTo>
                    <a:lnTo>
                      <a:pt x="5754" y="475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bg2">
                        <a:lumMod val="20000"/>
                        <a:lumOff val="80000"/>
                        <a:alpha val="18000"/>
                      </a:schemeClr>
                    </a:gs>
                    <a:gs pos="83000">
                      <a:schemeClr val="tx1">
                        <a:alpha val="50000"/>
                      </a:schemeClr>
                    </a:gs>
                    <a:gs pos="44000">
                      <a:schemeClr val="bg2">
                        <a:lumMod val="40000"/>
                        <a:lumOff val="60000"/>
                        <a:alpha val="42000"/>
                      </a:schemeClr>
                    </a:gs>
                    <a:gs pos="100000">
                      <a:schemeClr val="bg1">
                        <a:lumMod val="75000"/>
                        <a:alpha val="50000"/>
                      </a:schemeClr>
                    </a:gs>
                  </a:gsLst>
                  <a:lin ang="1080000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33" name="Freeform 32"/>
              <p:cNvSpPr>
                <a:spLocks/>
              </p:cNvSpPr>
              <p:nvPr/>
            </p:nvSpPr>
            <p:spPr bwMode="auto">
              <a:xfrm>
                <a:off x="3175" y="5969000"/>
                <a:ext cx="9134475" cy="752475"/>
              </a:xfrm>
              <a:custGeom>
                <a:avLst/>
                <a:gdLst>
                  <a:gd name="T0" fmla="*/ 0 w 5754"/>
                  <a:gd name="T1" fmla="*/ 0 h 474"/>
                  <a:gd name="T2" fmla="*/ 0 w 5754"/>
                  <a:gd name="T3" fmla="*/ 0 h 474"/>
                  <a:gd name="T4" fmla="*/ 10 w 5754"/>
                  <a:gd name="T5" fmla="*/ 9 h 474"/>
                  <a:gd name="T6" fmla="*/ 40 w 5754"/>
                  <a:gd name="T7" fmla="*/ 32 h 474"/>
                  <a:gd name="T8" fmla="*/ 90 w 5754"/>
                  <a:gd name="T9" fmla="*/ 67 h 474"/>
                  <a:gd name="T10" fmla="*/ 126 w 5754"/>
                  <a:gd name="T11" fmla="*/ 88 h 474"/>
                  <a:gd name="T12" fmla="*/ 166 w 5754"/>
                  <a:gd name="T13" fmla="*/ 112 h 474"/>
                  <a:gd name="T14" fmla="*/ 212 w 5754"/>
                  <a:gd name="T15" fmla="*/ 137 h 474"/>
                  <a:gd name="T16" fmla="*/ 264 w 5754"/>
                  <a:gd name="T17" fmla="*/ 163 h 474"/>
                  <a:gd name="T18" fmla="*/ 324 w 5754"/>
                  <a:gd name="T19" fmla="*/ 189 h 474"/>
                  <a:gd name="T20" fmla="*/ 390 w 5754"/>
                  <a:gd name="T21" fmla="*/ 217 h 474"/>
                  <a:gd name="T22" fmla="*/ 462 w 5754"/>
                  <a:gd name="T23" fmla="*/ 245 h 474"/>
                  <a:gd name="T24" fmla="*/ 541 w 5754"/>
                  <a:gd name="T25" fmla="*/ 273 h 474"/>
                  <a:gd name="T26" fmla="*/ 629 w 5754"/>
                  <a:gd name="T27" fmla="*/ 301 h 474"/>
                  <a:gd name="T28" fmla="*/ 725 w 5754"/>
                  <a:gd name="T29" fmla="*/ 328 h 474"/>
                  <a:gd name="T30" fmla="*/ 827 w 5754"/>
                  <a:gd name="T31" fmla="*/ 354 h 474"/>
                  <a:gd name="T32" fmla="*/ 937 w 5754"/>
                  <a:gd name="T33" fmla="*/ 376 h 474"/>
                  <a:gd name="T34" fmla="*/ 1055 w 5754"/>
                  <a:gd name="T35" fmla="*/ 399 h 474"/>
                  <a:gd name="T36" fmla="*/ 1181 w 5754"/>
                  <a:gd name="T37" fmla="*/ 419 h 474"/>
                  <a:gd name="T38" fmla="*/ 1317 w 5754"/>
                  <a:gd name="T39" fmla="*/ 436 h 474"/>
                  <a:gd name="T40" fmla="*/ 1460 w 5754"/>
                  <a:gd name="T41" fmla="*/ 451 h 474"/>
                  <a:gd name="T42" fmla="*/ 1612 w 5754"/>
                  <a:gd name="T43" fmla="*/ 463 h 474"/>
                  <a:gd name="T44" fmla="*/ 1772 w 5754"/>
                  <a:gd name="T45" fmla="*/ 470 h 474"/>
                  <a:gd name="T46" fmla="*/ 1944 w 5754"/>
                  <a:gd name="T47" fmla="*/ 474 h 474"/>
                  <a:gd name="T48" fmla="*/ 2124 w 5754"/>
                  <a:gd name="T49" fmla="*/ 474 h 474"/>
                  <a:gd name="T50" fmla="*/ 2216 w 5754"/>
                  <a:gd name="T51" fmla="*/ 472 h 474"/>
                  <a:gd name="T52" fmla="*/ 2312 w 5754"/>
                  <a:gd name="T53" fmla="*/ 468 h 474"/>
                  <a:gd name="T54" fmla="*/ 2409 w 5754"/>
                  <a:gd name="T55" fmla="*/ 463 h 474"/>
                  <a:gd name="T56" fmla="*/ 2511 w 5754"/>
                  <a:gd name="T57" fmla="*/ 457 h 474"/>
                  <a:gd name="T58" fmla="*/ 2613 w 5754"/>
                  <a:gd name="T59" fmla="*/ 451 h 474"/>
                  <a:gd name="T60" fmla="*/ 2719 w 5754"/>
                  <a:gd name="T61" fmla="*/ 442 h 474"/>
                  <a:gd name="T62" fmla="*/ 2827 w 5754"/>
                  <a:gd name="T63" fmla="*/ 433 h 474"/>
                  <a:gd name="T64" fmla="*/ 2939 w 5754"/>
                  <a:gd name="T65" fmla="*/ 421 h 474"/>
                  <a:gd name="T66" fmla="*/ 3051 w 5754"/>
                  <a:gd name="T67" fmla="*/ 408 h 474"/>
                  <a:gd name="T68" fmla="*/ 3167 w 5754"/>
                  <a:gd name="T69" fmla="*/ 393 h 474"/>
                  <a:gd name="T70" fmla="*/ 3287 w 5754"/>
                  <a:gd name="T71" fmla="*/ 378 h 474"/>
                  <a:gd name="T72" fmla="*/ 3406 w 5754"/>
                  <a:gd name="T73" fmla="*/ 361 h 474"/>
                  <a:gd name="T74" fmla="*/ 3406 w 5754"/>
                  <a:gd name="T75" fmla="*/ 361 h 474"/>
                  <a:gd name="T76" fmla="*/ 3488 w 5754"/>
                  <a:gd name="T77" fmla="*/ 352 h 474"/>
                  <a:gd name="T78" fmla="*/ 3706 w 5754"/>
                  <a:gd name="T79" fmla="*/ 330 h 474"/>
                  <a:gd name="T80" fmla="*/ 3854 w 5754"/>
                  <a:gd name="T81" fmla="*/ 315 h 474"/>
                  <a:gd name="T82" fmla="*/ 4022 w 5754"/>
                  <a:gd name="T83" fmla="*/ 301 h 474"/>
                  <a:gd name="T84" fmla="*/ 4206 w 5754"/>
                  <a:gd name="T85" fmla="*/ 286 h 474"/>
                  <a:gd name="T86" fmla="*/ 4399 w 5754"/>
                  <a:gd name="T87" fmla="*/ 273 h 474"/>
                  <a:gd name="T88" fmla="*/ 4597 w 5754"/>
                  <a:gd name="T89" fmla="*/ 262 h 474"/>
                  <a:gd name="T90" fmla="*/ 4799 w 5754"/>
                  <a:gd name="T91" fmla="*/ 255 h 474"/>
                  <a:gd name="T92" fmla="*/ 4995 w 5754"/>
                  <a:gd name="T93" fmla="*/ 251 h 474"/>
                  <a:gd name="T94" fmla="*/ 5091 w 5754"/>
                  <a:gd name="T95" fmla="*/ 249 h 474"/>
                  <a:gd name="T96" fmla="*/ 5183 w 5754"/>
                  <a:gd name="T97" fmla="*/ 251 h 474"/>
                  <a:gd name="T98" fmla="*/ 5273 w 5754"/>
                  <a:gd name="T99" fmla="*/ 253 h 474"/>
                  <a:gd name="T100" fmla="*/ 5356 w 5754"/>
                  <a:gd name="T101" fmla="*/ 257 h 474"/>
                  <a:gd name="T102" fmla="*/ 5438 w 5754"/>
                  <a:gd name="T103" fmla="*/ 262 h 474"/>
                  <a:gd name="T104" fmla="*/ 5514 w 5754"/>
                  <a:gd name="T105" fmla="*/ 268 h 474"/>
                  <a:gd name="T106" fmla="*/ 5584 w 5754"/>
                  <a:gd name="T107" fmla="*/ 277 h 474"/>
                  <a:gd name="T108" fmla="*/ 5648 w 5754"/>
                  <a:gd name="T109" fmla="*/ 288 h 474"/>
                  <a:gd name="T110" fmla="*/ 5704 w 5754"/>
                  <a:gd name="T111" fmla="*/ 301 h 474"/>
                  <a:gd name="T112" fmla="*/ 5754 w 5754"/>
                  <a:gd name="T113" fmla="*/ 316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54" h="474">
                    <a:moveTo>
                      <a:pt x="0" y="0"/>
                    </a:moveTo>
                    <a:lnTo>
                      <a:pt x="0" y="0"/>
                    </a:lnTo>
                    <a:lnTo>
                      <a:pt x="10" y="9"/>
                    </a:lnTo>
                    <a:lnTo>
                      <a:pt x="40" y="32"/>
                    </a:lnTo>
                    <a:lnTo>
                      <a:pt x="90" y="67"/>
                    </a:lnTo>
                    <a:lnTo>
                      <a:pt x="126" y="88"/>
                    </a:lnTo>
                    <a:lnTo>
                      <a:pt x="166" y="112"/>
                    </a:lnTo>
                    <a:lnTo>
                      <a:pt x="212" y="137"/>
                    </a:lnTo>
                    <a:lnTo>
                      <a:pt x="264" y="163"/>
                    </a:lnTo>
                    <a:lnTo>
                      <a:pt x="324" y="189"/>
                    </a:lnTo>
                    <a:lnTo>
                      <a:pt x="390" y="217"/>
                    </a:lnTo>
                    <a:lnTo>
                      <a:pt x="462" y="245"/>
                    </a:lnTo>
                    <a:lnTo>
                      <a:pt x="541" y="273"/>
                    </a:lnTo>
                    <a:lnTo>
                      <a:pt x="629" y="301"/>
                    </a:lnTo>
                    <a:lnTo>
                      <a:pt x="725" y="328"/>
                    </a:lnTo>
                    <a:lnTo>
                      <a:pt x="827" y="354"/>
                    </a:lnTo>
                    <a:lnTo>
                      <a:pt x="937" y="376"/>
                    </a:lnTo>
                    <a:lnTo>
                      <a:pt x="1055" y="399"/>
                    </a:lnTo>
                    <a:lnTo>
                      <a:pt x="1181" y="419"/>
                    </a:lnTo>
                    <a:lnTo>
                      <a:pt x="1317" y="436"/>
                    </a:lnTo>
                    <a:lnTo>
                      <a:pt x="1460" y="451"/>
                    </a:lnTo>
                    <a:lnTo>
                      <a:pt x="1612" y="463"/>
                    </a:lnTo>
                    <a:lnTo>
                      <a:pt x="1772" y="470"/>
                    </a:lnTo>
                    <a:lnTo>
                      <a:pt x="1944" y="474"/>
                    </a:lnTo>
                    <a:lnTo>
                      <a:pt x="2124" y="474"/>
                    </a:lnTo>
                    <a:lnTo>
                      <a:pt x="2216" y="472"/>
                    </a:lnTo>
                    <a:lnTo>
                      <a:pt x="2312" y="468"/>
                    </a:lnTo>
                    <a:lnTo>
                      <a:pt x="2409" y="463"/>
                    </a:lnTo>
                    <a:lnTo>
                      <a:pt x="2511" y="457"/>
                    </a:lnTo>
                    <a:lnTo>
                      <a:pt x="2613" y="451"/>
                    </a:lnTo>
                    <a:lnTo>
                      <a:pt x="2719" y="442"/>
                    </a:lnTo>
                    <a:lnTo>
                      <a:pt x="2827" y="433"/>
                    </a:lnTo>
                    <a:lnTo>
                      <a:pt x="2939" y="421"/>
                    </a:lnTo>
                    <a:lnTo>
                      <a:pt x="3051" y="408"/>
                    </a:lnTo>
                    <a:lnTo>
                      <a:pt x="3167" y="393"/>
                    </a:lnTo>
                    <a:lnTo>
                      <a:pt x="3287" y="378"/>
                    </a:lnTo>
                    <a:lnTo>
                      <a:pt x="3406" y="361"/>
                    </a:lnTo>
                    <a:lnTo>
                      <a:pt x="3406" y="361"/>
                    </a:lnTo>
                    <a:lnTo>
                      <a:pt x="3488" y="352"/>
                    </a:lnTo>
                    <a:lnTo>
                      <a:pt x="3706" y="330"/>
                    </a:lnTo>
                    <a:lnTo>
                      <a:pt x="3854" y="315"/>
                    </a:lnTo>
                    <a:lnTo>
                      <a:pt x="4022" y="301"/>
                    </a:lnTo>
                    <a:lnTo>
                      <a:pt x="4206" y="286"/>
                    </a:lnTo>
                    <a:lnTo>
                      <a:pt x="4399" y="273"/>
                    </a:lnTo>
                    <a:lnTo>
                      <a:pt x="4597" y="262"/>
                    </a:lnTo>
                    <a:lnTo>
                      <a:pt x="4799" y="255"/>
                    </a:lnTo>
                    <a:lnTo>
                      <a:pt x="4995" y="251"/>
                    </a:lnTo>
                    <a:lnTo>
                      <a:pt x="5091" y="249"/>
                    </a:lnTo>
                    <a:lnTo>
                      <a:pt x="5183" y="251"/>
                    </a:lnTo>
                    <a:lnTo>
                      <a:pt x="5273" y="253"/>
                    </a:lnTo>
                    <a:lnTo>
                      <a:pt x="5356" y="257"/>
                    </a:lnTo>
                    <a:lnTo>
                      <a:pt x="5438" y="262"/>
                    </a:lnTo>
                    <a:lnTo>
                      <a:pt x="5514" y="268"/>
                    </a:lnTo>
                    <a:lnTo>
                      <a:pt x="5584" y="277"/>
                    </a:lnTo>
                    <a:lnTo>
                      <a:pt x="5648" y="288"/>
                    </a:lnTo>
                    <a:lnTo>
                      <a:pt x="5704" y="301"/>
                    </a:lnTo>
                    <a:lnTo>
                      <a:pt x="5754" y="316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bg2">
                        <a:lumMod val="20000"/>
                        <a:lumOff val="80000"/>
                        <a:alpha val="18000"/>
                      </a:schemeClr>
                    </a:gs>
                    <a:gs pos="83000">
                      <a:schemeClr val="tx1">
                        <a:alpha val="50000"/>
                      </a:schemeClr>
                    </a:gs>
                    <a:gs pos="44000">
                      <a:schemeClr val="bg2">
                        <a:lumMod val="40000"/>
                        <a:lumOff val="60000"/>
                        <a:alpha val="42000"/>
                      </a:schemeClr>
                    </a:gs>
                    <a:gs pos="100000">
                      <a:schemeClr val="bg1">
                        <a:lumMod val="75000"/>
                        <a:alpha val="50000"/>
                      </a:schemeClr>
                    </a:gs>
                  </a:gsLst>
                  <a:lin ang="1080000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34" name="Freeform 33"/>
              <p:cNvSpPr>
                <a:spLocks/>
              </p:cNvSpPr>
              <p:nvPr/>
            </p:nvSpPr>
            <p:spPr bwMode="auto">
              <a:xfrm>
                <a:off x="3175" y="6173788"/>
                <a:ext cx="9134475" cy="595313"/>
              </a:xfrm>
              <a:custGeom>
                <a:avLst/>
                <a:gdLst>
                  <a:gd name="T0" fmla="*/ 0 w 5754"/>
                  <a:gd name="T1" fmla="*/ 0 h 375"/>
                  <a:gd name="T2" fmla="*/ 0 w 5754"/>
                  <a:gd name="T3" fmla="*/ 0 h 375"/>
                  <a:gd name="T4" fmla="*/ 10 w 5754"/>
                  <a:gd name="T5" fmla="*/ 8 h 375"/>
                  <a:gd name="T6" fmla="*/ 40 w 5754"/>
                  <a:gd name="T7" fmla="*/ 28 h 375"/>
                  <a:gd name="T8" fmla="*/ 94 w 5754"/>
                  <a:gd name="T9" fmla="*/ 58 h 375"/>
                  <a:gd name="T10" fmla="*/ 128 w 5754"/>
                  <a:gd name="T11" fmla="*/ 77 h 375"/>
                  <a:gd name="T12" fmla="*/ 170 w 5754"/>
                  <a:gd name="T13" fmla="*/ 98 h 375"/>
                  <a:gd name="T14" fmla="*/ 218 w 5754"/>
                  <a:gd name="T15" fmla="*/ 118 h 375"/>
                  <a:gd name="T16" fmla="*/ 272 w 5754"/>
                  <a:gd name="T17" fmla="*/ 141 h 375"/>
                  <a:gd name="T18" fmla="*/ 334 w 5754"/>
                  <a:gd name="T19" fmla="*/ 165 h 375"/>
                  <a:gd name="T20" fmla="*/ 402 w 5754"/>
                  <a:gd name="T21" fmla="*/ 187 h 375"/>
                  <a:gd name="T22" fmla="*/ 476 w 5754"/>
                  <a:gd name="T23" fmla="*/ 210 h 375"/>
                  <a:gd name="T24" fmla="*/ 559 w 5754"/>
                  <a:gd name="T25" fmla="*/ 234 h 375"/>
                  <a:gd name="T26" fmla="*/ 649 w 5754"/>
                  <a:gd name="T27" fmla="*/ 257 h 375"/>
                  <a:gd name="T28" fmla="*/ 747 w 5754"/>
                  <a:gd name="T29" fmla="*/ 277 h 375"/>
                  <a:gd name="T30" fmla="*/ 853 w 5754"/>
                  <a:gd name="T31" fmla="*/ 298 h 375"/>
                  <a:gd name="T32" fmla="*/ 967 w 5754"/>
                  <a:gd name="T33" fmla="*/ 317 h 375"/>
                  <a:gd name="T34" fmla="*/ 1091 w 5754"/>
                  <a:gd name="T35" fmla="*/ 334 h 375"/>
                  <a:gd name="T36" fmla="*/ 1221 w 5754"/>
                  <a:gd name="T37" fmla="*/ 347 h 375"/>
                  <a:gd name="T38" fmla="*/ 1361 w 5754"/>
                  <a:gd name="T39" fmla="*/ 358 h 375"/>
                  <a:gd name="T40" fmla="*/ 1510 w 5754"/>
                  <a:gd name="T41" fmla="*/ 367 h 375"/>
                  <a:gd name="T42" fmla="*/ 1668 w 5754"/>
                  <a:gd name="T43" fmla="*/ 373 h 375"/>
                  <a:gd name="T44" fmla="*/ 1836 w 5754"/>
                  <a:gd name="T45" fmla="*/ 375 h 375"/>
                  <a:gd name="T46" fmla="*/ 2014 w 5754"/>
                  <a:gd name="T47" fmla="*/ 373 h 375"/>
                  <a:gd name="T48" fmla="*/ 2200 w 5754"/>
                  <a:gd name="T49" fmla="*/ 367 h 375"/>
                  <a:gd name="T50" fmla="*/ 2398 w 5754"/>
                  <a:gd name="T51" fmla="*/ 356 h 375"/>
                  <a:gd name="T52" fmla="*/ 2605 w 5754"/>
                  <a:gd name="T53" fmla="*/ 339 h 375"/>
                  <a:gd name="T54" fmla="*/ 2823 w 5754"/>
                  <a:gd name="T55" fmla="*/ 319 h 375"/>
                  <a:gd name="T56" fmla="*/ 3051 w 5754"/>
                  <a:gd name="T57" fmla="*/ 292 h 375"/>
                  <a:gd name="T58" fmla="*/ 3169 w 5754"/>
                  <a:gd name="T59" fmla="*/ 277 h 375"/>
                  <a:gd name="T60" fmla="*/ 3291 w 5754"/>
                  <a:gd name="T61" fmla="*/ 261 h 375"/>
                  <a:gd name="T62" fmla="*/ 3414 w 5754"/>
                  <a:gd name="T63" fmla="*/ 242 h 375"/>
                  <a:gd name="T64" fmla="*/ 3540 w 5754"/>
                  <a:gd name="T65" fmla="*/ 221 h 375"/>
                  <a:gd name="T66" fmla="*/ 3540 w 5754"/>
                  <a:gd name="T67" fmla="*/ 221 h 375"/>
                  <a:gd name="T68" fmla="*/ 3616 w 5754"/>
                  <a:gd name="T69" fmla="*/ 212 h 375"/>
                  <a:gd name="T70" fmla="*/ 3818 w 5754"/>
                  <a:gd name="T71" fmla="*/ 189 h 375"/>
                  <a:gd name="T72" fmla="*/ 3956 w 5754"/>
                  <a:gd name="T73" fmla="*/ 176 h 375"/>
                  <a:gd name="T74" fmla="*/ 4112 w 5754"/>
                  <a:gd name="T75" fmla="*/ 161 h 375"/>
                  <a:gd name="T76" fmla="*/ 4284 w 5754"/>
                  <a:gd name="T77" fmla="*/ 146 h 375"/>
                  <a:gd name="T78" fmla="*/ 4465 w 5754"/>
                  <a:gd name="T79" fmla="*/ 131 h 375"/>
                  <a:gd name="T80" fmla="*/ 4651 w 5754"/>
                  <a:gd name="T81" fmla="*/ 118 h 375"/>
                  <a:gd name="T82" fmla="*/ 4839 w 5754"/>
                  <a:gd name="T83" fmla="*/ 109 h 375"/>
                  <a:gd name="T84" fmla="*/ 5025 w 5754"/>
                  <a:gd name="T85" fmla="*/ 103 h 375"/>
                  <a:gd name="T86" fmla="*/ 5115 w 5754"/>
                  <a:gd name="T87" fmla="*/ 101 h 375"/>
                  <a:gd name="T88" fmla="*/ 5203 w 5754"/>
                  <a:gd name="T89" fmla="*/ 101 h 375"/>
                  <a:gd name="T90" fmla="*/ 5286 w 5754"/>
                  <a:gd name="T91" fmla="*/ 103 h 375"/>
                  <a:gd name="T92" fmla="*/ 5368 w 5754"/>
                  <a:gd name="T93" fmla="*/ 105 h 375"/>
                  <a:gd name="T94" fmla="*/ 5446 w 5754"/>
                  <a:gd name="T95" fmla="*/ 109 h 375"/>
                  <a:gd name="T96" fmla="*/ 5518 w 5754"/>
                  <a:gd name="T97" fmla="*/ 114 h 375"/>
                  <a:gd name="T98" fmla="*/ 5586 w 5754"/>
                  <a:gd name="T99" fmla="*/ 122 h 375"/>
                  <a:gd name="T100" fmla="*/ 5648 w 5754"/>
                  <a:gd name="T101" fmla="*/ 131 h 375"/>
                  <a:gd name="T102" fmla="*/ 5704 w 5754"/>
                  <a:gd name="T103" fmla="*/ 143 h 375"/>
                  <a:gd name="T104" fmla="*/ 5754 w 5754"/>
                  <a:gd name="T105" fmla="*/ 157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754" h="375">
                    <a:moveTo>
                      <a:pt x="0" y="0"/>
                    </a:moveTo>
                    <a:lnTo>
                      <a:pt x="0" y="0"/>
                    </a:lnTo>
                    <a:lnTo>
                      <a:pt x="10" y="8"/>
                    </a:lnTo>
                    <a:lnTo>
                      <a:pt x="40" y="28"/>
                    </a:lnTo>
                    <a:lnTo>
                      <a:pt x="94" y="58"/>
                    </a:lnTo>
                    <a:lnTo>
                      <a:pt x="128" y="77"/>
                    </a:lnTo>
                    <a:lnTo>
                      <a:pt x="170" y="98"/>
                    </a:lnTo>
                    <a:lnTo>
                      <a:pt x="218" y="118"/>
                    </a:lnTo>
                    <a:lnTo>
                      <a:pt x="272" y="141"/>
                    </a:lnTo>
                    <a:lnTo>
                      <a:pt x="334" y="165"/>
                    </a:lnTo>
                    <a:lnTo>
                      <a:pt x="402" y="187"/>
                    </a:lnTo>
                    <a:lnTo>
                      <a:pt x="476" y="210"/>
                    </a:lnTo>
                    <a:lnTo>
                      <a:pt x="559" y="234"/>
                    </a:lnTo>
                    <a:lnTo>
                      <a:pt x="649" y="257"/>
                    </a:lnTo>
                    <a:lnTo>
                      <a:pt x="747" y="277"/>
                    </a:lnTo>
                    <a:lnTo>
                      <a:pt x="853" y="298"/>
                    </a:lnTo>
                    <a:lnTo>
                      <a:pt x="967" y="317"/>
                    </a:lnTo>
                    <a:lnTo>
                      <a:pt x="1091" y="334"/>
                    </a:lnTo>
                    <a:lnTo>
                      <a:pt x="1221" y="347"/>
                    </a:lnTo>
                    <a:lnTo>
                      <a:pt x="1361" y="358"/>
                    </a:lnTo>
                    <a:lnTo>
                      <a:pt x="1510" y="367"/>
                    </a:lnTo>
                    <a:lnTo>
                      <a:pt x="1668" y="373"/>
                    </a:lnTo>
                    <a:lnTo>
                      <a:pt x="1836" y="375"/>
                    </a:lnTo>
                    <a:lnTo>
                      <a:pt x="2014" y="373"/>
                    </a:lnTo>
                    <a:lnTo>
                      <a:pt x="2200" y="367"/>
                    </a:lnTo>
                    <a:lnTo>
                      <a:pt x="2398" y="356"/>
                    </a:lnTo>
                    <a:lnTo>
                      <a:pt x="2605" y="339"/>
                    </a:lnTo>
                    <a:lnTo>
                      <a:pt x="2823" y="319"/>
                    </a:lnTo>
                    <a:lnTo>
                      <a:pt x="3051" y="292"/>
                    </a:lnTo>
                    <a:lnTo>
                      <a:pt x="3169" y="277"/>
                    </a:lnTo>
                    <a:lnTo>
                      <a:pt x="3291" y="261"/>
                    </a:lnTo>
                    <a:lnTo>
                      <a:pt x="3414" y="242"/>
                    </a:lnTo>
                    <a:lnTo>
                      <a:pt x="3540" y="221"/>
                    </a:lnTo>
                    <a:lnTo>
                      <a:pt x="3540" y="221"/>
                    </a:lnTo>
                    <a:lnTo>
                      <a:pt x="3616" y="212"/>
                    </a:lnTo>
                    <a:lnTo>
                      <a:pt x="3818" y="189"/>
                    </a:lnTo>
                    <a:lnTo>
                      <a:pt x="3956" y="176"/>
                    </a:lnTo>
                    <a:lnTo>
                      <a:pt x="4112" y="161"/>
                    </a:lnTo>
                    <a:lnTo>
                      <a:pt x="4284" y="146"/>
                    </a:lnTo>
                    <a:lnTo>
                      <a:pt x="4465" y="131"/>
                    </a:lnTo>
                    <a:lnTo>
                      <a:pt x="4651" y="118"/>
                    </a:lnTo>
                    <a:lnTo>
                      <a:pt x="4839" y="109"/>
                    </a:lnTo>
                    <a:lnTo>
                      <a:pt x="5025" y="103"/>
                    </a:lnTo>
                    <a:lnTo>
                      <a:pt x="5115" y="101"/>
                    </a:lnTo>
                    <a:lnTo>
                      <a:pt x="5203" y="101"/>
                    </a:lnTo>
                    <a:lnTo>
                      <a:pt x="5286" y="103"/>
                    </a:lnTo>
                    <a:lnTo>
                      <a:pt x="5368" y="105"/>
                    </a:lnTo>
                    <a:lnTo>
                      <a:pt x="5446" y="109"/>
                    </a:lnTo>
                    <a:lnTo>
                      <a:pt x="5518" y="114"/>
                    </a:lnTo>
                    <a:lnTo>
                      <a:pt x="5586" y="122"/>
                    </a:lnTo>
                    <a:lnTo>
                      <a:pt x="5648" y="131"/>
                    </a:lnTo>
                    <a:lnTo>
                      <a:pt x="5704" y="143"/>
                    </a:lnTo>
                    <a:lnTo>
                      <a:pt x="5754" y="157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bg2">
                        <a:lumMod val="20000"/>
                        <a:lumOff val="80000"/>
                        <a:alpha val="18000"/>
                      </a:schemeClr>
                    </a:gs>
                    <a:gs pos="83000">
                      <a:schemeClr val="tx1">
                        <a:alpha val="50000"/>
                      </a:schemeClr>
                    </a:gs>
                    <a:gs pos="44000">
                      <a:schemeClr val="bg2">
                        <a:lumMod val="40000"/>
                        <a:lumOff val="60000"/>
                        <a:alpha val="42000"/>
                      </a:schemeClr>
                    </a:gs>
                    <a:gs pos="100000">
                      <a:schemeClr val="bg1">
                        <a:lumMod val="75000"/>
                        <a:alpha val="50000"/>
                      </a:schemeClr>
                    </a:gs>
                  </a:gsLst>
                  <a:lin ang="1080000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3175" y="3671986"/>
              <a:ext cx="9134475" cy="3182839"/>
              <a:chOff x="3175" y="4330700"/>
              <a:chExt cx="9134475" cy="2524125"/>
            </a:xfrm>
          </p:grpSpPr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3175" y="4330700"/>
                <a:ext cx="9134475" cy="2524125"/>
              </a:xfrm>
              <a:custGeom>
                <a:avLst/>
                <a:gdLst>
                  <a:gd name="T0" fmla="*/ 0 w 5754"/>
                  <a:gd name="T1" fmla="*/ 0 h 1590"/>
                  <a:gd name="T2" fmla="*/ 32 w 5754"/>
                  <a:gd name="T3" fmla="*/ 61 h 1590"/>
                  <a:gd name="T4" fmla="*/ 100 w 5754"/>
                  <a:gd name="T5" fmla="*/ 178 h 1590"/>
                  <a:gd name="T6" fmla="*/ 166 w 5754"/>
                  <a:gd name="T7" fmla="*/ 279 h 1590"/>
                  <a:gd name="T8" fmla="*/ 250 w 5754"/>
                  <a:gd name="T9" fmla="*/ 395 h 1590"/>
                  <a:gd name="T10" fmla="*/ 352 w 5754"/>
                  <a:gd name="T11" fmla="*/ 524 h 1590"/>
                  <a:gd name="T12" fmla="*/ 474 w 5754"/>
                  <a:gd name="T13" fmla="*/ 657 h 1590"/>
                  <a:gd name="T14" fmla="*/ 613 w 5754"/>
                  <a:gd name="T15" fmla="*/ 794 h 1590"/>
                  <a:gd name="T16" fmla="*/ 775 w 5754"/>
                  <a:gd name="T17" fmla="*/ 929 h 1590"/>
                  <a:gd name="T18" fmla="*/ 909 w 5754"/>
                  <a:gd name="T19" fmla="*/ 1026 h 1590"/>
                  <a:gd name="T20" fmla="*/ 1005 w 5754"/>
                  <a:gd name="T21" fmla="*/ 1088 h 1590"/>
                  <a:gd name="T22" fmla="*/ 1107 w 5754"/>
                  <a:gd name="T23" fmla="*/ 1148 h 1590"/>
                  <a:gd name="T24" fmla="*/ 1213 w 5754"/>
                  <a:gd name="T25" fmla="*/ 1204 h 1590"/>
                  <a:gd name="T26" fmla="*/ 1325 w 5754"/>
                  <a:gd name="T27" fmla="*/ 1257 h 1590"/>
                  <a:gd name="T28" fmla="*/ 1442 w 5754"/>
                  <a:gd name="T29" fmla="*/ 1304 h 1590"/>
                  <a:gd name="T30" fmla="*/ 1564 w 5754"/>
                  <a:gd name="T31" fmla="*/ 1347 h 1590"/>
                  <a:gd name="T32" fmla="*/ 1692 w 5754"/>
                  <a:gd name="T33" fmla="*/ 1384 h 1590"/>
                  <a:gd name="T34" fmla="*/ 1826 w 5754"/>
                  <a:gd name="T35" fmla="*/ 1416 h 1590"/>
                  <a:gd name="T36" fmla="*/ 1966 w 5754"/>
                  <a:gd name="T37" fmla="*/ 1440 h 1590"/>
                  <a:gd name="T38" fmla="*/ 2112 w 5754"/>
                  <a:gd name="T39" fmla="*/ 1457 h 1590"/>
                  <a:gd name="T40" fmla="*/ 2264 w 5754"/>
                  <a:gd name="T41" fmla="*/ 1468 h 1590"/>
                  <a:gd name="T42" fmla="*/ 2342 w 5754"/>
                  <a:gd name="T43" fmla="*/ 1470 h 1590"/>
                  <a:gd name="T44" fmla="*/ 2809 w 5754"/>
                  <a:gd name="T45" fmla="*/ 1446 h 1590"/>
                  <a:gd name="T46" fmla="*/ 3299 w 5754"/>
                  <a:gd name="T47" fmla="*/ 1425 h 1590"/>
                  <a:gd name="T48" fmla="*/ 3874 w 5754"/>
                  <a:gd name="T49" fmla="*/ 1412 h 1590"/>
                  <a:gd name="T50" fmla="*/ 4321 w 5754"/>
                  <a:gd name="T51" fmla="*/ 1412 h 1590"/>
                  <a:gd name="T52" fmla="*/ 4615 w 5754"/>
                  <a:gd name="T53" fmla="*/ 1418 h 1590"/>
                  <a:gd name="T54" fmla="*/ 4893 w 5754"/>
                  <a:gd name="T55" fmla="*/ 1431 h 1590"/>
                  <a:gd name="T56" fmla="*/ 5149 w 5754"/>
                  <a:gd name="T57" fmla="*/ 1450 h 1590"/>
                  <a:gd name="T58" fmla="*/ 5374 w 5754"/>
                  <a:gd name="T59" fmla="*/ 1478 h 1590"/>
                  <a:gd name="T60" fmla="*/ 5518 w 5754"/>
                  <a:gd name="T61" fmla="*/ 1504 h 1590"/>
                  <a:gd name="T62" fmla="*/ 5602 w 5754"/>
                  <a:gd name="T63" fmla="*/ 1526 h 1590"/>
                  <a:gd name="T64" fmla="*/ 5672 w 5754"/>
                  <a:gd name="T65" fmla="*/ 1549 h 1590"/>
                  <a:gd name="T66" fmla="*/ 5730 w 5754"/>
                  <a:gd name="T67" fmla="*/ 1575 h 1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54" h="1590">
                    <a:moveTo>
                      <a:pt x="0" y="0"/>
                    </a:moveTo>
                    <a:lnTo>
                      <a:pt x="0" y="0"/>
                    </a:lnTo>
                    <a:lnTo>
                      <a:pt x="8" y="15"/>
                    </a:lnTo>
                    <a:lnTo>
                      <a:pt x="32" y="61"/>
                    </a:lnTo>
                    <a:lnTo>
                      <a:pt x="72" y="133"/>
                    </a:lnTo>
                    <a:lnTo>
                      <a:pt x="100" y="178"/>
                    </a:lnTo>
                    <a:lnTo>
                      <a:pt x="130" y="226"/>
                    </a:lnTo>
                    <a:lnTo>
                      <a:pt x="166" y="279"/>
                    </a:lnTo>
                    <a:lnTo>
                      <a:pt x="206" y="335"/>
                    </a:lnTo>
                    <a:lnTo>
                      <a:pt x="250" y="395"/>
                    </a:lnTo>
                    <a:lnTo>
                      <a:pt x="298" y="459"/>
                    </a:lnTo>
                    <a:lnTo>
                      <a:pt x="352" y="524"/>
                    </a:lnTo>
                    <a:lnTo>
                      <a:pt x="410" y="590"/>
                    </a:lnTo>
                    <a:lnTo>
                      <a:pt x="474" y="657"/>
                    </a:lnTo>
                    <a:lnTo>
                      <a:pt x="541" y="727"/>
                    </a:lnTo>
                    <a:lnTo>
                      <a:pt x="613" y="794"/>
                    </a:lnTo>
                    <a:lnTo>
                      <a:pt x="691" y="863"/>
                    </a:lnTo>
                    <a:lnTo>
                      <a:pt x="775" y="929"/>
                    </a:lnTo>
                    <a:lnTo>
                      <a:pt x="863" y="994"/>
                    </a:lnTo>
                    <a:lnTo>
                      <a:pt x="909" y="1026"/>
                    </a:lnTo>
                    <a:lnTo>
                      <a:pt x="957" y="1058"/>
                    </a:lnTo>
                    <a:lnTo>
                      <a:pt x="1005" y="1088"/>
                    </a:lnTo>
                    <a:lnTo>
                      <a:pt x="1055" y="1120"/>
                    </a:lnTo>
                    <a:lnTo>
                      <a:pt x="1107" y="1148"/>
                    </a:lnTo>
                    <a:lnTo>
                      <a:pt x="1159" y="1176"/>
                    </a:lnTo>
                    <a:lnTo>
                      <a:pt x="1213" y="1204"/>
                    </a:lnTo>
                    <a:lnTo>
                      <a:pt x="1269" y="1230"/>
                    </a:lnTo>
                    <a:lnTo>
                      <a:pt x="1325" y="1257"/>
                    </a:lnTo>
                    <a:lnTo>
                      <a:pt x="1383" y="1281"/>
                    </a:lnTo>
                    <a:lnTo>
                      <a:pt x="1442" y="1304"/>
                    </a:lnTo>
                    <a:lnTo>
                      <a:pt x="1502" y="1326"/>
                    </a:lnTo>
                    <a:lnTo>
                      <a:pt x="1564" y="1347"/>
                    </a:lnTo>
                    <a:lnTo>
                      <a:pt x="1628" y="1365"/>
                    </a:lnTo>
                    <a:lnTo>
                      <a:pt x="1692" y="1384"/>
                    </a:lnTo>
                    <a:lnTo>
                      <a:pt x="1758" y="1401"/>
                    </a:lnTo>
                    <a:lnTo>
                      <a:pt x="1826" y="1416"/>
                    </a:lnTo>
                    <a:lnTo>
                      <a:pt x="1896" y="1429"/>
                    </a:lnTo>
                    <a:lnTo>
                      <a:pt x="1966" y="1440"/>
                    </a:lnTo>
                    <a:lnTo>
                      <a:pt x="2038" y="1450"/>
                    </a:lnTo>
                    <a:lnTo>
                      <a:pt x="2112" y="1457"/>
                    </a:lnTo>
                    <a:lnTo>
                      <a:pt x="2188" y="1465"/>
                    </a:lnTo>
                    <a:lnTo>
                      <a:pt x="2264" y="1468"/>
                    </a:lnTo>
                    <a:lnTo>
                      <a:pt x="2342" y="1470"/>
                    </a:lnTo>
                    <a:lnTo>
                      <a:pt x="2342" y="1470"/>
                    </a:lnTo>
                    <a:lnTo>
                      <a:pt x="2469" y="1463"/>
                    </a:lnTo>
                    <a:lnTo>
                      <a:pt x="2809" y="1446"/>
                    </a:lnTo>
                    <a:lnTo>
                      <a:pt x="3039" y="1435"/>
                    </a:lnTo>
                    <a:lnTo>
                      <a:pt x="3299" y="1425"/>
                    </a:lnTo>
                    <a:lnTo>
                      <a:pt x="3578" y="1418"/>
                    </a:lnTo>
                    <a:lnTo>
                      <a:pt x="3874" y="1412"/>
                    </a:lnTo>
                    <a:lnTo>
                      <a:pt x="4172" y="1412"/>
                    </a:lnTo>
                    <a:lnTo>
                      <a:pt x="4321" y="1412"/>
                    </a:lnTo>
                    <a:lnTo>
                      <a:pt x="4469" y="1416"/>
                    </a:lnTo>
                    <a:lnTo>
                      <a:pt x="4615" y="1418"/>
                    </a:lnTo>
                    <a:lnTo>
                      <a:pt x="4755" y="1423"/>
                    </a:lnTo>
                    <a:lnTo>
                      <a:pt x="4893" y="1431"/>
                    </a:lnTo>
                    <a:lnTo>
                      <a:pt x="5025" y="1440"/>
                    </a:lnTo>
                    <a:lnTo>
                      <a:pt x="5149" y="1450"/>
                    </a:lnTo>
                    <a:lnTo>
                      <a:pt x="5267" y="1463"/>
                    </a:lnTo>
                    <a:lnTo>
                      <a:pt x="5374" y="1478"/>
                    </a:lnTo>
                    <a:lnTo>
                      <a:pt x="5474" y="1495"/>
                    </a:lnTo>
                    <a:lnTo>
                      <a:pt x="5518" y="1504"/>
                    </a:lnTo>
                    <a:lnTo>
                      <a:pt x="5562" y="1515"/>
                    </a:lnTo>
                    <a:lnTo>
                      <a:pt x="5602" y="1526"/>
                    </a:lnTo>
                    <a:lnTo>
                      <a:pt x="5638" y="1538"/>
                    </a:lnTo>
                    <a:lnTo>
                      <a:pt x="5672" y="1549"/>
                    </a:lnTo>
                    <a:lnTo>
                      <a:pt x="5704" y="1562"/>
                    </a:lnTo>
                    <a:lnTo>
                      <a:pt x="5730" y="1575"/>
                    </a:lnTo>
                    <a:lnTo>
                      <a:pt x="5754" y="1590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tx1">
                        <a:alpha val="28000"/>
                      </a:schemeClr>
                    </a:gs>
                    <a:gs pos="69000">
                      <a:sysClr val="window" lastClr="FFFFFF">
                        <a:lumMod val="75000"/>
                        <a:alpha val="13000"/>
                      </a:sysClr>
                    </a:gs>
                    <a:gs pos="100000">
                      <a:schemeClr val="bg2">
                        <a:lumMod val="60000"/>
                        <a:lumOff val="40000"/>
                        <a:alpha val="4800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3175" y="4535488"/>
                <a:ext cx="9134475" cy="2271713"/>
              </a:xfrm>
              <a:custGeom>
                <a:avLst/>
                <a:gdLst>
                  <a:gd name="T0" fmla="*/ 0 w 5754"/>
                  <a:gd name="T1" fmla="*/ 0 h 1431"/>
                  <a:gd name="T2" fmla="*/ 32 w 5754"/>
                  <a:gd name="T3" fmla="*/ 58 h 1431"/>
                  <a:gd name="T4" fmla="*/ 102 w 5754"/>
                  <a:gd name="T5" fmla="*/ 167 h 1431"/>
                  <a:gd name="T6" fmla="*/ 172 w 5754"/>
                  <a:gd name="T7" fmla="*/ 260 h 1431"/>
                  <a:gd name="T8" fmla="*/ 258 w 5754"/>
                  <a:gd name="T9" fmla="*/ 371 h 1431"/>
                  <a:gd name="T10" fmla="*/ 366 w 5754"/>
                  <a:gd name="T11" fmla="*/ 489 h 1431"/>
                  <a:gd name="T12" fmla="*/ 493 w 5754"/>
                  <a:gd name="T13" fmla="*/ 612 h 1431"/>
                  <a:gd name="T14" fmla="*/ 641 w 5754"/>
                  <a:gd name="T15" fmla="*/ 740 h 1431"/>
                  <a:gd name="T16" fmla="*/ 809 w 5754"/>
                  <a:gd name="T17" fmla="*/ 864 h 1431"/>
                  <a:gd name="T18" fmla="*/ 903 w 5754"/>
                  <a:gd name="T19" fmla="*/ 923 h 1431"/>
                  <a:gd name="T20" fmla="*/ 1001 w 5754"/>
                  <a:gd name="T21" fmla="*/ 980 h 1431"/>
                  <a:gd name="T22" fmla="*/ 1105 w 5754"/>
                  <a:gd name="T23" fmla="*/ 1036 h 1431"/>
                  <a:gd name="T24" fmla="*/ 1215 w 5754"/>
                  <a:gd name="T25" fmla="*/ 1088 h 1431"/>
                  <a:gd name="T26" fmla="*/ 1331 w 5754"/>
                  <a:gd name="T27" fmla="*/ 1135 h 1431"/>
                  <a:gd name="T28" fmla="*/ 1452 w 5754"/>
                  <a:gd name="T29" fmla="*/ 1180 h 1431"/>
                  <a:gd name="T30" fmla="*/ 1580 w 5754"/>
                  <a:gd name="T31" fmla="*/ 1219 h 1431"/>
                  <a:gd name="T32" fmla="*/ 1714 w 5754"/>
                  <a:gd name="T33" fmla="*/ 1253 h 1431"/>
                  <a:gd name="T34" fmla="*/ 1854 w 5754"/>
                  <a:gd name="T35" fmla="*/ 1283 h 1431"/>
                  <a:gd name="T36" fmla="*/ 2000 w 5754"/>
                  <a:gd name="T37" fmla="*/ 1306 h 1431"/>
                  <a:gd name="T38" fmla="*/ 2152 w 5754"/>
                  <a:gd name="T39" fmla="*/ 1321 h 1431"/>
                  <a:gd name="T40" fmla="*/ 2310 w 5754"/>
                  <a:gd name="T41" fmla="*/ 1330 h 1431"/>
                  <a:gd name="T42" fmla="*/ 2475 w 5754"/>
                  <a:gd name="T43" fmla="*/ 1332 h 1431"/>
                  <a:gd name="T44" fmla="*/ 2597 w 5754"/>
                  <a:gd name="T45" fmla="*/ 1324 h 1431"/>
                  <a:gd name="T46" fmla="*/ 3141 w 5754"/>
                  <a:gd name="T47" fmla="*/ 1294 h 1431"/>
                  <a:gd name="T48" fmla="*/ 3658 w 5754"/>
                  <a:gd name="T49" fmla="*/ 1278 h 1431"/>
                  <a:gd name="T50" fmla="*/ 4226 w 5754"/>
                  <a:gd name="T51" fmla="*/ 1268 h 1431"/>
                  <a:gd name="T52" fmla="*/ 4511 w 5754"/>
                  <a:gd name="T53" fmla="*/ 1270 h 1431"/>
                  <a:gd name="T54" fmla="*/ 4785 w 5754"/>
                  <a:gd name="T55" fmla="*/ 1278 h 1431"/>
                  <a:gd name="T56" fmla="*/ 5045 w 5754"/>
                  <a:gd name="T57" fmla="*/ 1291 h 1431"/>
                  <a:gd name="T58" fmla="*/ 5277 w 5754"/>
                  <a:gd name="T59" fmla="*/ 1313 h 1431"/>
                  <a:gd name="T60" fmla="*/ 5478 w 5754"/>
                  <a:gd name="T61" fmla="*/ 1341 h 1431"/>
                  <a:gd name="T62" fmla="*/ 5564 w 5754"/>
                  <a:gd name="T63" fmla="*/ 1360 h 1431"/>
                  <a:gd name="T64" fmla="*/ 5640 w 5754"/>
                  <a:gd name="T65" fmla="*/ 1381 h 1431"/>
                  <a:gd name="T66" fmla="*/ 5704 w 5754"/>
                  <a:gd name="T67" fmla="*/ 1405 h 1431"/>
                  <a:gd name="T68" fmla="*/ 5754 w 5754"/>
                  <a:gd name="T69" fmla="*/ 1431 h 1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754" h="1431">
                    <a:moveTo>
                      <a:pt x="0" y="0"/>
                    </a:moveTo>
                    <a:lnTo>
                      <a:pt x="0" y="0"/>
                    </a:lnTo>
                    <a:lnTo>
                      <a:pt x="8" y="15"/>
                    </a:lnTo>
                    <a:lnTo>
                      <a:pt x="32" y="58"/>
                    </a:lnTo>
                    <a:lnTo>
                      <a:pt x="74" y="125"/>
                    </a:lnTo>
                    <a:lnTo>
                      <a:pt x="102" y="167"/>
                    </a:lnTo>
                    <a:lnTo>
                      <a:pt x="134" y="212"/>
                    </a:lnTo>
                    <a:lnTo>
                      <a:pt x="172" y="260"/>
                    </a:lnTo>
                    <a:lnTo>
                      <a:pt x="212" y="315"/>
                    </a:lnTo>
                    <a:lnTo>
                      <a:pt x="258" y="371"/>
                    </a:lnTo>
                    <a:lnTo>
                      <a:pt x="310" y="429"/>
                    </a:lnTo>
                    <a:lnTo>
                      <a:pt x="366" y="489"/>
                    </a:lnTo>
                    <a:lnTo>
                      <a:pt x="428" y="551"/>
                    </a:lnTo>
                    <a:lnTo>
                      <a:pt x="493" y="612"/>
                    </a:lnTo>
                    <a:lnTo>
                      <a:pt x="563" y="676"/>
                    </a:lnTo>
                    <a:lnTo>
                      <a:pt x="641" y="740"/>
                    </a:lnTo>
                    <a:lnTo>
                      <a:pt x="723" y="802"/>
                    </a:lnTo>
                    <a:lnTo>
                      <a:pt x="809" y="864"/>
                    </a:lnTo>
                    <a:lnTo>
                      <a:pt x="855" y="893"/>
                    </a:lnTo>
                    <a:lnTo>
                      <a:pt x="903" y="923"/>
                    </a:lnTo>
                    <a:lnTo>
                      <a:pt x="951" y="952"/>
                    </a:lnTo>
                    <a:lnTo>
                      <a:pt x="1001" y="980"/>
                    </a:lnTo>
                    <a:lnTo>
                      <a:pt x="1053" y="1008"/>
                    </a:lnTo>
                    <a:lnTo>
                      <a:pt x="1105" y="1036"/>
                    </a:lnTo>
                    <a:lnTo>
                      <a:pt x="1159" y="1062"/>
                    </a:lnTo>
                    <a:lnTo>
                      <a:pt x="1215" y="1088"/>
                    </a:lnTo>
                    <a:lnTo>
                      <a:pt x="1273" y="1113"/>
                    </a:lnTo>
                    <a:lnTo>
                      <a:pt x="1331" y="1135"/>
                    </a:lnTo>
                    <a:lnTo>
                      <a:pt x="1391" y="1158"/>
                    </a:lnTo>
                    <a:lnTo>
                      <a:pt x="1452" y="1180"/>
                    </a:lnTo>
                    <a:lnTo>
                      <a:pt x="1514" y="1201"/>
                    </a:lnTo>
                    <a:lnTo>
                      <a:pt x="1580" y="1219"/>
                    </a:lnTo>
                    <a:lnTo>
                      <a:pt x="1646" y="1238"/>
                    </a:lnTo>
                    <a:lnTo>
                      <a:pt x="1714" y="1253"/>
                    </a:lnTo>
                    <a:lnTo>
                      <a:pt x="1782" y="1268"/>
                    </a:lnTo>
                    <a:lnTo>
                      <a:pt x="1854" y="1283"/>
                    </a:lnTo>
                    <a:lnTo>
                      <a:pt x="1926" y="1294"/>
                    </a:lnTo>
                    <a:lnTo>
                      <a:pt x="2000" y="1306"/>
                    </a:lnTo>
                    <a:lnTo>
                      <a:pt x="2074" y="1315"/>
                    </a:lnTo>
                    <a:lnTo>
                      <a:pt x="2152" y="1321"/>
                    </a:lnTo>
                    <a:lnTo>
                      <a:pt x="2230" y="1326"/>
                    </a:lnTo>
                    <a:lnTo>
                      <a:pt x="2310" y="1330"/>
                    </a:lnTo>
                    <a:lnTo>
                      <a:pt x="2392" y="1332"/>
                    </a:lnTo>
                    <a:lnTo>
                      <a:pt x="2475" y="1332"/>
                    </a:lnTo>
                    <a:lnTo>
                      <a:pt x="2475" y="1332"/>
                    </a:lnTo>
                    <a:lnTo>
                      <a:pt x="2597" y="1324"/>
                    </a:lnTo>
                    <a:lnTo>
                      <a:pt x="2921" y="1306"/>
                    </a:lnTo>
                    <a:lnTo>
                      <a:pt x="3141" y="1294"/>
                    </a:lnTo>
                    <a:lnTo>
                      <a:pt x="3388" y="1285"/>
                    </a:lnTo>
                    <a:lnTo>
                      <a:pt x="3658" y="1278"/>
                    </a:lnTo>
                    <a:lnTo>
                      <a:pt x="3938" y="1270"/>
                    </a:lnTo>
                    <a:lnTo>
                      <a:pt x="4226" y="1268"/>
                    </a:lnTo>
                    <a:lnTo>
                      <a:pt x="4369" y="1268"/>
                    </a:lnTo>
                    <a:lnTo>
                      <a:pt x="4511" y="1270"/>
                    </a:lnTo>
                    <a:lnTo>
                      <a:pt x="4649" y="1272"/>
                    </a:lnTo>
                    <a:lnTo>
                      <a:pt x="4785" y="1278"/>
                    </a:lnTo>
                    <a:lnTo>
                      <a:pt x="4917" y="1283"/>
                    </a:lnTo>
                    <a:lnTo>
                      <a:pt x="5045" y="1291"/>
                    </a:lnTo>
                    <a:lnTo>
                      <a:pt x="5165" y="1300"/>
                    </a:lnTo>
                    <a:lnTo>
                      <a:pt x="5277" y="1313"/>
                    </a:lnTo>
                    <a:lnTo>
                      <a:pt x="5382" y="1326"/>
                    </a:lnTo>
                    <a:lnTo>
                      <a:pt x="5478" y="1341"/>
                    </a:lnTo>
                    <a:lnTo>
                      <a:pt x="5522" y="1351"/>
                    </a:lnTo>
                    <a:lnTo>
                      <a:pt x="5564" y="1360"/>
                    </a:lnTo>
                    <a:lnTo>
                      <a:pt x="5604" y="1371"/>
                    </a:lnTo>
                    <a:lnTo>
                      <a:pt x="5640" y="1381"/>
                    </a:lnTo>
                    <a:lnTo>
                      <a:pt x="5674" y="1392"/>
                    </a:lnTo>
                    <a:lnTo>
                      <a:pt x="5704" y="1405"/>
                    </a:lnTo>
                    <a:lnTo>
                      <a:pt x="5730" y="1418"/>
                    </a:lnTo>
                    <a:lnTo>
                      <a:pt x="5754" y="1431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tx1">
                        <a:alpha val="28000"/>
                      </a:schemeClr>
                    </a:gs>
                    <a:gs pos="69000">
                      <a:sysClr val="window" lastClr="FFFFFF">
                        <a:lumMod val="75000"/>
                        <a:alpha val="13000"/>
                      </a:sysClr>
                    </a:gs>
                    <a:gs pos="100000">
                      <a:schemeClr val="bg2">
                        <a:lumMod val="60000"/>
                        <a:lumOff val="40000"/>
                        <a:alpha val="4800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3175" y="4740275"/>
                <a:ext cx="9134475" cy="2019300"/>
              </a:xfrm>
              <a:custGeom>
                <a:avLst/>
                <a:gdLst>
                  <a:gd name="T0" fmla="*/ 0 w 5754"/>
                  <a:gd name="T1" fmla="*/ 0 h 1272"/>
                  <a:gd name="T2" fmla="*/ 34 w 5754"/>
                  <a:gd name="T3" fmla="*/ 54 h 1272"/>
                  <a:gd name="T4" fmla="*/ 106 w 5754"/>
                  <a:gd name="T5" fmla="*/ 156 h 1272"/>
                  <a:gd name="T6" fmla="*/ 176 w 5754"/>
                  <a:gd name="T7" fmla="*/ 244 h 1272"/>
                  <a:gd name="T8" fmla="*/ 268 w 5754"/>
                  <a:gd name="T9" fmla="*/ 345 h 1272"/>
                  <a:gd name="T10" fmla="*/ 380 w 5754"/>
                  <a:gd name="T11" fmla="*/ 454 h 1272"/>
                  <a:gd name="T12" fmla="*/ 513 w 5754"/>
                  <a:gd name="T13" fmla="*/ 568 h 1272"/>
                  <a:gd name="T14" fmla="*/ 667 w 5754"/>
                  <a:gd name="T15" fmla="*/ 684 h 1272"/>
                  <a:gd name="T16" fmla="*/ 845 w 5754"/>
                  <a:gd name="T17" fmla="*/ 796 h 1272"/>
                  <a:gd name="T18" fmla="*/ 943 w 5754"/>
                  <a:gd name="T19" fmla="*/ 851 h 1272"/>
                  <a:gd name="T20" fmla="*/ 1047 w 5754"/>
                  <a:gd name="T21" fmla="*/ 903 h 1272"/>
                  <a:gd name="T22" fmla="*/ 1157 w 5754"/>
                  <a:gd name="T23" fmla="*/ 952 h 1272"/>
                  <a:gd name="T24" fmla="*/ 1273 w 5754"/>
                  <a:gd name="T25" fmla="*/ 999 h 1272"/>
                  <a:gd name="T26" fmla="*/ 1395 w 5754"/>
                  <a:gd name="T27" fmla="*/ 1040 h 1272"/>
                  <a:gd name="T28" fmla="*/ 1522 w 5754"/>
                  <a:gd name="T29" fmla="*/ 1079 h 1272"/>
                  <a:gd name="T30" fmla="*/ 1658 w 5754"/>
                  <a:gd name="T31" fmla="*/ 1113 h 1272"/>
                  <a:gd name="T32" fmla="*/ 1798 w 5754"/>
                  <a:gd name="T33" fmla="*/ 1141 h 1272"/>
                  <a:gd name="T34" fmla="*/ 1948 w 5754"/>
                  <a:gd name="T35" fmla="*/ 1165 h 1272"/>
                  <a:gd name="T36" fmla="*/ 2102 w 5754"/>
                  <a:gd name="T37" fmla="*/ 1182 h 1272"/>
                  <a:gd name="T38" fmla="*/ 2264 w 5754"/>
                  <a:gd name="T39" fmla="*/ 1193 h 1272"/>
                  <a:gd name="T40" fmla="*/ 2431 w 5754"/>
                  <a:gd name="T41" fmla="*/ 1197 h 1272"/>
                  <a:gd name="T42" fmla="*/ 2607 w 5754"/>
                  <a:gd name="T43" fmla="*/ 1193 h 1272"/>
                  <a:gd name="T44" fmla="*/ 2723 w 5754"/>
                  <a:gd name="T45" fmla="*/ 1184 h 1272"/>
                  <a:gd name="T46" fmla="*/ 3243 w 5754"/>
                  <a:gd name="T47" fmla="*/ 1156 h 1272"/>
                  <a:gd name="T48" fmla="*/ 3736 w 5754"/>
                  <a:gd name="T49" fmla="*/ 1135 h 1272"/>
                  <a:gd name="T50" fmla="*/ 4280 w 5754"/>
                  <a:gd name="T51" fmla="*/ 1124 h 1272"/>
                  <a:gd name="T52" fmla="*/ 4551 w 5754"/>
                  <a:gd name="T53" fmla="*/ 1124 h 1272"/>
                  <a:gd name="T54" fmla="*/ 4815 w 5754"/>
                  <a:gd name="T55" fmla="*/ 1130 h 1272"/>
                  <a:gd name="T56" fmla="*/ 5065 w 5754"/>
                  <a:gd name="T57" fmla="*/ 1143 h 1272"/>
                  <a:gd name="T58" fmla="*/ 5288 w 5754"/>
                  <a:gd name="T59" fmla="*/ 1162 h 1272"/>
                  <a:gd name="T60" fmla="*/ 5484 w 5754"/>
                  <a:gd name="T61" fmla="*/ 1188 h 1272"/>
                  <a:gd name="T62" fmla="*/ 5606 w 5754"/>
                  <a:gd name="T63" fmla="*/ 1214 h 1272"/>
                  <a:gd name="T64" fmla="*/ 5674 w 5754"/>
                  <a:gd name="T65" fmla="*/ 1237 h 1272"/>
                  <a:gd name="T66" fmla="*/ 5730 w 5754"/>
                  <a:gd name="T67" fmla="*/ 1259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54" h="1272">
                    <a:moveTo>
                      <a:pt x="0" y="0"/>
                    </a:moveTo>
                    <a:lnTo>
                      <a:pt x="0" y="0"/>
                    </a:lnTo>
                    <a:lnTo>
                      <a:pt x="8" y="13"/>
                    </a:lnTo>
                    <a:lnTo>
                      <a:pt x="34" y="54"/>
                    </a:lnTo>
                    <a:lnTo>
                      <a:pt x="76" y="116"/>
                    </a:lnTo>
                    <a:lnTo>
                      <a:pt x="106" y="156"/>
                    </a:lnTo>
                    <a:lnTo>
                      <a:pt x="138" y="197"/>
                    </a:lnTo>
                    <a:lnTo>
                      <a:pt x="176" y="244"/>
                    </a:lnTo>
                    <a:lnTo>
                      <a:pt x="220" y="292"/>
                    </a:lnTo>
                    <a:lnTo>
                      <a:pt x="268" y="345"/>
                    </a:lnTo>
                    <a:lnTo>
                      <a:pt x="322" y="399"/>
                    </a:lnTo>
                    <a:lnTo>
                      <a:pt x="380" y="454"/>
                    </a:lnTo>
                    <a:lnTo>
                      <a:pt x="444" y="512"/>
                    </a:lnTo>
                    <a:lnTo>
                      <a:pt x="513" y="568"/>
                    </a:lnTo>
                    <a:lnTo>
                      <a:pt x="587" y="626"/>
                    </a:lnTo>
                    <a:lnTo>
                      <a:pt x="667" y="684"/>
                    </a:lnTo>
                    <a:lnTo>
                      <a:pt x="753" y="742"/>
                    </a:lnTo>
                    <a:lnTo>
                      <a:pt x="845" y="796"/>
                    </a:lnTo>
                    <a:lnTo>
                      <a:pt x="893" y="824"/>
                    </a:lnTo>
                    <a:lnTo>
                      <a:pt x="943" y="851"/>
                    </a:lnTo>
                    <a:lnTo>
                      <a:pt x="993" y="877"/>
                    </a:lnTo>
                    <a:lnTo>
                      <a:pt x="1047" y="903"/>
                    </a:lnTo>
                    <a:lnTo>
                      <a:pt x="1101" y="927"/>
                    </a:lnTo>
                    <a:lnTo>
                      <a:pt x="1157" y="952"/>
                    </a:lnTo>
                    <a:lnTo>
                      <a:pt x="1213" y="976"/>
                    </a:lnTo>
                    <a:lnTo>
                      <a:pt x="1273" y="999"/>
                    </a:lnTo>
                    <a:lnTo>
                      <a:pt x="1333" y="1019"/>
                    </a:lnTo>
                    <a:lnTo>
                      <a:pt x="1395" y="1040"/>
                    </a:lnTo>
                    <a:lnTo>
                      <a:pt x="1458" y="1060"/>
                    </a:lnTo>
                    <a:lnTo>
                      <a:pt x="1522" y="1079"/>
                    </a:lnTo>
                    <a:lnTo>
                      <a:pt x="1588" y="1096"/>
                    </a:lnTo>
                    <a:lnTo>
                      <a:pt x="1658" y="1113"/>
                    </a:lnTo>
                    <a:lnTo>
                      <a:pt x="1728" y="1128"/>
                    </a:lnTo>
                    <a:lnTo>
                      <a:pt x="1798" y="1141"/>
                    </a:lnTo>
                    <a:lnTo>
                      <a:pt x="1872" y="1154"/>
                    </a:lnTo>
                    <a:lnTo>
                      <a:pt x="1948" y="1165"/>
                    </a:lnTo>
                    <a:lnTo>
                      <a:pt x="2024" y="1175"/>
                    </a:lnTo>
                    <a:lnTo>
                      <a:pt x="2102" y="1182"/>
                    </a:lnTo>
                    <a:lnTo>
                      <a:pt x="2182" y="1188"/>
                    </a:lnTo>
                    <a:lnTo>
                      <a:pt x="2264" y="1193"/>
                    </a:lnTo>
                    <a:lnTo>
                      <a:pt x="2348" y="1195"/>
                    </a:lnTo>
                    <a:lnTo>
                      <a:pt x="2431" y="1197"/>
                    </a:lnTo>
                    <a:lnTo>
                      <a:pt x="2519" y="1195"/>
                    </a:lnTo>
                    <a:lnTo>
                      <a:pt x="2607" y="1193"/>
                    </a:lnTo>
                    <a:lnTo>
                      <a:pt x="2607" y="1193"/>
                    </a:lnTo>
                    <a:lnTo>
                      <a:pt x="2723" y="1184"/>
                    </a:lnTo>
                    <a:lnTo>
                      <a:pt x="3033" y="1165"/>
                    </a:lnTo>
                    <a:lnTo>
                      <a:pt x="3243" y="1156"/>
                    </a:lnTo>
                    <a:lnTo>
                      <a:pt x="3478" y="1145"/>
                    </a:lnTo>
                    <a:lnTo>
                      <a:pt x="3736" y="1135"/>
                    </a:lnTo>
                    <a:lnTo>
                      <a:pt x="4004" y="1128"/>
                    </a:lnTo>
                    <a:lnTo>
                      <a:pt x="4280" y="1124"/>
                    </a:lnTo>
                    <a:lnTo>
                      <a:pt x="4415" y="1124"/>
                    </a:lnTo>
                    <a:lnTo>
                      <a:pt x="4551" y="1124"/>
                    </a:lnTo>
                    <a:lnTo>
                      <a:pt x="4685" y="1126"/>
                    </a:lnTo>
                    <a:lnTo>
                      <a:pt x="4815" y="1130"/>
                    </a:lnTo>
                    <a:lnTo>
                      <a:pt x="4943" y="1135"/>
                    </a:lnTo>
                    <a:lnTo>
                      <a:pt x="5065" y="1143"/>
                    </a:lnTo>
                    <a:lnTo>
                      <a:pt x="5181" y="1150"/>
                    </a:lnTo>
                    <a:lnTo>
                      <a:pt x="5288" y="1162"/>
                    </a:lnTo>
                    <a:lnTo>
                      <a:pt x="5390" y="1175"/>
                    </a:lnTo>
                    <a:lnTo>
                      <a:pt x="5484" y="1188"/>
                    </a:lnTo>
                    <a:lnTo>
                      <a:pt x="5568" y="1205"/>
                    </a:lnTo>
                    <a:lnTo>
                      <a:pt x="5606" y="1214"/>
                    </a:lnTo>
                    <a:lnTo>
                      <a:pt x="5640" y="1225"/>
                    </a:lnTo>
                    <a:lnTo>
                      <a:pt x="5674" y="1237"/>
                    </a:lnTo>
                    <a:lnTo>
                      <a:pt x="5704" y="1248"/>
                    </a:lnTo>
                    <a:lnTo>
                      <a:pt x="5730" y="1259"/>
                    </a:lnTo>
                    <a:lnTo>
                      <a:pt x="5754" y="1272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tx1">
                        <a:alpha val="28000"/>
                      </a:schemeClr>
                    </a:gs>
                    <a:gs pos="69000">
                      <a:sysClr val="window" lastClr="FFFFFF">
                        <a:lumMod val="75000"/>
                        <a:alpha val="13000"/>
                      </a:sysClr>
                    </a:gs>
                    <a:gs pos="100000">
                      <a:schemeClr val="bg2">
                        <a:lumMod val="60000"/>
                        <a:lumOff val="40000"/>
                        <a:alpha val="4800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3175" y="4943475"/>
                <a:ext cx="9134475" cy="1768475"/>
              </a:xfrm>
              <a:custGeom>
                <a:avLst/>
                <a:gdLst>
                  <a:gd name="T0" fmla="*/ 0 w 5754"/>
                  <a:gd name="T1" fmla="*/ 0 h 1114"/>
                  <a:gd name="T2" fmla="*/ 34 w 5754"/>
                  <a:gd name="T3" fmla="*/ 52 h 1114"/>
                  <a:gd name="T4" fmla="*/ 108 w 5754"/>
                  <a:gd name="T5" fmla="*/ 144 h 1114"/>
                  <a:gd name="T6" fmla="*/ 182 w 5754"/>
                  <a:gd name="T7" fmla="*/ 226 h 1114"/>
                  <a:gd name="T8" fmla="*/ 278 w 5754"/>
                  <a:gd name="T9" fmla="*/ 320 h 1114"/>
                  <a:gd name="T10" fmla="*/ 394 w 5754"/>
                  <a:gd name="T11" fmla="*/ 421 h 1114"/>
                  <a:gd name="T12" fmla="*/ 531 w 5754"/>
                  <a:gd name="T13" fmla="*/ 524 h 1114"/>
                  <a:gd name="T14" fmla="*/ 693 w 5754"/>
                  <a:gd name="T15" fmla="*/ 631 h 1114"/>
                  <a:gd name="T16" fmla="*/ 881 w 5754"/>
                  <a:gd name="T17" fmla="*/ 732 h 1114"/>
                  <a:gd name="T18" fmla="*/ 983 w 5754"/>
                  <a:gd name="T19" fmla="*/ 781 h 1114"/>
                  <a:gd name="T20" fmla="*/ 1091 w 5754"/>
                  <a:gd name="T21" fmla="*/ 826 h 1114"/>
                  <a:gd name="T22" fmla="*/ 1207 w 5754"/>
                  <a:gd name="T23" fmla="*/ 869 h 1114"/>
                  <a:gd name="T24" fmla="*/ 1329 w 5754"/>
                  <a:gd name="T25" fmla="*/ 910 h 1114"/>
                  <a:gd name="T26" fmla="*/ 1456 w 5754"/>
                  <a:gd name="T27" fmla="*/ 946 h 1114"/>
                  <a:gd name="T28" fmla="*/ 1592 w 5754"/>
                  <a:gd name="T29" fmla="*/ 979 h 1114"/>
                  <a:gd name="T30" fmla="*/ 1734 w 5754"/>
                  <a:gd name="T31" fmla="*/ 1007 h 1114"/>
                  <a:gd name="T32" fmla="*/ 1884 w 5754"/>
                  <a:gd name="T33" fmla="*/ 1030 h 1114"/>
                  <a:gd name="T34" fmla="*/ 2042 w 5754"/>
                  <a:gd name="T35" fmla="*/ 1049 h 1114"/>
                  <a:gd name="T36" fmla="*/ 2206 w 5754"/>
                  <a:gd name="T37" fmla="*/ 1060 h 1114"/>
                  <a:gd name="T38" fmla="*/ 2376 w 5754"/>
                  <a:gd name="T39" fmla="*/ 1065 h 1114"/>
                  <a:gd name="T40" fmla="*/ 2555 w 5754"/>
                  <a:gd name="T41" fmla="*/ 1064 h 1114"/>
                  <a:gd name="T42" fmla="*/ 2741 w 5754"/>
                  <a:gd name="T43" fmla="*/ 1054 h 1114"/>
                  <a:gd name="T44" fmla="*/ 2851 w 5754"/>
                  <a:gd name="T45" fmla="*/ 1047 h 1114"/>
                  <a:gd name="T46" fmla="*/ 3345 w 5754"/>
                  <a:gd name="T47" fmla="*/ 1017 h 1114"/>
                  <a:gd name="T48" fmla="*/ 3814 w 5754"/>
                  <a:gd name="T49" fmla="*/ 994 h 1114"/>
                  <a:gd name="T50" fmla="*/ 4331 w 5754"/>
                  <a:gd name="T51" fmla="*/ 981 h 1114"/>
                  <a:gd name="T52" fmla="*/ 4593 w 5754"/>
                  <a:gd name="T53" fmla="*/ 981 h 1114"/>
                  <a:gd name="T54" fmla="*/ 4845 w 5754"/>
                  <a:gd name="T55" fmla="*/ 985 h 1114"/>
                  <a:gd name="T56" fmla="*/ 5083 w 5754"/>
                  <a:gd name="T57" fmla="*/ 994 h 1114"/>
                  <a:gd name="T58" fmla="*/ 5300 w 5754"/>
                  <a:gd name="T59" fmla="*/ 1011 h 1114"/>
                  <a:gd name="T60" fmla="*/ 5488 w 5754"/>
                  <a:gd name="T61" fmla="*/ 1036 h 1114"/>
                  <a:gd name="T62" fmla="*/ 5608 w 5754"/>
                  <a:gd name="T63" fmla="*/ 1060 h 1114"/>
                  <a:gd name="T64" fmla="*/ 5674 w 5754"/>
                  <a:gd name="T65" fmla="*/ 1080 h 1114"/>
                  <a:gd name="T66" fmla="*/ 5730 w 5754"/>
                  <a:gd name="T67" fmla="*/ 1101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54" h="1114">
                    <a:moveTo>
                      <a:pt x="0" y="0"/>
                    </a:moveTo>
                    <a:lnTo>
                      <a:pt x="0" y="0"/>
                    </a:lnTo>
                    <a:lnTo>
                      <a:pt x="8" y="15"/>
                    </a:lnTo>
                    <a:lnTo>
                      <a:pt x="34" y="52"/>
                    </a:lnTo>
                    <a:lnTo>
                      <a:pt x="80" y="108"/>
                    </a:lnTo>
                    <a:lnTo>
                      <a:pt x="108" y="144"/>
                    </a:lnTo>
                    <a:lnTo>
                      <a:pt x="144" y="183"/>
                    </a:lnTo>
                    <a:lnTo>
                      <a:pt x="182" y="226"/>
                    </a:lnTo>
                    <a:lnTo>
                      <a:pt x="228" y="271"/>
                    </a:lnTo>
                    <a:lnTo>
                      <a:pt x="278" y="320"/>
                    </a:lnTo>
                    <a:lnTo>
                      <a:pt x="332" y="369"/>
                    </a:lnTo>
                    <a:lnTo>
                      <a:pt x="394" y="421"/>
                    </a:lnTo>
                    <a:lnTo>
                      <a:pt x="460" y="472"/>
                    </a:lnTo>
                    <a:lnTo>
                      <a:pt x="531" y="524"/>
                    </a:lnTo>
                    <a:lnTo>
                      <a:pt x="609" y="578"/>
                    </a:lnTo>
                    <a:lnTo>
                      <a:pt x="693" y="631"/>
                    </a:lnTo>
                    <a:lnTo>
                      <a:pt x="783" y="681"/>
                    </a:lnTo>
                    <a:lnTo>
                      <a:pt x="881" y="732"/>
                    </a:lnTo>
                    <a:lnTo>
                      <a:pt x="931" y="756"/>
                    </a:lnTo>
                    <a:lnTo>
                      <a:pt x="983" y="781"/>
                    </a:lnTo>
                    <a:lnTo>
                      <a:pt x="1037" y="803"/>
                    </a:lnTo>
                    <a:lnTo>
                      <a:pt x="1091" y="826"/>
                    </a:lnTo>
                    <a:lnTo>
                      <a:pt x="1149" y="848"/>
                    </a:lnTo>
                    <a:lnTo>
                      <a:pt x="1207" y="869"/>
                    </a:lnTo>
                    <a:lnTo>
                      <a:pt x="1267" y="889"/>
                    </a:lnTo>
                    <a:lnTo>
                      <a:pt x="1329" y="910"/>
                    </a:lnTo>
                    <a:lnTo>
                      <a:pt x="1393" y="929"/>
                    </a:lnTo>
                    <a:lnTo>
                      <a:pt x="1456" y="946"/>
                    </a:lnTo>
                    <a:lnTo>
                      <a:pt x="1524" y="962"/>
                    </a:lnTo>
                    <a:lnTo>
                      <a:pt x="1592" y="979"/>
                    </a:lnTo>
                    <a:lnTo>
                      <a:pt x="1662" y="994"/>
                    </a:lnTo>
                    <a:lnTo>
                      <a:pt x="1734" y="1007"/>
                    </a:lnTo>
                    <a:lnTo>
                      <a:pt x="1808" y="1019"/>
                    </a:lnTo>
                    <a:lnTo>
                      <a:pt x="1884" y="1030"/>
                    </a:lnTo>
                    <a:lnTo>
                      <a:pt x="1962" y="1039"/>
                    </a:lnTo>
                    <a:lnTo>
                      <a:pt x="2042" y="1049"/>
                    </a:lnTo>
                    <a:lnTo>
                      <a:pt x="2122" y="1054"/>
                    </a:lnTo>
                    <a:lnTo>
                      <a:pt x="2206" y="1060"/>
                    </a:lnTo>
                    <a:lnTo>
                      <a:pt x="2290" y="1064"/>
                    </a:lnTo>
                    <a:lnTo>
                      <a:pt x="2376" y="1065"/>
                    </a:lnTo>
                    <a:lnTo>
                      <a:pt x="2465" y="1065"/>
                    </a:lnTo>
                    <a:lnTo>
                      <a:pt x="2555" y="1064"/>
                    </a:lnTo>
                    <a:lnTo>
                      <a:pt x="2647" y="1060"/>
                    </a:lnTo>
                    <a:lnTo>
                      <a:pt x="2741" y="1054"/>
                    </a:lnTo>
                    <a:lnTo>
                      <a:pt x="2741" y="1054"/>
                    </a:lnTo>
                    <a:lnTo>
                      <a:pt x="2851" y="1047"/>
                    </a:lnTo>
                    <a:lnTo>
                      <a:pt x="3145" y="1028"/>
                    </a:lnTo>
                    <a:lnTo>
                      <a:pt x="3345" y="1017"/>
                    </a:lnTo>
                    <a:lnTo>
                      <a:pt x="3570" y="1006"/>
                    </a:lnTo>
                    <a:lnTo>
                      <a:pt x="3814" y="994"/>
                    </a:lnTo>
                    <a:lnTo>
                      <a:pt x="4070" y="987"/>
                    </a:lnTo>
                    <a:lnTo>
                      <a:pt x="4331" y="981"/>
                    </a:lnTo>
                    <a:lnTo>
                      <a:pt x="4463" y="981"/>
                    </a:lnTo>
                    <a:lnTo>
                      <a:pt x="4593" y="981"/>
                    </a:lnTo>
                    <a:lnTo>
                      <a:pt x="4721" y="981"/>
                    </a:lnTo>
                    <a:lnTo>
                      <a:pt x="4845" y="985"/>
                    </a:lnTo>
                    <a:lnTo>
                      <a:pt x="4967" y="989"/>
                    </a:lnTo>
                    <a:lnTo>
                      <a:pt x="5083" y="994"/>
                    </a:lnTo>
                    <a:lnTo>
                      <a:pt x="5195" y="1002"/>
                    </a:lnTo>
                    <a:lnTo>
                      <a:pt x="5300" y="1011"/>
                    </a:lnTo>
                    <a:lnTo>
                      <a:pt x="5398" y="1022"/>
                    </a:lnTo>
                    <a:lnTo>
                      <a:pt x="5488" y="1036"/>
                    </a:lnTo>
                    <a:lnTo>
                      <a:pt x="5570" y="1052"/>
                    </a:lnTo>
                    <a:lnTo>
                      <a:pt x="5608" y="1060"/>
                    </a:lnTo>
                    <a:lnTo>
                      <a:pt x="5642" y="1069"/>
                    </a:lnTo>
                    <a:lnTo>
                      <a:pt x="5674" y="1080"/>
                    </a:lnTo>
                    <a:lnTo>
                      <a:pt x="5704" y="1090"/>
                    </a:lnTo>
                    <a:lnTo>
                      <a:pt x="5730" y="1101"/>
                    </a:lnTo>
                    <a:lnTo>
                      <a:pt x="5754" y="1114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tx1">
                        <a:alpha val="28000"/>
                      </a:schemeClr>
                    </a:gs>
                    <a:gs pos="69000">
                      <a:sysClr val="window" lastClr="FFFFFF">
                        <a:lumMod val="75000"/>
                        <a:alpha val="13000"/>
                      </a:sysClr>
                    </a:gs>
                    <a:gs pos="100000">
                      <a:schemeClr val="bg2">
                        <a:lumMod val="60000"/>
                        <a:lumOff val="40000"/>
                        <a:alpha val="4800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3175" y="5148263"/>
                <a:ext cx="9134475" cy="1512888"/>
              </a:xfrm>
              <a:custGeom>
                <a:avLst/>
                <a:gdLst>
                  <a:gd name="T0" fmla="*/ 0 w 5754"/>
                  <a:gd name="T1" fmla="*/ 0 h 953"/>
                  <a:gd name="T2" fmla="*/ 36 w 5754"/>
                  <a:gd name="T3" fmla="*/ 47 h 953"/>
                  <a:gd name="T4" fmla="*/ 112 w 5754"/>
                  <a:gd name="T5" fmla="*/ 133 h 953"/>
                  <a:gd name="T6" fmla="*/ 188 w 5754"/>
                  <a:gd name="T7" fmla="*/ 208 h 953"/>
                  <a:gd name="T8" fmla="*/ 286 w 5754"/>
                  <a:gd name="T9" fmla="*/ 294 h 953"/>
                  <a:gd name="T10" fmla="*/ 408 w 5754"/>
                  <a:gd name="T11" fmla="*/ 386 h 953"/>
                  <a:gd name="T12" fmla="*/ 551 w 5754"/>
                  <a:gd name="T13" fmla="*/ 481 h 953"/>
                  <a:gd name="T14" fmla="*/ 721 w 5754"/>
                  <a:gd name="T15" fmla="*/ 575 h 953"/>
                  <a:gd name="T16" fmla="*/ 915 w 5754"/>
                  <a:gd name="T17" fmla="*/ 665 h 953"/>
                  <a:gd name="T18" fmla="*/ 1079 w 5754"/>
                  <a:gd name="T19" fmla="*/ 729 h 953"/>
                  <a:gd name="T20" fmla="*/ 1197 w 5754"/>
                  <a:gd name="T21" fmla="*/ 768 h 953"/>
                  <a:gd name="T22" fmla="*/ 1321 w 5754"/>
                  <a:gd name="T23" fmla="*/ 803 h 953"/>
                  <a:gd name="T24" fmla="*/ 1452 w 5754"/>
                  <a:gd name="T25" fmla="*/ 837 h 953"/>
                  <a:gd name="T26" fmla="*/ 1590 w 5754"/>
                  <a:gd name="T27" fmla="*/ 865 h 953"/>
                  <a:gd name="T28" fmla="*/ 1736 w 5754"/>
                  <a:gd name="T29" fmla="*/ 890 h 953"/>
                  <a:gd name="T30" fmla="*/ 1890 w 5754"/>
                  <a:gd name="T31" fmla="*/ 910 h 953"/>
                  <a:gd name="T32" fmla="*/ 2052 w 5754"/>
                  <a:gd name="T33" fmla="*/ 925 h 953"/>
                  <a:gd name="T34" fmla="*/ 2220 w 5754"/>
                  <a:gd name="T35" fmla="*/ 935 h 953"/>
                  <a:gd name="T36" fmla="*/ 2398 w 5754"/>
                  <a:gd name="T37" fmla="*/ 936 h 953"/>
                  <a:gd name="T38" fmla="*/ 2581 w 5754"/>
                  <a:gd name="T39" fmla="*/ 935 h 953"/>
                  <a:gd name="T40" fmla="*/ 2775 w 5754"/>
                  <a:gd name="T41" fmla="*/ 923 h 953"/>
                  <a:gd name="T42" fmla="*/ 2875 w 5754"/>
                  <a:gd name="T43" fmla="*/ 916 h 953"/>
                  <a:gd name="T44" fmla="*/ 3257 w 5754"/>
                  <a:gd name="T45" fmla="*/ 888 h 953"/>
                  <a:gd name="T46" fmla="*/ 3660 w 5754"/>
                  <a:gd name="T47" fmla="*/ 865 h 953"/>
                  <a:gd name="T48" fmla="*/ 4136 w 5754"/>
                  <a:gd name="T49" fmla="*/ 845 h 953"/>
                  <a:gd name="T50" fmla="*/ 4633 w 5754"/>
                  <a:gd name="T51" fmla="*/ 835 h 953"/>
                  <a:gd name="T52" fmla="*/ 4875 w 5754"/>
                  <a:gd name="T53" fmla="*/ 837 h 953"/>
                  <a:gd name="T54" fmla="*/ 5103 w 5754"/>
                  <a:gd name="T55" fmla="*/ 847 h 953"/>
                  <a:gd name="T56" fmla="*/ 5312 w 5754"/>
                  <a:gd name="T57" fmla="*/ 862 h 953"/>
                  <a:gd name="T58" fmla="*/ 5494 w 5754"/>
                  <a:gd name="T59" fmla="*/ 882 h 953"/>
                  <a:gd name="T60" fmla="*/ 5644 w 5754"/>
                  <a:gd name="T61" fmla="*/ 914 h 953"/>
                  <a:gd name="T62" fmla="*/ 5704 w 5754"/>
                  <a:gd name="T63" fmla="*/ 933 h 953"/>
                  <a:gd name="T64" fmla="*/ 5754 w 5754"/>
                  <a:gd name="T65" fmla="*/ 953 h 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754" h="953">
                    <a:moveTo>
                      <a:pt x="0" y="0"/>
                    </a:moveTo>
                    <a:lnTo>
                      <a:pt x="0" y="0"/>
                    </a:lnTo>
                    <a:lnTo>
                      <a:pt x="8" y="13"/>
                    </a:lnTo>
                    <a:lnTo>
                      <a:pt x="36" y="47"/>
                    </a:lnTo>
                    <a:lnTo>
                      <a:pt x="82" y="101"/>
                    </a:lnTo>
                    <a:lnTo>
                      <a:pt x="112" y="133"/>
                    </a:lnTo>
                    <a:lnTo>
                      <a:pt x="148" y="170"/>
                    </a:lnTo>
                    <a:lnTo>
                      <a:pt x="188" y="208"/>
                    </a:lnTo>
                    <a:lnTo>
                      <a:pt x="234" y="251"/>
                    </a:lnTo>
                    <a:lnTo>
                      <a:pt x="286" y="294"/>
                    </a:lnTo>
                    <a:lnTo>
                      <a:pt x="344" y="339"/>
                    </a:lnTo>
                    <a:lnTo>
                      <a:pt x="408" y="386"/>
                    </a:lnTo>
                    <a:lnTo>
                      <a:pt x="476" y="433"/>
                    </a:lnTo>
                    <a:lnTo>
                      <a:pt x="551" y="481"/>
                    </a:lnTo>
                    <a:lnTo>
                      <a:pt x="633" y="528"/>
                    </a:lnTo>
                    <a:lnTo>
                      <a:pt x="721" y="575"/>
                    </a:lnTo>
                    <a:lnTo>
                      <a:pt x="815" y="620"/>
                    </a:lnTo>
                    <a:lnTo>
                      <a:pt x="915" y="665"/>
                    </a:lnTo>
                    <a:lnTo>
                      <a:pt x="1023" y="708"/>
                    </a:lnTo>
                    <a:lnTo>
                      <a:pt x="1079" y="729"/>
                    </a:lnTo>
                    <a:lnTo>
                      <a:pt x="1137" y="749"/>
                    </a:lnTo>
                    <a:lnTo>
                      <a:pt x="1197" y="768"/>
                    </a:lnTo>
                    <a:lnTo>
                      <a:pt x="1257" y="787"/>
                    </a:lnTo>
                    <a:lnTo>
                      <a:pt x="1321" y="803"/>
                    </a:lnTo>
                    <a:lnTo>
                      <a:pt x="1385" y="820"/>
                    </a:lnTo>
                    <a:lnTo>
                      <a:pt x="1452" y="837"/>
                    </a:lnTo>
                    <a:lnTo>
                      <a:pt x="1520" y="852"/>
                    </a:lnTo>
                    <a:lnTo>
                      <a:pt x="1590" y="865"/>
                    </a:lnTo>
                    <a:lnTo>
                      <a:pt x="1662" y="878"/>
                    </a:lnTo>
                    <a:lnTo>
                      <a:pt x="1736" y="890"/>
                    </a:lnTo>
                    <a:lnTo>
                      <a:pt x="1812" y="901"/>
                    </a:lnTo>
                    <a:lnTo>
                      <a:pt x="1890" y="910"/>
                    </a:lnTo>
                    <a:lnTo>
                      <a:pt x="1970" y="918"/>
                    </a:lnTo>
                    <a:lnTo>
                      <a:pt x="2052" y="925"/>
                    </a:lnTo>
                    <a:lnTo>
                      <a:pt x="2136" y="931"/>
                    </a:lnTo>
                    <a:lnTo>
                      <a:pt x="2220" y="935"/>
                    </a:lnTo>
                    <a:lnTo>
                      <a:pt x="2308" y="936"/>
                    </a:lnTo>
                    <a:lnTo>
                      <a:pt x="2398" y="936"/>
                    </a:lnTo>
                    <a:lnTo>
                      <a:pt x="2489" y="936"/>
                    </a:lnTo>
                    <a:lnTo>
                      <a:pt x="2581" y="935"/>
                    </a:lnTo>
                    <a:lnTo>
                      <a:pt x="2677" y="931"/>
                    </a:lnTo>
                    <a:lnTo>
                      <a:pt x="2775" y="923"/>
                    </a:lnTo>
                    <a:lnTo>
                      <a:pt x="2875" y="916"/>
                    </a:lnTo>
                    <a:lnTo>
                      <a:pt x="2875" y="916"/>
                    </a:lnTo>
                    <a:lnTo>
                      <a:pt x="2979" y="908"/>
                    </a:lnTo>
                    <a:lnTo>
                      <a:pt x="3257" y="888"/>
                    </a:lnTo>
                    <a:lnTo>
                      <a:pt x="3446" y="877"/>
                    </a:lnTo>
                    <a:lnTo>
                      <a:pt x="3660" y="865"/>
                    </a:lnTo>
                    <a:lnTo>
                      <a:pt x="3892" y="854"/>
                    </a:lnTo>
                    <a:lnTo>
                      <a:pt x="4136" y="845"/>
                    </a:lnTo>
                    <a:lnTo>
                      <a:pt x="4385" y="839"/>
                    </a:lnTo>
                    <a:lnTo>
                      <a:pt x="4633" y="835"/>
                    </a:lnTo>
                    <a:lnTo>
                      <a:pt x="4755" y="835"/>
                    </a:lnTo>
                    <a:lnTo>
                      <a:pt x="4875" y="837"/>
                    </a:lnTo>
                    <a:lnTo>
                      <a:pt x="4991" y="841"/>
                    </a:lnTo>
                    <a:lnTo>
                      <a:pt x="5103" y="847"/>
                    </a:lnTo>
                    <a:lnTo>
                      <a:pt x="5211" y="852"/>
                    </a:lnTo>
                    <a:lnTo>
                      <a:pt x="5312" y="862"/>
                    </a:lnTo>
                    <a:lnTo>
                      <a:pt x="5406" y="871"/>
                    </a:lnTo>
                    <a:lnTo>
                      <a:pt x="5494" y="882"/>
                    </a:lnTo>
                    <a:lnTo>
                      <a:pt x="5572" y="897"/>
                    </a:lnTo>
                    <a:lnTo>
                      <a:pt x="5644" y="914"/>
                    </a:lnTo>
                    <a:lnTo>
                      <a:pt x="5674" y="923"/>
                    </a:lnTo>
                    <a:lnTo>
                      <a:pt x="5704" y="933"/>
                    </a:lnTo>
                    <a:lnTo>
                      <a:pt x="5730" y="944"/>
                    </a:lnTo>
                    <a:lnTo>
                      <a:pt x="5754" y="953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tx1">
                        <a:alpha val="28000"/>
                      </a:schemeClr>
                    </a:gs>
                    <a:gs pos="69000">
                      <a:sysClr val="window" lastClr="FFFFFF">
                        <a:lumMod val="75000"/>
                        <a:alpha val="13000"/>
                      </a:sysClr>
                    </a:gs>
                    <a:gs pos="100000">
                      <a:schemeClr val="bg2">
                        <a:lumMod val="60000"/>
                        <a:lumOff val="40000"/>
                        <a:alpha val="4800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3175" y="5353050"/>
                <a:ext cx="9134475" cy="1290638"/>
              </a:xfrm>
              <a:custGeom>
                <a:avLst/>
                <a:gdLst>
                  <a:gd name="T0" fmla="*/ 0 w 5754"/>
                  <a:gd name="T1" fmla="*/ 0 h 813"/>
                  <a:gd name="T2" fmla="*/ 36 w 5754"/>
                  <a:gd name="T3" fmla="*/ 43 h 813"/>
                  <a:gd name="T4" fmla="*/ 116 w 5754"/>
                  <a:gd name="T5" fmla="*/ 122 h 813"/>
                  <a:gd name="T6" fmla="*/ 194 w 5754"/>
                  <a:gd name="T7" fmla="*/ 191 h 813"/>
                  <a:gd name="T8" fmla="*/ 296 w 5754"/>
                  <a:gd name="T9" fmla="*/ 268 h 813"/>
                  <a:gd name="T10" fmla="*/ 422 w 5754"/>
                  <a:gd name="T11" fmla="*/ 350 h 813"/>
                  <a:gd name="T12" fmla="*/ 571 w 5754"/>
                  <a:gd name="T13" fmla="*/ 437 h 813"/>
                  <a:gd name="T14" fmla="*/ 747 w 5754"/>
                  <a:gd name="T15" fmla="*/ 519 h 813"/>
                  <a:gd name="T16" fmla="*/ 951 w 5754"/>
                  <a:gd name="T17" fmla="*/ 600 h 813"/>
                  <a:gd name="T18" fmla="*/ 1121 w 5754"/>
                  <a:gd name="T19" fmla="*/ 654 h 813"/>
                  <a:gd name="T20" fmla="*/ 1245 w 5754"/>
                  <a:gd name="T21" fmla="*/ 688 h 813"/>
                  <a:gd name="T22" fmla="*/ 1375 w 5754"/>
                  <a:gd name="T23" fmla="*/ 718 h 813"/>
                  <a:gd name="T24" fmla="*/ 1512 w 5754"/>
                  <a:gd name="T25" fmla="*/ 744 h 813"/>
                  <a:gd name="T26" fmla="*/ 1658 w 5754"/>
                  <a:gd name="T27" fmla="*/ 768 h 813"/>
                  <a:gd name="T28" fmla="*/ 1810 w 5754"/>
                  <a:gd name="T29" fmla="*/ 787 h 813"/>
                  <a:gd name="T30" fmla="*/ 1972 w 5754"/>
                  <a:gd name="T31" fmla="*/ 800 h 813"/>
                  <a:gd name="T32" fmla="*/ 2142 w 5754"/>
                  <a:gd name="T33" fmla="*/ 809 h 813"/>
                  <a:gd name="T34" fmla="*/ 2320 w 5754"/>
                  <a:gd name="T35" fmla="*/ 813 h 813"/>
                  <a:gd name="T36" fmla="*/ 2505 w 5754"/>
                  <a:gd name="T37" fmla="*/ 811 h 813"/>
                  <a:gd name="T38" fmla="*/ 2699 w 5754"/>
                  <a:gd name="T39" fmla="*/ 804 h 813"/>
                  <a:gd name="T40" fmla="*/ 2903 w 5754"/>
                  <a:gd name="T41" fmla="*/ 789 h 813"/>
                  <a:gd name="T42" fmla="*/ 3007 w 5754"/>
                  <a:gd name="T43" fmla="*/ 778 h 813"/>
                  <a:gd name="T44" fmla="*/ 3368 w 5754"/>
                  <a:gd name="T45" fmla="*/ 749 h 813"/>
                  <a:gd name="T46" fmla="*/ 3750 w 5754"/>
                  <a:gd name="T47" fmla="*/ 723 h 813"/>
                  <a:gd name="T48" fmla="*/ 4202 w 5754"/>
                  <a:gd name="T49" fmla="*/ 703 h 813"/>
                  <a:gd name="T50" fmla="*/ 4675 w 5754"/>
                  <a:gd name="T51" fmla="*/ 691 h 813"/>
                  <a:gd name="T52" fmla="*/ 4905 w 5754"/>
                  <a:gd name="T53" fmla="*/ 691 h 813"/>
                  <a:gd name="T54" fmla="*/ 5123 w 5754"/>
                  <a:gd name="T55" fmla="*/ 697 h 813"/>
                  <a:gd name="T56" fmla="*/ 5322 w 5754"/>
                  <a:gd name="T57" fmla="*/ 710 h 813"/>
                  <a:gd name="T58" fmla="*/ 5498 w 5754"/>
                  <a:gd name="T59" fmla="*/ 729 h 813"/>
                  <a:gd name="T60" fmla="*/ 5644 w 5754"/>
                  <a:gd name="T61" fmla="*/ 757 h 813"/>
                  <a:gd name="T62" fmla="*/ 5704 w 5754"/>
                  <a:gd name="T63" fmla="*/ 776 h 813"/>
                  <a:gd name="T64" fmla="*/ 5754 w 5754"/>
                  <a:gd name="T65" fmla="*/ 794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754" h="813">
                    <a:moveTo>
                      <a:pt x="0" y="0"/>
                    </a:moveTo>
                    <a:lnTo>
                      <a:pt x="0" y="0"/>
                    </a:lnTo>
                    <a:lnTo>
                      <a:pt x="8" y="11"/>
                    </a:lnTo>
                    <a:lnTo>
                      <a:pt x="36" y="43"/>
                    </a:lnTo>
                    <a:lnTo>
                      <a:pt x="84" y="92"/>
                    </a:lnTo>
                    <a:lnTo>
                      <a:pt x="116" y="122"/>
                    </a:lnTo>
                    <a:lnTo>
                      <a:pt x="152" y="156"/>
                    </a:lnTo>
                    <a:lnTo>
                      <a:pt x="194" y="191"/>
                    </a:lnTo>
                    <a:lnTo>
                      <a:pt x="242" y="229"/>
                    </a:lnTo>
                    <a:lnTo>
                      <a:pt x="296" y="268"/>
                    </a:lnTo>
                    <a:lnTo>
                      <a:pt x="356" y="309"/>
                    </a:lnTo>
                    <a:lnTo>
                      <a:pt x="422" y="350"/>
                    </a:lnTo>
                    <a:lnTo>
                      <a:pt x="493" y="393"/>
                    </a:lnTo>
                    <a:lnTo>
                      <a:pt x="571" y="437"/>
                    </a:lnTo>
                    <a:lnTo>
                      <a:pt x="655" y="478"/>
                    </a:lnTo>
                    <a:lnTo>
                      <a:pt x="747" y="519"/>
                    </a:lnTo>
                    <a:lnTo>
                      <a:pt x="845" y="560"/>
                    </a:lnTo>
                    <a:lnTo>
                      <a:pt x="951" y="600"/>
                    </a:lnTo>
                    <a:lnTo>
                      <a:pt x="1063" y="635"/>
                    </a:lnTo>
                    <a:lnTo>
                      <a:pt x="1121" y="654"/>
                    </a:lnTo>
                    <a:lnTo>
                      <a:pt x="1181" y="671"/>
                    </a:lnTo>
                    <a:lnTo>
                      <a:pt x="1245" y="688"/>
                    </a:lnTo>
                    <a:lnTo>
                      <a:pt x="1309" y="703"/>
                    </a:lnTo>
                    <a:lnTo>
                      <a:pt x="1375" y="718"/>
                    </a:lnTo>
                    <a:lnTo>
                      <a:pt x="1442" y="731"/>
                    </a:lnTo>
                    <a:lnTo>
                      <a:pt x="1512" y="744"/>
                    </a:lnTo>
                    <a:lnTo>
                      <a:pt x="1584" y="757"/>
                    </a:lnTo>
                    <a:lnTo>
                      <a:pt x="1658" y="768"/>
                    </a:lnTo>
                    <a:lnTo>
                      <a:pt x="1732" y="778"/>
                    </a:lnTo>
                    <a:lnTo>
                      <a:pt x="1810" y="787"/>
                    </a:lnTo>
                    <a:lnTo>
                      <a:pt x="1890" y="794"/>
                    </a:lnTo>
                    <a:lnTo>
                      <a:pt x="1972" y="800"/>
                    </a:lnTo>
                    <a:lnTo>
                      <a:pt x="2056" y="806"/>
                    </a:lnTo>
                    <a:lnTo>
                      <a:pt x="2142" y="809"/>
                    </a:lnTo>
                    <a:lnTo>
                      <a:pt x="2230" y="813"/>
                    </a:lnTo>
                    <a:lnTo>
                      <a:pt x="2320" y="813"/>
                    </a:lnTo>
                    <a:lnTo>
                      <a:pt x="2411" y="813"/>
                    </a:lnTo>
                    <a:lnTo>
                      <a:pt x="2505" y="811"/>
                    </a:lnTo>
                    <a:lnTo>
                      <a:pt x="2601" y="807"/>
                    </a:lnTo>
                    <a:lnTo>
                      <a:pt x="2699" y="804"/>
                    </a:lnTo>
                    <a:lnTo>
                      <a:pt x="2799" y="796"/>
                    </a:lnTo>
                    <a:lnTo>
                      <a:pt x="2903" y="789"/>
                    </a:lnTo>
                    <a:lnTo>
                      <a:pt x="3007" y="778"/>
                    </a:lnTo>
                    <a:lnTo>
                      <a:pt x="3007" y="778"/>
                    </a:lnTo>
                    <a:lnTo>
                      <a:pt x="3107" y="770"/>
                    </a:lnTo>
                    <a:lnTo>
                      <a:pt x="3368" y="749"/>
                    </a:lnTo>
                    <a:lnTo>
                      <a:pt x="3548" y="736"/>
                    </a:lnTo>
                    <a:lnTo>
                      <a:pt x="3750" y="723"/>
                    </a:lnTo>
                    <a:lnTo>
                      <a:pt x="3970" y="712"/>
                    </a:lnTo>
                    <a:lnTo>
                      <a:pt x="4202" y="703"/>
                    </a:lnTo>
                    <a:lnTo>
                      <a:pt x="4439" y="695"/>
                    </a:lnTo>
                    <a:lnTo>
                      <a:pt x="4675" y="691"/>
                    </a:lnTo>
                    <a:lnTo>
                      <a:pt x="4791" y="689"/>
                    </a:lnTo>
                    <a:lnTo>
                      <a:pt x="4905" y="691"/>
                    </a:lnTo>
                    <a:lnTo>
                      <a:pt x="5017" y="693"/>
                    </a:lnTo>
                    <a:lnTo>
                      <a:pt x="5123" y="697"/>
                    </a:lnTo>
                    <a:lnTo>
                      <a:pt x="5227" y="703"/>
                    </a:lnTo>
                    <a:lnTo>
                      <a:pt x="5322" y="710"/>
                    </a:lnTo>
                    <a:lnTo>
                      <a:pt x="5414" y="719"/>
                    </a:lnTo>
                    <a:lnTo>
                      <a:pt x="5498" y="729"/>
                    </a:lnTo>
                    <a:lnTo>
                      <a:pt x="5576" y="742"/>
                    </a:lnTo>
                    <a:lnTo>
                      <a:pt x="5644" y="757"/>
                    </a:lnTo>
                    <a:lnTo>
                      <a:pt x="5676" y="766"/>
                    </a:lnTo>
                    <a:lnTo>
                      <a:pt x="5704" y="776"/>
                    </a:lnTo>
                    <a:lnTo>
                      <a:pt x="5730" y="785"/>
                    </a:lnTo>
                    <a:lnTo>
                      <a:pt x="5754" y="794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tx1">
                        <a:alpha val="28000"/>
                      </a:schemeClr>
                    </a:gs>
                    <a:gs pos="69000">
                      <a:sysClr val="window" lastClr="FFFFFF">
                        <a:lumMod val="75000"/>
                        <a:alpha val="13000"/>
                      </a:sysClr>
                    </a:gs>
                    <a:gs pos="100000">
                      <a:schemeClr val="bg2">
                        <a:lumMod val="60000"/>
                        <a:lumOff val="40000"/>
                        <a:alpha val="4800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3175" y="5557838"/>
                <a:ext cx="9134475" cy="1103313"/>
              </a:xfrm>
              <a:custGeom>
                <a:avLst/>
                <a:gdLst>
                  <a:gd name="T0" fmla="*/ 0 w 5754"/>
                  <a:gd name="T1" fmla="*/ 0 h 695"/>
                  <a:gd name="T2" fmla="*/ 38 w 5754"/>
                  <a:gd name="T3" fmla="*/ 40 h 695"/>
                  <a:gd name="T4" fmla="*/ 118 w 5754"/>
                  <a:gd name="T5" fmla="*/ 111 h 695"/>
                  <a:gd name="T6" fmla="*/ 200 w 5754"/>
                  <a:gd name="T7" fmla="*/ 173 h 695"/>
                  <a:gd name="T8" fmla="*/ 306 w 5754"/>
                  <a:gd name="T9" fmla="*/ 242 h 695"/>
                  <a:gd name="T10" fmla="*/ 436 w 5754"/>
                  <a:gd name="T11" fmla="*/ 317 h 695"/>
                  <a:gd name="T12" fmla="*/ 591 w 5754"/>
                  <a:gd name="T13" fmla="*/ 392 h 695"/>
                  <a:gd name="T14" fmla="*/ 773 w 5754"/>
                  <a:gd name="T15" fmla="*/ 465 h 695"/>
                  <a:gd name="T16" fmla="*/ 985 w 5754"/>
                  <a:gd name="T17" fmla="*/ 532 h 695"/>
                  <a:gd name="T18" fmla="*/ 1227 w 5754"/>
                  <a:gd name="T19" fmla="*/ 592 h 695"/>
                  <a:gd name="T20" fmla="*/ 1359 w 5754"/>
                  <a:gd name="T21" fmla="*/ 619 h 695"/>
                  <a:gd name="T22" fmla="*/ 1498 w 5754"/>
                  <a:gd name="T23" fmla="*/ 641 h 695"/>
                  <a:gd name="T24" fmla="*/ 1646 w 5754"/>
                  <a:gd name="T25" fmla="*/ 662 h 695"/>
                  <a:gd name="T26" fmla="*/ 1804 w 5754"/>
                  <a:gd name="T27" fmla="*/ 677 h 695"/>
                  <a:gd name="T28" fmla="*/ 1968 w 5754"/>
                  <a:gd name="T29" fmla="*/ 688 h 695"/>
                  <a:gd name="T30" fmla="*/ 2142 w 5754"/>
                  <a:gd name="T31" fmla="*/ 693 h 695"/>
                  <a:gd name="T32" fmla="*/ 2324 w 5754"/>
                  <a:gd name="T33" fmla="*/ 695 h 695"/>
                  <a:gd name="T34" fmla="*/ 2513 w 5754"/>
                  <a:gd name="T35" fmla="*/ 690 h 695"/>
                  <a:gd name="T36" fmla="*/ 2713 w 5754"/>
                  <a:gd name="T37" fmla="*/ 678 h 695"/>
                  <a:gd name="T38" fmla="*/ 2923 w 5754"/>
                  <a:gd name="T39" fmla="*/ 662 h 695"/>
                  <a:gd name="T40" fmla="*/ 3141 w 5754"/>
                  <a:gd name="T41" fmla="*/ 639 h 695"/>
                  <a:gd name="T42" fmla="*/ 3233 w 5754"/>
                  <a:gd name="T43" fmla="*/ 630 h 695"/>
                  <a:gd name="T44" fmla="*/ 3650 w 5754"/>
                  <a:gd name="T45" fmla="*/ 596 h 695"/>
                  <a:gd name="T46" fmla="*/ 4048 w 5754"/>
                  <a:gd name="T47" fmla="*/ 570 h 695"/>
                  <a:gd name="T48" fmla="*/ 4491 w 5754"/>
                  <a:gd name="T49" fmla="*/ 551 h 695"/>
                  <a:gd name="T50" fmla="*/ 4827 w 5754"/>
                  <a:gd name="T51" fmla="*/ 544 h 695"/>
                  <a:gd name="T52" fmla="*/ 5041 w 5754"/>
                  <a:gd name="T53" fmla="*/ 545 h 695"/>
                  <a:gd name="T54" fmla="*/ 5241 w 5754"/>
                  <a:gd name="T55" fmla="*/ 553 h 695"/>
                  <a:gd name="T56" fmla="*/ 5422 w 5754"/>
                  <a:gd name="T57" fmla="*/ 566 h 695"/>
                  <a:gd name="T58" fmla="*/ 5578 w 5754"/>
                  <a:gd name="T59" fmla="*/ 589 h 695"/>
                  <a:gd name="T60" fmla="*/ 5704 w 5754"/>
                  <a:gd name="T61" fmla="*/ 617 h 695"/>
                  <a:gd name="T62" fmla="*/ 5754 w 5754"/>
                  <a:gd name="T63" fmla="*/ 63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54" h="695">
                    <a:moveTo>
                      <a:pt x="0" y="0"/>
                    </a:moveTo>
                    <a:lnTo>
                      <a:pt x="0" y="0"/>
                    </a:lnTo>
                    <a:lnTo>
                      <a:pt x="10" y="12"/>
                    </a:lnTo>
                    <a:lnTo>
                      <a:pt x="38" y="40"/>
                    </a:lnTo>
                    <a:lnTo>
                      <a:pt x="86" y="85"/>
                    </a:lnTo>
                    <a:lnTo>
                      <a:pt x="118" y="111"/>
                    </a:lnTo>
                    <a:lnTo>
                      <a:pt x="156" y="141"/>
                    </a:lnTo>
                    <a:lnTo>
                      <a:pt x="200" y="173"/>
                    </a:lnTo>
                    <a:lnTo>
                      <a:pt x="250" y="206"/>
                    </a:lnTo>
                    <a:lnTo>
                      <a:pt x="306" y="242"/>
                    </a:lnTo>
                    <a:lnTo>
                      <a:pt x="368" y="279"/>
                    </a:lnTo>
                    <a:lnTo>
                      <a:pt x="436" y="317"/>
                    </a:lnTo>
                    <a:lnTo>
                      <a:pt x="509" y="354"/>
                    </a:lnTo>
                    <a:lnTo>
                      <a:pt x="591" y="392"/>
                    </a:lnTo>
                    <a:lnTo>
                      <a:pt x="679" y="427"/>
                    </a:lnTo>
                    <a:lnTo>
                      <a:pt x="773" y="465"/>
                    </a:lnTo>
                    <a:lnTo>
                      <a:pt x="875" y="499"/>
                    </a:lnTo>
                    <a:lnTo>
                      <a:pt x="985" y="532"/>
                    </a:lnTo>
                    <a:lnTo>
                      <a:pt x="1103" y="564"/>
                    </a:lnTo>
                    <a:lnTo>
                      <a:pt x="1227" y="592"/>
                    </a:lnTo>
                    <a:lnTo>
                      <a:pt x="1291" y="605"/>
                    </a:lnTo>
                    <a:lnTo>
                      <a:pt x="1359" y="619"/>
                    </a:lnTo>
                    <a:lnTo>
                      <a:pt x="1429" y="632"/>
                    </a:lnTo>
                    <a:lnTo>
                      <a:pt x="1498" y="641"/>
                    </a:lnTo>
                    <a:lnTo>
                      <a:pt x="1572" y="652"/>
                    </a:lnTo>
                    <a:lnTo>
                      <a:pt x="1646" y="662"/>
                    </a:lnTo>
                    <a:lnTo>
                      <a:pt x="1724" y="669"/>
                    </a:lnTo>
                    <a:lnTo>
                      <a:pt x="1804" y="677"/>
                    </a:lnTo>
                    <a:lnTo>
                      <a:pt x="1884" y="682"/>
                    </a:lnTo>
                    <a:lnTo>
                      <a:pt x="1968" y="688"/>
                    </a:lnTo>
                    <a:lnTo>
                      <a:pt x="2054" y="692"/>
                    </a:lnTo>
                    <a:lnTo>
                      <a:pt x="2142" y="693"/>
                    </a:lnTo>
                    <a:lnTo>
                      <a:pt x="2232" y="695"/>
                    </a:lnTo>
                    <a:lnTo>
                      <a:pt x="2324" y="695"/>
                    </a:lnTo>
                    <a:lnTo>
                      <a:pt x="2417" y="693"/>
                    </a:lnTo>
                    <a:lnTo>
                      <a:pt x="2513" y="690"/>
                    </a:lnTo>
                    <a:lnTo>
                      <a:pt x="2613" y="686"/>
                    </a:lnTo>
                    <a:lnTo>
                      <a:pt x="2713" y="678"/>
                    </a:lnTo>
                    <a:lnTo>
                      <a:pt x="2817" y="671"/>
                    </a:lnTo>
                    <a:lnTo>
                      <a:pt x="2923" y="662"/>
                    </a:lnTo>
                    <a:lnTo>
                      <a:pt x="3031" y="652"/>
                    </a:lnTo>
                    <a:lnTo>
                      <a:pt x="3141" y="639"/>
                    </a:lnTo>
                    <a:lnTo>
                      <a:pt x="3141" y="639"/>
                    </a:lnTo>
                    <a:lnTo>
                      <a:pt x="3233" y="630"/>
                    </a:lnTo>
                    <a:lnTo>
                      <a:pt x="3482" y="609"/>
                    </a:lnTo>
                    <a:lnTo>
                      <a:pt x="3650" y="596"/>
                    </a:lnTo>
                    <a:lnTo>
                      <a:pt x="3840" y="583"/>
                    </a:lnTo>
                    <a:lnTo>
                      <a:pt x="4048" y="570"/>
                    </a:lnTo>
                    <a:lnTo>
                      <a:pt x="4268" y="559"/>
                    </a:lnTo>
                    <a:lnTo>
                      <a:pt x="4491" y="551"/>
                    </a:lnTo>
                    <a:lnTo>
                      <a:pt x="4715" y="545"/>
                    </a:lnTo>
                    <a:lnTo>
                      <a:pt x="4827" y="544"/>
                    </a:lnTo>
                    <a:lnTo>
                      <a:pt x="4935" y="544"/>
                    </a:lnTo>
                    <a:lnTo>
                      <a:pt x="5041" y="545"/>
                    </a:lnTo>
                    <a:lnTo>
                      <a:pt x="5143" y="549"/>
                    </a:lnTo>
                    <a:lnTo>
                      <a:pt x="5241" y="553"/>
                    </a:lnTo>
                    <a:lnTo>
                      <a:pt x="5334" y="559"/>
                    </a:lnTo>
                    <a:lnTo>
                      <a:pt x="5422" y="566"/>
                    </a:lnTo>
                    <a:lnTo>
                      <a:pt x="5504" y="575"/>
                    </a:lnTo>
                    <a:lnTo>
                      <a:pt x="5578" y="589"/>
                    </a:lnTo>
                    <a:lnTo>
                      <a:pt x="5646" y="602"/>
                    </a:lnTo>
                    <a:lnTo>
                      <a:pt x="5704" y="617"/>
                    </a:lnTo>
                    <a:lnTo>
                      <a:pt x="5730" y="626"/>
                    </a:lnTo>
                    <a:lnTo>
                      <a:pt x="5754" y="635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tx1">
                        <a:alpha val="28000"/>
                      </a:schemeClr>
                    </a:gs>
                    <a:gs pos="69000">
                      <a:sysClr val="window" lastClr="FFFFFF">
                        <a:lumMod val="75000"/>
                        <a:alpha val="13000"/>
                      </a:sysClr>
                    </a:gs>
                    <a:gs pos="100000">
                      <a:schemeClr val="bg2">
                        <a:lumMod val="60000"/>
                        <a:lumOff val="40000"/>
                        <a:alpha val="4800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3175" y="5764213"/>
                <a:ext cx="9134475" cy="920750"/>
              </a:xfrm>
              <a:custGeom>
                <a:avLst/>
                <a:gdLst>
                  <a:gd name="T0" fmla="*/ 0 w 5754"/>
                  <a:gd name="T1" fmla="*/ 0 h 580"/>
                  <a:gd name="T2" fmla="*/ 0 w 5754"/>
                  <a:gd name="T3" fmla="*/ 0 h 580"/>
                  <a:gd name="T4" fmla="*/ 10 w 5754"/>
                  <a:gd name="T5" fmla="*/ 9 h 580"/>
                  <a:gd name="T6" fmla="*/ 38 w 5754"/>
                  <a:gd name="T7" fmla="*/ 35 h 580"/>
                  <a:gd name="T8" fmla="*/ 88 w 5754"/>
                  <a:gd name="T9" fmla="*/ 75 h 580"/>
                  <a:gd name="T10" fmla="*/ 122 w 5754"/>
                  <a:gd name="T11" fmla="*/ 99 h 580"/>
                  <a:gd name="T12" fmla="*/ 160 w 5754"/>
                  <a:gd name="T13" fmla="*/ 125 h 580"/>
                  <a:gd name="T14" fmla="*/ 206 w 5754"/>
                  <a:gd name="T15" fmla="*/ 155 h 580"/>
                  <a:gd name="T16" fmla="*/ 258 w 5754"/>
                  <a:gd name="T17" fmla="*/ 185 h 580"/>
                  <a:gd name="T18" fmla="*/ 314 w 5754"/>
                  <a:gd name="T19" fmla="*/ 215 h 580"/>
                  <a:gd name="T20" fmla="*/ 378 w 5754"/>
                  <a:gd name="T21" fmla="*/ 247 h 580"/>
                  <a:gd name="T22" fmla="*/ 450 w 5754"/>
                  <a:gd name="T23" fmla="*/ 281 h 580"/>
                  <a:gd name="T24" fmla="*/ 525 w 5754"/>
                  <a:gd name="T25" fmla="*/ 312 h 580"/>
                  <a:gd name="T26" fmla="*/ 609 w 5754"/>
                  <a:gd name="T27" fmla="*/ 346 h 580"/>
                  <a:gd name="T28" fmla="*/ 701 w 5754"/>
                  <a:gd name="T29" fmla="*/ 378 h 580"/>
                  <a:gd name="T30" fmla="*/ 801 w 5754"/>
                  <a:gd name="T31" fmla="*/ 408 h 580"/>
                  <a:gd name="T32" fmla="*/ 907 w 5754"/>
                  <a:gd name="T33" fmla="*/ 438 h 580"/>
                  <a:gd name="T34" fmla="*/ 1021 w 5754"/>
                  <a:gd name="T35" fmla="*/ 466 h 580"/>
                  <a:gd name="T36" fmla="*/ 1141 w 5754"/>
                  <a:gd name="T37" fmla="*/ 490 h 580"/>
                  <a:gd name="T38" fmla="*/ 1271 w 5754"/>
                  <a:gd name="T39" fmla="*/ 515 h 580"/>
                  <a:gd name="T40" fmla="*/ 1409 w 5754"/>
                  <a:gd name="T41" fmla="*/ 534 h 580"/>
                  <a:gd name="T42" fmla="*/ 1554 w 5754"/>
                  <a:gd name="T43" fmla="*/ 552 h 580"/>
                  <a:gd name="T44" fmla="*/ 1632 w 5754"/>
                  <a:gd name="T45" fmla="*/ 558 h 580"/>
                  <a:gd name="T46" fmla="*/ 1710 w 5754"/>
                  <a:gd name="T47" fmla="*/ 565 h 580"/>
                  <a:gd name="T48" fmla="*/ 1790 w 5754"/>
                  <a:gd name="T49" fmla="*/ 571 h 580"/>
                  <a:gd name="T50" fmla="*/ 1874 w 5754"/>
                  <a:gd name="T51" fmla="*/ 575 h 580"/>
                  <a:gd name="T52" fmla="*/ 1958 w 5754"/>
                  <a:gd name="T53" fmla="*/ 578 h 580"/>
                  <a:gd name="T54" fmla="*/ 2046 w 5754"/>
                  <a:gd name="T55" fmla="*/ 580 h 580"/>
                  <a:gd name="T56" fmla="*/ 2136 w 5754"/>
                  <a:gd name="T57" fmla="*/ 580 h 580"/>
                  <a:gd name="T58" fmla="*/ 2226 w 5754"/>
                  <a:gd name="T59" fmla="*/ 580 h 580"/>
                  <a:gd name="T60" fmla="*/ 2322 w 5754"/>
                  <a:gd name="T61" fmla="*/ 578 h 580"/>
                  <a:gd name="T62" fmla="*/ 2417 w 5754"/>
                  <a:gd name="T63" fmla="*/ 575 h 580"/>
                  <a:gd name="T64" fmla="*/ 2515 w 5754"/>
                  <a:gd name="T65" fmla="*/ 571 h 580"/>
                  <a:gd name="T66" fmla="*/ 2617 w 5754"/>
                  <a:gd name="T67" fmla="*/ 565 h 580"/>
                  <a:gd name="T68" fmla="*/ 2721 w 5754"/>
                  <a:gd name="T69" fmla="*/ 558 h 580"/>
                  <a:gd name="T70" fmla="*/ 2827 w 5754"/>
                  <a:gd name="T71" fmla="*/ 550 h 580"/>
                  <a:gd name="T72" fmla="*/ 2935 w 5754"/>
                  <a:gd name="T73" fmla="*/ 539 h 580"/>
                  <a:gd name="T74" fmla="*/ 3045 w 5754"/>
                  <a:gd name="T75" fmla="*/ 528 h 580"/>
                  <a:gd name="T76" fmla="*/ 3159 w 5754"/>
                  <a:gd name="T77" fmla="*/ 515 h 580"/>
                  <a:gd name="T78" fmla="*/ 3275 w 5754"/>
                  <a:gd name="T79" fmla="*/ 500 h 580"/>
                  <a:gd name="T80" fmla="*/ 3275 w 5754"/>
                  <a:gd name="T81" fmla="*/ 500 h 580"/>
                  <a:gd name="T82" fmla="*/ 3360 w 5754"/>
                  <a:gd name="T83" fmla="*/ 490 h 580"/>
                  <a:gd name="T84" fmla="*/ 3594 w 5754"/>
                  <a:gd name="T85" fmla="*/ 468 h 580"/>
                  <a:gd name="T86" fmla="*/ 3752 w 5754"/>
                  <a:gd name="T87" fmla="*/ 455 h 580"/>
                  <a:gd name="T88" fmla="*/ 3932 w 5754"/>
                  <a:gd name="T89" fmla="*/ 442 h 580"/>
                  <a:gd name="T90" fmla="*/ 4128 w 5754"/>
                  <a:gd name="T91" fmla="*/ 429 h 580"/>
                  <a:gd name="T92" fmla="*/ 4333 w 5754"/>
                  <a:gd name="T93" fmla="*/ 415 h 580"/>
                  <a:gd name="T94" fmla="*/ 4545 w 5754"/>
                  <a:gd name="T95" fmla="*/ 406 h 580"/>
                  <a:gd name="T96" fmla="*/ 4757 w 5754"/>
                  <a:gd name="T97" fmla="*/ 399 h 580"/>
                  <a:gd name="T98" fmla="*/ 4861 w 5754"/>
                  <a:gd name="T99" fmla="*/ 397 h 580"/>
                  <a:gd name="T100" fmla="*/ 4965 w 5754"/>
                  <a:gd name="T101" fmla="*/ 397 h 580"/>
                  <a:gd name="T102" fmla="*/ 5065 w 5754"/>
                  <a:gd name="T103" fmla="*/ 397 h 580"/>
                  <a:gd name="T104" fmla="*/ 5163 w 5754"/>
                  <a:gd name="T105" fmla="*/ 399 h 580"/>
                  <a:gd name="T106" fmla="*/ 5257 w 5754"/>
                  <a:gd name="T107" fmla="*/ 402 h 580"/>
                  <a:gd name="T108" fmla="*/ 5346 w 5754"/>
                  <a:gd name="T109" fmla="*/ 408 h 580"/>
                  <a:gd name="T110" fmla="*/ 5430 w 5754"/>
                  <a:gd name="T111" fmla="*/ 414 h 580"/>
                  <a:gd name="T112" fmla="*/ 5508 w 5754"/>
                  <a:gd name="T113" fmla="*/ 421 h 580"/>
                  <a:gd name="T114" fmla="*/ 5582 w 5754"/>
                  <a:gd name="T115" fmla="*/ 432 h 580"/>
                  <a:gd name="T116" fmla="*/ 5646 w 5754"/>
                  <a:gd name="T117" fmla="*/ 444 h 580"/>
                  <a:gd name="T118" fmla="*/ 5704 w 5754"/>
                  <a:gd name="T119" fmla="*/ 459 h 580"/>
                  <a:gd name="T120" fmla="*/ 5730 w 5754"/>
                  <a:gd name="T121" fmla="*/ 466 h 580"/>
                  <a:gd name="T122" fmla="*/ 5754 w 5754"/>
                  <a:gd name="T123" fmla="*/ 475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754" h="580">
                    <a:moveTo>
                      <a:pt x="0" y="0"/>
                    </a:moveTo>
                    <a:lnTo>
                      <a:pt x="0" y="0"/>
                    </a:lnTo>
                    <a:lnTo>
                      <a:pt x="10" y="9"/>
                    </a:lnTo>
                    <a:lnTo>
                      <a:pt x="38" y="35"/>
                    </a:lnTo>
                    <a:lnTo>
                      <a:pt x="88" y="75"/>
                    </a:lnTo>
                    <a:lnTo>
                      <a:pt x="122" y="99"/>
                    </a:lnTo>
                    <a:lnTo>
                      <a:pt x="160" y="125"/>
                    </a:lnTo>
                    <a:lnTo>
                      <a:pt x="206" y="155"/>
                    </a:lnTo>
                    <a:lnTo>
                      <a:pt x="258" y="185"/>
                    </a:lnTo>
                    <a:lnTo>
                      <a:pt x="314" y="215"/>
                    </a:lnTo>
                    <a:lnTo>
                      <a:pt x="378" y="247"/>
                    </a:lnTo>
                    <a:lnTo>
                      <a:pt x="450" y="281"/>
                    </a:lnTo>
                    <a:lnTo>
                      <a:pt x="525" y="312"/>
                    </a:lnTo>
                    <a:lnTo>
                      <a:pt x="609" y="346"/>
                    </a:lnTo>
                    <a:lnTo>
                      <a:pt x="701" y="378"/>
                    </a:lnTo>
                    <a:lnTo>
                      <a:pt x="801" y="408"/>
                    </a:lnTo>
                    <a:lnTo>
                      <a:pt x="907" y="438"/>
                    </a:lnTo>
                    <a:lnTo>
                      <a:pt x="1021" y="466"/>
                    </a:lnTo>
                    <a:lnTo>
                      <a:pt x="1141" y="490"/>
                    </a:lnTo>
                    <a:lnTo>
                      <a:pt x="1271" y="515"/>
                    </a:lnTo>
                    <a:lnTo>
                      <a:pt x="1409" y="534"/>
                    </a:lnTo>
                    <a:lnTo>
                      <a:pt x="1554" y="552"/>
                    </a:lnTo>
                    <a:lnTo>
                      <a:pt x="1632" y="558"/>
                    </a:lnTo>
                    <a:lnTo>
                      <a:pt x="1710" y="565"/>
                    </a:lnTo>
                    <a:lnTo>
                      <a:pt x="1790" y="571"/>
                    </a:lnTo>
                    <a:lnTo>
                      <a:pt x="1874" y="575"/>
                    </a:lnTo>
                    <a:lnTo>
                      <a:pt x="1958" y="578"/>
                    </a:lnTo>
                    <a:lnTo>
                      <a:pt x="2046" y="580"/>
                    </a:lnTo>
                    <a:lnTo>
                      <a:pt x="2136" y="580"/>
                    </a:lnTo>
                    <a:lnTo>
                      <a:pt x="2226" y="580"/>
                    </a:lnTo>
                    <a:lnTo>
                      <a:pt x="2322" y="578"/>
                    </a:lnTo>
                    <a:lnTo>
                      <a:pt x="2417" y="575"/>
                    </a:lnTo>
                    <a:lnTo>
                      <a:pt x="2515" y="571"/>
                    </a:lnTo>
                    <a:lnTo>
                      <a:pt x="2617" y="565"/>
                    </a:lnTo>
                    <a:lnTo>
                      <a:pt x="2721" y="558"/>
                    </a:lnTo>
                    <a:lnTo>
                      <a:pt x="2827" y="550"/>
                    </a:lnTo>
                    <a:lnTo>
                      <a:pt x="2935" y="539"/>
                    </a:lnTo>
                    <a:lnTo>
                      <a:pt x="3045" y="528"/>
                    </a:lnTo>
                    <a:lnTo>
                      <a:pt x="3159" y="515"/>
                    </a:lnTo>
                    <a:lnTo>
                      <a:pt x="3275" y="500"/>
                    </a:lnTo>
                    <a:lnTo>
                      <a:pt x="3275" y="500"/>
                    </a:lnTo>
                    <a:lnTo>
                      <a:pt x="3360" y="490"/>
                    </a:lnTo>
                    <a:lnTo>
                      <a:pt x="3594" y="468"/>
                    </a:lnTo>
                    <a:lnTo>
                      <a:pt x="3752" y="455"/>
                    </a:lnTo>
                    <a:lnTo>
                      <a:pt x="3932" y="442"/>
                    </a:lnTo>
                    <a:lnTo>
                      <a:pt x="4128" y="429"/>
                    </a:lnTo>
                    <a:lnTo>
                      <a:pt x="4333" y="415"/>
                    </a:lnTo>
                    <a:lnTo>
                      <a:pt x="4545" y="406"/>
                    </a:lnTo>
                    <a:lnTo>
                      <a:pt x="4757" y="399"/>
                    </a:lnTo>
                    <a:lnTo>
                      <a:pt x="4861" y="397"/>
                    </a:lnTo>
                    <a:lnTo>
                      <a:pt x="4965" y="397"/>
                    </a:lnTo>
                    <a:lnTo>
                      <a:pt x="5065" y="397"/>
                    </a:lnTo>
                    <a:lnTo>
                      <a:pt x="5163" y="399"/>
                    </a:lnTo>
                    <a:lnTo>
                      <a:pt x="5257" y="402"/>
                    </a:lnTo>
                    <a:lnTo>
                      <a:pt x="5346" y="408"/>
                    </a:lnTo>
                    <a:lnTo>
                      <a:pt x="5430" y="414"/>
                    </a:lnTo>
                    <a:lnTo>
                      <a:pt x="5508" y="421"/>
                    </a:lnTo>
                    <a:lnTo>
                      <a:pt x="5582" y="432"/>
                    </a:lnTo>
                    <a:lnTo>
                      <a:pt x="5646" y="444"/>
                    </a:lnTo>
                    <a:lnTo>
                      <a:pt x="5704" y="459"/>
                    </a:lnTo>
                    <a:lnTo>
                      <a:pt x="5730" y="466"/>
                    </a:lnTo>
                    <a:lnTo>
                      <a:pt x="5754" y="475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tx1">
                        <a:alpha val="28000"/>
                      </a:schemeClr>
                    </a:gs>
                    <a:gs pos="69000">
                      <a:sysClr val="window" lastClr="FFFFFF">
                        <a:lumMod val="75000"/>
                        <a:alpha val="13000"/>
                      </a:sysClr>
                    </a:gs>
                    <a:gs pos="100000">
                      <a:schemeClr val="bg2">
                        <a:lumMod val="60000"/>
                        <a:lumOff val="40000"/>
                        <a:alpha val="4800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3175" y="5969000"/>
                <a:ext cx="9134475" cy="752475"/>
              </a:xfrm>
              <a:custGeom>
                <a:avLst/>
                <a:gdLst>
                  <a:gd name="T0" fmla="*/ 0 w 5754"/>
                  <a:gd name="T1" fmla="*/ 0 h 474"/>
                  <a:gd name="T2" fmla="*/ 0 w 5754"/>
                  <a:gd name="T3" fmla="*/ 0 h 474"/>
                  <a:gd name="T4" fmla="*/ 10 w 5754"/>
                  <a:gd name="T5" fmla="*/ 9 h 474"/>
                  <a:gd name="T6" fmla="*/ 40 w 5754"/>
                  <a:gd name="T7" fmla="*/ 32 h 474"/>
                  <a:gd name="T8" fmla="*/ 90 w 5754"/>
                  <a:gd name="T9" fmla="*/ 67 h 474"/>
                  <a:gd name="T10" fmla="*/ 126 w 5754"/>
                  <a:gd name="T11" fmla="*/ 88 h 474"/>
                  <a:gd name="T12" fmla="*/ 166 w 5754"/>
                  <a:gd name="T13" fmla="*/ 112 h 474"/>
                  <a:gd name="T14" fmla="*/ 212 w 5754"/>
                  <a:gd name="T15" fmla="*/ 137 h 474"/>
                  <a:gd name="T16" fmla="*/ 264 w 5754"/>
                  <a:gd name="T17" fmla="*/ 163 h 474"/>
                  <a:gd name="T18" fmla="*/ 324 w 5754"/>
                  <a:gd name="T19" fmla="*/ 189 h 474"/>
                  <a:gd name="T20" fmla="*/ 390 w 5754"/>
                  <a:gd name="T21" fmla="*/ 217 h 474"/>
                  <a:gd name="T22" fmla="*/ 462 w 5754"/>
                  <a:gd name="T23" fmla="*/ 245 h 474"/>
                  <a:gd name="T24" fmla="*/ 541 w 5754"/>
                  <a:gd name="T25" fmla="*/ 273 h 474"/>
                  <a:gd name="T26" fmla="*/ 629 w 5754"/>
                  <a:gd name="T27" fmla="*/ 301 h 474"/>
                  <a:gd name="T28" fmla="*/ 725 w 5754"/>
                  <a:gd name="T29" fmla="*/ 328 h 474"/>
                  <a:gd name="T30" fmla="*/ 827 w 5754"/>
                  <a:gd name="T31" fmla="*/ 354 h 474"/>
                  <a:gd name="T32" fmla="*/ 937 w 5754"/>
                  <a:gd name="T33" fmla="*/ 376 h 474"/>
                  <a:gd name="T34" fmla="*/ 1055 w 5754"/>
                  <a:gd name="T35" fmla="*/ 399 h 474"/>
                  <a:gd name="T36" fmla="*/ 1181 w 5754"/>
                  <a:gd name="T37" fmla="*/ 419 h 474"/>
                  <a:gd name="T38" fmla="*/ 1317 w 5754"/>
                  <a:gd name="T39" fmla="*/ 436 h 474"/>
                  <a:gd name="T40" fmla="*/ 1460 w 5754"/>
                  <a:gd name="T41" fmla="*/ 451 h 474"/>
                  <a:gd name="T42" fmla="*/ 1612 w 5754"/>
                  <a:gd name="T43" fmla="*/ 463 h 474"/>
                  <a:gd name="T44" fmla="*/ 1772 w 5754"/>
                  <a:gd name="T45" fmla="*/ 470 h 474"/>
                  <a:gd name="T46" fmla="*/ 1944 w 5754"/>
                  <a:gd name="T47" fmla="*/ 474 h 474"/>
                  <a:gd name="T48" fmla="*/ 2124 w 5754"/>
                  <a:gd name="T49" fmla="*/ 474 h 474"/>
                  <a:gd name="T50" fmla="*/ 2216 w 5754"/>
                  <a:gd name="T51" fmla="*/ 472 h 474"/>
                  <a:gd name="T52" fmla="*/ 2312 w 5754"/>
                  <a:gd name="T53" fmla="*/ 468 h 474"/>
                  <a:gd name="T54" fmla="*/ 2409 w 5754"/>
                  <a:gd name="T55" fmla="*/ 463 h 474"/>
                  <a:gd name="T56" fmla="*/ 2511 w 5754"/>
                  <a:gd name="T57" fmla="*/ 457 h 474"/>
                  <a:gd name="T58" fmla="*/ 2613 w 5754"/>
                  <a:gd name="T59" fmla="*/ 451 h 474"/>
                  <a:gd name="T60" fmla="*/ 2719 w 5754"/>
                  <a:gd name="T61" fmla="*/ 442 h 474"/>
                  <a:gd name="T62" fmla="*/ 2827 w 5754"/>
                  <a:gd name="T63" fmla="*/ 433 h 474"/>
                  <a:gd name="T64" fmla="*/ 2939 w 5754"/>
                  <a:gd name="T65" fmla="*/ 421 h 474"/>
                  <a:gd name="T66" fmla="*/ 3051 w 5754"/>
                  <a:gd name="T67" fmla="*/ 408 h 474"/>
                  <a:gd name="T68" fmla="*/ 3167 w 5754"/>
                  <a:gd name="T69" fmla="*/ 393 h 474"/>
                  <a:gd name="T70" fmla="*/ 3287 w 5754"/>
                  <a:gd name="T71" fmla="*/ 378 h 474"/>
                  <a:gd name="T72" fmla="*/ 3406 w 5754"/>
                  <a:gd name="T73" fmla="*/ 361 h 474"/>
                  <a:gd name="T74" fmla="*/ 3406 w 5754"/>
                  <a:gd name="T75" fmla="*/ 361 h 474"/>
                  <a:gd name="T76" fmla="*/ 3488 w 5754"/>
                  <a:gd name="T77" fmla="*/ 352 h 474"/>
                  <a:gd name="T78" fmla="*/ 3706 w 5754"/>
                  <a:gd name="T79" fmla="*/ 330 h 474"/>
                  <a:gd name="T80" fmla="*/ 3854 w 5754"/>
                  <a:gd name="T81" fmla="*/ 315 h 474"/>
                  <a:gd name="T82" fmla="*/ 4022 w 5754"/>
                  <a:gd name="T83" fmla="*/ 301 h 474"/>
                  <a:gd name="T84" fmla="*/ 4206 w 5754"/>
                  <a:gd name="T85" fmla="*/ 286 h 474"/>
                  <a:gd name="T86" fmla="*/ 4399 w 5754"/>
                  <a:gd name="T87" fmla="*/ 273 h 474"/>
                  <a:gd name="T88" fmla="*/ 4597 w 5754"/>
                  <a:gd name="T89" fmla="*/ 262 h 474"/>
                  <a:gd name="T90" fmla="*/ 4799 w 5754"/>
                  <a:gd name="T91" fmla="*/ 255 h 474"/>
                  <a:gd name="T92" fmla="*/ 4995 w 5754"/>
                  <a:gd name="T93" fmla="*/ 251 h 474"/>
                  <a:gd name="T94" fmla="*/ 5091 w 5754"/>
                  <a:gd name="T95" fmla="*/ 249 h 474"/>
                  <a:gd name="T96" fmla="*/ 5183 w 5754"/>
                  <a:gd name="T97" fmla="*/ 251 h 474"/>
                  <a:gd name="T98" fmla="*/ 5273 w 5754"/>
                  <a:gd name="T99" fmla="*/ 253 h 474"/>
                  <a:gd name="T100" fmla="*/ 5356 w 5754"/>
                  <a:gd name="T101" fmla="*/ 257 h 474"/>
                  <a:gd name="T102" fmla="*/ 5438 w 5754"/>
                  <a:gd name="T103" fmla="*/ 262 h 474"/>
                  <a:gd name="T104" fmla="*/ 5514 w 5754"/>
                  <a:gd name="T105" fmla="*/ 268 h 474"/>
                  <a:gd name="T106" fmla="*/ 5584 w 5754"/>
                  <a:gd name="T107" fmla="*/ 277 h 474"/>
                  <a:gd name="T108" fmla="*/ 5648 w 5754"/>
                  <a:gd name="T109" fmla="*/ 288 h 474"/>
                  <a:gd name="T110" fmla="*/ 5704 w 5754"/>
                  <a:gd name="T111" fmla="*/ 301 h 474"/>
                  <a:gd name="T112" fmla="*/ 5754 w 5754"/>
                  <a:gd name="T113" fmla="*/ 316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54" h="474">
                    <a:moveTo>
                      <a:pt x="0" y="0"/>
                    </a:moveTo>
                    <a:lnTo>
                      <a:pt x="0" y="0"/>
                    </a:lnTo>
                    <a:lnTo>
                      <a:pt x="10" y="9"/>
                    </a:lnTo>
                    <a:lnTo>
                      <a:pt x="40" y="32"/>
                    </a:lnTo>
                    <a:lnTo>
                      <a:pt x="90" y="67"/>
                    </a:lnTo>
                    <a:lnTo>
                      <a:pt x="126" y="88"/>
                    </a:lnTo>
                    <a:lnTo>
                      <a:pt x="166" y="112"/>
                    </a:lnTo>
                    <a:lnTo>
                      <a:pt x="212" y="137"/>
                    </a:lnTo>
                    <a:lnTo>
                      <a:pt x="264" y="163"/>
                    </a:lnTo>
                    <a:lnTo>
                      <a:pt x="324" y="189"/>
                    </a:lnTo>
                    <a:lnTo>
                      <a:pt x="390" y="217"/>
                    </a:lnTo>
                    <a:lnTo>
                      <a:pt x="462" y="245"/>
                    </a:lnTo>
                    <a:lnTo>
                      <a:pt x="541" y="273"/>
                    </a:lnTo>
                    <a:lnTo>
                      <a:pt x="629" y="301"/>
                    </a:lnTo>
                    <a:lnTo>
                      <a:pt x="725" y="328"/>
                    </a:lnTo>
                    <a:lnTo>
                      <a:pt x="827" y="354"/>
                    </a:lnTo>
                    <a:lnTo>
                      <a:pt x="937" y="376"/>
                    </a:lnTo>
                    <a:lnTo>
                      <a:pt x="1055" y="399"/>
                    </a:lnTo>
                    <a:lnTo>
                      <a:pt x="1181" y="419"/>
                    </a:lnTo>
                    <a:lnTo>
                      <a:pt x="1317" y="436"/>
                    </a:lnTo>
                    <a:lnTo>
                      <a:pt x="1460" y="451"/>
                    </a:lnTo>
                    <a:lnTo>
                      <a:pt x="1612" y="463"/>
                    </a:lnTo>
                    <a:lnTo>
                      <a:pt x="1772" y="470"/>
                    </a:lnTo>
                    <a:lnTo>
                      <a:pt x="1944" y="474"/>
                    </a:lnTo>
                    <a:lnTo>
                      <a:pt x="2124" y="474"/>
                    </a:lnTo>
                    <a:lnTo>
                      <a:pt x="2216" y="472"/>
                    </a:lnTo>
                    <a:lnTo>
                      <a:pt x="2312" y="468"/>
                    </a:lnTo>
                    <a:lnTo>
                      <a:pt x="2409" y="463"/>
                    </a:lnTo>
                    <a:lnTo>
                      <a:pt x="2511" y="457"/>
                    </a:lnTo>
                    <a:lnTo>
                      <a:pt x="2613" y="451"/>
                    </a:lnTo>
                    <a:lnTo>
                      <a:pt x="2719" y="442"/>
                    </a:lnTo>
                    <a:lnTo>
                      <a:pt x="2827" y="433"/>
                    </a:lnTo>
                    <a:lnTo>
                      <a:pt x="2939" y="421"/>
                    </a:lnTo>
                    <a:lnTo>
                      <a:pt x="3051" y="408"/>
                    </a:lnTo>
                    <a:lnTo>
                      <a:pt x="3167" y="393"/>
                    </a:lnTo>
                    <a:lnTo>
                      <a:pt x="3287" y="378"/>
                    </a:lnTo>
                    <a:lnTo>
                      <a:pt x="3406" y="361"/>
                    </a:lnTo>
                    <a:lnTo>
                      <a:pt x="3406" y="361"/>
                    </a:lnTo>
                    <a:lnTo>
                      <a:pt x="3488" y="352"/>
                    </a:lnTo>
                    <a:lnTo>
                      <a:pt x="3706" y="330"/>
                    </a:lnTo>
                    <a:lnTo>
                      <a:pt x="3854" y="315"/>
                    </a:lnTo>
                    <a:lnTo>
                      <a:pt x="4022" y="301"/>
                    </a:lnTo>
                    <a:lnTo>
                      <a:pt x="4206" y="286"/>
                    </a:lnTo>
                    <a:lnTo>
                      <a:pt x="4399" y="273"/>
                    </a:lnTo>
                    <a:lnTo>
                      <a:pt x="4597" y="262"/>
                    </a:lnTo>
                    <a:lnTo>
                      <a:pt x="4799" y="255"/>
                    </a:lnTo>
                    <a:lnTo>
                      <a:pt x="4995" y="251"/>
                    </a:lnTo>
                    <a:lnTo>
                      <a:pt x="5091" y="249"/>
                    </a:lnTo>
                    <a:lnTo>
                      <a:pt x="5183" y="251"/>
                    </a:lnTo>
                    <a:lnTo>
                      <a:pt x="5273" y="253"/>
                    </a:lnTo>
                    <a:lnTo>
                      <a:pt x="5356" y="257"/>
                    </a:lnTo>
                    <a:lnTo>
                      <a:pt x="5438" y="262"/>
                    </a:lnTo>
                    <a:lnTo>
                      <a:pt x="5514" y="268"/>
                    </a:lnTo>
                    <a:lnTo>
                      <a:pt x="5584" y="277"/>
                    </a:lnTo>
                    <a:lnTo>
                      <a:pt x="5648" y="288"/>
                    </a:lnTo>
                    <a:lnTo>
                      <a:pt x="5704" y="301"/>
                    </a:lnTo>
                    <a:lnTo>
                      <a:pt x="5754" y="316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tx1">
                        <a:alpha val="28000"/>
                      </a:schemeClr>
                    </a:gs>
                    <a:gs pos="69000">
                      <a:sysClr val="window" lastClr="FFFFFF">
                        <a:lumMod val="75000"/>
                        <a:alpha val="13000"/>
                      </a:sysClr>
                    </a:gs>
                    <a:gs pos="100000">
                      <a:schemeClr val="bg2">
                        <a:lumMod val="60000"/>
                        <a:lumOff val="40000"/>
                        <a:alpha val="4800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3175" y="6173788"/>
                <a:ext cx="9134475" cy="595313"/>
              </a:xfrm>
              <a:custGeom>
                <a:avLst/>
                <a:gdLst>
                  <a:gd name="T0" fmla="*/ 0 w 5754"/>
                  <a:gd name="T1" fmla="*/ 0 h 375"/>
                  <a:gd name="T2" fmla="*/ 0 w 5754"/>
                  <a:gd name="T3" fmla="*/ 0 h 375"/>
                  <a:gd name="T4" fmla="*/ 10 w 5754"/>
                  <a:gd name="T5" fmla="*/ 8 h 375"/>
                  <a:gd name="T6" fmla="*/ 40 w 5754"/>
                  <a:gd name="T7" fmla="*/ 28 h 375"/>
                  <a:gd name="T8" fmla="*/ 94 w 5754"/>
                  <a:gd name="T9" fmla="*/ 58 h 375"/>
                  <a:gd name="T10" fmla="*/ 128 w 5754"/>
                  <a:gd name="T11" fmla="*/ 77 h 375"/>
                  <a:gd name="T12" fmla="*/ 170 w 5754"/>
                  <a:gd name="T13" fmla="*/ 98 h 375"/>
                  <a:gd name="T14" fmla="*/ 218 w 5754"/>
                  <a:gd name="T15" fmla="*/ 118 h 375"/>
                  <a:gd name="T16" fmla="*/ 272 w 5754"/>
                  <a:gd name="T17" fmla="*/ 141 h 375"/>
                  <a:gd name="T18" fmla="*/ 334 w 5754"/>
                  <a:gd name="T19" fmla="*/ 165 h 375"/>
                  <a:gd name="T20" fmla="*/ 402 w 5754"/>
                  <a:gd name="T21" fmla="*/ 187 h 375"/>
                  <a:gd name="T22" fmla="*/ 476 w 5754"/>
                  <a:gd name="T23" fmla="*/ 210 h 375"/>
                  <a:gd name="T24" fmla="*/ 559 w 5754"/>
                  <a:gd name="T25" fmla="*/ 234 h 375"/>
                  <a:gd name="T26" fmla="*/ 649 w 5754"/>
                  <a:gd name="T27" fmla="*/ 257 h 375"/>
                  <a:gd name="T28" fmla="*/ 747 w 5754"/>
                  <a:gd name="T29" fmla="*/ 277 h 375"/>
                  <a:gd name="T30" fmla="*/ 853 w 5754"/>
                  <a:gd name="T31" fmla="*/ 298 h 375"/>
                  <a:gd name="T32" fmla="*/ 967 w 5754"/>
                  <a:gd name="T33" fmla="*/ 317 h 375"/>
                  <a:gd name="T34" fmla="*/ 1091 w 5754"/>
                  <a:gd name="T35" fmla="*/ 334 h 375"/>
                  <a:gd name="T36" fmla="*/ 1221 w 5754"/>
                  <a:gd name="T37" fmla="*/ 347 h 375"/>
                  <a:gd name="T38" fmla="*/ 1361 w 5754"/>
                  <a:gd name="T39" fmla="*/ 358 h 375"/>
                  <a:gd name="T40" fmla="*/ 1510 w 5754"/>
                  <a:gd name="T41" fmla="*/ 367 h 375"/>
                  <a:gd name="T42" fmla="*/ 1668 w 5754"/>
                  <a:gd name="T43" fmla="*/ 373 h 375"/>
                  <a:gd name="T44" fmla="*/ 1836 w 5754"/>
                  <a:gd name="T45" fmla="*/ 375 h 375"/>
                  <a:gd name="T46" fmla="*/ 2014 w 5754"/>
                  <a:gd name="T47" fmla="*/ 373 h 375"/>
                  <a:gd name="T48" fmla="*/ 2200 w 5754"/>
                  <a:gd name="T49" fmla="*/ 367 h 375"/>
                  <a:gd name="T50" fmla="*/ 2398 w 5754"/>
                  <a:gd name="T51" fmla="*/ 356 h 375"/>
                  <a:gd name="T52" fmla="*/ 2605 w 5754"/>
                  <a:gd name="T53" fmla="*/ 339 h 375"/>
                  <a:gd name="T54" fmla="*/ 2823 w 5754"/>
                  <a:gd name="T55" fmla="*/ 319 h 375"/>
                  <a:gd name="T56" fmla="*/ 3051 w 5754"/>
                  <a:gd name="T57" fmla="*/ 292 h 375"/>
                  <a:gd name="T58" fmla="*/ 3169 w 5754"/>
                  <a:gd name="T59" fmla="*/ 277 h 375"/>
                  <a:gd name="T60" fmla="*/ 3291 w 5754"/>
                  <a:gd name="T61" fmla="*/ 261 h 375"/>
                  <a:gd name="T62" fmla="*/ 3414 w 5754"/>
                  <a:gd name="T63" fmla="*/ 242 h 375"/>
                  <a:gd name="T64" fmla="*/ 3540 w 5754"/>
                  <a:gd name="T65" fmla="*/ 221 h 375"/>
                  <a:gd name="T66" fmla="*/ 3540 w 5754"/>
                  <a:gd name="T67" fmla="*/ 221 h 375"/>
                  <a:gd name="T68" fmla="*/ 3616 w 5754"/>
                  <a:gd name="T69" fmla="*/ 212 h 375"/>
                  <a:gd name="T70" fmla="*/ 3818 w 5754"/>
                  <a:gd name="T71" fmla="*/ 189 h 375"/>
                  <a:gd name="T72" fmla="*/ 3956 w 5754"/>
                  <a:gd name="T73" fmla="*/ 176 h 375"/>
                  <a:gd name="T74" fmla="*/ 4112 w 5754"/>
                  <a:gd name="T75" fmla="*/ 161 h 375"/>
                  <a:gd name="T76" fmla="*/ 4284 w 5754"/>
                  <a:gd name="T77" fmla="*/ 146 h 375"/>
                  <a:gd name="T78" fmla="*/ 4465 w 5754"/>
                  <a:gd name="T79" fmla="*/ 131 h 375"/>
                  <a:gd name="T80" fmla="*/ 4651 w 5754"/>
                  <a:gd name="T81" fmla="*/ 118 h 375"/>
                  <a:gd name="T82" fmla="*/ 4839 w 5754"/>
                  <a:gd name="T83" fmla="*/ 109 h 375"/>
                  <a:gd name="T84" fmla="*/ 5025 w 5754"/>
                  <a:gd name="T85" fmla="*/ 103 h 375"/>
                  <a:gd name="T86" fmla="*/ 5115 w 5754"/>
                  <a:gd name="T87" fmla="*/ 101 h 375"/>
                  <a:gd name="T88" fmla="*/ 5203 w 5754"/>
                  <a:gd name="T89" fmla="*/ 101 h 375"/>
                  <a:gd name="T90" fmla="*/ 5286 w 5754"/>
                  <a:gd name="T91" fmla="*/ 103 h 375"/>
                  <a:gd name="T92" fmla="*/ 5368 w 5754"/>
                  <a:gd name="T93" fmla="*/ 105 h 375"/>
                  <a:gd name="T94" fmla="*/ 5446 w 5754"/>
                  <a:gd name="T95" fmla="*/ 109 h 375"/>
                  <a:gd name="T96" fmla="*/ 5518 w 5754"/>
                  <a:gd name="T97" fmla="*/ 114 h 375"/>
                  <a:gd name="T98" fmla="*/ 5586 w 5754"/>
                  <a:gd name="T99" fmla="*/ 122 h 375"/>
                  <a:gd name="T100" fmla="*/ 5648 w 5754"/>
                  <a:gd name="T101" fmla="*/ 131 h 375"/>
                  <a:gd name="T102" fmla="*/ 5704 w 5754"/>
                  <a:gd name="T103" fmla="*/ 143 h 375"/>
                  <a:gd name="T104" fmla="*/ 5754 w 5754"/>
                  <a:gd name="T105" fmla="*/ 157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754" h="375">
                    <a:moveTo>
                      <a:pt x="0" y="0"/>
                    </a:moveTo>
                    <a:lnTo>
                      <a:pt x="0" y="0"/>
                    </a:lnTo>
                    <a:lnTo>
                      <a:pt x="10" y="8"/>
                    </a:lnTo>
                    <a:lnTo>
                      <a:pt x="40" y="28"/>
                    </a:lnTo>
                    <a:lnTo>
                      <a:pt x="94" y="58"/>
                    </a:lnTo>
                    <a:lnTo>
                      <a:pt x="128" y="77"/>
                    </a:lnTo>
                    <a:lnTo>
                      <a:pt x="170" y="98"/>
                    </a:lnTo>
                    <a:lnTo>
                      <a:pt x="218" y="118"/>
                    </a:lnTo>
                    <a:lnTo>
                      <a:pt x="272" y="141"/>
                    </a:lnTo>
                    <a:lnTo>
                      <a:pt x="334" y="165"/>
                    </a:lnTo>
                    <a:lnTo>
                      <a:pt x="402" y="187"/>
                    </a:lnTo>
                    <a:lnTo>
                      <a:pt x="476" y="210"/>
                    </a:lnTo>
                    <a:lnTo>
                      <a:pt x="559" y="234"/>
                    </a:lnTo>
                    <a:lnTo>
                      <a:pt x="649" y="257"/>
                    </a:lnTo>
                    <a:lnTo>
                      <a:pt x="747" y="277"/>
                    </a:lnTo>
                    <a:lnTo>
                      <a:pt x="853" y="298"/>
                    </a:lnTo>
                    <a:lnTo>
                      <a:pt x="967" y="317"/>
                    </a:lnTo>
                    <a:lnTo>
                      <a:pt x="1091" y="334"/>
                    </a:lnTo>
                    <a:lnTo>
                      <a:pt x="1221" y="347"/>
                    </a:lnTo>
                    <a:lnTo>
                      <a:pt x="1361" y="358"/>
                    </a:lnTo>
                    <a:lnTo>
                      <a:pt x="1510" y="367"/>
                    </a:lnTo>
                    <a:lnTo>
                      <a:pt x="1668" y="373"/>
                    </a:lnTo>
                    <a:lnTo>
                      <a:pt x="1836" y="375"/>
                    </a:lnTo>
                    <a:lnTo>
                      <a:pt x="2014" y="373"/>
                    </a:lnTo>
                    <a:lnTo>
                      <a:pt x="2200" y="367"/>
                    </a:lnTo>
                    <a:lnTo>
                      <a:pt x="2398" y="356"/>
                    </a:lnTo>
                    <a:lnTo>
                      <a:pt x="2605" y="339"/>
                    </a:lnTo>
                    <a:lnTo>
                      <a:pt x="2823" y="319"/>
                    </a:lnTo>
                    <a:lnTo>
                      <a:pt x="3051" y="292"/>
                    </a:lnTo>
                    <a:lnTo>
                      <a:pt x="3169" y="277"/>
                    </a:lnTo>
                    <a:lnTo>
                      <a:pt x="3291" y="261"/>
                    </a:lnTo>
                    <a:lnTo>
                      <a:pt x="3414" y="242"/>
                    </a:lnTo>
                    <a:lnTo>
                      <a:pt x="3540" y="221"/>
                    </a:lnTo>
                    <a:lnTo>
                      <a:pt x="3540" y="221"/>
                    </a:lnTo>
                    <a:lnTo>
                      <a:pt x="3616" y="212"/>
                    </a:lnTo>
                    <a:lnTo>
                      <a:pt x="3818" y="189"/>
                    </a:lnTo>
                    <a:lnTo>
                      <a:pt x="3956" y="176"/>
                    </a:lnTo>
                    <a:lnTo>
                      <a:pt x="4112" y="161"/>
                    </a:lnTo>
                    <a:lnTo>
                      <a:pt x="4284" y="146"/>
                    </a:lnTo>
                    <a:lnTo>
                      <a:pt x="4465" y="131"/>
                    </a:lnTo>
                    <a:lnTo>
                      <a:pt x="4651" y="118"/>
                    </a:lnTo>
                    <a:lnTo>
                      <a:pt x="4839" y="109"/>
                    </a:lnTo>
                    <a:lnTo>
                      <a:pt x="5025" y="103"/>
                    </a:lnTo>
                    <a:lnTo>
                      <a:pt x="5115" y="101"/>
                    </a:lnTo>
                    <a:lnTo>
                      <a:pt x="5203" y="101"/>
                    </a:lnTo>
                    <a:lnTo>
                      <a:pt x="5286" y="103"/>
                    </a:lnTo>
                    <a:lnTo>
                      <a:pt x="5368" y="105"/>
                    </a:lnTo>
                    <a:lnTo>
                      <a:pt x="5446" y="109"/>
                    </a:lnTo>
                    <a:lnTo>
                      <a:pt x="5518" y="114"/>
                    </a:lnTo>
                    <a:lnTo>
                      <a:pt x="5586" y="122"/>
                    </a:lnTo>
                    <a:lnTo>
                      <a:pt x="5648" y="131"/>
                    </a:lnTo>
                    <a:lnTo>
                      <a:pt x="5704" y="143"/>
                    </a:lnTo>
                    <a:lnTo>
                      <a:pt x="5754" y="157"/>
                    </a:lnTo>
                  </a:path>
                </a:pathLst>
              </a:custGeom>
              <a:noFill/>
              <a:ln w="4">
                <a:gradFill flip="none" rotWithShape="1">
                  <a:gsLst>
                    <a:gs pos="0">
                      <a:schemeClr val="tx1">
                        <a:alpha val="28000"/>
                      </a:schemeClr>
                    </a:gs>
                    <a:gs pos="69000">
                      <a:sysClr val="window" lastClr="FFFFFF">
                        <a:lumMod val="75000"/>
                        <a:alpha val="13000"/>
                      </a:sysClr>
                    </a:gs>
                    <a:gs pos="100000">
                      <a:schemeClr val="bg2">
                        <a:lumMod val="60000"/>
                        <a:lumOff val="40000"/>
                        <a:alpha val="48000"/>
                      </a:schemeClr>
                    </a:gs>
                  </a:gsLst>
                  <a:lin ang="0" scaled="1"/>
                  <a:tileRect/>
                </a:gra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dirty="0" smtClea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</p:grpSp>
      </p:grpSp>
      <p:sp>
        <p:nvSpPr>
          <p:cNvPr id="36" name="Rectangle 3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alpha val="0"/>
                </a:schemeClr>
              </a:gs>
              <a:gs pos="15000">
                <a:schemeClr val="accent3">
                  <a:alpha val="0"/>
                </a:schemeClr>
              </a:gs>
              <a:gs pos="100000">
                <a:schemeClr val="accent3">
                  <a:lumMod val="60000"/>
                  <a:lumOff val="40000"/>
                  <a:alpha val="2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37" name="Rectangle 36"/>
          <p:cNvSpPr/>
          <p:nvPr userDrawn="1"/>
        </p:nvSpPr>
        <p:spPr>
          <a:xfrm>
            <a:off x="0" y="3438525"/>
            <a:ext cx="12192000" cy="1457324"/>
          </a:xfrm>
          <a:prstGeom prst="rect">
            <a:avLst/>
          </a:prstGeom>
          <a:solidFill>
            <a:schemeClr val="tx1">
              <a:alpha val="6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2600" y="3516318"/>
            <a:ext cx="11226800" cy="861774"/>
          </a:xfrm>
        </p:spPr>
        <p:txBody>
          <a:bodyPr wrap="square" lIns="0" rIns="0">
            <a:spAutoFit/>
          </a:bodyPr>
          <a:lstStyle>
            <a:lvl1pPr algn="r">
              <a:defRPr sz="5000" b="1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2600" y="4394800"/>
            <a:ext cx="112268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240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38" name="Rectangle 37"/>
          <p:cNvSpPr/>
          <p:nvPr userDrawn="1"/>
        </p:nvSpPr>
        <p:spPr>
          <a:xfrm>
            <a:off x="0" y="4933476"/>
            <a:ext cx="12192000" cy="81886"/>
          </a:xfrm>
          <a:prstGeom prst="rect">
            <a:avLst/>
          </a:prstGeom>
          <a:solidFill>
            <a:srgbClr val="308298"/>
          </a:solidFill>
          <a:ln w="50800" cap="rnd" cmpd="dbl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 lang="en-US" kern="0" dirty="0">
              <a:solidFill>
                <a:sysClr val="window" lastClr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883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NUT BASE 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 userDrawn="1"/>
        </p:nvSpPr>
        <p:spPr>
          <a:xfrm>
            <a:off x="2861702" y="157952"/>
            <a:ext cx="6483179" cy="64831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448777" y="2935629"/>
            <a:ext cx="5208335" cy="92782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95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dots"/>
          <p:cNvSpPr>
            <a:spLocks noChangeAspect="1"/>
          </p:cNvSpPr>
          <p:nvPr userDrawn="1"/>
        </p:nvSpPr>
        <p:spPr>
          <a:xfrm>
            <a:off x="3448777" y="745024"/>
            <a:ext cx="5309024" cy="5309025"/>
          </a:xfrm>
          <a:prstGeom prst="ellipse">
            <a:avLst/>
          </a:prstGeom>
          <a:noFill/>
          <a:ln w="184150" cap="rnd" cmpd="sng" algn="ctr">
            <a:solidFill>
              <a:schemeClr val="accent4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3763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82600" y="257176"/>
            <a:ext cx="10972800" cy="886397"/>
          </a:xfrm>
        </p:spPr>
        <p:txBody>
          <a:bodyPr lIns="0" tIns="0" rIns="0" bIns="0" anchor="t">
            <a:spAutoFit/>
          </a:bodyPr>
          <a:lstStyle>
            <a:lvl1pPr algn="l">
              <a:lnSpc>
                <a:spcPct val="90000"/>
              </a:lnSpc>
              <a:defRPr sz="3200" b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1642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gradFill>
          <a:gsLst>
            <a:gs pos="0">
              <a:schemeClr val="bg1">
                <a:lumMod val="95000"/>
              </a:schemeClr>
            </a:gs>
            <a:gs pos="21000">
              <a:schemeClr val="bg1">
                <a:lumMod val="95000"/>
              </a:schemeClr>
            </a:gs>
            <a:gs pos="100000">
              <a:schemeClr val="bg1">
                <a:lumMod val="75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57175"/>
            <a:ext cx="10972800" cy="443198"/>
          </a:xfrm>
        </p:spPr>
        <p:txBody>
          <a:bodyPr lIns="0" tIns="0" rIns="0" bIns="0" anchor="t">
            <a:spAutoFit/>
          </a:bodyPr>
          <a:lstStyle>
            <a:lvl1pPr algn="l">
              <a:lnSpc>
                <a:spcPct val="90000"/>
              </a:lnSpc>
              <a:defRPr lang="en-US" sz="3200" b="1" kern="12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+mj-cs"/>
              </a:defRPr>
            </a:lvl1pPr>
          </a:lstStyle>
          <a:p>
            <a:pPr lv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4436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F74B-6D63-4912-9002-2B8A7B8B9262}" type="datetimeFigureOut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3/25/2019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0905D-379F-43A5-A4C5-5C6F3083AF99}" type="slidenum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2914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F74B-6D63-4912-9002-2B8A7B8B9262}" type="datetimeFigureOut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3/25/2019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0905D-379F-43A5-A4C5-5C6F3083AF99}" type="slidenum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8203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F74B-6D63-4912-9002-2B8A7B8B9262}" type="datetimeFigureOut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3/25/2019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0905D-379F-43A5-A4C5-5C6F3083AF99}" type="slidenum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4912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F74B-6D63-4912-9002-2B8A7B8B9262}" type="datetimeFigureOut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3/25/2019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0905D-379F-43A5-A4C5-5C6F3083AF99}" type="slidenum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2329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F74B-6D63-4912-9002-2B8A7B8B9262}" type="datetimeFigureOut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3/25/2019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0905D-379F-43A5-A4C5-5C6F3083AF99}" type="slidenum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3998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F74B-6D63-4912-9002-2B8A7B8B9262}" type="datetimeFigureOut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3/25/2019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0905D-379F-43A5-A4C5-5C6F3083AF99}" type="slidenum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97479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F74B-6D63-4912-9002-2B8A7B8B9262}" type="datetimeFigureOut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3/25/2019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0905D-379F-43A5-A4C5-5C6F3083AF99}" type="slidenum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9766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F74B-6D63-4912-9002-2B8A7B8B9262}" type="datetimeFigureOut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3/25/2019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0905D-379F-43A5-A4C5-5C6F3083AF99}" type="slidenum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65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dark option FLUSH LEFT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/>
            <a:r>
              <a:rPr lang="en-US" dirty="0"/>
              <a:t>“QUOTATION.”</a:t>
            </a:r>
          </a:p>
          <a:p>
            <a:pPr lvl="1"/>
            <a:r>
              <a:rPr lang="en-US" dirty="0"/>
              <a:t> BOLD</a:t>
            </a:r>
          </a:p>
        </p:txBody>
      </p:sp>
      <p:sp>
        <p:nvSpPr>
          <p:cNvPr id="7" name="Freeform: Shape 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—Name and Company/Source goes here</a:t>
            </a:r>
          </a:p>
        </p:txBody>
      </p:sp>
    </p:spTree>
    <p:extLst>
      <p:ext uri="{BB962C8B-B14F-4D97-AF65-F5344CB8AC3E}">
        <p14:creationId xmlns:p14="http://schemas.microsoft.com/office/powerpoint/2010/main" val="326628049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F74B-6D63-4912-9002-2B8A7B8B9262}" type="datetimeFigureOut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3/25/2019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0905D-379F-43A5-A4C5-5C6F3083AF99}" type="slidenum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139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F74B-6D63-4912-9002-2B8A7B8B9262}" type="datetimeFigureOut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3/25/2019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0905D-379F-43A5-A4C5-5C6F3083AF99}" type="slidenum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9439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F74B-6D63-4912-9002-2B8A7B8B9262}" type="datetimeFigureOut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3/25/2019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0905D-379F-43A5-A4C5-5C6F3083AF99}" type="slidenum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55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dark option CENTERED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anchor="ctr"/>
          <a:lstStyle>
            <a:lvl1pPr algn="ctr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algn="ctr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/>
            <a:r>
              <a:rPr lang="en-US" dirty="0"/>
              <a:t>“QUOTATION.”</a:t>
            </a:r>
          </a:p>
          <a:p>
            <a:pPr lvl="1"/>
            <a:r>
              <a:rPr lang="en-US" dirty="0"/>
              <a:t>BOLD</a:t>
            </a:r>
          </a:p>
        </p:txBody>
      </p:sp>
      <p:sp>
        <p:nvSpPr>
          <p:cNvPr id="7" name="Freeform: Shape 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—Name and Company/Source goes here</a:t>
            </a:r>
          </a:p>
        </p:txBody>
      </p:sp>
    </p:spTree>
    <p:extLst>
      <p:ext uri="{BB962C8B-B14F-4D97-AF65-F5344CB8AC3E}">
        <p14:creationId xmlns:p14="http://schemas.microsoft.com/office/powerpoint/2010/main" val="3031631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dark option FLUSH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/>
            <a:r>
              <a:rPr lang="en-US" dirty="0"/>
              <a:t>“QUOTATION.”</a:t>
            </a:r>
          </a:p>
          <a:p>
            <a:pPr lvl="1"/>
            <a:r>
              <a:rPr lang="en-US" dirty="0"/>
              <a:t> BOLD</a:t>
            </a:r>
          </a:p>
        </p:txBody>
      </p:sp>
      <p:sp>
        <p:nvSpPr>
          <p:cNvPr id="7" name="Freeform: Shape 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/>
          <a:lstStyle>
            <a:lvl1pPr algn="r">
              <a:spcBef>
                <a:spcPts val="0"/>
              </a:spcBef>
              <a:defRPr sz="2000" b="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—Name and Company/Source goes here</a:t>
            </a:r>
          </a:p>
        </p:txBody>
      </p:sp>
    </p:spTree>
    <p:extLst>
      <p:ext uri="{BB962C8B-B14F-4D97-AF65-F5344CB8AC3E}">
        <p14:creationId xmlns:p14="http://schemas.microsoft.com/office/powerpoint/2010/main" val="2075739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light option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5648960" y="419100"/>
            <a:ext cx="8940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chemeClr val="accent4"/>
                </a:solidFill>
                <a:latin typeface="Arial Black" panose="020B0A04020102020204" pitchFamily="34" charset="0"/>
              </a:rPr>
              <a:t>“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408362" y="5335071"/>
            <a:ext cx="8097838" cy="369332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tx2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—Name and Company/Source goes here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anchor="ctr"/>
          <a:lstStyle>
            <a:lvl1pPr algn="ctr">
              <a:spcBef>
                <a:spcPts val="0"/>
              </a:spcBef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spcBef>
                <a:spcPts val="0"/>
              </a:spcBef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</a:lstStyle>
          <a:p>
            <a:pPr lvl="0"/>
            <a:r>
              <a:rPr lang="en-US" dirty="0"/>
              <a:t>“QUOTATION.”</a:t>
            </a:r>
          </a:p>
          <a:p>
            <a:pPr lvl="1"/>
            <a:r>
              <a:rPr lang="en-US" dirty="0"/>
              <a:t>BOLD</a:t>
            </a:r>
          </a:p>
        </p:txBody>
      </p:sp>
      <p:sp>
        <p:nvSpPr>
          <p:cNvPr id="7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22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ark Callout with small Non-bullete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597273"/>
            <a:ext cx="4868985" cy="1643527"/>
          </a:xfrm>
        </p:spPr>
        <p:txBody>
          <a:bodyPr wrap="square" lIns="91440" rIns="9144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r>
              <a:rPr lang="en-US" dirty="0"/>
              <a:t>A short introduction</a:t>
            </a:r>
            <a:br>
              <a:rPr lang="en-US" dirty="0"/>
            </a:br>
            <a:r>
              <a:rPr lang="en-US" dirty="0"/>
              <a:t>to the data, revealing</a:t>
            </a:r>
            <a:br>
              <a:rPr lang="en-US" dirty="0"/>
            </a:br>
            <a:r>
              <a:rPr lang="en-US" dirty="0"/>
              <a:t>points one at a time, will enhance comprehension.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843069"/>
          </a:xfrm>
        </p:spPr>
        <p:txBody>
          <a:bodyPr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555244" y="0"/>
            <a:ext cx="4083304" cy="1357295"/>
          </a:xfrm>
          <a:prstGeom prst="rect">
            <a:avLst/>
          </a:prstGeom>
        </p:spPr>
        <p:txBody>
          <a:bodyPr lIns="146304" tIns="420624" rIns="146304" anchor="t" anchorCtr="0"/>
          <a:lstStyle>
            <a:lvl1pPr algn="ctr"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96000" y="2599498"/>
            <a:ext cx="5671764" cy="1843069"/>
          </a:xfrm>
        </p:spPr>
        <p:txBody>
          <a:bodyPr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6000" y="4779896"/>
            <a:ext cx="5671764" cy="1843069"/>
          </a:xfrm>
        </p:spPr>
        <p:txBody>
          <a:bodyPr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200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allout with small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472751"/>
            <a:ext cx="4566001" cy="1643527"/>
          </a:xfrm>
        </p:spPr>
        <p:txBody>
          <a:bodyPr wrap="square" lIns="91440" rIns="9144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r>
              <a:rPr lang="en-US" dirty="0"/>
              <a:t>A short introduction</a:t>
            </a:r>
            <a:br>
              <a:rPr lang="en-US" dirty="0"/>
            </a:br>
            <a:r>
              <a:rPr lang="en-US" dirty="0"/>
              <a:t>to the data, revealing</a:t>
            </a:r>
            <a:br>
              <a:rPr lang="en-US" dirty="0"/>
            </a:br>
            <a:r>
              <a:rPr lang="en-US" dirty="0"/>
              <a:t>points one at a time, will enhance comprehension.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705723"/>
          </a:xfrm>
        </p:spPr>
        <p:txBody>
          <a:bodyPr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0600" y="6484937"/>
            <a:ext cx="42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5AE1514C-5E56-4738-A1FF-4B1CFD2A3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555244" y="0"/>
            <a:ext cx="4083304" cy="1926336"/>
          </a:xfrm>
          <a:prstGeom prst="rect">
            <a:avLst/>
          </a:prstGeom>
        </p:spPr>
        <p:txBody>
          <a:bodyPr lIns="146304" tIns="420624" rIns="146304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96000" y="2697329"/>
            <a:ext cx="5671764" cy="1705723"/>
          </a:xfrm>
        </p:spPr>
        <p:txBody>
          <a:bodyPr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6000" y="4975558"/>
            <a:ext cx="5671764" cy="1705723"/>
          </a:xfrm>
        </p:spPr>
        <p:txBody>
          <a:bodyPr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67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0.03178 0.00047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>
        <p:tmplLst>
          <p:tmpl lvl="1">
            <p:tnLst>
              <p:par>
                <p:cTn presetID="63" presetClass="path" presetSubtype="0" accel="50000" decel="50000" fill="hold" nodeType="withEffect">
                  <p:stCondLst>
                    <p:cond delay="0"/>
                  </p:stCondLst>
                  <p:childTnLst>
                    <p:animMotion origin="layout" path="M -4.375E-6 -4.07407E-6 L 0.03178 0.00047 " pathEditMode="relative" rAng="0" ptsTypes="AA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  <p:rCtr x="1589" y="23"/>
                    </p:animMotion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275347"/>
            <a:ext cx="11658600" cy="187076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Placeholder 3"/>
          <p:cNvSpPr>
            <a:spLocks noGrp="1"/>
          </p:cNvSpPr>
          <p:nvPr>
            <p:ph type="title"/>
          </p:nvPr>
        </p:nvSpPr>
        <p:spPr>
          <a:xfrm>
            <a:off x="304800" y="419100"/>
            <a:ext cx="11658600" cy="5909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510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12" r:id="rId2"/>
    <p:sldLayoutId id="2147483672" r:id="rId3"/>
    <p:sldLayoutId id="2147483749" r:id="rId4"/>
    <p:sldLayoutId id="2147483750" r:id="rId5"/>
    <p:sldLayoutId id="2147483752" r:id="rId6"/>
    <p:sldLayoutId id="2147483674" r:id="rId7"/>
    <p:sldLayoutId id="2147483720" r:id="rId8"/>
    <p:sldLayoutId id="2147483721" r:id="rId9"/>
    <p:sldLayoutId id="2147483732" r:id="rId10"/>
    <p:sldLayoutId id="2147483730" r:id="rId11"/>
    <p:sldLayoutId id="2147483716" r:id="rId12"/>
    <p:sldLayoutId id="2147483735" r:id="rId13"/>
    <p:sldLayoutId id="2147483700" r:id="rId14"/>
    <p:sldLayoutId id="2147483734" r:id="rId15"/>
    <p:sldLayoutId id="2147483701" r:id="rId16"/>
    <p:sldLayoutId id="2147483736" r:id="rId17"/>
    <p:sldLayoutId id="2147483733" r:id="rId18"/>
    <p:sldLayoutId id="2147483741" r:id="rId19"/>
    <p:sldLayoutId id="2147483727" r:id="rId20"/>
    <p:sldLayoutId id="2147483719" r:id="rId21"/>
    <p:sldLayoutId id="2147483655" r:id="rId22"/>
    <p:sldLayoutId id="2147483748" r:id="rId23"/>
    <p:sldLayoutId id="2147483753" r:id="rId24"/>
    <p:sldLayoutId id="2147483747" r:id="rId25"/>
    <p:sldLayoutId id="2147483745" r:id="rId26"/>
    <p:sldLayoutId id="2147483737" r:id="rId27"/>
    <p:sldLayoutId id="2147483785" r:id="rId2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0" i="0" kern="1200" spc="300" dirty="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b="1" kern="120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92" userDrawn="1">
          <p15:clr>
            <a:srgbClr val="F26B43"/>
          </p15:clr>
        </p15:guide>
        <p15:guide id="4" pos="7536" userDrawn="1">
          <p15:clr>
            <a:srgbClr val="F26B43"/>
          </p15:clr>
        </p15:guide>
        <p15:guide id="5" orient="horz" pos="264" userDrawn="1">
          <p15:clr>
            <a:srgbClr val="F26B43"/>
          </p15:clr>
        </p15:guide>
        <p15:guide id="6" orient="horz" pos="792" userDrawn="1">
          <p15:clr>
            <a:srgbClr val="F26B43"/>
          </p15:clr>
        </p15:guide>
        <p15:guide id="7" orient="horz" pos="420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2600" y="23495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fld id="{D1599093-F60A-4832-A3DB-75EFDE1AF9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fld id="{31DAA10B-2FC1-4E6C-A6E4-B9858C601E5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343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5F74B-6D63-4912-9002-2B8A7B8B9262}" type="datetimeFigureOut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3/25/2019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0905D-379F-43A5-A4C5-5C6F3083AF99}" type="slidenum">
              <a:rPr lang="en-P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P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056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2" name="Group 481"/>
          <p:cNvGrpSpPr/>
          <p:nvPr/>
        </p:nvGrpSpPr>
        <p:grpSpPr>
          <a:xfrm>
            <a:off x="1269041" y="686917"/>
            <a:ext cx="4447152" cy="5666681"/>
            <a:chOff x="2893677" y="811186"/>
            <a:chExt cx="3335364" cy="5666681"/>
          </a:xfrm>
        </p:grpSpPr>
        <p:grpSp>
          <p:nvGrpSpPr>
            <p:cNvPr id="483" name="Cordillera Administrative Region"/>
            <p:cNvGrpSpPr/>
            <p:nvPr/>
          </p:nvGrpSpPr>
          <p:grpSpPr>
            <a:xfrm>
              <a:off x="4104450" y="1638250"/>
              <a:ext cx="415182" cy="832450"/>
              <a:chOff x="4783958" y="1638250"/>
              <a:chExt cx="415182" cy="832450"/>
            </a:xfrm>
            <a:solidFill>
              <a:srgbClr val="0070C0"/>
            </a:solidFill>
          </p:grpSpPr>
          <p:sp>
            <p:nvSpPr>
              <p:cNvPr id="783" name="Kalinga"/>
              <p:cNvSpPr>
                <a:spLocks/>
              </p:cNvSpPr>
              <p:nvPr/>
            </p:nvSpPr>
            <p:spPr bwMode="auto">
              <a:xfrm>
                <a:off x="4951908" y="1942856"/>
                <a:ext cx="247232" cy="172123"/>
              </a:xfrm>
              <a:custGeom>
                <a:avLst/>
                <a:gdLst/>
                <a:ahLst/>
                <a:cxnLst>
                  <a:cxn ang="0">
                    <a:pos x="621" y="414"/>
                  </a:cxn>
                  <a:cxn ang="0">
                    <a:pos x="564" y="381"/>
                  </a:cxn>
                  <a:cxn ang="0">
                    <a:pos x="528" y="381"/>
                  </a:cxn>
                  <a:cxn ang="0">
                    <a:pos x="495" y="381"/>
                  </a:cxn>
                  <a:cxn ang="0">
                    <a:pos x="450" y="372"/>
                  </a:cxn>
                  <a:cxn ang="0">
                    <a:pos x="417" y="402"/>
                  </a:cxn>
                  <a:cxn ang="0">
                    <a:pos x="363" y="441"/>
                  </a:cxn>
                  <a:cxn ang="0">
                    <a:pos x="309" y="495"/>
                  </a:cxn>
                  <a:cxn ang="0">
                    <a:pos x="273" y="447"/>
                  </a:cxn>
                  <a:cxn ang="0">
                    <a:pos x="228" y="417"/>
                  </a:cxn>
                  <a:cxn ang="0">
                    <a:pos x="183" y="417"/>
                  </a:cxn>
                  <a:cxn ang="0">
                    <a:pos x="114" y="408"/>
                  </a:cxn>
                  <a:cxn ang="0">
                    <a:pos x="48" y="408"/>
                  </a:cxn>
                  <a:cxn ang="0">
                    <a:pos x="27" y="408"/>
                  </a:cxn>
                  <a:cxn ang="0">
                    <a:pos x="0" y="396"/>
                  </a:cxn>
                  <a:cxn ang="0">
                    <a:pos x="6" y="366"/>
                  </a:cxn>
                  <a:cxn ang="0">
                    <a:pos x="6" y="321"/>
                  </a:cxn>
                  <a:cxn ang="0">
                    <a:pos x="45" y="279"/>
                  </a:cxn>
                  <a:cxn ang="0">
                    <a:pos x="69" y="228"/>
                  </a:cxn>
                  <a:cxn ang="0">
                    <a:pos x="66" y="183"/>
                  </a:cxn>
                  <a:cxn ang="0">
                    <a:pos x="93" y="144"/>
                  </a:cxn>
                  <a:cxn ang="0">
                    <a:pos x="141" y="120"/>
                  </a:cxn>
                  <a:cxn ang="0">
                    <a:pos x="180" y="87"/>
                  </a:cxn>
                  <a:cxn ang="0">
                    <a:pos x="180" y="15"/>
                  </a:cxn>
                  <a:cxn ang="0">
                    <a:pos x="195" y="0"/>
                  </a:cxn>
                  <a:cxn ang="0">
                    <a:pos x="216" y="18"/>
                  </a:cxn>
                  <a:cxn ang="0">
                    <a:pos x="255" y="42"/>
                  </a:cxn>
                  <a:cxn ang="0">
                    <a:pos x="285" y="15"/>
                  </a:cxn>
                  <a:cxn ang="0">
                    <a:pos x="372" y="3"/>
                  </a:cxn>
                  <a:cxn ang="0">
                    <a:pos x="417" y="15"/>
                  </a:cxn>
                  <a:cxn ang="0">
                    <a:pos x="447" y="39"/>
                  </a:cxn>
                  <a:cxn ang="0">
                    <a:pos x="483" y="15"/>
                  </a:cxn>
                  <a:cxn ang="0">
                    <a:pos x="525" y="3"/>
                  </a:cxn>
                  <a:cxn ang="0">
                    <a:pos x="540" y="18"/>
                  </a:cxn>
                  <a:cxn ang="0">
                    <a:pos x="618" y="60"/>
                  </a:cxn>
                  <a:cxn ang="0">
                    <a:pos x="702" y="120"/>
                  </a:cxn>
                  <a:cxn ang="0">
                    <a:pos x="711" y="150"/>
                  </a:cxn>
                  <a:cxn ang="0">
                    <a:pos x="696" y="180"/>
                  </a:cxn>
                  <a:cxn ang="0">
                    <a:pos x="690" y="225"/>
                  </a:cxn>
                  <a:cxn ang="0">
                    <a:pos x="687" y="264"/>
                  </a:cxn>
                  <a:cxn ang="0">
                    <a:pos x="666" y="288"/>
                  </a:cxn>
                  <a:cxn ang="0">
                    <a:pos x="639" y="342"/>
                  </a:cxn>
                  <a:cxn ang="0">
                    <a:pos x="624" y="366"/>
                  </a:cxn>
                  <a:cxn ang="0">
                    <a:pos x="621" y="414"/>
                  </a:cxn>
                </a:cxnLst>
                <a:rect l="0" t="0" r="r" b="b"/>
                <a:pathLst>
                  <a:path w="711" h="495">
                    <a:moveTo>
                      <a:pt x="621" y="414"/>
                    </a:moveTo>
                    <a:lnTo>
                      <a:pt x="564" y="381"/>
                    </a:lnTo>
                    <a:lnTo>
                      <a:pt x="528" y="381"/>
                    </a:lnTo>
                    <a:lnTo>
                      <a:pt x="495" y="381"/>
                    </a:lnTo>
                    <a:lnTo>
                      <a:pt x="450" y="372"/>
                    </a:lnTo>
                    <a:lnTo>
                      <a:pt x="417" y="402"/>
                    </a:lnTo>
                    <a:lnTo>
                      <a:pt x="363" y="441"/>
                    </a:lnTo>
                    <a:lnTo>
                      <a:pt x="309" y="495"/>
                    </a:lnTo>
                    <a:lnTo>
                      <a:pt x="273" y="447"/>
                    </a:lnTo>
                    <a:lnTo>
                      <a:pt x="228" y="417"/>
                    </a:lnTo>
                    <a:lnTo>
                      <a:pt x="183" y="417"/>
                    </a:lnTo>
                    <a:lnTo>
                      <a:pt x="114" y="408"/>
                    </a:lnTo>
                    <a:lnTo>
                      <a:pt x="48" y="408"/>
                    </a:lnTo>
                    <a:lnTo>
                      <a:pt x="27" y="408"/>
                    </a:lnTo>
                    <a:lnTo>
                      <a:pt x="0" y="396"/>
                    </a:lnTo>
                    <a:lnTo>
                      <a:pt x="6" y="366"/>
                    </a:lnTo>
                    <a:lnTo>
                      <a:pt x="6" y="321"/>
                    </a:lnTo>
                    <a:lnTo>
                      <a:pt x="45" y="279"/>
                    </a:lnTo>
                    <a:lnTo>
                      <a:pt x="69" y="228"/>
                    </a:lnTo>
                    <a:lnTo>
                      <a:pt x="66" y="183"/>
                    </a:lnTo>
                    <a:lnTo>
                      <a:pt x="93" y="144"/>
                    </a:lnTo>
                    <a:lnTo>
                      <a:pt x="141" y="120"/>
                    </a:lnTo>
                    <a:lnTo>
                      <a:pt x="180" y="87"/>
                    </a:lnTo>
                    <a:lnTo>
                      <a:pt x="180" y="15"/>
                    </a:lnTo>
                    <a:lnTo>
                      <a:pt x="195" y="0"/>
                    </a:lnTo>
                    <a:lnTo>
                      <a:pt x="216" y="18"/>
                    </a:lnTo>
                    <a:lnTo>
                      <a:pt x="255" y="42"/>
                    </a:lnTo>
                    <a:lnTo>
                      <a:pt x="285" y="15"/>
                    </a:lnTo>
                    <a:lnTo>
                      <a:pt x="372" y="3"/>
                    </a:lnTo>
                    <a:lnTo>
                      <a:pt x="417" y="15"/>
                    </a:lnTo>
                    <a:lnTo>
                      <a:pt x="447" y="39"/>
                    </a:lnTo>
                    <a:lnTo>
                      <a:pt x="483" y="15"/>
                    </a:lnTo>
                    <a:lnTo>
                      <a:pt x="525" y="3"/>
                    </a:lnTo>
                    <a:lnTo>
                      <a:pt x="540" y="18"/>
                    </a:lnTo>
                    <a:lnTo>
                      <a:pt x="618" y="60"/>
                    </a:lnTo>
                    <a:lnTo>
                      <a:pt x="702" y="120"/>
                    </a:lnTo>
                    <a:lnTo>
                      <a:pt x="711" y="150"/>
                    </a:lnTo>
                    <a:lnTo>
                      <a:pt x="696" y="180"/>
                    </a:lnTo>
                    <a:lnTo>
                      <a:pt x="690" y="225"/>
                    </a:lnTo>
                    <a:lnTo>
                      <a:pt x="687" y="264"/>
                    </a:lnTo>
                    <a:lnTo>
                      <a:pt x="666" y="288"/>
                    </a:lnTo>
                    <a:lnTo>
                      <a:pt x="639" y="342"/>
                    </a:lnTo>
                    <a:lnTo>
                      <a:pt x="624" y="366"/>
                    </a:lnTo>
                    <a:lnTo>
                      <a:pt x="621" y="414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84" name="Abra"/>
              <p:cNvSpPr>
                <a:spLocks/>
              </p:cNvSpPr>
              <p:nvPr/>
            </p:nvSpPr>
            <p:spPr bwMode="auto">
              <a:xfrm>
                <a:off x="4783958" y="1836452"/>
                <a:ext cx="242016" cy="279570"/>
              </a:xfrm>
              <a:custGeom>
                <a:avLst/>
                <a:gdLst/>
                <a:ahLst/>
                <a:cxnLst>
                  <a:cxn ang="0">
                    <a:pos x="681" y="309"/>
                  </a:cxn>
                  <a:cxn ang="0">
                    <a:pos x="663" y="321"/>
                  </a:cxn>
                  <a:cxn ang="0">
                    <a:pos x="663" y="354"/>
                  </a:cxn>
                  <a:cxn ang="0">
                    <a:pos x="663" y="393"/>
                  </a:cxn>
                  <a:cxn ang="0">
                    <a:pos x="624" y="426"/>
                  </a:cxn>
                  <a:cxn ang="0">
                    <a:pos x="576" y="453"/>
                  </a:cxn>
                  <a:cxn ang="0">
                    <a:pos x="549" y="492"/>
                  </a:cxn>
                  <a:cxn ang="0">
                    <a:pos x="552" y="537"/>
                  </a:cxn>
                  <a:cxn ang="0">
                    <a:pos x="531" y="582"/>
                  </a:cxn>
                  <a:cxn ang="0">
                    <a:pos x="492" y="627"/>
                  </a:cxn>
                  <a:cxn ang="0">
                    <a:pos x="492" y="666"/>
                  </a:cxn>
                  <a:cxn ang="0">
                    <a:pos x="483" y="702"/>
                  </a:cxn>
                  <a:cxn ang="0">
                    <a:pos x="459" y="720"/>
                  </a:cxn>
                  <a:cxn ang="0">
                    <a:pos x="447" y="756"/>
                  </a:cxn>
                  <a:cxn ang="0">
                    <a:pos x="408" y="771"/>
                  </a:cxn>
                  <a:cxn ang="0">
                    <a:pos x="363" y="777"/>
                  </a:cxn>
                  <a:cxn ang="0">
                    <a:pos x="312" y="804"/>
                  </a:cxn>
                  <a:cxn ang="0">
                    <a:pos x="273" y="804"/>
                  </a:cxn>
                  <a:cxn ang="0">
                    <a:pos x="246" y="783"/>
                  </a:cxn>
                  <a:cxn ang="0">
                    <a:pos x="234" y="738"/>
                  </a:cxn>
                  <a:cxn ang="0">
                    <a:pos x="210" y="690"/>
                  </a:cxn>
                  <a:cxn ang="0">
                    <a:pos x="174" y="663"/>
                  </a:cxn>
                  <a:cxn ang="0">
                    <a:pos x="129" y="645"/>
                  </a:cxn>
                  <a:cxn ang="0">
                    <a:pos x="96" y="621"/>
                  </a:cxn>
                  <a:cxn ang="0">
                    <a:pos x="102" y="588"/>
                  </a:cxn>
                  <a:cxn ang="0">
                    <a:pos x="105" y="552"/>
                  </a:cxn>
                  <a:cxn ang="0">
                    <a:pos x="129" y="531"/>
                  </a:cxn>
                  <a:cxn ang="0">
                    <a:pos x="123" y="495"/>
                  </a:cxn>
                  <a:cxn ang="0">
                    <a:pos x="123" y="462"/>
                  </a:cxn>
                  <a:cxn ang="0">
                    <a:pos x="84" y="462"/>
                  </a:cxn>
                  <a:cxn ang="0">
                    <a:pos x="48" y="462"/>
                  </a:cxn>
                  <a:cxn ang="0">
                    <a:pos x="27" y="447"/>
                  </a:cxn>
                  <a:cxn ang="0">
                    <a:pos x="0" y="429"/>
                  </a:cxn>
                  <a:cxn ang="0">
                    <a:pos x="9" y="399"/>
                  </a:cxn>
                  <a:cxn ang="0">
                    <a:pos x="33" y="390"/>
                  </a:cxn>
                  <a:cxn ang="0">
                    <a:pos x="66" y="330"/>
                  </a:cxn>
                  <a:cxn ang="0">
                    <a:pos x="84" y="279"/>
                  </a:cxn>
                  <a:cxn ang="0">
                    <a:pos x="105" y="243"/>
                  </a:cxn>
                  <a:cxn ang="0">
                    <a:pos x="138" y="171"/>
                  </a:cxn>
                  <a:cxn ang="0">
                    <a:pos x="165" y="150"/>
                  </a:cxn>
                  <a:cxn ang="0">
                    <a:pos x="186" y="138"/>
                  </a:cxn>
                  <a:cxn ang="0">
                    <a:pos x="234" y="132"/>
                  </a:cxn>
                  <a:cxn ang="0">
                    <a:pos x="264" y="105"/>
                  </a:cxn>
                  <a:cxn ang="0">
                    <a:pos x="330" y="45"/>
                  </a:cxn>
                  <a:cxn ang="0">
                    <a:pos x="342" y="15"/>
                  </a:cxn>
                  <a:cxn ang="0">
                    <a:pos x="405" y="15"/>
                  </a:cxn>
                  <a:cxn ang="0">
                    <a:pos x="438" y="0"/>
                  </a:cxn>
                  <a:cxn ang="0">
                    <a:pos x="483" y="6"/>
                  </a:cxn>
                  <a:cxn ang="0">
                    <a:pos x="537" y="36"/>
                  </a:cxn>
                  <a:cxn ang="0">
                    <a:pos x="555" y="72"/>
                  </a:cxn>
                  <a:cxn ang="0">
                    <a:pos x="555" y="99"/>
                  </a:cxn>
                  <a:cxn ang="0">
                    <a:pos x="561" y="132"/>
                  </a:cxn>
                  <a:cxn ang="0">
                    <a:pos x="603" y="135"/>
                  </a:cxn>
                  <a:cxn ang="0">
                    <a:pos x="633" y="168"/>
                  </a:cxn>
                  <a:cxn ang="0">
                    <a:pos x="666" y="204"/>
                  </a:cxn>
                  <a:cxn ang="0">
                    <a:pos x="672" y="291"/>
                  </a:cxn>
                  <a:cxn ang="0">
                    <a:pos x="696" y="324"/>
                  </a:cxn>
                  <a:cxn ang="0">
                    <a:pos x="681" y="309"/>
                  </a:cxn>
                </a:cxnLst>
                <a:rect l="0" t="0" r="r" b="b"/>
                <a:pathLst>
                  <a:path w="696" h="804">
                    <a:moveTo>
                      <a:pt x="681" y="309"/>
                    </a:moveTo>
                    <a:lnTo>
                      <a:pt x="663" y="321"/>
                    </a:lnTo>
                    <a:lnTo>
                      <a:pt x="663" y="354"/>
                    </a:lnTo>
                    <a:lnTo>
                      <a:pt x="663" y="393"/>
                    </a:lnTo>
                    <a:lnTo>
                      <a:pt x="624" y="426"/>
                    </a:lnTo>
                    <a:lnTo>
                      <a:pt x="576" y="453"/>
                    </a:lnTo>
                    <a:lnTo>
                      <a:pt x="549" y="492"/>
                    </a:lnTo>
                    <a:lnTo>
                      <a:pt x="552" y="537"/>
                    </a:lnTo>
                    <a:lnTo>
                      <a:pt x="531" y="582"/>
                    </a:lnTo>
                    <a:lnTo>
                      <a:pt x="492" y="627"/>
                    </a:lnTo>
                    <a:lnTo>
                      <a:pt x="492" y="666"/>
                    </a:lnTo>
                    <a:lnTo>
                      <a:pt x="483" y="702"/>
                    </a:lnTo>
                    <a:lnTo>
                      <a:pt x="459" y="720"/>
                    </a:lnTo>
                    <a:lnTo>
                      <a:pt x="447" y="756"/>
                    </a:lnTo>
                    <a:lnTo>
                      <a:pt x="408" y="771"/>
                    </a:lnTo>
                    <a:lnTo>
                      <a:pt x="363" y="777"/>
                    </a:lnTo>
                    <a:lnTo>
                      <a:pt x="312" y="804"/>
                    </a:lnTo>
                    <a:lnTo>
                      <a:pt x="273" y="804"/>
                    </a:lnTo>
                    <a:lnTo>
                      <a:pt x="246" y="783"/>
                    </a:lnTo>
                    <a:lnTo>
                      <a:pt x="234" y="738"/>
                    </a:lnTo>
                    <a:lnTo>
                      <a:pt x="210" y="690"/>
                    </a:lnTo>
                    <a:lnTo>
                      <a:pt x="174" y="663"/>
                    </a:lnTo>
                    <a:lnTo>
                      <a:pt x="129" y="645"/>
                    </a:lnTo>
                    <a:lnTo>
                      <a:pt x="96" y="621"/>
                    </a:lnTo>
                    <a:lnTo>
                      <a:pt x="102" y="588"/>
                    </a:lnTo>
                    <a:lnTo>
                      <a:pt x="105" y="552"/>
                    </a:lnTo>
                    <a:lnTo>
                      <a:pt x="129" y="531"/>
                    </a:lnTo>
                    <a:lnTo>
                      <a:pt x="123" y="495"/>
                    </a:lnTo>
                    <a:lnTo>
                      <a:pt x="123" y="462"/>
                    </a:lnTo>
                    <a:lnTo>
                      <a:pt x="84" y="462"/>
                    </a:lnTo>
                    <a:lnTo>
                      <a:pt x="48" y="462"/>
                    </a:lnTo>
                    <a:lnTo>
                      <a:pt x="27" y="447"/>
                    </a:lnTo>
                    <a:lnTo>
                      <a:pt x="0" y="429"/>
                    </a:lnTo>
                    <a:lnTo>
                      <a:pt x="9" y="399"/>
                    </a:lnTo>
                    <a:lnTo>
                      <a:pt x="33" y="390"/>
                    </a:lnTo>
                    <a:lnTo>
                      <a:pt x="66" y="330"/>
                    </a:lnTo>
                    <a:lnTo>
                      <a:pt x="84" y="279"/>
                    </a:lnTo>
                    <a:lnTo>
                      <a:pt x="105" y="243"/>
                    </a:lnTo>
                    <a:lnTo>
                      <a:pt x="138" y="171"/>
                    </a:lnTo>
                    <a:lnTo>
                      <a:pt x="165" y="150"/>
                    </a:lnTo>
                    <a:lnTo>
                      <a:pt x="186" y="138"/>
                    </a:lnTo>
                    <a:lnTo>
                      <a:pt x="234" y="132"/>
                    </a:lnTo>
                    <a:lnTo>
                      <a:pt x="264" y="105"/>
                    </a:lnTo>
                    <a:lnTo>
                      <a:pt x="330" y="45"/>
                    </a:lnTo>
                    <a:lnTo>
                      <a:pt x="342" y="15"/>
                    </a:lnTo>
                    <a:lnTo>
                      <a:pt x="405" y="15"/>
                    </a:lnTo>
                    <a:lnTo>
                      <a:pt x="438" y="0"/>
                    </a:lnTo>
                    <a:lnTo>
                      <a:pt x="483" y="6"/>
                    </a:lnTo>
                    <a:lnTo>
                      <a:pt x="537" y="36"/>
                    </a:lnTo>
                    <a:lnTo>
                      <a:pt x="555" y="72"/>
                    </a:lnTo>
                    <a:lnTo>
                      <a:pt x="555" y="99"/>
                    </a:lnTo>
                    <a:lnTo>
                      <a:pt x="561" y="132"/>
                    </a:lnTo>
                    <a:lnTo>
                      <a:pt x="603" y="135"/>
                    </a:lnTo>
                    <a:lnTo>
                      <a:pt x="633" y="168"/>
                    </a:lnTo>
                    <a:lnTo>
                      <a:pt x="666" y="204"/>
                    </a:lnTo>
                    <a:lnTo>
                      <a:pt x="672" y="291"/>
                    </a:lnTo>
                    <a:cubicBezTo>
                      <a:pt x="680" y="302"/>
                      <a:pt x="691" y="311"/>
                      <a:pt x="696" y="324"/>
                    </a:cubicBezTo>
                    <a:cubicBezTo>
                      <a:pt x="696" y="324"/>
                      <a:pt x="669" y="297"/>
                      <a:pt x="681" y="309"/>
                    </a:cubicBez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85" name="Apayao"/>
              <p:cNvSpPr>
                <a:spLocks/>
              </p:cNvSpPr>
              <p:nvPr/>
            </p:nvSpPr>
            <p:spPr bwMode="auto">
              <a:xfrm>
                <a:off x="4945649" y="1638250"/>
                <a:ext cx="199246" cy="319210"/>
              </a:xfrm>
              <a:custGeom>
                <a:avLst/>
                <a:gdLst/>
                <a:ahLst/>
                <a:cxnLst>
                  <a:cxn ang="0">
                    <a:pos x="543" y="879"/>
                  </a:cxn>
                  <a:cxn ang="0">
                    <a:pos x="501" y="894"/>
                  </a:cxn>
                  <a:cxn ang="0">
                    <a:pos x="465" y="915"/>
                  </a:cxn>
                  <a:cxn ang="0">
                    <a:pos x="432" y="891"/>
                  </a:cxn>
                  <a:cxn ang="0">
                    <a:pos x="393" y="879"/>
                  </a:cxn>
                  <a:cxn ang="0">
                    <a:pos x="357" y="885"/>
                  </a:cxn>
                  <a:cxn ang="0">
                    <a:pos x="306" y="891"/>
                  </a:cxn>
                  <a:cxn ang="0">
                    <a:pos x="273" y="918"/>
                  </a:cxn>
                  <a:cxn ang="0">
                    <a:pos x="231" y="894"/>
                  </a:cxn>
                  <a:cxn ang="0">
                    <a:pos x="207" y="864"/>
                  </a:cxn>
                  <a:cxn ang="0">
                    <a:pos x="207" y="813"/>
                  </a:cxn>
                  <a:cxn ang="0">
                    <a:pos x="201" y="777"/>
                  </a:cxn>
                  <a:cxn ang="0">
                    <a:pos x="165" y="732"/>
                  </a:cxn>
                  <a:cxn ang="0">
                    <a:pos x="138" y="705"/>
                  </a:cxn>
                  <a:cxn ang="0">
                    <a:pos x="99" y="702"/>
                  </a:cxn>
                  <a:cxn ang="0">
                    <a:pos x="90" y="669"/>
                  </a:cxn>
                  <a:cxn ang="0">
                    <a:pos x="90" y="645"/>
                  </a:cxn>
                  <a:cxn ang="0">
                    <a:pos x="75" y="609"/>
                  </a:cxn>
                  <a:cxn ang="0">
                    <a:pos x="33" y="585"/>
                  </a:cxn>
                  <a:cxn ang="0">
                    <a:pos x="12" y="576"/>
                  </a:cxn>
                  <a:cxn ang="0">
                    <a:pos x="21" y="531"/>
                  </a:cxn>
                  <a:cxn ang="0">
                    <a:pos x="9" y="471"/>
                  </a:cxn>
                  <a:cxn ang="0">
                    <a:pos x="30" y="351"/>
                  </a:cxn>
                  <a:cxn ang="0">
                    <a:pos x="0" y="312"/>
                  </a:cxn>
                  <a:cxn ang="0">
                    <a:pos x="0" y="279"/>
                  </a:cxn>
                  <a:cxn ang="0">
                    <a:pos x="42" y="165"/>
                  </a:cxn>
                  <a:cxn ang="0">
                    <a:pos x="21" y="135"/>
                  </a:cxn>
                  <a:cxn ang="0">
                    <a:pos x="21" y="105"/>
                  </a:cxn>
                  <a:cxn ang="0">
                    <a:pos x="42" y="81"/>
                  </a:cxn>
                  <a:cxn ang="0">
                    <a:pos x="42" y="60"/>
                  </a:cxn>
                  <a:cxn ang="0">
                    <a:pos x="102" y="60"/>
                  </a:cxn>
                  <a:cxn ang="0">
                    <a:pos x="111" y="30"/>
                  </a:cxn>
                  <a:cxn ang="0">
                    <a:pos x="159" y="0"/>
                  </a:cxn>
                  <a:cxn ang="0">
                    <a:pos x="201" y="45"/>
                  </a:cxn>
                  <a:cxn ang="0">
                    <a:pos x="534" y="231"/>
                  </a:cxn>
                  <a:cxn ang="0">
                    <a:pos x="573" y="342"/>
                  </a:cxn>
                  <a:cxn ang="0">
                    <a:pos x="555" y="432"/>
                  </a:cxn>
                  <a:cxn ang="0">
                    <a:pos x="450" y="609"/>
                  </a:cxn>
                  <a:cxn ang="0">
                    <a:pos x="402" y="708"/>
                  </a:cxn>
                  <a:cxn ang="0">
                    <a:pos x="414" y="744"/>
                  </a:cxn>
                  <a:cxn ang="0">
                    <a:pos x="471" y="741"/>
                  </a:cxn>
                  <a:cxn ang="0">
                    <a:pos x="513" y="837"/>
                  </a:cxn>
                  <a:cxn ang="0">
                    <a:pos x="543" y="879"/>
                  </a:cxn>
                </a:cxnLst>
                <a:rect l="0" t="0" r="r" b="b"/>
                <a:pathLst>
                  <a:path w="573" h="918">
                    <a:moveTo>
                      <a:pt x="543" y="879"/>
                    </a:moveTo>
                    <a:lnTo>
                      <a:pt x="501" y="894"/>
                    </a:lnTo>
                    <a:lnTo>
                      <a:pt x="465" y="915"/>
                    </a:lnTo>
                    <a:lnTo>
                      <a:pt x="432" y="891"/>
                    </a:lnTo>
                    <a:lnTo>
                      <a:pt x="393" y="879"/>
                    </a:lnTo>
                    <a:lnTo>
                      <a:pt x="357" y="885"/>
                    </a:lnTo>
                    <a:lnTo>
                      <a:pt x="306" y="891"/>
                    </a:lnTo>
                    <a:lnTo>
                      <a:pt x="273" y="918"/>
                    </a:lnTo>
                    <a:lnTo>
                      <a:pt x="231" y="894"/>
                    </a:lnTo>
                    <a:lnTo>
                      <a:pt x="207" y="864"/>
                    </a:lnTo>
                    <a:lnTo>
                      <a:pt x="207" y="813"/>
                    </a:lnTo>
                    <a:lnTo>
                      <a:pt x="201" y="777"/>
                    </a:lnTo>
                    <a:lnTo>
                      <a:pt x="165" y="732"/>
                    </a:lnTo>
                    <a:lnTo>
                      <a:pt x="138" y="705"/>
                    </a:lnTo>
                    <a:lnTo>
                      <a:pt x="99" y="702"/>
                    </a:lnTo>
                    <a:lnTo>
                      <a:pt x="90" y="669"/>
                    </a:lnTo>
                    <a:lnTo>
                      <a:pt x="90" y="645"/>
                    </a:lnTo>
                    <a:lnTo>
                      <a:pt x="75" y="609"/>
                    </a:lnTo>
                    <a:lnTo>
                      <a:pt x="33" y="585"/>
                    </a:lnTo>
                    <a:lnTo>
                      <a:pt x="12" y="576"/>
                    </a:lnTo>
                    <a:lnTo>
                      <a:pt x="21" y="531"/>
                    </a:lnTo>
                    <a:lnTo>
                      <a:pt x="9" y="471"/>
                    </a:lnTo>
                    <a:lnTo>
                      <a:pt x="30" y="351"/>
                    </a:lnTo>
                    <a:lnTo>
                      <a:pt x="0" y="312"/>
                    </a:lnTo>
                    <a:lnTo>
                      <a:pt x="0" y="279"/>
                    </a:lnTo>
                    <a:lnTo>
                      <a:pt x="42" y="165"/>
                    </a:lnTo>
                    <a:lnTo>
                      <a:pt x="21" y="135"/>
                    </a:lnTo>
                    <a:lnTo>
                      <a:pt x="21" y="105"/>
                    </a:lnTo>
                    <a:lnTo>
                      <a:pt x="42" y="81"/>
                    </a:lnTo>
                    <a:lnTo>
                      <a:pt x="42" y="60"/>
                    </a:lnTo>
                    <a:lnTo>
                      <a:pt x="102" y="60"/>
                    </a:lnTo>
                    <a:lnTo>
                      <a:pt x="111" y="30"/>
                    </a:lnTo>
                    <a:lnTo>
                      <a:pt x="159" y="0"/>
                    </a:lnTo>
                    <a:lnTo>
                      <a:pt x="201" y="45"/>
                    </a:lnTo>
                    <a:lnTo>
                      <a:pt x="534" y="231"/>
                    </a:lnTo>
                    <a:lnTo>
                      <a:pt x="573" y="342"/>
                    </a:lnTo>
                    <a:lnTo>
                      <a:pt x="555" y="432"/>
                    </a:lnTo>
                    <a:lnTo>
                      <a:pt x="450" y="609"/>
                    </a:lnTo>
                    <a:lnTo>
                      <a:pt x="402" y="708"/>
                    </a:lnTo>
                    <a:lnTo>
                      <a:pt x="414" y="744"/>
                    </a:lnTo>
                    <a:lnTo>
                      <a:pt x="471" y="741"/>
                    </a:lnTo>
                    <a:lnTo>
                      <a:pt x="513" y="837"/>
                    </a:lnTo>
                    <a:lnTo>
                      <a:pt x="543" y="879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86" name="Ifugao"/>
              <p:cNvSpPr>
                <a:spLocks/>
              </p:cNvSpPr>
              <p:nvPr/>
            </p:nvSpPr>
            <p:spPr bwMode="auto">
              <a:xfrm>
                <a:off x="4925829" y="2132714"/>
                <a:ext cx="248275" cy="190900"/>
              </a:xfrm>
              <a:custGeom>
                <a:avLst/>
                <a:gdLst/>
                <a:ahLst/>
                <a:cxnLst>
                  <a:cxn ang="0">
                    <a:pos x="483" y="384"/>
                  </a:cxn>
                  <a:cxn ang="0">
                    <a:pos x="459" y="417"/>
                  </a:cxn>
                  <a:cxn ang="0">
                    <a:pos x="432" y="456"/>
                  </a:cxn>
                  <a:cxn ang="0">
                    <a:pos x="381" y="477"/>
                  </a:cxn>
                  <a:cxn ang="0">
                    <a:pos x="315" y="495"/>
                  </a:cxn>
                  <a:cxn ang="0">
                    <a:pos x="234" y="510"/>
                  </a:cxn>
                  <a:cxn ang="0">
                    <a:pos x="147" y="519"/>
                  </a:cxn>
                  <a:cxn ang="0">
                    <a:pos x="87" y="531"/>
                  </a:cxn>
                  <a:cxn ang="0">
                    <a:pos x="36" y="549"/>
                  </a:cxn>
                  <a:cxn ang="0">
                    <a:pos x="18" y="507"/>
                  </a:cxn>
                  <a:cxn ang="0">
                    <a:pos x="21" y="444"/>
                  </a:cxn>
                  <a:cxn ang="0">
                    <a:pos x="0" y="366"/>
                  </a:cxn>
                  <a:cxn ang="0">
                    <a:pos x="0" y="276"/>
                  </a:cxn>
                  <a:cxn ang="0">
                    <a:pos x="39" y="270"/>
                  </a:cxn>
                  <a:cxn ang="0">
                    <a:pos x="72" y="225"/>
                  </a:cxn>
                  <a:cxn ang="0">
                    <a:pos x="84" y="165"/>
                  </a:cxn>
                  <a:cxn ang="0">
                    <a:pos x="78" y="108"/>
                  </a:cxn>
                  <a:cxn ang="0">
                    <a:pos x="126" y="90"/>
                  </a:cxn>
                  <a:cxn ang="0">
                    <a:pos x="180" y="102"/>
                  </a:cxn>
                  <a:cxn ang="0">
                    <a:pos x="222" y="129"/>
                  </a:cxn>
                  <a:cxn ang="0">
                    <a:pos x="291" y="117"/>
                  </a:cxn>
                  <a:cxn ang="0">
                    <a:pos x="345" y="111"/>
                  </a:cxn>
                  <a:cxn ang="0">
                    <a:pos x="414" y="114"/>
                  </a:cxn>
                  <a:cxn ang="0">
                    <a:pos x="492" y="96"/>
                  </a:cxn>
                  <a:cxn ang="0">
                    <a:pos x="603" y="33"/>
                  </a:cxn>
                  <a:cxn ang="0">
                    <a:pos x="690" y="0"/>
                  </a:cxn>
                  <a:cxn ang="0">
                    <a:pos x="693" y="105"/>
                  </a:cxn>
                  <a:cxn ang="0">
                    <a:pos x="714" y="150"/>
                  </a:cxn>
                  <a:cxn ang="0">
                    <a:pos x="708" y="198"/>
                  </a:cxn>
                  <a:cxn ang="0">
                    <a:pos x="657" y="273"/>
                  </a:cxn>
                  <a:cxn ang="0">
                    <a:pos x="642" y="306"/>
                  </a:cxn>
                  <a:cxn ang="0">
                    <a:pos x="591" y="300"/>
                  </a:cxn>
                  <a:cxn ang="0">
                    <a:pos x="498" y="348"/>
                  </a:cxn>
                  <a:cxn ang="0">
                    <a:pos x="483" y="384"/>
                  </a:cxn>
                </a:cxnLst>
                <a:rect l="0" t="0" r="r" b="b"/>
                <a:pathLst>
                  <a:path w="714" h="549">
                    <a:moveTo>
                      <a:pt x="483" y="384"/>
                    </a:moveTo>
                    <a:lnTo>
                      <a:pt x="459" y="417"/>
                    </a:lnTo>
                    <a:lnTo>
                      <a:pt x="432" y="456"/>
                    </a:lnTo>
                    <a:lnTo>
                      <a:pt x="381" y="477"/>
                    </a:lnTo>
                    <a:lnTo>
                      <a:pt x="315" y="495"/>
                    </a:lnTo>
                    <a:lnTo>
                      <a:pt x="234" y="510"/>
                    </a:lnTo>
                    <a:lnTo>
                      <a:pt x="147" y="519"/>
                    </a:lnTo>
                    <a:lnTo>
                      <a:pt x="87" y="531"/>
                    </a:lnTo>
                    <a:lnTo>
                      <a:pt x="36" y="549"/>
                    </a:lnTo>
                    <a:lnTo>
                      <a:pt x="18" y="507"/>
                    </a:lnTo>
                    <a:lnTo>
                      <a:pt x="21" y="444"/>
                    </a:lnTo>
                    <a:lnTo>
                      <a:pt x="0" y="366"/>
                    </a:lnTo>
                    <a:lnTo>
                      <a:pt x="0" y="276"/>
                    </a:lnTo>
                    <a:lnTo>
                      <a:pt x="39" y="270"/>
                    </a:lnTo>
                    <a:lnTo>
                      <a:pt x="72" y="225"/>
                    </a:lnTo>
                    <a:lnTo>
                      <a:pt x="84" y="165"/>
                    </a:lnTo>
                    <a:lnTo>
                      <a:pt x="78" y="108"/>
                    </a:lnTo>
                    <a:lnTo>
                      <a:pt x="126" y="90"/>
                    </a:lnTo>
                    <a:lnTo>
                      <a:pt x="180" y="102"/>
                    </a:lnTo>
                    <a:lnTo>
                      <a:pt x="222" y="129"/>
                    </a:lnTo>
                    <a:lnTo>
                      <a:pt x="291" y="117"/>
                    </a:lnTo>
                    <a:lnTo>
                      <a:pt x="345" y="111"/>
                    </a:lnTo>
                    <a:lnTo>
                      <a:pt x="414" y="114"/>
                    </a:lnTo>
                    <a:lnTo>
                      <a:pt x="492" y="96"/>
                    </a:lnTo>
                    <a:lnTo>
                      <a:pt x="603" y="33"/>
                    </a:lnTo>
                    <a:lnTo>
                      <a:pt x="690" y="0"/>
                    </a:lnTo>
                    <a:lnTo>
                      <a:pt x="693" y="105"/>
                    </a:lnTo>
                    <a:lnTo>
                      <a:pt x="714" y="150"/>
                    </a:lnTo>
                    <a:lnTo>
                      <a:pt x="708" y="198"/>
                    </a:lnTo>
                    <a:lnTo>
                      <a:pt x="657" y="273"/>
                    </a:lnTo>
                    <a:lnTo>
                      <a:pt x="642" y="306"/>
                    </a:lnTo>
                    <a:lnTo>
                      <a:pt x="591" y="300"/>
                    </a:lnTo>
                    <a:lnTo>
                      <a:pt x="498" y="348"/>
                    </a:lnTo>
                    <a:lnTo>
                      <a:pt x="483" y="384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87" name="Mt. Province"/>
              <p:cNvSpPr>
                <a:spLocks/>
              </p:cNvSpPr>
              <p:nvPr/>
            </p:nvSpPr>
            <p:spPr bwMode="auto">
              <a:xfrm>
                <a:off x="4893491" y="2071166"/>
                <a:ext cx="275397" cy="157519"/>
              </a:xfrm>
              <a:custGeom>
                <a:avLst/>
                <a:gdLst/>
                <a:ahLst/>
                <a:cxnLst>
                  <a:cxn ang="0">
                    <a:pos x="0" y="372"/>
                  </a:cxn>
                  <a:cxn ang="0">
                    <a:pos x="27" y="324"/>
                  </a:cxn>
                  <a:cxn ang="0">
                    <a:pos x="18" y="279"/>
                  </a:cxn>
                  <a:cxn ang="0">
                    <a:pos x="18" y="237"/>
                  </a:cxn>
                  <a:cxn ang="0">
                    <a:pos x="30" y="177"/>
                  </a:cxn>
                  <a:cxn ang="0">
                    <a:pos x="60" y="126"/>
                  </a:cxn>
                  <a:cxn ang="0">
                    <a:pos x="105" y="111"/>
                  </a:cxn>
                  <a:cxn ang="0">
                    <a:pos x="129" y="75"/>
                  </a:cxn>
                  <a:cxn ang="0">
                    <a:pos x="144" y="48"/>
                  </a:cxn>
                  <a:cxn ang="0">
                    <a:pos x="165" y="24"/>
                  </a:cxn>
                  <a:cxn ang="0">
                    <a:pos x="195" y="39"/>
                  </a:cxn>
                  <a:cxn ang="0">
                    <a:pos x="285" y="36"/>
                  </a:cxn>
                  <a:cxn ang="0">
                    <a:pos x="342" y="48"/>
                  </a:cxn>
                  <a:cxn ang="0">
                    <a:pos x="396" y="48"/>
                  </a:cxn>
                  <a:cxn ang="0">
                    <a:pos x="444" y="78"/>
                  </a:cxn>
                  <a:cxn ang="0">
                    <a:pos x="480" y="129"/>
                  </a:cxn>
                  <a:cxn ang="0">
                    <a:pos x="528" y="69"/>
                  </a:cxn>
                  <a:cxn ang="0">
                    <a:pos x="588" y="36"/>
                  </a:cxn>
                  <a:cxn ang="0">
                    <a:pos x="615" y="0"/>
                  </a:cxn>
                  <a:cxn ang="0">
                    <a:pos x="663" y="12"/>
                  </a:cxn>
                  <a:cxn ang="0">
                    <a:pos x="732" y="9"/>
                  </a:cxn>
                  <a:cxn ang="0">
                    <a:pos x="789" y="42"/>
                  </a:cxn>
                  <a:cxn ang="0">
                    <a:pos x="792" y="84"/>
                  </a:cxn>
                  <a:cxn ang="0">
                    <a:pos x="783" y="123"/>
                  </a:cxn>
                  <a:cxn ang="0">
                    <a:pos x="783" y="180"/>
                  </a:cxn>
                  <a:cxn ang="0">
                    <a:pos x="696" y="210"/>
                  </a:cxn>
                  <a:cxn ang="0">
                    <a:pos x="579" y="276"/>
                  </a:cxn>
                  <a:cxn ang="0">
                    <a:pos x="495" y="294"/>
                  </a:cxn>
                  <a:cxn ang="0">
                    <a:pos x="444" y="291"/>
                  </a:cxn>
                  <a:cxn ang="0">
                    <a:pos x="402" y="291"/>
                  </a:cxn>
                  <a:cxn ang="0">
                    <a:pos x="309" y="306"/>
                  </a:cxn>
                  <a:cxn ang="0">
                    <a:pos x="270" y="279"/>
                  </a:cxn>
                  <a:cxn ang="0">
                    <a:pos x="216" y="270"/>
                  </a:cxn>
                  <a:cxn ang="0">
                    <a:pos x="174" y="282"/>
                  </a:cxn>
                  <a:cxn ang="0">
                    <a:pos x="174" y="348"/>
                  </a:cxn>
                  <a:cxn ang="0">
                    <a:pos x="162" y="408"/>
                  </a:cxn>
                  <a:cxn ang="0">
                    <a:pos x="132" y="447"/>
                  </a:cxn>
                  <a:cxn ang="0">
                    <a:pos x="93" y="453"/>
                  </a:cxn>
                  <a:cxn ang="0">
                    <a:pos x="60" y="447"/>
                  </a:cxn>
                  <a:cxn ang="0">
                    <a:pos x="21" y="411"/>
                  </a:cxn>
                  <a:cxn ang="0">
                    <a:pos x="0" y="372"/>
                  </a:cxn>
                </a:cxnLst>
                <a:rect l="0" t="0" r="r" b="b"/>
                <a:pathLst>
                  <a:path w="792" h="453">
                    <a:moveTo>
                      <a:pt x="0" y="372"/>
                    </a:moveTo>
                    <a:lnTo>
                      <a:pt x="27" y="324"/>
                    </a:lnTo>
                    <a:lnTo>
                      <a:pt x="18" y="279"/>
                    </a:lnTo>
                    <a:lnTo>
                      <a:pt x="18" y="237"/>
                    </a:lnTo>
                    <a:lnTo>
                      <a:pt x="30" y="177"/>
                    </a:lnTo>
                    <a:lnTo>
                      <a:pt x="60" y="126"/>
                    </a:lnTo>
                    <a:lnTo>
                      <a:pt x="105" y="111"/>
                    </a:lnTo>
                    <a:lnTo>
                      <a:pt x="129" y="75"/>
                    </a:lnTo>
                    <a:lnTo>
                      <a:pt x="144" y="48"/>
                    </a:lnTo>
                    <a:lnTo>
                      <a:pt x="165" y="24"/>
                    </a:lnTo>
                    <a:lnTo>
                      <a:pt x="195" y="39"/>
                    </a:lnTo>
                    <a:lnTo>
                      <a:pt x="285" y="36"/>
                    </a:lnTo>
                    <a:lnTo>
                      <a:pt x="342" y="48"/>
                    </a:lnTo>
                    <a:lnTo>
                      <a:pt x="396" y="48"/>
                    </a:lnTo>
                    <a:lnTo>
                      <a:pt x="444" y="78"/>
                    </a:lnTo>
                    <a:lnTo>
                      <a:pt x="480" y="129"/>
                    </a:lnTo>
                    <a:lnTo>
                      <a:pt x="528" y="69"/>
                    </a:lnTo>
                    <a:lnTo>
                      <a:pt x="588" y="36"/>
                    </a:lnTo>
                    <a:lnTo>
                      <a:pt x="615" y="0"/>
                    </a:lnTo>
                    <a:lnTo>
                      <a:pt x="663" y="12"/>
                    </a:lnTo>
                    <a:lnTo>
                      <a:pt x="732" y="9"/>
                    </a:lnTo>
                    <a:lnTo>
                      <a:pt x="789" y="42"/>
                    </a:lnTo>
                    <a:lnTo>
                      <a:pt x="792" y="84"/>
                    </a:lnTo>
                    <a:lnTo>
                      <a:pt x="783" y="123"/>
                    </a:lnTo>
                    <a:lnTo>
                      <a:pt x="783" y="180"/>
                    </a:lnTo>
                    <a:lnTo>
                      <a:pt x="696" y="210"/>
                    </a:lnTo>
                    <a:lnTo>
                      <a:pt x="579" y="276"/>
                    </a:lnTo>
                    <a:lnTo>
                      <a:pt x="495" y="294"/>
                    </a:lnTo>
                    <a:lnTo>
                      <a:pt x="444" y="291"/>
                    </a:lnTo>
                    <a:lnTo>
                      <a:pt x="402" y="291"/>
                    </a:lnTo>
                    <a:lnTo>
                      <a:pt x="309" y="306"/>
                    </a:lnTo>
                    <a:lnTo>
                      <a:pt x="270" y="279"/>
                    </a:lnTo>
                    <a:lnTo>
                      <a:pt x="216" y="270"/>
                    </a:lnTo>
                    <a:lnTo>
                      <a:pt x="174" y="282"/>
                    </a:lnTo>
                    <a:lnTo>
                      <a:pt x="174" y="348"/>
                    </a:lnTo>
                    <a:lnTo>
                      <a:pt x="162" y="408"/>
                    </a:lnTo>
                    <a:lnTo>
                      <a:pt x="132" y="447"/>
                    </a:lnTo>
                    <a:lnTo>
                      <a:pt x="93" y="453"/>
                    </a:lnTo>
                    <a:lnTo>
                      <a:pt x="60" y="447"/>
                    </a:lnTo>
                    <a:lnTo>
                      <a:pt x="21" y="411"/>
                    </a:lnTo>
                    <a:lnTo>
                      <a:pt x="0" y="372"/>
                    </a:lnTo>
                    <a:close/>
                  </a:path>
                </a:pathLst>
              </a:custGeom>
              <a:grpFill/>
              <a:ln w="2540" cap="flat" cmpd="sng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88" name="Benguet"/>
              <p:cNvSpPr>
                <a:spLocks/>
              </p:cNvSpPr>
              <p:nvPr/>
            </p:nvSpPr>
            <p:spPr bwMode="auto">
              <a:xfrm>
                <a:off x="4783958" y="2200519"/>
                <a:ext cx="155433" cy="270181"/>
              </a:xfrm>
              <a:custGeom>
                <a:avLst/>
                <a:gdLst/>
                <a:ahLst/>
                <a:cxnLst>
                  <a:cxn ang="0">
                    <a:pos x="447" y="354"/>
                  </a:cxn>
                  <a:cxn ang="0">
                    <a:pos x="438" y="399"/>
                  </a:cxn>
                  <a:cxn ang="0">
                    <a:pos x="438" y="435"/>
                  </a:cxn>
                  <a:cxn ang="0">
                    <a:pos x="444" y="480"/>
                  </a:cxn>
                  <a:cxn ang="0">
                    <a:pos x="441" y="525"/>
                  </a:cxn>
                  <a:cxn ang="0">
                    <a:pos x="411" y="552"/>
                  </a:cxn>
                  <a:cxn ang="0">
                    <a:pos x="402" y="585"/>
                  </a:cxn>
                  <a:cxn ang="0">
                    <a:pos x="375" y="627"/>
                  </a:cxn>
                  <a:cxn ang="0">
                    <a:pos x="333" y="651"/>
                  </a:cxn>
                  <a:cxn ang="0">
                    <a:pos x="321" y="678"/>
                  </a:cxn>
                  <a:cxn ang="0">
                    <a:pos x="315" y="705"/>
                  </a:cxn>
                  <a:cxn ang="0">
                    <a:pos x="300" y="750"/>
                  </a:cxn>
                  <a:cxn ang="0">
                    <a:pos x="258" y="762"/>
                  </a:cxn>
                  <a:cxn ang="0">
                    <a:pos x="201" y="777"/>
                  </a:cxn>
                  <a:cxn ang="0">
                    <a:pos x="150" y="765"/>
                  </a:cxn>
                  <a:cxn ang="0">
                    <a:pos x="117" y="744"/>
                  </a:cxn>
                  <a:cxn ang="0">
                    <a:pos x="78" y="723"/>
                  </a:cxn>
                  <a:cxn ang="0">
                    <a:pos x="60" y="702"/>
                  </a:cxn>
                  <a:cxn ang="0">
                    <a:pos x="63" y="672"/>
                  </a:cxn>
                  <a:cxn ang="0">
                    <a:pos x="45" y="621"/>
                  </a:cxn>
                  <a:cxn ang="0">
                    <a:pos x="42" y="579"/>
                  </a:cxn>
                  <a:cxn ang="0">
                    <a:pos x="27" y="543"/>
                  </a:cxn>
                  <a:cxn ang="0">
                    <a:pos x="27" y="504"/>
                  </a:cxn>
                  <a:cxn ang="0">
                    <a:pos x="0" y="459"/>
                  </a:cxn>
                  <a:cxn ang="0">
                    <a:pos x="9" y="420"/>
                  </a:cxn>
                  <a:cxn ang="0">
                    <a:pos x="39" y="396"/>
                  </a:cxn>
                  <a:cxn ang="0">
                    <a:pos x="84" y="360"/>
                  </a:cxn>
                  <a:cxn ang="0">
                    <a:pos x="99" y="345"/>
                  </a:cxn>
                  <a:cxn ang="0">
                    <a:pos x="114" y="318"/>
                  </a:cxn>
                  <a:cxn ang="0">
                    <a:pos x="138" y="267"/>
                  </a:cxn>
                  <a:cxn ang="0">
                    <a:pos x="165" y="234"/>
                  </a:cxn>
                  <a:cxn ang="0">
                    <a:pos x="183" y="108"/>
                  </a:cxn>
                  <a:cxn ang="0">
                    <a:pos x="198" y="36"/>
                  </a:cxn>
                  <a:cxn ang="0">
                    <a:pos x="231" y="27"/>
                  </a:cxn>
                  <a:cxn ang="0">
                    <a:pos x="276" y="6"/>
                  </a:cxn>
                  <a:cxn ang="0">
                    <a:pos x="318" y="0"/>
                  </a:cxn>
                  <a:cxn ang="0">
                    <a:pos x="336" y="39"/>
                  </a:cxn>
                  <a:cxn ang="0">
                    <a:pos x="375" y="75"/>
                  </a:cxn>
                  <a:cxn ang="0">
                    <a:pos x="411" y="81"/>
                  </a:cxn>
                  <a:cxn ang="0">
                    <a:pos x="408" y="174"/>
                  </a:cxn>
                  <a:cxn ang="0">
                    <a:pos x="429" y="246"/>
                  </a:cxn>
                  <a:cxn ang="0">
                    <a:pos x="426" y="318"/>
                  </a:cxn>
                  <a:cxn ang="0">
                    <a:pos x="447" y="354"/>
                  </a:cxn>
                </a:cxnLst>
                <a:rect l="0" t="0" r="r" b="b"/>
                <a:pathLst>
                  <a:path w="447" h="777">
                    <a:moveTo>
                      <a:pt x="447" y="354"/>
                    </a:moveTo>
                    <a:lnTo>
                      <a:pt x="438" y="399"/>
                    </a:lnTo>
                    <a:lnTo>
                      <a:pt x="438" y="435"/>
                    </a:lnTo>
                    <a:lnTo>
                      <a:pt x="444" y="480"/>
                    </a:lnTo>
                    <a:lnTo>
                      <a:pt x="441" y="525"/>
                    </a:lnTo>
                    <a:lnTo>
                      <a:pt x="411" y="552"/>
                    </a:lnTo>
                    <a:lnTo>
                      <a:pt x="402" y="585"/>
                    </a:lnTo>
                    <a:lnTo>
                      <a:pt x="375" y="627"/>
                    </a:lnTo>
                    <a:lnTo>
                      <a:pt x="333" y="651"/>
                    </a:lnTo>
                    <a:lnTo>
                      <a:pt x="321" y="678"/>
                    </a:lnTo>
                    <a:lnTo>
                      <a:pt x="315" y="705"/>
                    </a:lnTo>
                    <a:lnTo>
                      <a:pt x="300" y="750"/>
                    </a:lnTo>
                    <a:lnTo>
                      <a:pt x="258" y="762"/>
                    </a:lnTo>
                    <a:lnTo>
                      <a:pt x="201" y="777"/>
                    </a:lnTo>
                    <a:lnTo>
                      <a:pt x="150" y="765"/>
                    </a:lnTo>
                    <a:lnTo>
                      <a:pt x="117" y="744"/>
                    </a:lnTo>
                    <a:lnTo>
                      <a:pt x="78" y="723"/>
                    </a:lnTo>
                    <a:lnTo>
                      <a:pt x="60" y="702"/>
                    </a:lnTo>
                    <a:lnTo>
                      <a:pt x="63" y="672"/>
                    </a:lnTo>
                    <a:lnTo>
                      <a:pt x="45" y="621"/>
                    </a:lnTo>
                    <a:lnTo>
                      <a:pt x="42" y="579"/>
                    </a:lnTo>
                    <a:lnTo>
                      <a:pt x="27" y="543"/>
                    </a:lnTo>
                    <a:lnTo>
                      <a:pt x="27" y="504"/>
                    </a:lnTo>
                    <a:lnTo>
                      <a:pt x="0" y="459"/>
                    </a:lnTo>
                    <a:lnTo>
                      <a:pt x="9" y="420"/>
                    </a:lnTo>
                    <a:lnTo>
                      <a:pt x="39" y="396"/>
                    </a:lnTo>
                    <a:lnTo>
                      <a:pt x="84" y="360"/>
                    </a:lnTo>
                    <a:lnTo>
                      <a:pt x="99" y="345"/>
                    </a:lnTo>
                    <a:lnTo>
                      <a:pt x="114" y="318"/>
                    </a:lnTo>
                    <a:lnTo>
                      <a:pt x="138" y="267"/>
                    </a:lnTo>
                    <a:lnTo>
                      <a:pt x="165" y="234"/>
                    </a:lnTo>
                    <a:lnTo>
                      <a:pt x="183" y="108"/>
                    </a:lnTo>
                    <a:lnTo>
                      <a:pt x="198" y="36"/>
                    </a:lnTo>
                    <a:lnTo>
                      <a:pt x="231" y="27"/>
                    </a:lnTo>
                    <a:lnTo>
                      <a:pt x="276" y="6"/>
                    </a:lnTo>
                    <a:lnTo>
                      <a:pt x="318" y="0"/>
                    </a:lnTo>
                    <a:lnTo>
                      <a:pt x="336" y="39"/>
                    </a:lnTo>
                    <a:lnTo>
                      <a:pt x="375" y="75"/>
                    </a:lnTo>
                    <a:lnTo>
                      <a:pt x="411" y="81"/>
                    </a:lnTo>
                    <a:lnTo>
                      <a:pt x="408" y="174"/>
                    </a:lnTo>
                    <a:lnTo>
                      <a:pt x="429" y="246"/>
                    </a:lnTo>
                    <a:lnTo>
                      <a:pt x="426" y="318"/>
                    </a:lnTo>
                    <a:lnTo>
                      <a:pt x="447" y="354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84" name="Central Luzon"/>
            <p:cNvGrpSpPr/>
            <p:nvPr/>
          </p:nvGrpSpPr>
          <p:grpSpPr>
            <a:xfrm>
              <a:off x="3902075" y="2347606"/>
              <a:ext cx="826191" cy="750040"/>
              <a:chOff x="3912716" y="2347606"/>
              <a:chExt cx="826191" cy="750040"/>
            </a:xfrm>
            <a:solidFill>
              <a:srgbClr val="0070C0"/>
            </a:solidFill>
          </p:grpSpPr>
          <p:sp>
            <p:nvSpPr>
              <p:cNvPr id="776" name="Aurora"/>
              <p:cNvSpPr>
                <a:spLocks/>
              </p:cNvSpPr>
              <p:nvPr/>
            </p:nvSpPr>
            <p:spPr bwMode="auto">
              <a:xfrm>
                <a:off x="4400920" y="2347606"/>
                <a:ext cx="337987" cy="485074"/>
              </a:xfrm>
              <a:custGeom>
                <a:avLst/>
                <a:gdLst/>
                <a:ahLst/>
                <a:cxnLst>
                  <a:cxn ang="0">
                    <a:pos x="33" y="1320"/>
                  </a:cxn>
                  <a:cxn ang="0">
                    <a:pos x="81" y="1104"/>
                  </a:cxn>
                  <a:cxn ang="0">
                    <a:pos x="33" y="915"/>
                  </a:cxn>
                  <a:cxn ang="0">
                    <a:pos x="150" y="660"/>
                  </a:cxn>
                  <a:cxn ang="0">
                    <a:pos x="663" y="141"/>
                  </a:cxn>
                  <a:cxn ang="0">
                    <a:pos x="855" y="0"/>
                  </a:cxn>
                  <a:cxn ang="0">
                    <a:pos x="942" y="30"/>
                  </a:cxn>
                  <a:cxn ang="0">
                    <a:pos x="897" y="102"/>
                  </a:cxn>
                  <a:cxn ang="0">
                    <a:pos x="945" y="141"/>
                  </a:cxn>
                  <a:cxn ang="0">
                    <a:pos x="897" y="189"/>
                  </a:cxn>
                  <a:cxn ang="0">
                    <a:pos x="921" y="255"/>
                  </a:cxn>
                  <a:cxn ang="0">
                    <a:pos x="828" y="363"/>
                  </a:cxn>
                  <a:cxn ang="0">
                    <a:pos x="774" y="444"/>
                  </a:cxn>
                  <a:cxn ang="0">
                    <a:pos x="705" y="498"/>
                  </a:cxn>
                  <a:cxn ang="0">
                    <a:pos x="729" y="423"/>
                  </a:cxn>
                  <a:cxn ang="0">
                    <a:pos x="780" y="411"/>
                  </a:cxn>
                  <a:cxn ang="0">
                    <a:pos x="807" y="348"/>
                  </a:cxn>
                  <a:cxn ang="0">
                    <a:pos x="864" y="285"/>
                  </a:cxn>
                  <a:cxn ang="0">
                    <a:pos x="819" y="270"/>
                  </a:cxn>
                  <a:cxn ang="0">
                    <a:pos x="777" y="297"/>
                  </a:cxn>
                  <a:cxn ang="0">
                    <a:pos x="774" y="342"/>
                  </a:cxn>
                  <a:cxn ang="0">
                    <a:pos x="693" y="381"/>
                  </a:cxn>
                  <a:cxn ang="0">
                    <a:pos x="588" y="402"/>
                  </a:cxn>
                  <a:cxn ang="0">
                    <a:pos x="537" y="459"/>
                  </a:cxn>
                  <a:cxn ang="0">
                    <a:pos x="453" y="459"/>
                  </a:cxn>
                  <a:cxn ang="0">
                    <a:pos x="375" y="540"/>
                  </a:cxn>
                  <a:cxn ang="0">
                    <a:pos x="297" y="600"/>
                  </a:cxn>
                  <a:cxn ang="0">
                    <a:pos x="261" y="708"/>
                  </a:cxn>
                  <a:cxn ang="0">
                    <a:pos x="288" y="768"/>
                  </a:cxn>
                  <a:cxn ang="0">
                    <a:pos x="360" y="780"/>
                  </a:cxn>
                  <a:cxn ang="0">
                    <a:pos x="342" y="822"/>
                  </a:cxn>
                  <a:cxn ang="0">
                    <a:pos x="306" y="846"/>
                  </a:cxn>
                  <a:cxn ang="0">
                    <a:pos x="336" y="882"/>
                  </a:cxn>
                  <a:cxn ang="0">
                    <a:pos x="288" y="912"/>
                  </a:cxn>
                  <a:cxn ang="0">
                    <a:pos x="267" y="948"/>
                  </a:cxn>
                  <a:cxn ang="0">
                    <a:pos x="252" y="978"/>
                  </a:cxn>
                  <a:cxn ang="0">
                    <a:pos x="210" y="1011"/>
                  </a:cxn>
                  <a:cxn ang="0">
                    <a:pos x="189" y="1083"/>
                  </a:cxn>
                  <a:cxn ang="0">
                    <a:pos x="159" y="1146"/>
                  </a:cxn>
                  <a:cxn ang="0">
                    <a:pos x="114" y="1161"/>
                  </a:cxn>
                  <a:cxn ang="0">
                    <a:pos x="99" y="1248"/>
                  </a:cxn>
                  <a:cxn ang="0">
                    <a:pos x="129" y="1329"/>
                  </a:cxn>
                  <a:cxn ang="0">
                    <a:pos x="108" y="1380"/>
                  </a:cxn>
                  <a:cxn ang="0">
                    <a:pos x="36" y="1395"/>
                  </a:cxn>
                </a:cxnLst>
                <a:rect l="0" t="0" r="r" b="b"/>
                <a:pathLst>
                  <a:path w="972" h="1395">
                    <a:moveTo>
                      <a:pt x="36" y="1395"/>
                    </a:moveTo>
                    <a:lnTo>
                      <a:pt x="33" y="1320"/>
                    </a:lnTo>
                    <a:lnTo>
                      <a:pt x="54" y="1209"/>
                    </a:lnTo>
                    <a:lnTo>
                      <a:pt x="81" y="1104"/>
                    </a:lnTo>
                    <a:lnTo>
                      <a:pt x="69" y="1026"/>
                    </a:lnTo>
                    <a:lnTo>
                      <a:pt x="33" y="915"/>
                    </a:lnTo>
                    <a:lnTo>
                      <a:pt x="0" y="786"/>
                    </a:lnTo>
                    <a:lnTo>
                      <a:pt x="150" y="660"/>
                    </a:lnTo>
                    <a:lnTo>
                      <a:pt x="588" y="279"/>
                    </a:lnTo>
                    <a:lnTo>
                      <a:pt x="663" y="141"/>
                    </a:lnTo>
                    <a:lnTo>
                      <a:pt x="750" y="3"/>
                    </a:lnTo>
                    <a:lnTo>
                      <a:pt x="855" y="0"/>
                    </a:lnTo>
                    <a:lnTo>
                      <a:pt x="972" y="6"/>
                    </a:lnTo>
                    <a:lnTo>
                      <a:pt x="942" y="30"/>
                    </a:lnTo>
                    <a:lnTo>
                      <a:pt x="933" y="69"/>
                    </a:lnTo>
                    <a:lnTo>
                      <a:pt x="897" y="102"/>
                    </a:lnTo>
                    <a:lnTo>
                      <a:pt x="906" y="129"/>
                    </a:lnTo>
                    <a:lnTo>
                      <a:pt x="945" y="141"/>
                    </a:lnTo>
                    <a:lnTo>
                      <a:pt x="933" y="177"/>
                    </a:lnTo>
                    <a:lnTo>
                      <a:pt x="897" y="189"/>
                    </a:lnTo>
                    <a:lnTo>
                      <a:pt x="897" y="216"/>
                    </a:lnTo>
                    <a:lnTo>
                      <a:pt x="921" y="255"/>
                    </a:lnTo>
                    <a:lnTo>
                      <a:pt x="897" y="294"/>
                    </a:lnTo>
                    <a:lnTo>
                      <a:pt x="828" y="363"/>
                    </a:lnTo>
                    <a:lnTo>
                      <a:pt x="795" y="408"/>
                    </a:lnTo>
                    <a:lnTo>
                      <a:pt x="774" y="444"/>
                    </a:lnTo>
                    <a:lnTo>
                      <a:pt x="723" y="513"/>
                    </a:lnTo>
                    <a:lnTo>
                      <a:pt x="705" y="498"/>
                    </a:lnTo>
                    <a:lnTo>
                      <a:pt x="729" y="465"/>
                    </a:lnTo>
                    <a:lnTo>
                      <a:pt x="729" y="423"/>
                    </a:lnTo>
                    <a:lnTo>
                      <a:pt x="756" y="399"/>
                    </a:lnTo>
                    <a:lnTo>
                      <a:pt x="780" y="411"/>
                    </a:lnTo>
                    <a:lnTo>
                      <a:pt x="798" y="387"/>
                    </a:lnTo>
                    <a:lnTo>
                      <a:pt x="807" y="348"/>
                    </a:lnTo>
                    <a:lnTo>
                      <a:pt x="828" y="315"/>
                    </a:lnTo>
                    <a:lnTo>
                      <a:pt x="864" y="285"/>
                    </a:lnTo>
                    <a:lnTo>
                      <a:pt x="843" y="267"/>
                    </a:lnTo>
                    <a:lnTo>
                      <a:pt x="819" y="270"/>
                    </a:lnTo>
                    <a:lnTo>
                      <a:pt x="786" y="264"/>
                    </a:lnTo>
                    <a:lnTo>
                      <a:pt x="777" y="297"/>
                    </a:lnTo>
                    <a:lnTo>
                      <a:pt x="762" y="318"/>
                    </a:lnTo>
                    <a:lnTo>
                      <a:pt x="774" y="342"/>
                    </a:lnTo>
                    <a:lnTo>
                      <a:pt x="729" y="354"/>
                    </a:lnTo>
                    <a:lnTo>
                      <a:pt x="693" y="381"/>
                    </a:lnTo>
                    <a:lnTo>
                      <a:pt x="639" y="399"/>
                    </a:lnTo>
                    <a:lnTo>
                      <a:pt x="588" y="402"/>
                    </a:lnTo>
                    <a:lnTo>
                      <a:pt x="558" y="423"/>
                    </a:lnTo>
                    <a:lnTo>
                      <a:pt x="537" y="459"/>
                    </a:lnTo>
                    <a:lnTo>
                      <a:pt x="507" y="468"/>
                    </a:lnTo>
                    <a:lnTo>
                      <a:pt x="453" y="459"/>
                    </a:lnTo>
                    <a:lnTo>
                      <a:pt x="384" y="510"/>
                    </a:lnTo>
                    <a:lnTo>
                      <a:pt x="375" y="540"/>
                    </a:lnTo>
                    <a:lnTo>
                      <a:pt x="351" y="567"/>
                    </a:lnTo>
                    <a:lnTo>
                      <a:pt x="297" y="600"/>
                    </a:lnTo>
                    <a:lnTo>
                      <a:pt x="258" y="627"/>
                    </a:lnTo>
                    <a:lnTo>
                      <a:pt x="261" y="708"/>
                    </a:lnTo>
                    <a:lnTo>
                      <a:pt x="279" y="726"/>
                    </a:lnTo>
                    <a:lnTo>
                      <a:pt x="288" y="768"/>
                    </a:lnTo>
                    <a:lnTo>
                      <a:pt x="327" y="768"/>
                    </a:lnTo>
                    <a:lnTo>
                      <a:pt x="360" y="780"/>
                    </a:lnTo>
                    <a:lnTo>
                      <a:pt x="366" y="828"/>
                    </a:lnTo>
                    <a:lnTo>
                      <a:pt x="342" y="822"/>
                    </a:lnTo>
                    <a:lnTo>
                      <a:pt x="318" y="822"/>
                    </a:lnTo>
                    <a:lnTo>
                      <a:pt x="306" y="846"/>
                    </a:lnTo>
                    <a:lnTo>
                      <a:pt x="330" y="861"/>
                    </a:lnTo>
                    <a:lnTo>
                      <a:pt x="336" y="882"/>
                    </a:lnTo>
                    <a:lnTo>
                      <a:pt x="312" y="897"/>
                    </a:lnTo>
                    <a:lnTo>
                      <a:pt x="288" y="912"/>
                    </a:lnTo>
                    <a:lnTo>
                      <a:pt x="279" y="930"/>
                    </a:lnTo>
                    <a:lnTo>
                      <a:pt x="267" y="948"/>
                    </a:lnTo>
                    <a:lnTo>
                      <a:pt x="246" y="954"/>
                    </a:lnTo>
                    <a:lnTo>
                      <a:pt x="252" y="978"/>
                    </a:lnTo>
                    <a:lnTo>
                      <a:pt x="240" y="1002"/>
                    </a:lnTo>
                    <a:lnTo>
                      <a:pt x="210" y="1011"/>
                    </a:lnTo>
                    <a:lnTo>
                      <a:pt x="201" y="1062"/>
                    </a:lnTo>
                    <a:lnTo>
                      <a:pt x="189" y="1083"/>
                    </a:lnTo>
                    <a:lnTo>
                      <a:pt x="195" y="1119"/>
                    </a:lnTo>
                    <a:lnTo>
                      <a:pt x="159" y="1146"/>
                    </a:lnTo>
                    <a:lnTo>
                      <a:pt x="144" y="1173"/>
                    </a:lnTo>
                    <a:lnTo>
                      <a:pt x="114" y="1161"/>
                    </a:lnTo>
                    <a:lnTo>
                      <a:pt x="93" y="1185"/>
                    </a:lnTo>
                    <a:lnTo>
                      <a:pt x="99" y="1248"/>
                    </a:lnTo>
                    <a:lnTo>
                      <a:pt x="117" y="1287"/>
                    </a:lnTo>
                    <a:lnTo>
                      <a:pt x="129" y="1329"/>
                    </a:lnTo>
                    <a:lnTo>
                      <a:pt x="147" y="1350"/>
                    </a:lnTo>
                    <a:lnTo>
                      <a:pt x="108" y="1380"/>
                    </a:lnTo>
                    <a:lnTo>
                      <a:pt x="69" y="1377"/>
                    </a:lnTo>
                    <a:lnTo>
                      <a:pt x="36" y="1395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77" name="Nueva Ecija"/>
              <p:cNvSpPr>
                <a:spLocks/>
              </p:cNvSpPr>
              <p:nvPr/>
            </p:nvSpPr>
            <p:spPr bwMode="auto">
              <a:xfrm>
                <a:off x="4170378" y="2488435"/>
                <a:ext cx="259749" cy="344247"/>
              </a:xfrm>
              <a:custGeom>
                <a:avLst/>
                <a:gdLst/>
                <a:ahLst/>
                <a:cxnLst>
                  <a:cxn ang="0">
                    <a:pos x="699" y="990"/>
                  </a:cxn>
                  <a:cxn ang="0">
                    <a:pos x="651" y="972"/>
                  </a:cxn>
                  <a:cxn ang="0">
                    <a:pos x="591" y="933"/>
                  </a:cxn>
                  <a:cxn ang="0">
                    <a:pos x="537" y="891"/>
                  </a:cxn>
                  <a:cxn ang="0">
                    <a:pos x="483" y="891"/>
                  </a:cxn>
                  <a:cxn ang="0">
                    <a:pos x="435" y="900"/>
                  </a:cxn>
                  <a:cxn ang="0">
                    <a:pos x="375" y="927"/>
                  </a:cxn>
                  <a:cxn ang="0">
                    <a:pos x="348" y="939"/>
                  </a:cxn>
                  <a:cxn ang="0">
                    <a:pos x="312" y="969"/>
                  </a:cxn>
                  <a:cxn ang="0">
                    <a:pos x="261" y="984"/>
                  </a:cxn>
                  <a:cxn ang="0">
                    <a:pos x="216" y="975"/>
                  </a:cxn>
                  <a:cxn ang="0">
                    <a:pos x="177" y="939"/>
                  </a:cxn>
                  <a:cxn ang="0">
                    <a:pos x="162" y="903"/>
                  </a:cxn>
                  <a:cxn ang="0">
                    <a:pos x="153" y="876"/>
                  </a:cxn>
                  <a:cxn ang="0">
                    <a:pos x="159" y="840"/>
                  </a:cxn>
                  <a:cxn ang="0">
                    <a:pos x="126" y="795"/>
                  </a:cxn>
                  <a:cxn ang="0">
                    <a:pos x="141" y="741"/>
                  </a:cxn>
                  <a:cxn ang="0">
                    <a:pos x="141" y="690"/>
                  </a:cxn>
                  <a:cxn ang="0">
                    <a:pos x="129" y="642"/>
                  </a:cxn>
                  <a:cxn ang="0">
                    <a:pos x="120" y="582"/>
                  </a:cxn>
                  <a:cxn ang="0">
                    <a:pos x="75" y="522"/>
                  </a:cxn>
                  <a:cxn ang="0">
                    <a:pos x="36" y="447"/>
                  </a:cxn>
                  <a:cxn ang="0">
                    <a:pos x="18" y="396"/>
                  </a:cxn>
                  <a:cxn ang="0">
                    <a:pos x="0" y="336"/>
                  </a:cxn>
                  <a:cxn ang="0">
                    <a:pos x="15" y="303"/>
                  </a:cxn>
                  <a:cxn ang="0">
                    <a:pos x="45" y="315"/>
                  </a:cxn>
                  <a:cxn ang="0">
                    <a:pos x="75" y="294"/>
                  </a:cxn>
                  <a:cxn ang="0">
                    <a:pos x="93" y="285"/>
                  </a:cxn>
                  <a:cxn ang="0">
                    <a:pos x="153" y="291"/>
                  </a:cxn>
                  <a:cxn ang="0">
                    <a:pos x="180" y="312"/>
                  </a:cxn>
                  <a:cxn ang="0">
                    <a:pos x="213" y="345"/>
                  </a:cxn>
                  <a:cxn ang="0">
                    <a:pos x="249" y="315"/>
                  </a:cxn>
                  <a:cxn ang="0">
                    <a:pos x="261" y="273"/>
                  </a:cxn>
                  <a:cxn ang="0">
                    <a:pos x="264" y="246"/>
                  </a:cxn>
                  <a:cxn ang="0">
                    <a:pos x="282" y="216"/>
                  </a:cxn>
                  <a:cxn ang="0">
                    <a:pos x="303" y="189"/>
                  </a:cxn>
                  <a:cxn ang="0">
                    <a:pos x="303" y="138"/>
                  </a:cxn>
                  <a:cxn ang="0">
                    <a:pos x="294" y="99"/>
                  </a:cxn>
                  <a:cxn ang="0">
                    <a:pos x="267" y="45"/>
                  </a:cxn>
                  <a:cxn ang="0">
                    <a:pos x="318" y="6"/>
                  </a:cxn>
                  <a:cxn ang="0">
                    <a:pos x="357" y="3"/>
                  </a:cxn>
                  <a:cxn ang="0">
                    <a:pos x="393" y="0"/>
                  </a:cxn>
                  <a:cxn ang="0">
                    <a:pos x="447" y="27"/>
                  </a:cxn>
                  <a:cxn ang="0">
                    <a:pos x="525" y="45"/>
                  </a:cxn>
                  <a:cxn ang="0">
                    <a:pos x="576" y="108"/>
                  </a:cxn>
                  <a:cxn ang="0">
                    <a:pos x="576" y="207"/>
                  </a:cxn>
                  <a:cxn ang="0">
                    <a:pos x="666" y="381"/>
                  </a:cxn>
                  <a:cxn ang="0">
                    <a:pos x="696" y="513"/>
                  </a:cxn>
                  <a:cxn ang="0">
                    <a:pos x="732" y="624"/>
                  </a:cxn>
                  <a:cxn ang="0">
                    <a:pos x="747" y="705"/>
                  </a:cxn>
                  <a:cxn ang="0">
                    <a:pos x="711" y="825"/>
                  </a:cxn>
                  <a:cxn ang="0">
                    <a:pos x="693" y="921"/>
                  </a:cxn>
                  <a:cxn ang="0">
                    <a:pos x="699" y="990"/>
                  </a:cxn>
                </a:cxnLst>
                <a:rect l="0" t="0" r="r" b="b"/>
                <a:pathLst>
                  <a:path w="747" h="990">
                    <a:moveTo>
                      <a:pt x="699" y="990"/>
                    </a:moveTo>
                    <a:lnTo>
                      <a:pt x="651" y="972"/>
                    </a:lnTo>
                    <a:lnTo>
                      <a:pt x="591" y="933"/>
                    </a:lnTo>
                    <a:lnTo>
                      <a:pt x="537" y="891"/>
                    </a:lnTo>
                    <a:lnTo>
                      <a:pt x="483" y="891"/>
                    </a:lnTo>
                    <a:lnTo>
                      <a:pt x="435" y="900"/>
                    </a:lnTo>
                    <a:lnTo>
                      <a:pt x="375" y="927"/>
                    </a:lnTo>
                    <a:lnTo>
                      <a:pt x="348" y="939"/>
                    </a:lnTo>
                    <a:lnTo>
                      <a:pt x="312" y="969"/>
                    </a:lnTo>
                    <a:lnTo>
                      <a:pt x="261" y="984"/>
                    </a:lnTo>
                    <a:lnTo>
                      <a:pt x="216" y="975"/>
                    </a:lnTo>
                    <a:lnTo>
                      <a:pt x="177" y="939"/>
                    </a:lnTo>
                    <a:lnTo>
                      <a:pt x="162" y="903"/>
                    </a:lnTo>
                    <a:lnTo>
                      <a:pt x="153" y="876"/>
                    </a:lnTo>
                    <a:lnTo>
                      <a:pt x="159" y="840"/>
                    </a:lnTo>
                    <a:lnTo>
                      <a:pt x="126" y="795"/>
                    </a:lnTo>
                    <a:lnTo>
                      <a:pt x="141" y="741"/>
                    </a:lnTo>
                    <a:lnTo>
                      <a:pt x="141" y="690"/>
                    </a:lnTo>
                    <a:lnTo>
                      <a:pt x="129" y="642"/>
                    </a:lnTo>
                    <a:lnTo>
                      <a:pt x="120" y="582"/>
                    </a:lnTo>
                    <a:lnTo>
                      <a:pt x="75" y="522"/>
                    </a:lnTo>
                    <a:lnTo>
                      <a:pt x="36" y="447"/>
                    </a:lnTo>
                    <a:lnTo>
                      <a:pt x="18" y="396"/>
                    </a:lnTo>
                    <a:lnTo>
                      <a:pt x="0" y="336"/>
                    </a:lnTo>
                    <a:lnTo>
                      <a:pt x="15" y="303"/>
                    </a:lnTo>
                    <a:lnTo>
                      <a:pt x="45" y="315"/>
                    </a:lnTo>
                    <a:lnTo>
                      <a:pt x="75" y="294"/>
                    </a:lnTo>
                    <a:lnTo>
                      <a:pt x="93" y="285"/>
                    </a:lnTo>
                    <a:lnTo>
                      <a:pt x="153" y="291"/>
                    </a:lnTo>
                    <a:lnTo>
                      <a:pt x="180" y="312"/>
                    </a:lnTo>
                    <a:lnTo>
                      <a:pt x="213" y="345"/>
                    </a:lnTo>
                    <a:lnTo>
                      <a:pt x="249" y="315"/>
                    </a:lnTo>
                    <a:lnTo>
                      <a:pt x="261" y="273"/>
                    </a:lnTo>
                    <a:lnTo>
                      <a:pt x="264" y="246"/>
                    </a:lnTo>
                    <a:lnTo>
                      <a:pt x="282" y="216"/>
                    </a:lnTo>
                    <a:lnTo>
                      <a:pt x="303" y="189"/>
                    </a:lnTo>
                    <a:lnTo>
                      <a:pt x="303" y="138"/>
                    </a:lnTo>
                    <a:lnTo>
                      <a:pt x="294" y="99"/>
                    </a:lnTo>
                    <a:lnTo>
                      <a:pt x="267" y="45"/>
                    </a:lnTo>
                    <a:lnTo>
                      <a:pt x="318" y="6"/>
                    </a:lnTo>
                    <a:lnTo>
                      <a:pt x="357" y="3"/>
                    </a:lnTo>
                    <a:lnTo>
                      <a:pt x="393" y="0"/>
                    </a:lnTo>
                    <a:lnTo>
                      <a:pt x="447" y="27"/>
                    </a:lnTo>
                    <a:lnTo>
                      <a:pt x="525" y="45"/>
                    </a:lnTo>
                    <a:lnTo>
                      <a:pt x="576" y="108"/>
                    </a:lnTo>
                    <a:lnTo>
                      <a:pt x="576" y="207"/>
                    </a:lnTo>
                    <a:lnTo>
                      <a:pt x="666" y="381"/>
                    </a:lnTo>
                    <a:lnTo>
                      <a:pt x="696" y="513"/>
                    </a:lnTo>
                    <a:lnTo>
                      <a:pt x="732" y="624"/>
                    </a:lnTo>
                    <a:lnTo>
                      <a:pt x="747" y="705"/>
                    </a:lnTo>
                    <a:lnTo>
                      <a:pt x="711" y="825"/>
                    </a:lnTo>
                    <a:lnTo>
                      <a:pt x="693" y="921"/>
                    </a:lnTo>
                    <a:lnTo>
                      <a:pt x="699" y="990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78" name="Zambales"/>
              <p:cNvSpPr>
                <a:spLocks/>
              </p:cNvSpPr>
              <p:nvPr/>
            </p:nvSpPr>
            <p:spPr bwMode="auto">
              <a:xfrm>
                <a:off x="3912716" y="2585449"/>
                <a:ext cx="206548" cy="393275"/>
              </a:xfrm>
              <a:custGeom>
                <a:avLst/>
                <a:gdLst/>
                <a:ahLst/>
                <a:cxnLst>
                  <a:cxn ang="0">
                    <a:pos x="564" y="1029"/>
                  </a:cxn>
                  <a:cxn ang="0">
                    <a:pos x="477" y="1053"/>
                  </a:cxn>
                  <a:cxn ang="0">
                    <a:pos x="414" y="1080"/>
                  </a:cxn>
                  <a:cxn ang="0">
                    <a:pos x="363" y="1026"/>
                  </a:cxn>
                  <a:cxn ang="0">
                    <a:pos x="354" y="990"/>
                  </a:cxn>
                  <a:cxn ang="0">
                    <a:pos x="342" y="1047"/>
                  </a:cxn>
                  <a:cxn ang="0">
                    <a:pos x="339" y="1104"/>
                  </a:cxn>
                  <a:cxn ang="0">
                    <a:pos x="279" y="1131"/>
                  </a:cxn>
                  <a:cxn ang="0">
                    <a:pos x="228" y="1101"/>
                  </a:cxn>
                  <a:cxn ang="0">
                    <a:pos x="261" y="1059"/>
                  </a:cxn>
                  <a:cxn ang="0">
                    <a:pos x="210" y="1023"/>
                  </a:cxn>
                  <a:cxn ang="0">
                    <a:pos x="201" y="957"/>
                  </a:cxn>
                  <a:cxn ang="0">
                    <a:pos x="186" y="897"/>
                  </a:cxn>
                  <a:cxn ang="0">
                    <a:pos x="192" y="822"/>
                  </a:cxn>
                  <a:cxn ang="0">
                    <a:pos x="162" y="735"/>
                  </a:cxn>
                  <a:cxn ang="0">
                    <a:pos x="144" y="645"/>
                  </a:cxn>
                  <a:cxn ang="0">
                    <a:pos x="138" y="549"/>
                  </a:cxn>
                  <a:cxn ang="0">
                    <a:pos x="36" y="477"/>
                  </a:cxn>
                  <a:cxn ang="0">
                    <a:pos x="51" y="429"/>
                  </a:cxn>
                  <a:cxn ang="0">
                    <a:pos x="72" y="396"/>
                  </a:cxn>
                  <a:cxn ang="0">
                    <a:pos x="105" y="342"/>
                  </a:cxn>
                  <a:cxn ang="0">
                    <a:pos x="72" y="315"/>
                  </a:cxn>
                  <a:cxn ang="0">
                    <a:pos x="60" y="276"/>
                  </a:cxn>
                  <a:cxn ang="0">
                    <a:pos x="42" y="234"/>
                  </a:cxn>
                  <a:cxn ang="0">
                    <a:pos x="57" y="201"/>
                  </a:cxn>
                  <a:cxn ang="0">
                    <a:pos x="45" y="159"/>
                  </a:cxn>
                  <a:cxn ang="0">
                    <a:pos x="6" y="114"/>
                  </a:cxn>
                  <a:cxn ang="0">
                    <a:pos x="30" y="57"/>
                  </a:cxn>
                  <a:cxn ang="0">
                    <a:pos x="21" y="21"/>
                  </a:cxn>
                  <a:cxn ang="0">
                    <a:pos x="75" y="45"/>
                  </a:cxn>
                  <a:cxn ang="0">
                    <a:pos x="144" y="12"/>
                  </a:cxn>
                  <a:cxn ang="0">
                    <a:pos x="195" y="21"/>
                  </a:cxn>
                  <a:cxn ang="0">
                    <a:pos x="285" y="30"/>
                  </a:cxn>
                  <a:cxn ang="0">
                    <a:pos x="324" y="156"/>
                  </a:cxn>
                  <a:cxn ang="0">
                    <a:pos x="408" y="228"/>
                  </a:cxn>
                  <a:cxn ang="0">
                    <a:pos x="288" y="429"/>
                  </a:cxn>
                  <a:cxn ang="0">
                    <a:pos x="381" y="579"/>
                  </a:cxn>
                  <a:cxn ang="0">
                    <a:pos x="495" y="702"/>
                  </a:cxn>
                  <a:cxn ang="0">
                    <a:pos x="501" y="813"/>
                  </a:cxn>
                  <a:cxn ang="0">
                    <a:pos x="555" y="894"/>
                  </a:cxn>
                  <a:cxn ang="0">
                    <a:pos x="594" y="987"/>
                  </a:cxn>
                </a:cxnLst>
                <a:rect l="0" t="0" r="r" b="b"/>
                <a:pathLst>
                  <a:path w="594" h="1131">
                    <a:moveTo>
                      <a:pt x="594" y="987"/>
                    </a:moveTo>
                    <a:lnTo>
                      <a:pt x="564" y="1029"/>
                    </a:lnTo>
                    <a:lnTo>
                      <a:pt x="528" y="1056"/>
                    </a:lnTo>
                    <a:lnTo>
                      <a:pt x="477" y="1053"/>
                    </a:lnTo>
                    <a:lnTo>
                      <a:pt x="438" y="1053"/>
                    </a:lnTo>
                    <a:lnTo>
                      <a:pt x="414" y="1080"/>
                    </a:lnTo>
                    <a:lnTo>
                      <a:pt x="378" y="1059"/>
                    </a:lnTo>
                    <a:lnTo>
                      <a:pt x="363" y="1026"/>
                    </a:lnTo>
                    <a:lnTo>
                      <a:pt x="381" y="996"/>
                    </a:lnTo>
                    <a:lnTo>
                      <a:pt x="354" y="990"/>
                    </a:lnTo>
                    <a:lnTo>
                      <a:pt x="339" y="1005"/>
                    </a:lnTo>
                    <a:lnTo>
                      <a:pt x="342" y="1047"/>
                    </a:lnTo>
                    <a:lnTo>
                      <a:pt x="324" y="1080"/>
                    </a:lnTo>
                    <a:lnTo>
                      <a:pt x="339" y="1104"/>
                    </a:lnTo>
                    <a:lnTo>
                      <a:pt x="315" y="1128"/>
                    </a:lnTo>
                    <a:lnTo>
                      <a:pt x="279" y="1131"/>
                    </a:lnTo>
                    <a:lnTo>
                      <a:pt x="246" y="1113"/>
                    </a:lnTo>
                    <a:lnTo>
                      <a:pt x="228" y="1101"/>
                    </a:lnTo>
                    <a:lnTo>
                      <a:pt x="225" y="1077"/>
                    </a:lnTo>
                    <a:lnTo>
                      <a:pt x="261" y="1059"/>
                    </a:lnTo>
                    <a:lnTo>
                      <a:pt x="228" y="1044"/>
                    </a:lnTo>
                    <a:lnTo>
                      <a:pt x="210" y="1023"/>
                    </a:lnTo>
                    <a:lnTo>
                      <a:pt x="180" y="978"/>
                    </a:lnTo>
                    <a:lnTo>
                      <a:pt x="201" y="957"/>
                    </a:lnTo>
                    <a:lnTo>
                      <a:pt x="177" y="936"/>
                    </a:lnTo>
                    <a:lnTo>
                      <a:pt x="186" y="897"/>
                    </a:lnTo>
                    <a:lnTo>
                      <a:pt x="201" y="867"/>
                    </a:lnTo>
                    <a:lnTo>
                      <a:pt x="192" y="822"/>
                    </a:lnTo>
                    <a:lnTo>
                      <a:pt x="162" y="774"/>
                    </a:lnTo>
                    <a:lnTo>
                      <a:pt x="162" y="735"/>
                    </a:lnTo>
                    <a:lnTo>
                      <a:pt x="174" y="696"/>
                    </a:lnTo>
                    <a:lnTo>
                      <a:pt x="144" y="645"/>
                    </a:lnTo>
                    <a:lnTo>
                      <a:pt x="147" y="603"/>
                    </a:lnTo>
                    <a:lnTo>
                      <a:pt x="138" y="549"/>
                    </a:lnTo>
                    <a:lnTo>
                      <a:pt x="69" y="477"/>
                    </a:lnTo>
                    <a:lnTo>
                      <a:pt x="36" y="477"/>
                    </a:lnTo>
                    <a:lnTo>
                      <a:pt x="39" y="450"/>
                    </a:lnTo>
                    <a:lnTo>
                      <a:pt x="51" y="429"/>
                    </a:lnTo>
                    <a:lnTo>
                      <a:pt x="42" y="399"/>
                    </a:lnTo>
                    <a:lnTo>
                      <a:pt x="72" y="396"/>
                    </a:lnTo>
                    <a:lnTo>
                      <a:pt x="93" y="369"/>
                    </a:lnTo>
                    <a:lnTo>
                      <a:pt x="105" y="342"/>
                    </a:lnTo>
                    <a:lnTo>
                      <a:pt x="72" y="339"/>
                    </a:lnTo>
                    <a:lnTo>
                      <a:pt x="72" y="315"/>
                    </a:lnTo>
                    <a:lnTo>
                      <a:pt x="60" y="297"/>
                    </a:lnTo>
                    <a:lnTo>
                      <a:pt x="60" y="276"/>
                    </a:lnTo>
                    <a:lnTo>
                      <a:pt x="30" y="252"/>
                    </a:lnTo>
                    <a:lnTo>
                      <a:pt x="42" y="234"/>
                    </a:lnTo>
                    <a:lnTo>
                      <a:pt x="63" y="234"/>
                    </a:lnTo>
                    <a:lnTo>
                      <a:pt x="57" y="201"/>
                    </a:lnTo>
                    <a:lnTo>
                      <a:pt x="69" y="180"/>
                    </a:lnTo>
                    <a:lnTo>
                      <a:pt x="45" y="159"/>
                    </a:lnTo>
                    <a:lnTo>
                      <a:pt x="0" y="138"/>
                    </a:lnTo>
                    <a:lnTo>
                      <a:pt x="6" y="114"/>
                    </a:lnTo>
                    <a:lnTo>
                      <a:pt x="33" y="87"/>
                    </a:lnTo>
                    <a:lnTo>
                      <a:pt x="30" y="57"/>
                    </a:lnTo>
                    <a:lnTo>
                      <a:pt x="9" y="39"/>
                    </a:lnTo>
                    <a:lnTo>
                      <a:pt x="21" y="21"/>
                    </a:lnTo>
                    <a:lnTo>
                      <a:pt x="54" y="33"/>
                    </a:lnTo>
                    <a:lnTo>
                      <a:pt x="75" y="45"/>
                    </a:lnTo>
                    <a:lnTo>
                      <a:pt x="99" y="45"/>
                    </a:lnTo>
                    <a:lnTo>
                      <a:pt x="144" y="12"/>
                    </a:lnTo>
                    <a:lnTo>
                      <a:pt x="159" y="0"/>
                    </a:lnTo>
                    <a:lnTo>
                      <a:pt x="195" y="21"/>
                    </a:lnTo>
                    <a:lnTo>
                      <a:pt x="249" y="21"/>
                    </a:lnTo>
                    <a:lnTo>
                      <a:pt x="285" y="30"/>
                    </a:lnTo>
                    <a:lnTo>
                      <a:pt x="279" y="60"/>
                    </a:lnTo>
                    <a:lnTo>
                      <a:pt x="324" y="156"/>
                    </a:lnTo>
                    <a:lnTo>
                      <a:pt x="372" y="231"/>
                    </a:lnTo>
                    <a:lnTo>
                      <a:pt x="408" y="228"/>
                    </a:lnTo>
                    <a:lnTo>
                      <a:pt x="348" y="291"/>
                    </a:lnTo>
                    <a:lnTo>
                      <a:pt x="288" y="429"/>
                    </a:lnTo>
                    <a:lnTo>
                      <a:pt x="306" y="531"/>
                    </a:lnTo>
                    <a:lnTo>
                      <a:pt x="381" y="579"/>
                    </a:lnTo>
                    <a:lnTo>
                      <a:pt x="459" y="618"/>
                    </a:lnTo>
                    <a:lnTo>
                      <a:pt x="495" y="702"/>
                    </a:lnTo>
                    <a:lnTo>
                      <a:pt x="486" y="762"/>
                    </a:lnTo>
                    <a:lnTo>
                      <a:pt x="501" y="813"/>
                    </a:lnTo>
                    <a:lnTo>
                      <a:pt x="552" y="831"/>
                    </a:lnTo>
                    <a:lnTo>
                      <a:pt x="555" y="894"/>
                    </a:lnTo>
                    <a:lnTo>
                      <a:pt x="594" y="963"/>
                    </a:lnTo>
                    <a:lnTo>
                      <a:pt x="594" y="987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79" name="Tarlac"/>
              <p:cNvSpPr>
                <a:spLocks/>
              </p:cNvSpPr>
              <p:nvPr/>
            </p:nvSpPr>
            <p:spPr bwMode="auto">
              <a:xfrm>
                <a:off x="4011817" y="2582319"/>
                <a:ext cx="212807" cy="252447"/>
              </a:xfrm>
              <a:custGeom>
                <a:avLst/>
                <a:gdLst/>
                <a:ahLst/>
                <a:cxnLst>
                  <a:cxn ang="0">
                    <a:pos x="207" y="726"/>
                  </a:cxn>
                  <a:cxn ang="0">
                    <a:pos x="273" y="687"/>
                  </a:cxn>
                  <a:cxn ang="0">
                    <a:pos x="360" y="642"/>
                  </a:cxn>
                  <a:cxn ang="0">
                    <a:pos x="414" y="621"/>
                  </a:cxn>
                  <a:cxn ang="0">
                    <a:pos x="489" y="609"/>
                  </a:cxn>
                  <a:cxn ang="0">
                    <a:pos x="537" y="618"/>
                  </a:cxn>
                  <a:cxn ang="0">
                    <a:pos x="609" y="606"/>
                  </a:cxn>
                  <a:cxn ang="0">
                    <a:pos x="612" y="567"/>
                  </a:cxn>
                  <a:cxn ang="0">
                    <a:pos x="579" y="522"/>
                  </a:cxn>
                  <a:cxn ang="0">
                    <a:pos x="594" y="474"/>
                  </a:cxn>
                  <a:cxn ang="0">
                    <a:pos x="597" y="417"/>
                  </a:cxn>
                  <a:cxn ang="0">
                    <a:pos x="582" y="363"/>
                  </a:cxn>
                  <a:cxn ang="0">
                    <a:pos x="576" y="312"/>
                  </a:cxn>
                  <a:cxn ang="0">
                    <a:pos x="531" y="252"/>
                  </a:cxn>
                  <a:cxn ang="0">
                    <a:pos x="489" y="168"/>
                  </a:cxn>
                  <a:cxn ang="0">
                    <a:pos x="456" y="66"/>
                  </a:cxn>
                  <a:cxn ang="0">
                    <a:pos x="468" y="36"/>
                  </a:cxn>
                  <a:cxn ang="0">
                    <a:pos x="450" y="6"/>
                  </a:cxn>
                  <a:cxn ang="0">
                    <a:pos x="423" y="0"/>
                  </a:cxn>
                  <a:cxn ang="0">
                    <a:pos x="414" y="42"/>
                  </a:cxn>
                  <a:cxn ang="0">
                    <a:pos x="408" y="78"/>
                  </a:cxn>
                  <a:cxn ang="0">
                    <a:pos x="360" y="129"/>
                  </a:cxn>
                  <a:cxn ang="0">
                    <a:pos x="324" y="132"/>
                  </a:cxn>
                  <a:cxn ang="0">
                    <a:pos x="282" y="111"/>
                  </a:cxn>
                  <a:cxn ang="0">
                    <a:pos x="231" y="111"/>
                  </a:cxn>
                  <a:cxn ang="0">
                    <a:pos x="192" y="165"/>
                  </a:cxn>
                  <a:cxn ang="0">
                    <a:pos x="120" y="234"/>
                  </a:cxn>
                  <a:cxn ang="0">
                    <a:pos x="60" y="300"/>
                  </a:cxn>
                  <a:cxn ang="0">
                    <a:pos x="0" y="435"/>
                  </a:cxn>
                  <a:cxn ang="0">
                    <a:pos x="21" y="540"/>
                  </a:cxn>
                  <a:cxn ang="0">
                    <a:pos x="108" y="594"/>
                  </a:cxn>
                  <a:cxn ang="0">
                    <a:pos x="174" y="627"/>
                  </a:cxn>
                  <a:cxn ang="0">
                    <a:pos x="210" y="705"/>
                  </a:cxn>
                  <a:cxn ang="0">
                    <a:pos x="207" y="726"/>
                  </a:cxn>
                </a:cxnLst>
                <a:rect l="0" t="0" r="r" b="b"/>
                <a:pathLst>
                  <a:path w="612" h="726">
                    <a:moveTo>
                      <a:pt x="207" y="726"/>
                    </a:moveTo>
                    <a:lnTo>
                      <a:pt x="273" y="687"/>
                    </a:lnTo>
                    <a:lnTo>
                      <a:pt x="360" y="642"/>
                    </a:lnTo>
                    <a:lnTo>
                      <a:pt x="414" y="621"/>
                    </a:lnTo>
                    <a:lnTo>
                      <a:pt x="489" y="609"/>
                    </a:lnTo>
                    <a:lnTo>
                      <a:pt x="537" y="618"/>
                    </a:lnTo>
                    <a:lnTo>
                      <a:pt x="609" y="606"/>
                    </a:lnTo>
                    <a:lnTo>
                      <a:pt x="612" y="567"/>
                    </a:lnTo>
                    <a:lnTo>
                      <a:pt x="579" y="522"/>
                    </a:lnTo>
                    <a:lnTo>
                      <a:pt x="594" y="474"/>
                    </a:lnTo>
                    <a:lnTo>
                      <a:pt x="597" y="417"/>
                    </a:lnTo>
                    <a:lnTo>
                      <a:pt x="582" y="363"/>
                    </a:lnTo>
                    <a:lnTo>
                      <a:pt x="576" y="312"/>
                    </a:lnTo>
                    <a:lnTo>
                      <a:pt x="531" y="252"/>
                    </a:lnTo>
                    <a:lnTo>
                      <a:pt x="489" y="168"/>
                    </a:lnTo>
                    <a:lnTo>
                      <a:pt x="456" y="66"/>
                    </a:lnTo>
                    <a:lnTo>
                      <a:pt x="468" y="36"/>
                    </a:lnTo>
                    <a:lnTo>
                      <a:pt x="450" y="6"/>
                    </a:lnTo>
                    <a:lnTo>
                      <a:pt x="423" y="0"/>
                    </a:lnTo>
                    <a:lnTo>
                      <a:pt x="414" y="42"/>
                    </a:lnTo>
                    <a:lnTo>
                      <a:pt x="408" y="78"/>
                    </a:lnTo>
                    <a:lnTo>
                      <a:pt x="360" y="129"/>
                    </a:lnTo>
                    <a:lnTo>
                      <a:pt x="324" y="132"/>
                    </a:lnTo>
                    <a:lnTo>
                      <a:pt x="282" y="111"/>
                    </a:lnTo>
                    <a:lnTo>
                      <a:pt x="231" y="111"/>
                    </a:lnTo>
                    <a:lnTo>
                      <a:pt x="192" y="165"/>
                    </a:lnTo>
                    <a:lnTo>
                      <a:pt x="120" y="234"/>
                    </a:lnTo>
                    <a:lnTo>
                      <a:pt x="60" y="300"/>
                    </a:lnTo>
                    <a:lnTo>
                      <a:pt x="0" y="435"/>
                    </a:lnTo>
                    <a:lnTo>
                      <a:pt x="21" y="540"/>
                    </a:lnTo>
                    <a:lnTo>
                      <a:pt x="108" y="594"/>
                    </a:lnTo>
                    <a:lnTo>
                      <a:pt x="174" y="627"/>
                    </a:lnTo>
                    <a:lnTo>
                      <a:pt x="210" y="705"/>
                    </a:lnTo>
                    <a:lnTo>
                      <a:pt x="207" y="726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80" name="Pampanga"/>
              <p:cNvSpPr>
                <a:spLocks/>
              </p:cNvSpPr>
              <p:nvPr/>
            </p:nvSpPr>
            <p:spPr bwMode="auto">
              <a:xfrm>
                <a:off x="4081710" y="2793040"/>
                <a:ext cx="201332" cy="176296"/>
              </a:xfrm>
              <a:custGeom>
                <a:avLst/>
                <a:gdLst/>
                <a:ahLst/>
                <a:cxnLst>
                  <a:cxn ang="0">
                    <a:pos x="186" y="453"/>
                  </a:cxn>
                  <a:cxn ang="0">
                    <a:pos x="165" y="417"/>
                  </a:cxn>
                  <a:cxn ang="0">
                    <a:pos x="126" y="396"/>
                  </a:cxn>
                  <a:cxn ang="0">
                    <a:pos x="108" y="369"/>
                  </a:cxn>
                  <a:cxn ang="0">
                    <a:pos x="69" y="300"/>
                  </a:cxn>
                  <a:cxn ang="0">
                    <a:pos x="66" y="234"/>
                  </a:cxn>
                  <a:cxn ang="0">
                    <a:pos x="12" y="216"/>
                  </a:cxn>
                  <a:cxn ang="0">
                    <a:pos x="0" y="162"/>
                  </a:cxn>
                  <a:cxn ang="0">
                    <a:pos x="6" y="117"/>
                  </a:cxn>
                  <a:cxn ang="0">
                    <a:pos x="147" y="42"/>
                  </a:cxn>
                  <a:cxn ang="0">
                    <a:pos x="213" y="12"/>
                  </a:cxn>
                  <a:cxn ang="0">
                    <a:pos x="285" y="3"/>
                  </a:cxn>
                  <a:cxn ang="0">
                    <a:pos x="333" y="9"/>
                  </a:cxn>
                  <a:cxn ang="0">
                    <a:pos x="408" y="0"/>
                  </a:cxn>
                  <a:cxn ang="0">
                    <a:pos x="432" y="66"/>
                  </a:cxn>
                  <a:cxn ang="0">
                    <a:pos x="468" y="96"/>
                  </a:cxn>
                  <a:cxn ang="0">
                    <a:pos x="516" y="108"/>
                  </a:cxn>
                  <a:cxn ang="0">
                    <a:pos x="567" y="90"/>
                  </a:cxn>
                  <a:cxn ang="0">
                    <a:pos x="579" y="123"/>
                  </a:cxn>
                  <a:cxn ang="0">
                    <a:pos x="579" y="186"/>
                  </a:cxn>
                  <a:cxn ang="0">
                    <a:pos x="540" y="255"/>
                  </a:cxn>
                  <a:cxn ang="0">
                    <a:pos x="483" y="339"/>
                  </a:cxn>
                  <a:cxn ang="0">
                    <a:pos x="396" y="390"/>
                  </a:cxn>
                  <a:cxn ang="0">
                    <a:pos x="330" y="438"/>
                  </a:cxn>
                  <a:cxn ang="0">
                    <a:pos x="315" y="462"/>
                  </a:cxn>
                  <a:cxn ang="0">
                    <a:pos x="312" y="507"/>
                  </a:cxn>
                  <a:cxn ang="0">
                    <a:pos x="279" y="504"/>
                  </a:cxn>
                  <a:cxn ang="0">
                    <a:pos x="264" y="471"/>
                  </a:cxn>
                  <a:cxn ang="0">
                    <a:pos x="234" y="468"/>
                  </a:cxn>
                  <a:cxn ang="0">
                    <a:pos x="204" y="471"/>
                  </a:cxn>
                  <a:cxn ang="0">
                    <a:pos x="186" y="453"/>
                  </a:cxn>
                </a:cxnLst>
                <a:rect l="0" t="0" r="r" b="b"/>
                <a:pathLst>
                  <a:path w="579" h="507">
                    <a:moveTo>
                      <a:pt x="186" y="453"/>
                    </a:moveTo>
                    <a:lnTo>
                      <a:pt x="165" y="417"/>
                    </a:lnTo>
                    <a:lnTo>
                      <a:pt x="126" y="396"/>
                    </a:lnTo>
                    <a:lnTo>
                      <a:pt x="108" y="369"/>
                    </a:lnTo>
                    <a:lnTo>
                      <a:pt x="69" y="300"/>
                    </a:lnTo>
                    <a:lnTo>
                      <a:pt x="66" y="234"/>
                    </a:lnTo>
                    <a:lnTo>
                      <a:pt x="12" y="216"/>
                    </a:lnTo>
                    <a:lnTo>
                      <a:pt x="0" y="162"/>
                    </a:lnTo>
                    <a:lnTo>
                      <a:pt x="6" y="117"/>
                    </a:lnTo>
                    <a:lnTo>
                      <a:pt x="147" y="42"/>
                    </a:lnTo>
                    <a:lnTo>
                      <a:pt x="213" y="12"/>
                    </a:lnTo>
                    <a:lnTo>
                      <a:pt x="285" y="3"/>
                    </a:lnTo>
                    <a:lnTo>
                      <a:pt x="333" y="9"/>
                    </a:lnTo>
                    <a:lnTo>
                      <a:pt x="408" y="0"/>
                    </a:lnTo>
                    <a:lnTo>
                      <a:pt x="432" y="66"/>
                    </a:lnTo>
                    <a:lnTo>
                      <a:pt x="468" y="96"/>
                    </a:lnTo>
                    <a:lnTo>
                      <a:pt x="516" y="108"/>
                    </a:lnTo>
                    <a:lnTo>
                      <a:pt x="567" y="90"/>
                    </a:lnTo>
                    <a:lnTo>
                      <a:pt x="579" y="123"/>
                    </a:lnTo>
                    <a:lnTo>
                      <a:pt x="579" y="186"/>
                    </a:lnTo>
                    <a:lnTo>
                      <a:pt x="540" y="255"/>
                    </a:lnTo>
                    <a:lnTo>
                      <a:pt x="483" y="339"/>
                    </a:lnTo>
                    <a:lnTo>
                      <a:pt x="396" y="390"/>
                    </a:lnTo>
                    <a:lnTo>
                      <a:pt x="330" y="438"/>
                    </a:lnTo>
                    <a:lnTo>
                      <a:pt x="315" y="462"/>
                    </a:lnTo>
                    <a:lnTo>
                      <a:pt x="312" y="507"/>
                    </a:lnTo>
                    <a:lnTo>
                      <a:pt x="279" y="504"/>
                    </a:lnTo>
                    <a:lnTo>
                      <a:pt x="264" y="471"/>
                    </a:lnTo>
                    <a:lnTo>
                      <a:pt x="234" y="468"/>
                    </a:lnTo>
                    <a:lnTo>
                      <a:pt x="204" y="471"/>
                    </a:lnTo>
                    <a:lnTo>
                      <a:pt x="186" y="453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81" name="Bataan"/>
              <p:cNvSpPr>
                <a:spLocks/>
              </p:cNvSpPr>
              <p:nvPr/>
            </p:nvSpPr>
            <p:spPr bwMode="auto">
              <a:xfrm>
                <a:off x="4041025" y="2921350"/>
                <a:ext cx="129353" cy="176296"/>
              </a:xfrm>
              <a:custGeom>
                <a:avLst/>
                <a:gdLst/>
                <a:ahLst/>
                <a:cxnLst>
                  <a:cxn ang="0">
                    <a:pos x="321" y="492"/>
                  </a:cxn>
                  <a:cxn ang="0">
                    <a:pos x="288" y="498"/>
                  </a:cxn>
                  <a:cxn ang="0">
                    <a:pos x="276" y="477"/>
                  </a:cxn>
                  <a:cxn ang="0">
                    <a:pos x="258" y="477"/>
                  </a:cxn>
                  <a:cxn ang="0">
                    <a:pos x="252" y="501"/>
                  </a:cxn>
                  <a:cxn ang="0">
                    <a:pos x="222" y="507"/>
                  </a:cxn>
                  <a:cxn ang="0">
                    <a:pos x="213" y="489"/>
                  </a:cxn>
                  <a:cxn ang="0">
                    <a:pos x="213" y="468"/>
                  </a:cxn>
                  <a:cxn ang="0">
                    <a:pos x="177" y="465"/>
                  </a:cxn>
                  <a:cxn ang="0">
                    <a:pos x="156" y="447"/>
                  </a:cxn>
                  <a:cxn ang="0">
                    <a:pos x="141" y="429"/>
                  </a:cxn>
                  <a:cxn ang="0">
                    <a:pos x="135" y="399"/>
                  </a:cxn>
                  <a:cxn ang="0">
                    <a:pos x="135" y="381"/>
                  </a:cxn>
                  <a:cxn ang="0">
                    <a:pos x="174" y="375"/>
                  </a:cxn>
                  <a:cxn ang="0">
                    <a:pos x="174" y="342"/>
                  </a:cxn>
                  <a:cxn ang="0">
                    <a:pos x="132" y="297"/>
                  </a:cxn>
                  <a:cxn ang="0">
                    <a:pos x="105" y="270"/>
                  </a:cxn>
                  <a:cxn ang="0">
                    <a:pos x="81" y="276"/>
                  </a:cxn>
                  <a:cxn ang="0">
                    <a:pos x="54" y="306"/>
                  </a:cxn>
                  <a:cxn ang="0">
                    <a:pos x="27" y="303"/>
                  </a:cxn>
                  <a:cxn ang="0">
                    <a:pos x="6" y="285"/>
                  </a:cxn>
                  <a:cxn ang="0">
                    <a:pos x="9" y="255"/>
                  </a:cxn>
                  <a:cxn ang="0">
                    <a:pos x="0" y="234"/>
                  </a:cxn>
                  <a:cxn ang="0">
                    <a:pos x="0" y="210"/>
                  </a:cxn>
                  <a:cxn ang="0">
                    <a:pos x="0" y="180"/>
                  </a:cxn>
                  <a:cxn ang="0">
                    <a:pos x="18" y="165"/>
                  </a:cxn>
                  <a:cxn ang="0">
                    <a:pos x="21" y="144"/>
                  </a:cxn>
                  <a:cxn ang="0">
                    <a:pos x="33" y="126"/>
                  </a:cxn>
                  <a:cxn ang="0">
                    <a:pos x="45" y="111"/>
                  </a:cxn>
                  <a:cxn ang="0">
                    <a:pos x="66" y="90"/>
                  </a:cxn>
                  <a:cxn ang="0">
                    <a:pos x="123" y="87"/>
                  </a:cxn>
                  <a:cxn ang="0">
                    <a:pos x="159" y="90"/>
                  </a:cxn>
                  <a:cxn ang="0">
                    <a:pos x="198" y="63"/>
                  </a:cxn>
                  <a:cxn ang="0">
                    <a:pos x="222" y="24"/>
                  </a:cxn>
                  <a:cxn ang="0">
                    <a:pos x="225" y="0"/>
                  </a:cxn>
                  <a:cxn ang="0">
                    <a:pos x="243" y="27"/>
                  </a:cxn>
                  <a:cxn ang="0">
                    <a:pos x="282" y="48"/>
                  </a:cxn>
                  <a:cxn ang="0">
                    <a:pos x="303" y="84"/>
                  </a:cxn>
                  <a:cxn ang="0">
                    <a:pos x="294" y="105"/>
                  </a:cxn>
                  <a:cxn ang="0">
                    <a:pos x="312" y="126"/>
                  </a:cxn>
                  <a:cxn ang="0">
                    <a:pos x="312" y="165"/>
                  </a:cxn>
                  <a:cxn ang="0">
                    <a:pos x="297" y="201"/>
                  </a:cxn>
                  <a:cxn ang="0">
                    <a:pos x="309" y="225"/>
                  </a:cxn>
                  <a:cxn ang="0">
                    <a:pos x="312" y="249"/>
                  </a:cxn>
                  <a:cxn ang="0">
                    <a:pos x="348" y="276"/>
                  </a:cxn>
                  <a:cxn ang="0">
                    <a:pos x="348" y="321"/>
                  </a:cxn>
                  <a:cxn ang="0">
                    <a:pos x="363" y="360"/>
                  </a:cxn>
                  <a:cxn ang="0">
                    <a:pos x="372" y="387"/>
                  </a:cxn>
                  <a:cxn ang="0">
                    <a:pos x="363" y="423"/>
                  </a:cxn>
                  <a:cxn ang="0">
                    <a:pos x="357" y="462"/>
                  </a:cxn>
                  <a:cxn ang="0">
                    <a:pos x="321" y="492"/>
                  </a:cxn>
                </a:cxnLst>
                <a:rect l="0" t="0" r="r" b="b"/>
                <a:pathLst>
                  <a:path w="372" h="507">
                    <a:moveTo>
                      <a:pt x="321" y="492"/>
                    </a:moveTo>
                    <a:lnTo>
                      <a:pt x="288" y="498"/>
                    </a:lnTo>
                    <a:lnTo>
                      <a:pt x="276" y="477"/>
                    </a:lnTo>
                    <a:lnTo>
                      <a:pt x="258" y="477"/>
                    </a:lnTo>
                    <a:lnTo>
                      <a:pt x="252" y="501"/>
                    </a:lnTo>
                    <a:lnTo>
                      <a:pt x="222" y="507"/>
                    </a:lnTo>
                    <a:lnTo>
                      <a:pt x="213" y="489"/>
                    </a:lnTo>
                    <a:lnTo>
                      <a:pt x="213" y="468"/>
                    </a:lnTo>
                    <a:lnTo>
                      <a:pt x="177" y="465"/>
                    </a:lnTo>
                    <a:lnTo>
                      <a:pt x="156" y="447"/>
                    </a:lnTo>
                    <a:lnTo>
                      <a:pt x="141" y="429"/>
                    </a:lnTo>
                    <a:lnTo>
                      <a:pt x="135" y="399"/>
                    </a:lnTo>
                    <a:lnTo>
                      <a:pt x="135" y="381"/>
                    </a:lnTo>
                    <a:lnTo>
                      <a:pt x="174" y="375"/>
                    </a:lnTo>
                    <a:lnTo>
                      <a:pt x="174" y="342"/>
                    </a:lnTo>
                    <a:lnTo>
                      <a:pt x="132" y="297"/>
                    </a:lnTo>
                    <a:lnTo>
                      <a:pt x="105" y="270"/>
                    </a:lnTo>
                    <a:lnTo>
                      <a:pt x="81" y="276"/>
                    </a:lnTo>
                    <a:lnTo>
                      <a:pt x="54" y="306"/>
                    </a:lnTo>
                    <a:lnTo>
                      <a:pt x="27" y="303"/>
                    </a:lnTo>
                    <a:lnTo>
                      <a:pt x="6" y="285"/>
                    </a:lnTo>
                    <a:lnTo>
                      <a:pt x="9" y="255"/>
                    </a:lnTo>
                    <a:lnTo>
                      <a:pt x="0" y="234"/>
                    </a:lnTo>
                    <a:lnTo>
                      <a:pt x="0" y="210"/>
                    </a:lnTo>
                    <a:lnTo>
                      <a:pt x="0" y="180"/>
                    </a:lnTo>
                    <a:lnTo>
                      <a:pt x="18" y="165"/>
                    </a:lnTo>
                    <a:lnTo>
                      <a:pt x="21" y="144"/>
                    </a:lnTo>
                    <a:lnTo>
                      <a:pt x="33" y="126"/>
                    </a:lnTo>
                    <a:lnTo>
                      <a:pt x="45" y="111"/>
                    </a:lnTo>
                    <a:lnTo>
                      <a:pt x="66" y="90"/>
                    </a:lnTo>
                    <a:lnTo>
                      <a:pt x="123" y="87"/>
                    </a:lnTo>
                    <a:lnTo>
                      <a:pt x="159" y="90"/>
                    </a:lnTo>
                    <a:lnTo>
                      <a:pt x="198" y="63"/>
                    </a:lnTo>
                    <a:lnTo>
                      <a:pt x="222" y="24"/>
                    </a:lnTo>
                    <a:lnTo>
                      <a:pt x="225" y="0"/>
                    </a:lnTo>
                    <a:lnTo>
                      <a:pt x="243" y="27"/>
                    </a:lnTo>
                    <a:lnTo>
                      <a:pt x="282" y="48"/>
                    </a:lnTo>
                    <a:lnTo>
                      <a:pt x="303" y="84"/>
                    </a:lnTo>
                    <a:lnTo>
                      <a:pt x="294" y="105"/>
                    </a:lnTo>
                    <a:lnTo>
                      <a:pt x="312" y="126"/>
                    </a:lnTo>
                    <a:lnTo>
                      <a:pt x="312" y="165"/>
                    </a:lnTo>
                    <a:lnTo>
                      <a:pt x="297" y="201"/>
                    </a:lnTo>
                    <a:lnTo>
                      <a:pt x="309" y="225"/>
                    </a:lnTo>
                    <a:lnTo>
                      <a:pt x="312" y="249"/>
                    </a:lnTo>
                    <a:lnTo>
                      <a:pt x="348" y="276"/>
                    </a:lnTo>
                    <a:lnTo>
                      <a:pt x="348" y="321"/>
                    </a:lnTo>
                    <a:lnTo>
                      <a:pt x="363" y="360"/>
                    </a:lnTo>
                    <a:lnTo>
                      <a:pt x="372" y="387"/>
                    </a:lnTo>
                    <a:lnTo>
                      <a:pt x="363" y="423"/>
                    </a:lnTo>
                    <a:lnTo>
                      <a:pt x="357" y="462"/>
                    </a:lnTo>
                    <a:lnTo>
                      <a:pt x="321" y="492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82" name="Bulacan"/>
              <p:cNvSpPr>
                <a:spLocks/>
              </p:cNvSpPr>
              <p:nvPr/>
            </p:nvSpPr>
            <p:spPr bwMode="auto">
              <a:xfrm>
                <a:off x="4190199" y="2798256"/>
                <a:ext cx="229498" cy="198202"/>
              </a:xfrm>
              <a:custGeom>
                <a:avLst/>
                <a:gdLst/>
                <a:ahLst/>
                <a:cxnLst>
                  <a:cxn ang="0">
                    <a:pos x="0" y="492"/>
                  </a:cxn>
                  <a:cxn ang="0">
                    <a:pos x="18" y="507"/>
                  </a:cxn>
                  <a:cxn ang="0">
                    <a:pos x="48" y="504"/>
                  </a:cxn>
                  <a:cxn ang="0">
                    <a:pos x="69" y="507"/>
                  </a:cxn>
                  <a:cxn ang="0">
                    <a:pos x="111" y="504"/>
                  </a:cxn>
                  <a:cxn ang="0">
                    <a:pos x="132" y="507"/>
                  </a:cxn>
                  <a:cxn ang="0">
                    <a:pos x="150" y="498"/>
                  </a:cxn>
                  <a:cxn ang="0">
                    <a:pos x="174" y="498"/>
                  </a:cxn>
                  <a:cxn ang="0">
                    <a:pos x="171" y="522"/>
                  </a:cxn>
                  <a:cxn ang="0">
                    <a:pos x="183" y="546"/>
                  </a:cxn>
                  <a:cxn ang="0">
                    <a:pos x="210" y="534"/>
                  </a:cxn>
                  <a:cxn ang="0">
                    <a:pos x="225" y="546"/>
                  </a:cxn>
                  <a:cxn ang="0">
                    <a:pos x="225" y="570"/>
                  </a:cxn>
                  <a:cxn ang="0">
                    <a:pos x="264" y="555"/>
                  </a:cxn>
                  <a:cxn ang="0">
                    <a:pos x="288" y="561"/>
                  </a:cxn>
                  <a:cxn ang="0">
                    <a:pos x="309" y="546"/>
                  </a:cxn>
                  <a:cxn ang="0">
                    <a:pos x="315" y="519"/>
                  </a:cxn>
                  <a:cxn ang="0">
                    <a:pos x="345" y="489"/>
                  </a:cxn>
                  <a:cxn ang="0">
                    <a:pos x="369" y="480"/>
                  </a:cxn>
                  <a:cxn ang="0">
                    <a:pos x="405" y="477"/>
                  </a:cxn>
                  <a:cxn ang="0">
                    <a:pos x="429" y="486"/>
                  </a:cxn>
                  <a:cxn ang="0">
                    <a:pos x="447" y="477"/>
                  </a:cxn>
                  <a:cxn ang="0">
                    <a:pos x="474" y="471"/>
                  </a:cxn>
                  <a:cxn ang="0">
                    <a:pos x="492" y="489"/>
                  </a:cxn>
                  <a:cxn ang="0">
                    <a:pos x="516" y="465"/>
                  </a:cxn>
                  <a:cxn ang="0">
                    <a:pos x="555" y="450"/>
                  </a:cxn>
                  <a:cxn ang="0">
                    <a:pos x="591" y="444"/>
                  </a:cxn>
                  <a:cxn ang="0">
                    <a:pos x="615" y="426"/>
                  </a:cxn>
                  <a:cxn ang="0">
                    <a:pos x="654" y="402"/>
                  </a:cxn>
                  <a:cxn ang="0">
                    <a:pos x="660" y="348"/>
                  </a:cxn>
                  <a:cxn ang="0">
                    <a:pos x="654" y="306"/>
                  </a:cxn>
                  <a:cxn ang="0">
                    <a:pos x="651" y="258"/>
                  </a:cxn>
                  <a:cxn ang="0">
                    <a:pos x="660" y="213"/>
                  </a:cxn>
                  <a:cxn ang="0">
                    <a:pos x="660" y="189"/>
                  </a:cxn>
                  <a:cxn ang="0">
                    <a:pos x="645" y="168"/>
                  </a:cxn>
                  <a:cxn ang="0">
                    <a:pos x="636" y="141"/>
                  </a:cxn>
                  <a:cxn ang="0">
                    <a:pos x="639" y="120"/>
                  </a:cxn>
                  <a:cxn ang="0">
                    <a:pos x="642" y="96"/>
                  </a:cxn>
                  <a:cxn ang="0">
                    <a:pos x="603" y="90"/>
                  </a:cxn>
                  <a:cxn ang="0">
                    <a:pos x="528" y="39"/>
                  </a:cxn>
                  <a:cxn ang="0">
                    <a:pos x="480" y="0"/>
                  </a:cxn>
                  <a:cxn ang="0">
                    <a:pos x="426" y="0"/>
                  </a:cxn>
                  <a:cxn ang="0">
                    <a:pos x="375" y="6"/>
                  </a:cxn>
                  <a:cxn ang="0">
                    <a:pos x="288" y="48"/>
                  </a:cxn>
                  <a:cxn ang="0">
                    <a:pos x="252" y="81"/>
                  </a:cxn>
                  <a:cxn ang="0">
                    <a:pos x="267" y="108"/>
                  </a:cxn>
                  <a:cxn ang="0">
                    <a:pos x="267" y="171"/>
                  </a:cxn>
                  <a:cxn ang="0">
                    <a:pos x="168" y="327"/>
                  </a:cxn>
                  <a:cxn ang="0">
                    <a:pos x="75" y="381"/>
                  </a:cxn>
                  <a:cxn ang="0">
                    <a:pos x="15" y="423"/>
                  </a:cxn>
                  <a:cxn ang="0">
                    <a:pos x="0" y="444"/>
                  </a:cxn>
                  <a:cxn ang="0">
                    <a:pos x="0" y="492"/>
                  </a:cxn>
                </a:cxnLst>
                <a:rect l="0" t="0" r="r" b="b"/>
                <a:pathLst>
                  <a:path w="660" h="570">
                    <a:moveTo>
                      <a:pt x="0" y="492"/>
                    </a:moveTo>
                    <a:lnTo>
                      <a:pt x="18" y="507"/>
                    </a:lnTo>
                    <a:lnTo>
                      <a:pt x="48" y="504"/>
                    </a:lnTo>
                    <a:lnTo>
                      <a:pt x="69" y="507"/>
                    </a:lnTo>
                    <a:lnTo>
                      <a:pt x="111" y="504"/>
                    </a:lnTo>
                    <a:lnTo>
                      <a:pt x="132" y="507"/>
                    </a:lnTo>
                    <a:lnTo>
                      <a:pt x="150" y="498"/>
                    </a:lnTo>
                    <a:lnTo>
                      <a:pt x="174" y="498"/>
                    </a:lnTo>
                    <a:lnTo>
                      <a:pt x="171" y="522"/>
                    </a:lnTo>
                    <a:lnTo>
                      <a:pt x="183" y="546"/>
                    </a:lnTo>
                    <a:lnTo>
                      <a:pt x="210" y="534"/>
                    </a:lnTo>
                    <a:lnTo>
                      <a:pt x="225" y="546"/>
                    </a:lnTo>
                    <a:lnTo>
                      <a:pt x="225" y="570"/>
                    </a:lnTo>
                    <a:lnTo>
                      <a:pt x="264" y="555"/>
                    </a:lnTo>
                    <a:lnTo>
                      <a:pt x="288" y="561"/>
                    </a:lnTo>
                    <a:lnTo>
                      <a:pt x="309" y="546"/>
                    </a:lnTo>
                    <a:lnTo>
                      <a:pt x="315" y="519"/>
                    </a:lnTo>
                    <a:lnTo>
                      <a:pt x="345" y="489"/>
                    </a:lnTo>
                    <a:lnTo>
                      <a:pt x="369" y="480"/>
                    </a:lnTo>
                    <a:lnTo>
                      <a:pt x="405" y="477"/>
                    </a:lnTo>
                    <a:lnTo>
                      <a:pt x="429" y="486"/>
                    </a:lnTo>
                    <a:lnTo>
                      <a:pt x="447" y="477"/>
                    </a:lnTo>
                    <a:lnTo>
                      <a:pt x="474" y="471"/>
                    </a:lnTo>
                    <a:lnTo>
                      <a:pt x="492" y="489"/>
                    </a:lnTo>
                    <a:lnTo>
                      <a:pt x="516" y="465"/>
                    </a:lnTo>
                    <a:lnTo>
                      <a:pt x="555" y="450"/>
                    </a:lnTo>
                    <a:lnTo>
                      <a:pt x="591" y="444"/>
                    </a:lnTo>
                    <a:lnTo>
                      <a:pt x="615" y="426"/>
                    </a:lnTo>
                    <a:lnTo>
                      <a:pt x="654" y="402"/>
                    </a:lnTo>
                    <a:lnTo>
                      <a:pt x="660" y="348"/>
                    </a:lnTo>
                    <a:lnTo>
                      <a:pt x="654" y="306"/>
                    </a:lnTo>
                    <a:lnTo>
                      <a:pt x="651" y="258"/>
                    </a:lnTo>
                    <a:lnTo>
                      <a:pt x="660" y="213"/>
                    </a:lnTo>
                    <a:lnTo>
                      <a:pt x="660" y="189"/>
                    </a:lnTo>
                    <a:lnTo>
                      <a:pt x="645" y="168"/>
                    </a:lnTo>
                    <a:lnTo>
                      <a:pt x="636" y="141"/>
                    </a:lnTo>
                    <a:lnTo>
                      <a:pt x="639" y="120"/>
                    </a:lnTo>
                    <a:lnTo>
                      <a:pt x="642" y="96"/>
                    </a:lnTo>
                    <a:lnTo>
                      <a:pt x="603" y="90"/>
                    </a:lnTo>
                    <a:lnTo>
                      <a:pt x="528" y="39"/>
                    </a:lnTo>
                    <a:lnTo>
                      <a:pt x="480" y="0"/>
                    </a:lnTo>
                    <a:lnTo>
                      <a:pt x="426" y="0"/>
                    </a:lnTo>
                    <a:lnTo>
                      <a:pt x="375" y="6"/>
                    </a:lnTo>
                    <a:lnTo>
                      <a:pt x="288" y="48"/>
                    </a:lnTo>
                    <a:lnTo>
                      <a:pt x="252" y="81"/>
                    </a:lnTo>
                    <a:lnTo>
                      <a:pt x="267" y="108"/>
                    </a:lnTo>
                    <a:lnTo>
                      <a:pt x="267" y="171"/>
                    </a:lnTo>
                    <a:lnTo>
                      <a:pt x="168" y="327"/>
                    </a:lnTo>
                    <a:lnTo>
                      <a:pt x="75" y="381"/>
                    </a:lnTo>
                    <a:lnTo>
                      <a:pt x="15" y="423"/>
                    </a:lnTo>
                    <a:lnTo>
                      <a:pt x="0" y="444"/>
                    </a:lnTo>
                    <a:lnTo>
                      <a:pt x="0" y="492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85" name="Eastern Visayas"/>
            <p:cNvGrpSpPr/>
            <p:nvPr/>
          </p:nvGrpSpPr>
          <p:grpSpPr>
            <a:xfrm>
              <a:off x="5368077" y="3703380"/>
              <a:ext cx="593217" cy="970149"/>
              <a:chOff x="6047585" y="3703380"/>
              <a:chExt cx="593217" cy="970149"/>
            </a:xfrm>
            <a:solidFill>
              <a:srgbClr val="FF0000"/>
            </a:solidFill>
          </p:grpSpPr>
          <p:grpSp>
            <p:nvGrpSpPr>
              <p:cNvPr id="748" name="Northern Samar"/>
              <p:cNvGrpSpPr/>
              <p:nvPr/>
            </p:nvGrpSpPr>
            <p:grpSpPr>
              <a:xfrm>
                <a:off x="6047585" y="3703380"/>
                <a:ext cx="457605" cy="163431"/>
                <a:chOff x="5378718" y="3703380"/>
                <a:chExt cx="457605" cy="163431"/>
              </a:xfrm>
              <a:grpFill/>
            </p:grpSpPr>
            <p:sp>
              <p:nvSpPr>
                <p:cNvPr id="769" name="Freeform 150"/>
                <p:cNvSpPr>
                  <a:spLocks/>
                </p:cNvSpPr>
                <p:nvPr/>
              </p:nvSpPr>
              <p:spPr bwMode="auto">
                <a:xfrm>
                  <a:off x="5423227" y="3730503"/>
                  <a:ext cx="413096" cy="136308"/>
                </a:xfrm>
                <a:custGeom>
                  <a:avLst/>
                  <a:gdLst/>
                  <a:ahLst/>
                  <a:cxnLst>
                    <a:cxn ang="0">
                      <a:pos x="492" y="390"/>
                    </a:cxn>
                    <a:cxn ang="0">
                      <a:pos x="580" y="386"/>
                    </a:cxn>
                    <a:cxn ang="0">
                      <a:pos x="690" y="364"/>
                    </a:cxn>
                    <a:cxn ang="0">
                      <a:pos x="784" y="344"/>
                    </a:cxn>
                    <a:cxn ang="0">
                      <a:pos x="866" y="324"/>
                    </a:cxn>
                    <a:cxn ang="0">
                      <a:pos x="920" y="264"/>
                    </a:cxn>
                    <a:cxn ang="0">
                      <a:pos x="972" y="280"/>
                    </a:cxn>
                    <a:cxn ang="0">
                      <a:pos x="1018" y="328"/>
                    </a:cxn>
                    <a:cxn ang="0">
                      <a:pos x="1088" y="350"/>
                    </a:cxn>
                    <a:cxn ang="0">
                      <a:pos x="1146" y="356"/>
                    </a:cxn>
                    <a:cxn ang="0">
                      <a:pos x="1188" y="346"/>
                    </a:cxn>
                    <a:cxn ang="0">
                      <a:pos x="1154" y="316"/>
                    </a:cxn>
                    <a:cxn ang="0">
                      <a:pos x="1092" y="320"/>
                    </a:cxn>
                    <a:cxn ang="0">
                      <a:pos x="1050" y="322"/>
                    </a:cxn>
                    <a:cxn ang="0">
                      <a:pos x="1054" y="298"/>
                    </a:cxn>
                    <a:cxn ang="0">
                      <a:pos x="1020" y="280"/>
                    </a:cxn>
                    <a:cxn ang="0">
                      <a:pos x="1008" y="238"/>
                    </a:cxn>
                    <a:cxn ang="0">
                      <a:pos x="1040" y="194"/>
                    </a:cxn>
                    <a:cxn ang="0">
                      <a:pos x="1070" y="190"/>
                    </a:cxn>
                    <a:cxn ang="0">
                      <a:pos x="1026" y="172"/>
                    </a:cxn>
                    <a:cxn ang="0">
                      <a:pos x="1018" y="128"/>
                    </a:cxn>
                    <a:cxn ang="0">
                      <a:pos x="972" y="112"/>
                    </a:cxn>
                    <a:cxn ang="0">
                      <a:pos x="958" y="82"/>
                    </a:cxn>
                    <a:cxn ang="0">
                      <a:pos x="902" y="38"/>
                    </a:cxn>
                    <a:cxn ang="0">
                      <a:pos x="876" y="24"/>
                    </a:cxn>
                    <a:cxn ang="0">
                      <a:pos x="850" y="48"/>
                    </a:cxn>
                    <a:cxn ang="0">
                      <a:pos x="820" y="58"/>
                    </a:cxn>
                    <a:cxn ang="0">
                      <a:pos x="758" y="86"/>
                    </a:cxn>
                    <a:cxn ang="0">
                      <a:pos x="796" y="58"/>
                    </a:cxn>
                    <a:cxn ang="0">
                      <a:pos x="772" y="14"/>
                    </a:cxn>
                    <a:cxn ang="0">
                      <a:pos x="728" y="4"/>
                    </a:cxn>
                    <a:cxn ang="0">
                      <a:pos x="750" y="48"/>
                    </a:cxn>
                    <a:cxn ang="0">
                      <a:pos x="708" y="28"/>
                    </a:cxn>
                    <a:cxn ang="0">
                      <a:pos x="670" y="40"/>
                    </a:cxn>
                    <a:cxn ang="0">
                      <a:pos x="640" y="36"/>
                    </a:cxn>
                    <a:cxn ang="0">
                      <a:pos x="612" y="12"/>
                    </a:cxn>
                    <a:cxn ang="0">
                      <a:pos x="610" y="44"/>
                    </a:cxn>
                    <a:cxn ang="0">
                      <a:pos x="578" y="76"/>
                    </a:cxn>
                    <a:cxn ang="0">
                      <a:pos x="484" y="76"/>
                    </a:cxn>
                    <a:cxn ang="0">
                      <a:pos x="448" y="94"/>
                    </a:cxn>
                    <a:cxn ang="0">
                      <a:pos x="350" y="86"/>
                    </a:cxn>
                    <a:cxn ang="0">
                      <a:pos x="292" y="70"/>
                    </a:cxn>
                    <a:cxn ang="0">
                      <a:pos x="254" y="82"/>
                    </a:cxn>
                    <a:cxn ang="0">
                      <a:pos x="222" y="88"/>
                    </a:cxn>
                    <a:cxn ang="0">
                      <a:pos x="172" y="86"/>
                    </a:cxn>
                    <a:cxn ang="0">
                      <a:pos x="148" y="60"/>
                    </a:cxn>
                    <a:cxn ang="0">
                      <a:pos x="106" y="54"/>
                    </a:cxn>
                    <a:cxn ang="0">
                      <a:pos x="36" y="52"/>
                    </a:cxn>
                    <a:cxn ang="0">
                      <a:pos x="0" y="36"/>
                    </a:cxn>
                    <a:cxn ang="0">
                      <a:pos x="34" y="68"/>
                    </a:cxn>
                    <a:cxn ang="0">
                      <a:pos x="18" y="124"/>
                    </a:cxn>
                    <a:cxn ang="0">
                      <a:pos x="62" y="164"/>
                    </a:cxn>
                    <a:cxn ang="0">
                      <a:pos x="76" y="226"/>
                    </a:cxn>
                    <a:cxn ang="0">
                      <a:pos x="82" y="278"/>
                    </a:cxn>
                    <a:cxn ang="0">
                      <a:pos x="112" y="324"/>
                    </a:cxn>
                    <a:cxn ang="0">
                      <a:pos x="184" y="300"/>
                    </a:cxn>
                    <a:cxn ang="0">
                      <a:pos x="312" y="332"/>
                    </a:cxn>
                    <a:cxn ang="0">
                      <a:pos x="450" y="374"/>
                    </a:cxn>
                  </a:cxnLst>
                  <a:rect l="0" t="0" r="r" b="b"/>
                  <a:pathLst>
                    <a:path w="1188" h="392">
                      <a:moveTo>
                        <a:pt x="480" y="384"/>
                      </a:moveTo>
                      <a:cubicBezTo>
                        <a:pt x="491" y="388"/>
                        <a:pt x="487" y="385"/>
                        <a:pt x="492" y="390"/>
                      </a:cubicBezTo>
                      <a:lnTo>
                        <a:pt x="534" y="392"/>
                      </a:lnTo>
                      <a:lnTo>
                        <a:pt x="580" y="386"/>
                      </a:lnTo>
                      <a:lnTo>
                        <a:pt x="632" y="370"/>
                      </a:lnTo>
                      <a:lnTo>
                        <a:pt x="690" y="364"/>
                      </a:lnTo>
                      <a:lnTo>
                        <a:pt x="746" y="356"/>
                      </a:lnTo>
                      <a:lnTo>
                        <a:pt x="784" y="344"/>
                      </a:lnTo>
                      <a:lnTo>
                        <a:pt x="826" y="348"/>
                      </a:lnTo>
                      <a:lnTo>
                        <a:pt x="866" y="324"/>
                      </a:lnTo>
                      <a:lnTo>
                        <a:pt x="888" y="296"/>
                      </a:lnTo>
                      <a:lnTo>
                        <a:pt x="920" y="264"/>
                      </a:lnTo>
                      <a:lnTo>
                        <a:pt x="940" y="264"/>
                      </a:lnTo>
                      <a:lnTo>
                        <a:pt x="972" y="280"/>
                      </a:lnTo>
                      <a:lnTo>
                        <a:pt x="994" y="308"/>
                      </a:lnTo>
                      <a:lnTo>
                        <a:pt x="1018" y="328"/>
                      </a:lnTo>
                      <a:lnTo>
                        <a:pt x="1060" y="352"/>
                      </a:lnTo>
                      <a:lnTo>
                        <a:pt x="1088" y="350"/>
                      </a:lnTo>
                      <a:lnTo>
                        <a:pt x="1116" y="340"/>
                      </a:lnTo>
                      <a:lnTo>
                        <a:pt x="1146" y="356"/>
                      </a:lnTo>
                      <a:lnTo>
                        <a:pt x="1188" y="376"/>
                      </a:lnTo>
                      <a:lnTo>
                        <a:pt x="1188" y="346"/>
                      </a:lnTo>
                      <a:lnTo>
                        <a:pt x="1174" y="332"/>
                      </a:lnTo>
                      <a:lnTo>
                        <a:pt x="1154" y="316"/>
                      </a:lnTo>
                      <a:lnTo>
                        <a:pt x="1112" y="318"/>
                      </a:lnTo>
                      <a:lnTo>
                        <a:pt x="1092" y="320"/>
                      </a:lnTo>
                      <a:lnTo>
                        <a:pt x="1072" y="328"/>
                      </a:lnTo>
                      <a:lnTo>
                        <a:pt x="1050" y="322"/>
                      </a:lnTo>
                      <a:lnTo>
                        <a:pt x="1054" y="310"/>
                      </a:lnTo>
                      <a:lnTo>
                        <a:pt x="1054" y="298"/>
                      </a:lnTo>
                      <a:lnTo>
                        <a:pt x="1026" y="294"/>
                      </a:lnTo>
                      <a:lnTo>
                        <a:pt x="1020" y="280"/>
                      </a:lnTo>
                      <a:lnTo>
                        <a:pt x="1022" y="262"/>
                      </a:lnTo>
                      <a:lnTo>
                        <a:pt x="1008" y="238"/>
                      </a:lnTo>
                      <a:lnTo>
                        <a:pt x="1026" y="216"/>
                      </a:lnTo>
                      <a:lnTo>
                        <a:pt x="1040" y="194"/>
                      </a:lnTo>
                      <a:lnTo>
                        <a:pt x="1064" y="202"/>
                      </a:lnTo>
                      <a:lnTo>
                        <a:pt x="1070" y="190"/>
                      </a:lnTo>
                      <a:lnTo>
                        <a:pt x="1050" y="180"/>
                      </a:lnTo>
                      <a:lnTo>
                        <a:pt x="1026" y="172"/>
                      </a:lnTo>
                      <a:lnTo>
                        <a:pt x="1026" y="154"/>
                      </a:lnTo>
                      <a:lnTo>
                        <a:pt x="1018" y="128"/>
                      </a:lnTo>
                      <a:lnTo>
                        <a:pt x="996" y="114"/>
                      </a:lnTo>
                      <a:lnTo>
                        <a:pt x="972" y="112"/>
                      </a:lnTo>
                      <a:lnTo>
                        <a:pt x="968" y="98"/>
                      </a:lnTo>
                      <a:lnTo>
                        <a:pt x="958" y="82"/>
                      </a:lnTo>
                      <a:lnTo>
                        <a:pt x="920" y="48"/>
                      </a:lnTo>
                      <a:lnTo>
                        <a:pt x="902" y="38"/>
                      </a:lnTo>
                      <a:lnTo>
                        <a:pt x="894" y="20"/>
                      </a:lnTo>
                      <a:lnTo>
                        <a:pt x="876" y="24"/>
                      </a:lnTo>
                      <a:lnTo>
                        <a:pt x="870" y="38"/>
                      </a:lnTo>
                      <a:lnTo>
                        <a:pt x="850" y="48"/>
                      </a:lnTo>
                      <a:lnTo>
                        <a:pt x="832" y="42"/>
                      </a:lnTo>
                      <a:cubicBezTo>
                        <a:pt x="828" y="47"/>
                        <a:pt x="821" y="52"/>
                        <a:pt x="820" y="58"/>
                      </a:cubicBezTo>
                      <a:cubicBezTo>
                        <a:pt x="816" y="74"/>
                        <a:pt x="822" y="80"/>
                        <a:pt x="810" y="88"/>
                      </a:cubicBezTo>
                      <a:cubicBezTo>
                        <a:pt x="793" y="87"/>
                        <a:pt x="774" y="92"/>
                        <a:pt x="758" y="86"/>
                      </a:cubicBezTo>
                      <a:cubicBezTo>
                        <a:pt x="753" y="84"/>
                        <a:pt x="758" y="75"/>
                        <a:pt x="760" y="70"/>
                      </a:cubicBezTo>
                      <a:cubicBezTo>
                        <a:pt x="763" y="61"/>
                        <a:pt x="789" y="60"/>
                        <a:pt x="796" y="58"/>
                      </a:cubicBezTo>
                      <a:cubicBezTo>
                        <a:pt x="814" y="30"/>
                        <a:pt x="803" y="24"/>
                        <a:pt x="776" y="20"/>
                      </a:cubicBezTo>
                      <a:cubicBezTo>
                        <a:pt x="775" y="18"/>
                        <a:pt x="772" y="14"/>
                        <a:pt x="772" y="14"/>
                      </a:cubicBezTo>
                      <a:lnTo>
                        <a:pt x="750" y="0"/>
                      </a:lnTo>
                      <a:lnTo>
                        <a:pt x="728" y="4"/>
                      </a:lnTo>
                      <a:lnTo>
                        <a:pt x="740" y="26"/>
                      </a:lnTo>
                      <a:lnTo>
                        <a:pt x="750" y="48"/>
                      </a:lnTo>
                      <a:lnTo>
                        <a:pt x="724" y="48"/>
                      </a:lnTo>
                      <a:lnTo>
                        <a:pt x="708" y="28"/>
                      </a:lnTo>
                      <a:lnTo>
                        <a:pt x="686" y="26"/>
                      </a:lnTo>
                      <a:lnTo>
                        <a:pt x="670" y="40"/>
                      </a:lnTo>
                      <a:lnTo>
                        <a:pt x="656" y="44"/>
                      </a:lnTo>
                      <a:lnTo>
                        <a:pt x="640" y="36"/>
                      </a:lnTo>
                      <a:lnTo>
                        <a:pt x="632" y="24"/>
                      </a:lnTo>
                      <a:lnTo>
                        <a:pt x="612" y="12"/>
                      </a:lnTo>
                      <a:lnTo>
                        <a:pt x="606" y="26"/>
                      </a:lnTo>
                      <a:lnTo>
                        <a:pt x="610" y="44"/>
                      </a:lnTo>
                      <a:lnTo>
                        <a:pt x="610" y="60"/>
                      </a:lnTo>
                      <a:lnTo>
                        <a:pt x="578" y="76"/>
                      </a:lnTo>
                      <a:lnTo>
                        <a:pt x="548" y="78"/>
                      </a:lnTo>
                      <a:lnTo>
                        <a:pt x="484" y="76"/>
                      </a:lnTo>
                      <a:lnTo>
                        <a:pt x="470" y="86"/>
                      </a:lnTo>
                      <a:lnTo>
                        <a:pt x="448" y="94"/>
                      </a:lnTo>
                      <a:lnTo>
                        <a:pt x="406" y="96"/>
                      </a:lnTo>
                      <a:lnTo>
                        <a:pt x="350" y="86"/>
                      </a:lnTo>
                      <a:lnTo>
                        <a:pt x="322" y="88"/>
                      </a:lnTo>
                      <a:lnTo>
                        <a:pt x="292" y="70"/>
                      </a:lnTo>
                      <a:lnTo>
                        <a:pt x="276" y="78"/>
                      </a:lnTo>
                      <a:lnTo>
                        <a:pt x="254" y="82"/>
                      </a:lnTo>
                      <a:lnTo>
                        <a:pt x="236" y="82"/>
                      </a:lnTo>
                      <a:lnTo>
                        <a:pt x="222" y="88"/>
                      </a:lnTo>
                      <a:lnTo>
                        <a:pt x="196" y="104"/>
                      </a:lnTo>
                      <a:lnTo>
                        <a:pt x="172" y="86"/>
                      </a:lnTo>
                      <a:lnTo>
                        <a:pt x="148" y="84"/>
                      </a:lnTo>
                      <a:lnTo>
                        <a:pt x="148" y="60"/>
                      </a:lnTo>
                      <a:lnTo>
                        <a:pt x="132" y="54"/>
                      </a:lnTo>
                      <a:lnTo>
                        <a:pt x="106" y="54"/>
                      </a:lnTo>
                      <a:lnTo>
                        <a:pt x="68" y="64"/>
                      </a:lnTo>
                      <a:lnTo>
                        <a:pt x="36" y="52"/>
                      </a:lnTo>
                      <a:lnTo>
                        <a:pt x="26" y="28"/>
                      </a:lnTo>
                      <a:lnTo>
                        <a:pt x="0" y="36"/>
                      </a:lnTo>
                      <a:lnTo>
                        <a:pt x="10" y="56"/>
                      </a:lnTo>
                      <a:lnTo>
                        <a:pt x="34" y="68"/>
                      </a:lnTo>
                      <a:lnTo>
                        <a:pt x="32" y="106"/>
                      </a:lnTo>
                      <a:lnTo>
                        <a:pt x="18" y="124"/>
                      </a:lnTo>
                      <a:lnTo>
                        <a:pt x="52" y="144"/>
                      </a:lnTo>
                      <a:lnTo>
                        <a:pt x="62" y="164"/>
                      </a:lnTo>
                      <a:lnTo>
                        <a:pt x="70" y="188"/>
                      </a:lnTo>
                      <a:lnTo>
                        <a:pt x="76" y="226"/>
                      </a:lnTo>
                      <a:lnTo>
                        <a:pt x="78" y="258"/>
                      </a:lnTo>
                      <a:lnTo>
                        <a:pt x="82" y="278"/>
                      </a:lnTo>
                      <a:lnTo>
                        <a:pt x="94" y="302"/>
                      </a:lnTo>
                      <a:lnTo>
                        <a:pt x="112" y="324"/>
                      </a:lnTo>
                      <a:lnTo>
                        <a:pt x="148" y="314"/>
                      </a:lnTo>
                      <a:lnTo>
                        <a:pt x="184" y="300"/>
                      </a:lnTo>
                      <a:lnTo>
                        <a:pt x="252" y="310"/>
                      </a:lnTo>
                      <a:lnTo>
                        <a:pt x="312" y="332"/>
                      </a:lnTo>
                      <a:lnTo>
                        <a:pt x="388" y="354"/>
                      </a:lnTo>
                      <a:lnTo>
                        <a:pt x="450" y="374"/>
                      </a:lnTo>
                      <a:lnTo>
                        <a:pt x="480" y="384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70" name="Freeform 152"/>
                <p:cNvSpPr>
                  <a:spLocks/>
                </p:cNvSpPr>
                <p:nvPr/>
              </p:nvSpPr>
              <p:spPr bwMode="auto">
                <a:xfrm>
                  <a:off x="5416968" y="3779879"/>
                  <a:ext cx="15995" cy="35467"/>
                </a:xfrm>
                <a:custGeom>
                  <a:avLst/>
                  <a:gdLst/>
                  <a:ahLst/>
                  <a:cxnLst>
                    <a:cxn ang="0">
                      <a:pos x="42" y="92"/>
                    </a:cxn>
                    <a:cxn ang="0">
                      <a:pos x="46" y="72"/>
                    </a:cxn>
                    <a:cxn ang="0">
                      <a:pos x="38" y="42"/>
                    </a:cxn>
                    <a:cxn ang="0">
                      <a:pos x="26" y="20"/>
                    </a:cxn>
                    <a:cxn ang="0">
                      <a:pos x="14" y="0"/>
                    </a:cxn>
                    <a:cxn ang="0">
                      <a:pos x="0" y="18"/>
                    </a:cxn>
                    <a:cxn ang="0">
                      <a:pos x="10" y="44"/>
                    </a:cxn>
                    <a:cxn ang="0">
                      <a:pos x="18" y="60"/>
                    </a:cxn>
                    <a:cxn ang="0">
                      <a:pos x="18" y="86"/>
                    </a:cxn>
                    <a:cxn ang="0">
                      <a:pos x="28" y="102"/>
                    </a:cxn>
                    <a:cxn ang="0">
                      <a:pos x="42" y="92"/>
                    </a:cxn>
                  </a:cxnLst>
                  <a:rect l="0" t="0" r="r" b="b"/>
                  <a:pathLst>
                    <a:path w="46" h="102">
                      <a:moveTo>
                        <a:pt x="42" y="92"/>
                      </a:moveTo>
                      <a:lnTo>
                        <a:pt x="46" y="72"/>
                      </a:lnTo>
                      <a:lnTo>
                        <a:pt x="38" y="42"/>
                      </a:lnTo>
                      <a:lnTo>
                        <a:pt x="26" y="20"/>
                      </a:lnTo>
                      <a:lnTo>
                        <a:pt x="14" y="0"/>
                      </a:lnTo>
                      <a:lnTo>
                        <a:pt x="0" y="18"/>
                      </a:lnTo>
                      <a:lnTo>
                        <a:pt x="10" y="44"/>
                      </a:lnTo>
                      <a:lnTo>
                        <a:pt x="18" y="60"/>
                      </a:lnTo>
                      <a:lnTo>
                        <a:pt x="18" y="86"/>
                      </a:lnTo>
                      <a:lnTo>
                        <a:pt x="28" y="102"/>
                      </a:lnTo>
                      <a:lnTo>
                        <a:pt x="42" y="9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71" name="Freeform 153"/>
                <p:cNvSpPr>
                  <a:spLocks/>
                </p:cNvSpPr>
                <p:nvPr/>
              </p:nvSpPr>
              <p:spPr bwMode="auto">
                <a:xfrm>
                  <a:off x="5378718" y="3772925"/>
                  <a:ext cx="23645" cy="27818"/>
                </a:xfrm>
                <a:custGeom>
                  <a:avLst/>
                  <a:gdLst/>
                  <a:ahLst/>
                  <a:cxnLst>
                    <a:cxn ang="0">
                      <a:pos x="64" y="80"/>
                    </a:cxn>
                    <a:cxn ang="0">
                      <a:pos x="68" y="68"/>
                    </a:cxn>
                    <a:cxn ang="0">
                      <a:pos x="60" y="58"/>
                    </a:cxn>
                    <a:cxn ang="0">
                      <a:pos x="40" y="32"/>
                    </a:cxn>
                    <a:cxn ang="0">
                      <a:pos x="30" y="12"/>
                    </a:cxn>
                    <a:cxn ang="0">
                      <a:pos x="14" y="0"/>
                    </a:cxn>
                    <a:cxn ang="0">
                      <a:pos x="0" y="2"/>
                    </a:cxn>
                    <a:cxn ang="0">
                      <a:pos x="0" y="22"/>
                    </a:cxn>
                    <a:cxn ang="0">
                      <a:pos x="8" y="34"/>
                    </a:cxn>
                    <a:cxn ang="0">
                      <a:pos x="26" y="58"/>
                    </a:cxn>
                    <a:cxn ang="0">
                      <a:pos x="44" y="80"/>
                    </a:cxn>
                    <a:cxn ang="0">
                      <a:pos x="64" y="80"/>
                    </a:cxn>
                  </a:cxnLst>
                  <a:rect l="0" t="0" r="r" b="b"/>
                  <a:pathLst>
                    <a:path w="68" h="80">
                      <a:moveTo>
                        <a:pt x="64" y="80"/>
                      </a:moveTo>
                      <a:lnTo>
                        <a:pt x="68" y="68"/>
                      </a:lnTo>
                      <a:lnTo>
                        <a:pt x="60" y="58"/>
                      </a:lnTo>
                      <a:lnTo>
                        <a:pt x="40" y="32"/>
                      </a:lnTo>
                      <a:lnTo>
                        <a:pt x="30" y="12"/>
                      </a:lnTo>
                      <a:lnTo>
                        <a:pt x="14" y="0"/>
                      </a:lnTo>
                      <a:lnTo>
                        <a:pt x="0" y="2"/>
                      </a:lnTo>
                      <a:lnTo>
                        <a:pt x="0" y="22"/>
                      </a:lnTo>
                      <a:lnTo>
                        <a:pt x="8" y="34"/>
                      </a:lnTo>
                      <a:lnTo>
                        <a:pt x="26" y="58"/>
                      </a:lnTo>
                      <a:lnTo>
                        <a:pt x="44" y="80"/>
                      </a:lnTo>
                      <a:lnTo>
                        <a:pt x="64" y="8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72" name="Freeform 154"/>
                <p:cNvSpPr>
                  <a:spLocks/>
                </p:cNvSpPr>
                <p:nvPr/>
              </p:nvSpPr>
              <p:spPr bwMode="auto">
                <a:xfrm>
                  <a:off x="5456609" y="3705467"/>
                  <a:ext cx="17387" cy="15995"/>
                </a:xfrm>
                <a:custGeom>
                  <a:avLst/>
                  <a:gdLst/>
                  <a:ahLst/>
                  <a:cxnLst>
                    <a:cxn ang="0">
                      <a:pos x="48" y="42"/>
                    </a:cxn>
                    <a:cxn ang="0">
                      <a:pos x="50" y="28"/>
                    </a:cxn>
                    <a:cxn ang="0">
                      <a:pos x="42" y="14"/>
                    </a:cxn>
                    <a:cxn ang="0">
                      <a:pos x="22" y="0"/>
                    </a:cxn>
                    <a:cxn ang="0">
                      <a:pos x="6" y="0"/>
                    </a:cxn>
                    <a:cxn ang="0">
                      <a:pos x="0" y="10"/>
                    </a:cxn>
                    <a:cxn ang="0">
                      <a:pos x="0" y="26"/>
                    </a:cxn>
                    <a:cxn ang="0">
                      <a:pos x="12" y="46"/>
                    </a:cxn>
                    <a:cxn ang="0">
                      <a:pos x="26" y="46"/>
                    </a:cxn>
                    <a:cxn ang="0">
                      <a:pos x="48" y="42"/>
                    </a:cxn>
                  </a:cxnLst>
                  <a:rect l="0" t="0" r="r" b="b"/>
                  <a:pathLst>
                    <a:path w="50" h="46">
                      <a:moveTo>
                        <a:pt x="48" y="42"/>
                      </a:moveTo>
                      <a:lnTo>
                        <a:pt x="50" y="28"/>
                      </a:lnTo>
                      <a:lnTo>
                        <a:pt x="42" y="14"/>
                      </a:lnTo>
                      <a:lnTo>
                        <a:pt x="22" y="0"/>
                      </a:lnTo>
                      <a:lnTo>
                        <a:pt x="6" y="0"/>
                      </a:lnTo>
                      <a:lnTo>
                        <a:pt x="0" y="10"/>
                      </a:lnTo>
                      <a:lnTo>
                        <a:pt x="0" y="26"/>
                      </a:lnTo>
                      <a:lnTo>
                        <a:pt x="12" y="46"/>
                      </a:lnTo>
                      <a:lnTo>
                        <a:pt x="26" y="46"/>
                      </a:lnTo>
                      <a:lnTo>
                        <a:pt x="48" y="4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73" name="Freeform 155"/>
                <p:cNvSpPr>
                  <a:spLocks/>
                </p:cNvSpPr>
                <p:nvPr/>
              </p:nvSpPr>
              <p:spPr bwMode="auto">
                <a:xfrm>
                  <a:off x="5693061" y="3703380"/>
                  <a:ext cx="18777" cy="27818"/>
                </a:xfrm>
                <a:custGeom>
                  <a:avLst/>
                  <a:gdLst/>
                  <a:ahLst/>
                  <a:cxnLst>
                    <a:cxn ang="0">
                      <a:pos x="54" y="78"/>
                    </a:cxn>
                    <a:cxn ang="0">
                      <a:pos x="52" y="58"/>
                    </a:cxn>
                    <a:cxn ang="0">
                      <a:pos x="40" y="40"/>
                    </a:cxn>
                    <a:cxn ang="0">
                      <a:pos x="40" y="22"/>
                    </a:cxn>
                    <a:cxn ang="0">
                      <a:pos x="30" y="0"/>
                    </a:cxn>
                    <a:cxn ang="0">
                      <a:pos x="10" y="0"/>
                    </a:cxn>
                    <a:cxn ang="0">
                      <a:pos x="0" y="8"/>
                    </a:cxn>
                    <a:cxn ang="0">
                      <a:pos x="4" y="26"/>
                    </a:cxn>
                    <a:cxn ang="0">
                      <a:pos x="12" y="58"/>
                    </a:cxn>
                    <a:cxn ang="0">
                      <a:pos x="36" y="80"/>
                    </a:cxn>
                    <a:cxn ang="0">
                      <a:pos x="54" y="78"/>
                    </a:cxn>
                  </a:cxnLst>
                  <a:rect l="0" t="0" r="r" b="b"/>
                  <a:pathLst>
                    <a:path w="54" h="80">
                      <a:moveTo>
                        <a:pt x="54" y="78"/>
                      </a:moveTo>
                      <a:lnTo>
                        <a:pt x="52" y="58"/>
                      </a:lnTo>
                      <a:lnTo>
                        <a:pt x="40" y="40"/>
                      </a:lnTo>
                      <a:lnTo>
                        <a:pt x="40" y="22"/>
                      </a:lnTo>
                      <a:lnTo>
                        <a:pt x="30" y="0"/>
                      </a:lnTo>
                      <a:lnTo>
                        <a:pt x="10" y="0"/>
                      </a:lnTo>
                      <a:lnTo>
                        <a:pt x="0" y="8"/>
                      </a:lnTo>
                      <a:lnTo>
                        <a:pt x="4" y="26"/>
                      </a:lnTo>
                      <a:lnTo>
                        <a:pt x="12" y="58"/>
                      </a:lnTo>
                      <a:lnTo>
                        <a:pt x="36" y="80"/>
                      </a:lnTo>
                      <a:lnTo>
                        <a:pt x="54" y="7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74" name="Freeform 156"/>
                <p:cNvSpPr>
                  <a:spLocks/>
                </p:cNvSpPr>
                <p:nvPr/>
              </p:nvSpPr>
              <p:spPr bwMode="auto">
                <a:xfrm>
                  <a:off x="5448959" y="3726330"/>
                  <a:ext cx="18777" cy="22950"/>
                </a:xfrm>
                <a:custGeom>
                  <a:avLst/>
                  <a:gdLst/>
                  <a:ahLst/>
                  <a:cxnLst>
                    <a:cxn ang="0">
                      <a:pos x="46" y="64"/>
                    </a:cxn>
                    <a:cxn ang="0">
                      <a:pos x="44" y="48"/>
                    </a:cxn>
                    <a:cxn ang="0">
                      <a:pos x="54" y="36"/>
                    </a:cxn>
                    <a:cxn ang="0">
                      <a:pos x="52" y="18"/>
                    </a:cxn>
                    <a:cxn ang="0">
                      <a:pos x="42" y="8"/>
                    </a:cxn>
                    <a:cxn ang="0">
                      <a:pos x="22" y="0"/>
                    </a:cxn>
                    <a:cxn ang="0">
                      <a:pos x="6" y="0"/>
                    </a:cxn>
                    <a:cxn ang="0">
                      <a:pos x="0" y="12"/>
                    </a:cxn>
                    <a:cxn ang="0">
                      <a:pos x="18" y="22"/>
                    </a:cxn>
                    <a:cxn ang="0">
                      <a:pos x="14" y="40"/>
                    </a:cxn>
                    <a:cxn ang="0">
                      <a:pos x="16" y="58"/>
                    </a:cxn>
                    <a:cxn ang="0">
                      <a:pos x="26" y="66"/>
                    </a:cxn>
                    <a:cxn ang="0">
                      <a:pos x="46" y="64"/>
                    </a:cxn>
                  </a:cxnLst>
                  <a:rect l="0" t="0" r="r" b="b"/>
                  <a:pathLst>
                    <a:path w="54" h="66">
                      <a:moveTo>
                        <a:pt x="46" y="64"/>
                      </a:moveTo>
                      <a:lnTo>
                        <a:pt x="44" y="48"/>
                      </a:lnTo>
                      <a:lnTo>
                        <a:pt x="54" y="36"/>
                      </a:lnTo>
                      <a:lnTo>
                        <a:pt x="52" y="18"/>
                      </a:lnTo>
                      <a:lnTo>
                        <a:pt x="42" y="8"/>
                      </a:lnTo>
                      <a:lnTo>
                        <a:pt x="22" y="0"/>
                      </a:lnTo>
                      <a:lnTo>
                        <a:pt x="6" y="0"/>
                      </a:lnTo>
                      <a:lnTo>
                        <a:pt x="0" y="12"/>
                      </a:lnTo>
                      <a:lnTo>
                        <a:pt x="18" y="22"/>
                      </a:lnTo>
                      <a:lnTo>
                        <a:pt x="14" y="40"/>
                      </a:lnTo>
                      <a:lnTo>
                        <a:pt x="16" y="58"/>
                      </a:lnTo>
                      <a:lnTo>
                        <a:pt x="26" y="66"/>
                      </a:lnTo>
                      <a:lnTo>
                        <a:pt x="46" y="64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75" name="Freeform 157"/>
                <p:cNvSpPr>
                  <a:spLocks/>
                </p:cNvSpPr>
                <p:nvPr/>
              </p:nvSpPr>
              <p:spPr bwMode="auto">
                <a:xfrm>
                  <a:off x="5474690" y="3743020"/>
                  <a:ext cx="9737" cy="13909"/>
                </a:xfrm>
                <a:custGeom>
                  <a:avLst/>
                  <a:gdLst/>
                  <a:ahLst/>
                  <a:cxnLst>
                    <a:cxn ang="0">
                      <a:pos x="0" y="22"/>
                    </a:cxn>
                    <a:cxn ang="0">
                      <a:pos x="6" y="0"/>
                    </a:cxn>
                    <a:cxn ang="0">
                      <a:pos x="28" y="6"/>
                    </a:cxn>
                    <a:cxn ang="0">
                      <a:pos x="28" y="18"/>
                    </a:cxn>
                    <a:cxn ang="0">
                      <a:pos x="24" y="34"/>
                    </a:cxn>
                    <a:cxn ang="0">
                      <a:pos x="8" y="40"/>
                    </a:cxn>
                    <a:cxn ang="0">
                      <a:pos x="0" y="22"/>
                    </a:cxn>
                  </a:cxnLst>
                  <a:rect l="0" t="0" r="r" b="b"/>
                  <a:pathLst>
                    <a:path w="28" h="40">
                      <a:moveTo>
                        <a:pt x="0" y="22"/>
                      </a:moveTo>
                      <a:lnTo>
                        <a:pt x="6" y="0"/>
                      </a:lnTo>
                      <a:lnTo>
                        <a:pt x="28" y="6"/>
                      </a:lnTo>
                      <a:lnTo>
                        <a:pt x="28" y="18"/>
                      </a:lnTo>
                      <a:lnTo>
                        <a:pt x="24" y="34"/>
                      </a:lnTo>
                      <a:lnTo>
                        <a:pt x="8" y="40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749" name="Samar"/>
              <p:cNvGrpSpPr/>
              <p:nvPr/>
            </p:nvGrpSpPr>
            <p:grpSpPr>
              <a:xfrm>
                <a:off x="6051063" y="3834820"/>
                <a:ext cx="397795" cy="421441"/>
                <a:chOff x="5382196" y="3834820"/>
                <a:chExt cx="397795" cy="421441"/>
              </a:xfrm>
              <a:grpFill/>
            </p:grpSpPr>
            <p:sp>
              <p:nvSpPr>
                <p:cNvPr id="761" name="Freeform 151"/>
                <p:cNvSpPr>
                  <a:spLocks/>
                </p:cNvSpPr>
                <p:nvPr/>
              </p:nvSpPr>
              <p:spPr bwMode="auto">
                <a:xfrm>
                  <a:off x="5462172" y="3834820"/>
                  <a:ext cx="317819" cy="421441"/>
                </a:xfrm>
                <a:custGeom>
                  <a:avLst/>
                  <a:gdLst/>
                  <a:ahLst/>
                  <a:cxnLst>
                    <a:cxn ang="0">
                      <a:pos x="876" y="1090"/>
                    </a:cxn>
                    <a:cxn ang="0">
                      <a:pos x="912" y="930"/>
                    </a:cxn>
                    <a:cxn ang="0">
                      <a:pos x="874" y="862"/>
                    </a:cxn>
                    <a:cxn ang="0">
                      <a:pos x="852" y="742"/>
                    </a:cxn>
                    <a:cxn ang="0">
                      <a:pos x="878" y="622"/>
                    </a:cxn>
                    <a:cxn ang="0">
                      <a:pos x="860" y="420"/>
                    </a:cxn>
                    <a:cxn ang="0">
                      <a:pos x="826" y="312"/>
                    </a:cxn>
                    <a:cxn ang="0">
                      <a:pos x="764" y="330"/>
                    </a:cxn>
                    <a:cxn ang="0">
                      <a:pos x="730" y="262"/>
                    </a:cxn>
                    <a:cxn ang="0">
                      <a:pos x="742" y="136"/>
                    </a:cxn>
                    <a:cxn ang="0">
                      <a:pos x="736" y="34"/>
                    </a:cxn>
                    <a:cxn ang="0">
                      <a:pos x="636" y="56"/>
                    </a:cxn>
                    <a:cxn ang="0">
                      <a:pos x="424" y="90"/>
                    </a:cxn>
                    <a:cxn ang="0">
                      <a:pos x="196" y="30"/>
                    </a:cxn>
                    <a:cxn ang="0">
                      <a:pos x="46" y="10"/>
                    </a:cxn>
                    <a:cxn ang="0">
                      <a:pos x="12" y="64"/>
                    </a:cxn>
                    <a:cxn ang="0">
                      <a:pos x="74" y="120"/>
                    </a:cxn>
                    <a:cxn ang="0">
                      <a:pos x="100" y="188"/>
                    </a:cxn>
                    <a:cxn ang="0">
                      <a:pos x="152" y="226"/>
                    </a:cxn>
                    <a:cxn ang="0">
                      <a:pos x="248" y="230"/>
                    </a:cxn>
                    <a:cxn ang="0">
                      <a:pos x="318" y="318"/>
                    </a:cxn>
                    <a:cxn ang="0">
                      <a:pos x="376" y="364"/>
                    </a:cxn>
                    <a:cxn ang="0">
                      <a:pos x="438" y="424"/>
                    </a:cxn>
                    <a:cxn ang="0">
                      <a:pos x="498" y="498"/>
                    </a:cxn>
                    <a:cxn ang="0">
                      <a:pos x="530" y="570"/>
                    </a:cxn>
                    <a:cxn ang="0">
                      <a:pos x="614" y="530"/>
                    </a:cxn>
                    <a:cxn ang="0">
                      <a:pos x="674" y="562"/>
                    </a:cxn>
                    <a:cxn ang="0">
                      <a:pos x="618" y="630"/>
                    </a:cxn>
                    <a:cxn ang="0">
                      <a:pos x="634" y="682"/>
                    </a:cxn>
                    <a:cxn ang="0">
                      <a:pos x="552" y="738"/>
                    </a:cxn>
                    <a:cxn ang="0">
                      <a:pos x="510" y="708"/>
                    </a:cxn>
                    <a:cxn ang="0">
                      <a:pos x="510" y="778"/>
                    </a:cxn>
                    <a:cxn ang="0">
                      <a:pos x="452" y="800"/>
                    </a:cxn>
                    <a:cxn ang="0">
                      <a:pos x="470" y="840"/>
                    </a:cxn>
                    <a:cxn ang="0">
                      <a:pos x="524" y="814"/>
                    </a:cxn>
                    <a:cxn ang="0">
                      <a:pos x="582" y="856"/>
                    </a:cxn>
                    <a:cxn ang="0">
                      <a:pos x="634" y="886"/>
                    </a:cxn>
                    <a:cxn ang="0">
                      <a:pos x="614" y="952"/>
                    </a:cxn>
                    <a:cxn ang="0">
                      <a:pos x="622" y="1032"/>
                    </a:cxn>
                    <a:cxn ang="0">
                      <a:pos x="710" y="1020"/>
                    </a:cxn>
                    <a:cxn ang="0">
                      <a:pos x="774" y="1042"/>
                    </a:cxn>
                    <a:cxn ang="0">
                      <a:pos x="806" y="1102"/>
                    </a:cxn>
                    <a:cxn ang="0">
                      <a:pos x="828" y="1184"/>
                    </a:cxn>
                  </a:cxnLst>
                  <a:rect l="0" t="0" r="r" b="b"/>
                  <a:pathLst>
                    <a:path w="914" h="1212">
                      <a:moveTo>
                        <a:pt x="840" y="1210"/>
                      </a:moveTo>
                      <a:lnTo>
                        <a:pt x="866" y="1146"/>
                      </a:lnTo>
                      <a:lnTo>
                        <a:pt x="876" y="1090"/>
                      </a:lnTo>
                      <a:lnTo>
                        <a:pt x="890" y="1028"/>
                      </a:lnTo>
                      <a:lnTo>
                        <a:pt x="896" y="988"/>
                      </a:lnTo>
                      <a:lnTo>
                        <a:pt x="912" y="930"/>
                      </a:lnTo>
                      <a:lnTo>
                        <a:pt x="914" y="892"/>
                      </a:lnTo>
                      <a:lnTo>
                        <a:pt x="894" y="868"/>
                      </a:lnTo>
                      <a:lnTo>
                        <a:pt x="874" y="862"/>
                      </a:lnTo>
                      <a:lnTo>
                        <a:pt x="854" y="842"/>
                      </a:lnTo>
                      <a:lnTo>
                        <a:pt x="848" y="804"/>
                      </a:lnTo>
                      <a:lnTo>
                        <a:pt x="852" y="742"/>
                      </a:lnTo>
                      <a:lnTo>
                        <a:pt x="854" y="704"/>
                      </a:lnTo>
                      <a:lnTo>
                        <a:pt x="864" y="662"/>
                      </a:lnTo>
                      <a:lnTo>
                        <a:pt x="878" y="622"/>
                      </a:lnTo>
                      <a:lnTo>
                        <a:pt x="884" y="566"/>
                      </a:lnTo>
                      <a:lnTo>
                        <a:pt x="876" y="484"/>
                      </a:lnTo>
                      <a:lnTo>
                        <a:pt x="860" y="420"/>
                      </a:lnTo>
                      <a:lnTo>
                        <a:pt x="856" y="390"/>
                      </a:lnTo>
                      <a:lnTo>
                        <a:pt x="842" y="336"/>
                      </a:lnTo>
                      <a:lnTo>
                        <a:pt x="826" y="312"/>
                      </a:lnTo>
                      <a:lnTo>
                        <a:pt x="808" y="312"/>
                      </a:lnTo>
                      <a:lnTo>
                        <a:pt x="786" y="328"/>
                      </a:lnTo>
                      <a:lnTo>
                        <a:pt x="764" y="330"/>
                      </a:lnTo>
                      <a:lnTo>
                        <a:pt x="742" y="318"/>
                      </a:lnTo>
                      <a:lnTo>
                        <a:pt x="732" y="292"/>
                      </a:lnTo>
                      <a:lnTo>
                        <a:pt x="730" y="262"/>
                      </a:lnTo>
                      <a:lnTo>
                        <a:pt x="730" y="224"/>
                      </a:lnTo>
                      <a:lnTo>
                        <a:pt x="738" y="178"/>
                      </a:lnTo>
                      <a:lnTo>
                        <a:pt x="742" y="136"/>
                      </a:lnTo>
                      <a:lnTo>
                        <a:pt x="742" y="90"/>
                      </a:lnTo>
                      <a:lnTo>
                        <a:pt x="742" y="62"/>
                      </a:lnTo>
                      <a:lnTo>
                        <a:pt x="736" y="34"/>
                      </a:lnTo>
                      <a:lnTo>
                        <a:pt x="710" y="50"/>
                      </a:lnTo>
                      <a:lnTo>
                        <a:pt x="666" y="46"/>
                      </a:lnTo>
                      <a:lnTo>
                        <a:pt x="636" y="56"/>
                      </a:lnTo>
                      <a:lnTo>
                        <a:pt x="518" y="70"/>
                      </a:lnTo>
                      <a:lnTo>
                        <a:pt x="464" y="86"/>
                      </a:lnTo>
                      <a:lnTo>
                        <a:pt x="424" y="90"/>
                      </a:lnTo>
                      <a:lnTo>
                        <a:pt x="380" y="88"/>
                      </a:lnTo>
                      <a:lnTo>
                        <a:pt x="360" y="80"/>
                      </a:lnTo>
                      <a:lnTo>
                        <a:pt x="196" y="30"/>
                      </a:lnTo>
                      <a:lnTo>
                        <a:pt x="138" y="8"/>
                      </a:lnTo>
                      <a:lnTo>
                        <a:pt x="70" y="0"/>
                      </a:lnTo>
                      <a:lnTo>
                        <a:pt x="46" y="10"/>
                      </a:lnTo>
                      <a:lnTo>
                        <a:pt x="0" y="22"/>
                      </a:lnTo>
                      <a:lnTo>
                        <a:pt x="0" y="46"/>
                      </a:lnTo>
                      <a:lnTo>
                        <a:pt x="12" y="64"/>
                      </a:lnTo>
                      <a:lnTo>
                        <a:pt x="22" y="90"/>
                      </a:lnTo>
                      <a:lnTo>
                        <a:pt x="56" y="118"/>
                      </a:lnTo>
                      <a:lnTo>
                        <a:pt x="74" y="120"/>
                      </a:lnTo>
                      <a:lnTo>
                        <a:pt x="80" y="146"/>
                      </a:lnTo>
                      <a:lnTo>
                        <a:pt x="88" y="172"/>
                      </a:lnTo>
                      <a:lnTo>
                        <a:pt x="100" y="188"/>
                      </a:lnTo>
                      <a:lnTo>
                        <a:pt x="114" y="186"/>
                      </a:lnTo>
                      <a:lnTo>
                        <a:pt x="128" y="208"/>
                      </a:lnTo>
                      <a:lnTo>
                        <a:pt x="152" y="226"/>
                      </a:lnTo>
                      <a:lnTo>
                        <a:pt x="174" y="234"/>
                      </a:lnTo>
                      <a:lnTo>
                        <a:pt x="204" y="226"/>
                      </a:lnTo>
                      <a:lnTo>
                        <a:pt x="248" y="230"/>
                      </a:lnTo>
                      <a:lnTo>
                        <a:pt x="300" y="256"/>
                      </a:lnTo>
                      <a:lnTo>
                        <a:pt x="318" y="282"/>
                      </a:lnTo>
                      <a:lnTo>
                        <a:pt x="318" y="318"/>
                      </a:lnTo>
                      <a:lnTo>
                        <a:pt x="318" y="348"/>
                      </a:lnTo>
                      <a:lnTo>
                        <a:pt x="352" y="366"/>
                      </a:lnTo>
                      <a:lnTo>
                        <a:pt x="376" y="364"/>
                      </a:lnTo>
                      <a:lnTo>
                        <a:pt x="398" y="378"/>
                      </a:lnTo>
                      <a:lnTo>
                        <a:pt x="424" y="384"/>
                      </a:lnTo>
                      <a:lnTo>
                        <a:pt x="438" y="424"/>
                      </a:lnTo>
                      <a:lnTo>
                        <a:pt x="462" y="466"/>
                      </a:lnTo>
                      <a:lnTo>
                        <a:pt x="464" y="488"/>
                      </a:lnTo>
                      <a:lnTo>
                        <a:pt x="498" y="498"/>
                      </a:lnTo>
                      <a:lnTo>
                        <a:pt x="506" y="522"/>
                      </a:lnTo>
                      <a:lnTo>
                        <a:pt x="512" y="548"/>
                      </a:lnTo>
                      <a:lnTo>
                        <a:pt x="530" y="570"/>
                      </a:lnTo>
                      <a:lnTo>
                        <a:pt x="554" y="578"/>
                      </a:lnTo>
                      <a:lnTo>
                        <a:pt x="574" y="548"/>
                      </a:lnTo>
                      <a:lnTo>
                        <a:pt x="614" y="530"/>
                      </a:lnTo>
                      <a:lnTo>
                        <a:pt x="642" y="526"/>
                      </a:lnTo>
                      <a:lnTo>
                        <a:pt x="662" y="542"/>
                      </a:lnTo>
                      <a:lnTo>
                        <a:pt x="674" y="562"/>
                      </a:lnTo>
                      <a:lnTo>
                        <a:pt x="654" y="588"/>
                      </a:lnTo>
                      <a:lnTo>
                        <a:pt x="630" y="606"/>
                      </a:lnTo>
                      <a:lnTo>
                        <a:pt x="618" y="630"/>
                      </a:lnTo>
                      <a:lnTo>
                        <a:pt x="616" y="644"/>
                      </a:lnTo>
                      <a:lnTo>
                        <a:pt x="624" y="662"/>
                      </a:lnTo>
                      <a:lnTo>
                        <a:pt x="634" y="682"/>
                      </a:lnTo>
                      <a:lnTo>
                        <a:pt x="618" y="714"/>
                      </a:lnTo>
                      <a:lnTo>
                        <a:pt x="576" y="748"/>
                      </a:lnTo>
                      <a:lnTo>
                        <a:pt x="552" y="738"/>
                      </a:lnTo>
                      <a:lnTo>
                        <a:pt x="546" y="712"/>
                      </a:lnTo>
                      <a:lnTo>
                        <a:pt x="520" y="696"/>
                      </a:lnTo>
                      <a:lnTo>
                        <a:pt x="510" y="708"/>
                      </a:lnTo>
                      <a:lnTo>
                        <a:pt x="516" y="740"/>
                      </a:lnTo>
                      <a:lnTo>
                        <a:pt x="524" y="762"/>
                      </a:lnTo>
                      <a:lnTo>
                        <a:pt x="510" y="778"/>
                      </a:lnTo>
                      <a:lnTo>
                        <a:pt x="498" y="770"/>
                      </a:lnTo>
                      <a:lnTo>
                        <a:pt x="478" y="794"/>
                      </a:lnTo>
                      <a:lnTo>
                        <a:pt x="452" y="800"/>
                      </a:lnTo>
                      <a:lnTo>
                        <a:pt x="442" y="812"/>
                      </a:lnTo>
                      <a:lnTo>
                        <a:pt x="454" y="832"/>
                      </a:lnTo>
                      <a:lnTo>
                        <a:pt x="470" y="840"/>
                      </a:lnTo>
                      <a:lnTo>
                        <a:pt x="500" y="842"/>
                      </a:lnTo>
                      <a:lnTo>
                        <a:pt x="520" y="836"/>
                      </a:lnTo>
                      <a:lnTo>
                        <a:pt x="524" y="814"/>
                      </a:lnTo>
                      <a:lnTo>
                        <a:pt x="544" y="830"/>
                      </a:lnTo>
                      <a:lnTo>
                        <a:pt x="554" y="852"/>
                      </a:lnTo>
                      <a:lnTo>
                        <a:pt x="582" y="856"/>
                      </a:lnTo>
                      <a:lnTo>
                        <a:pt x="606" y="854"/>
                      </a:lnTo>
                      <a:lnTo>
                        <a:pt x="630" y="866"/>
                      </a:lnTo>
                      <a:lnTo>
                        <a:pt x="634" y="886"/>
                      </a:lnTo>
                      <a:lnTo>
                        <a:pt x="620" y="918"/>
                      </a:lnTo>
                      <a:lnTo>
                        <a:pt x="624" y="930"/>
                      </a:lnTo>
                      <a:lnTo>
                        <a:pt x="614" y="952"/>
                      </a:lnTo>
                      <a:lnTo>
                        <a:pt x="626" y="984"/>
                      </a:lnTo>
                      <a:lnTo>
                        <a:pt x="612" y="1010"/>
                      </a:lnTo>
                      <a:lnTo>
                        <a:pt x="622" y="1032"/>
                      </a:lnTo>
                      <a:lnTo>
                        <a:pt x="662" y="1044"/>
                      </a:lnTo>
                      <a:lnTo>
                        <a:pt x="690" y="1026"/>
                      </a:lnTo>
                      <a:lnTo>
                        <a:pt x="710" y="1020"/>
                      </a:lnTo>
                      <a:lnTo>
                        <a:pt x="718" y="1044"/>
                      </a:lnTo>
                      <a:lnTo>
                        <a:pt x="740" y="1042"/>
                      </a:lnTo>
                      <a:lnTo>
                        <a:pt x="774" y="1042"/>
                      </a:lnTo>
                      <a:lnTo>
                        <a:pt x="794" y="1048"/>
                      </a:lnTo>
                      <a:lnTo>
                        <a:pt x="790" y="1074"/>
                      </a:lnTo>
                      <a:lnTo>
                        <a:pt x="806" y="1102"/>
                      </a:lnTo>
                      <a:lnTo>
                        <a:pt x="804" y="1130"/>
                      </a:lnTo>
                      <a:lnTo>
                        <a:pt x="816" y="1156"/>
                      </a:lnTo>
                      <a:lnTo>
                        <a:pt x="828" y="1184"/>
                      </a:lnTo>
                      <a:lnTo>
                        <a:pt x="826" y="1212"/>
                      </a:lnTo>
                      <a:lnTo>
                        <a:pt x="840" y="121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62" name="Freeform 158"/>
                <p:cNvSpPr>
                  <a:spLocks/>
                </p:cNvSpPr>
                <p:nvPr/>
              </p:nvSpPr>
              <p:spPr bwMode="auto">
                <a:xfrm>
                  <a:off x="5382196" y="3900887"/>
                  <a:ext cx="38945" cy="27818"/>
                </a:xfrm>
                <a:custGeom>
                  <a:avLst/>
                  <a:gdLst/>
                  <a:ahLst/>
                  <a:cxnLst>
                    <a:cxn ang="0">
                      <a:pos x="112" y="50"/>
                    </a:cxn>
                    <a:cxn ang="0">
                      <a:pos x="108" y="22"/>
                    </a:cxn>
                    <a:cxn ang="0">
                      <a:pos x="94" y="0"/>
                    </a:cxn>
                    <a:cxn ang="0">
                      <a:pos x="72" y="14"/>
                    </a:cxn>
                    <a:cxn ang="0">
                      <a:pos x="58" y="18"/>
                    </a:cxn>
                    <a:cxn ang="0">
                      <a:pos x="44" y="18"/>
                    </a:cxn>
                    <a:cxn ang="0">
                      <a:pos x="16" y="32"/>
                    </a:cxn>
                    <a:cxn ang="0">
                      <a:pos x="0" y="50"/>
                    </a:cxn>
                    <a:cxn ang="0">
                      <a:pos x="0" y="72"/>
                    </a:cxn>
                    <a:cxn ang="0">
                      <a:pos x="22" y="80"/>
                    </a:cxn>
                    <a:cxn ang="0">
                      <a:pos x="56" y="72"/>
                    </a:cxn>
                    <a:cxn ang="0">
                      <a:pos x="70" y="62"/>
                    </a:cxn>
                    <a:cxn ang="0">
                      <a:pos x="92" y="52"/>
                    </a:cxn>
                    <a:cxn ang="0">
                      <a:pos x="112" y="50"/>
                    </a:cxn>
                  </a:cxnLst>
                  <a:rect l="0" t="0" r="r" b="b"/>
                  <a:pathLst>
                    <a:path w="112" h="80">
                      <a:moveTo>
                        <a:pt x="112" y="50"/>
                      </a:moveTo>
                      <a:lnTo>
                        <a:pt x="108" y="22"/>
                      </a:lnTo>
                      <a:lnTo>
                        <a:pt x="94" y="0"/>
                      </a:lnTo>
                      <a:lnTo>
                        <a:pt x="72" y="14"/>
                      </a:lnTo>
                      <a:lnTo>
                        <a:pt x="58" y="18"/>
                      </a:lnTo>
                      <a:lnTo>
                        <a:pt x="44" y="18"/>
                      </a:lnTo>
                      <a:lnTo>
                        <a:pt x="16" y="32"/>
                      </a:lnTo>
                      <a:lnTo>
                        <a:pt x="0" y="50"/>
                      </a:lnTo>
                      <a:lnTo>
                        <a:pt x="0" y="72"/>
                      </a:lnTo>
                      <a:lnTo>
                        <a:pt x="22" y="80"/>
                      </a:lnTo>
                      <a:lnTo>
                        <a:pt x="56" y="72"/>
                      </a:lnTo>
                      <a:lnTo>
                        <a:pt x="70" y="62"/>
                      </a:lnTo>
                      <a:lnTo>
                        <a:pt x="92" y="52"/>
                      </a:lnTo>
                      <a:lnTo>
                        <a:pt x="112" y="5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63" name="Freeform 159"/>
                <p:cNvSpPr>
                  <a:spLocks/>
                </p:cNvSpPr>
                <p:nvPr/>
              </p:nvSpPr>
              <p:spPr bwMode="auto">
                <a:xfrm>
                  <a:off x="5428790" y="3950264"/>
                  <a:ext cx="22950" cy="25732"/>
                </a:xfrm>
                <a:custGeom>
                  <a:avLst/>
                  <a:gdLst/>
                  <a:ahLst/>
                  <a:cxnLst>
                    <a:cxn ang="0">
                      <a:pos x="28" y="74"/>
                    </a:cxn>
                    <a:cxn ang="0">
                      <a:pos x="14" y="68"/>
                    </a:cxn>
                    <a:cxn ang="0">
                      <a:pos x="2" y="60"/>
                    </a:cxn>
                    <a:cxn ang="0">
                      <a:pos x="0" y="46"/>
                    </a:cxn>
                    <a:cxn ang="0">
                      <a:pos x="16" y="28"/>
                    </a:cxn>
                    <a:cxn ang="0">
                      <a:pos x="24" y="16"/>
                    </a:cxn>
                    <a:cxn ang="0">
                      <a:pos x="42" y="6"/>
                    </a:cxn>
                    <a:cxn ang="0">
                      <a:pos x="58" y="0"/>
                    </a:cxn>
                    <a:cxn ang="0">
                      <a:pos x="66" y="14"/>
                    </a:cxn>
                    <a:cxn ang="0">
                      <a:pos x="64" y="36"/>
                    </a:cxn>
                    <a:cxn ang="0">
                      <a:pos x="52" y="54"/>
                    </a:cxn>
                    <a:cxn ang="0">
                      <a:pos x="28" y="74"/>
                    </a:cxn>
                  </a:cxnLst>
                  <a:rect l="0" t="0" r="r" b="b"/>
                  <a:pathLst>
                    <a:path w="66" h="74">
                      <a:moveTo>
                        <a:pt x="28" y="74"/>
                      </a:moveTo>
                      <a:lnTo>
                        <a:pt x="14" y="68"/>
                      </a:lnTo>
                      <a:lnTo>
                        <a:pt x="2" y="60"/>
                      </a:lnTo>
                      <a:lnTo>
                        <a:pt x="0" y="46"/>
                      </a:lnTo>
                      <a:lnTo>
                        <a:pt x="16" y="28"/>
                      </a:lnTo>
                      <a:lnTo>
                        <a:pt x="24" y="16"/>
                      </a:lnTo>
                      <a:lnTo>
                        <a:pt x="42" y="6"/>
                      </a:lnTo>
                      <a:lnTo>
                        <a:pt x="58" y="0"/>
                      </a:lnTo>
                      <a:lnTo>
                        <a:pt x="66" y="14"/>
                      </a:lnTo>
                      <a:lnTo>
                        <a:pt x="64" y="36"/>
                      </a:lnTo>
                      <a:lnTo>
                        <a:pt x="52" y="54"/>
                      </a:lnTo>
                      <a:lnTo>
                        <a:pt x="28" y="74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64" name="Freeform 160"/>
                <p:cNvSpPr>
                  <a:spLocks/>
                </p:cNvSpPr>
                <p:nvPr/>
              </p:nvSpPr>
              <p:spPr bwMode="auto">
                <a:xfrm>
                  <a:off x="5475386" y="3960001"/>
                  <a:ext cx="22254" cy="22950"/>
                </a:xfrm>
                <a:custGeom>
                  <a:avLst/>
                  <a:gdLst/>
                  <a:ahLst/>
                  <a:cxnLst>
                    <a:cxn ang="0">
                      <a:pos x="62" y="62"/>
                    </a:cxn>
                    <a:cxn ang="0">
                      <a:pos x="64" y="42"/>
                    </a:cxn>
                    <a:cxn ang="0">
                      <a:pos x="62" y="22"/>
                    </a:cxn>
                    <a:cxn ang="0">
                      <a:pos x="54" y="0"/>
                    </a:cxn>
                    <a:cxn ang="0">
                      <a:pos x="40" y="0"/>
                    </a:cxn>
                    <a:cxn ang="0">
                      <a:pos x="24" y="6"/>
                    </a:cxn>
                    <a:cxn ang="0">
                      <a:pos x="18" y="18"/>
                    </a:cxn>
                    <a:cxn ang="0">
                      <a:pos x="4" y="28"/>
                    </a:cxn>
                    <a:cxn ang="0">
                      <a:pos x="0" y="48"/>
                    </a:cxn>
                    <a:cxn ang="0">
                      <a:pos x="24" y="56"/>
                    </a:cxn>
                    <a:cxn ang="0">
                      <a:pos x="40" y="54"/>
                    </a:cxn>
                    <a:cxn ang="0">
                      <a:pos x="48" y="66"/>
                    </a:cxn>
                    <a:cxn ang="0">
                      <a:pos x="62" y="62"/>
                    </a:cxn>
                  </a:cxnLst>
                  <a:rect l="0" t="0" r="r" b="b"/>
                  <a:pathLst>
                    <a:path w="64" h="66">
                      <a:moveTo>
                        <a:pt x="62" y="62"/>
                      </a:moveTo>
                      <a:lnTo>
                        <a:pt x="64" y="42"/>
                      </a:lnTo>
                      <a:lnTo>
                        <a:pt x="62" y="22"/>
                      </a:lnTo>
                      <a:lnTo>
                        <a:pt x="54" y="0"/>
                      </a:lnTo>
                      <a:lnTo>
                        <a:pt x="40" y="0"/>
                      </a:lnTo>
                      <a:lnTo>
                        <a:pt x="24" y="6"/>
                      </a:lnTo>
                      <a:lnTo>
                        <a:pt x="18" y="18"/>
                      </a:lnTo>
                      <a:lnTo>
                        <a:pt x="4" y="28"/>
                      </a:lnTo>
                      <a:lnTo>
                        <a:pt x="0" y="48"/>
                      </a:lnTo>
                      <a:lnTo>
                        <a:pt x="24" y="56"/>
                      </a:lnTo>
                      <a:lnTo>
                        <a:pt x="40" y="54"/>
                      </a:lnTo>
                      <a:lnTo>
                        <a:pt x="48" y="66"/>
                      </a:lnTo>
                      <a:lnTo>
                        <a:pt x="62" y="6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65" name="Freeform 161"/>
                <p:cNvSpPr>
                  <a:spLocks/>
                </p:cNvSpPr>
                <p:nvPr/>
              </p:nvSpPr>
              <p:spPr bwMode="auto">
                <a:xfrm>
                  <a:off x="5439222" y="4002423"/>
                  <a:ext cx="20168" cy="26427"/>
                </a:xfrm>
                <a:custGeom>
                  <a:avLst/>
                  <a:gdLst/>
                  <a:ahLst/>
                  <a:cxnLst>
                    <a:cxn ang="0">
                      <a:pos x="42" y="68"/>
                    </a:cxn>
                    <a:cxn ang="0">
                      <a:pos x="50" y="46"/>
                    </a:cxn>
                    <a:cxn ang="0">
                      <a:pos x="58" y="30"/>
                    </a:cxn>
                    <a:cxn ang="0">
                      <a:pos x="52" y="10"/>
                    </a:cxn>
                    <a:cxn ang="0">
                      <a:pos x="32" y="0"/>
                    </a:cxn>
                    <a:cxn ang="0">
                      <a:pos x="14" y="8"/>
                    </a:cxn>
                    <a:cxn ang="0">
                      <a:pos x="0" y="20"/>
                    </a:cxn>
                    <a:cxn ang="0">
                      <a:pos x="6" y="44"/>
                    </a:cxn>
                    <a:cxn ang="0">
                      <a:pos x="8" y="62"/>
                    </a:cxn>
                    <a:cxn ang="0">
                      <a:pos x="20" y="76"/>
                    </a:cxn>
                    <a:cxn ang="0">
                      <a:pos x="42" y="68"/>
                    </a:cxn>
                  </a:cxnLst>
                  <a:rect l="0" t="0" r="r" b="b"/>
                  <a:pathLst>
                    <a:path w="58" h="76">
                      <a:moveTo>
                        <a:pt x="42" y="68"/>
                      </a:moveTo>
                      <a:lnTo>
                        <a:pt x="50" y="46"/>
                      </a:lnTo>
                      <a:lnTo>
                        <a:pt x="58" y="30"/>
                      </a:lnTo>
                      <a:lnTo>
                        <a:pt x="52" y="10"/>
                      </a:lnTo>
                      <a:lnTo>
                        <a:pt x="32" y="0"/>
                      </a:lnTo>
                      <a:lnTo>
                        <a:pt x="14" y="8"/>
                      </a:lnTo>
                      <a:lnTo>
                        <a:pt x="0" y="20"/>
                      </a:lnTo>
                      <a:lnTo>
                        <a:pt x="6" y="44"/>
                      </a:lnTo>
                      <a:lnTo>
                        <a:pt x="8" y="62"/>
                      </a:lnTo>
                      <a:lnTo>
                        <a:pt x="20" y="76"/>
                      </a:lnTo>
                      <a:lnTo>
                        <a:pt x="42" y="6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66" name="Freeform 162"/>
                <p:cNvSpPr>
                  <a:spLocks/>
                </p:cNvSpPr>
                <p:nvPr/>
              </p:nvSpPr>
              <p:spPr bwMode="auto">
                <a:xfrm>
                  <a:off x="5583875" y="4037890"/>
                  <a:ext cx="45204" cy="68154"/>
                </a:xfrm>
                <a:custGeom>
                  <a:avLst/>
                  <a:gdLst/>
                  <a:ahLst/>
                  <a:cxnLst>
                    <a:cxn ang="0">
                      <a:pos x="112" y="194"/>
                    </a:cxn>
                    <a:cxn ang="0">
                      <a:pos x="122" y="176"/>
                    </a:cxn>
                    <a:cxn ang="0">
                      <a:pos x="118" y="152"/>
                    </a:cxn>
                    <a:cxn ang="0">
                      <a:pos x="128" y="136"/>
                    </a:cxn>
                    <a:cxn ang="0">
                      <a:pos x="130" y="124"/>
                    </a:cxn>
                    <a:cxn ang="0">
                      <a:pos x="114" y="120"/>
                    </a:cxn>
                    <a:cxn ang="0">
                      <a:pos x="100" y="120"/>
                    </a:cxn>
                    <a:cxn ang="0">
                      <a:pos x="78" y="118"/>
                    </a:cxn>
                    <a:cxn ang="0">
                      <a:pos x="72" y="106"/>
                    </a:cxn>
                    <a:cxn ang="0">
                      <a:pos x="72" y="88"/>
                    </a:cxn>
                    <a:cxn ang="0">
                      <a:pos x="62" y="60"/>
                    </a:cxn>
                    <a:cxn ang="0">
                      <a:pos x="44" y="40"/>
                    </a:cxn>
                    <a:cxn ang="0">
                      <a:pos x="48" y="26"/>
                    </a:cxn>
                    <a:cxn ang="0">
                      <a:pos x="62" y="26"/>
                    </a:cxn>
                    <a:cxn ang="0">
                      <a:pos x="68" y="16"/>
                    </a:cxn>
                    <a:cxn ang="0">
                      <a:pos x="60" y="4"/>
                    </a:cxn>
                    <a:cxn ang="0">
                      <a:pos x="40" y="0"/>
                    </a:cxn>
                    <a:cxn ang="0">
                      <a:pos x="32" y="20"/>
                    </a:cxn>
                    <a:cxn ang="0">
                      <a:pos x="20" y="14"/>
                    </a:cxn>
                    <a:cxn ang="0">
                      <a:pos x="2" y="14"/>
                    </a:cxn>
                    <a:cxn ang="0">
                      <a:pos x="0" y="30"/>
                    </a:cxn>
                    <a:cxn ang="0">
                      <a:pos x="4" y="46"/>
                    </a:cxn>
                    <a:cxn ang="0">
                      <a:pos x="0" y="64"/>
                    </a:cxn>
                    <a:cxn ang="0">
                      <a:pos x="6" y="86"/>
                    </a:cxn>
                    <a:cxn ang="0">
                      <a:pos x="28" y="98"/>
                    </a:cxn>
                    <a:cxn ang="0">
                      <a:pos x="44" y="110"/>
                    </a:cxn>
                    <a:cxn ang="0">
                      <a:pos x="36" y="128"/>
                    </a:cxn>
                    <a:cxn ang="0">
                      <a:pos x="30" y="144"/>
                    </a:cxn>
                    <a:cxn ang="0">
                      <a:pos x="32" y="160"/>
                    </a:cxn>
                    <a:cxn ang="0">
                      <a:pos x="58" y="160"/>
                    </a:cxn>
                    <a:cxn ang="0">
                      <a:pos x="78" y="160"/>
                    </a:cxn>
                    <a:cxn ang="0">
                      <a:pos x="64" y="172"/>
                    </a:cxn>
                    <a:cxn ang="0">
                      <a:pos x="52" y="194"/>
                    </a:cxn>
                    <a:cxn ang="0">
                      <a:pos x="72" y="196"/>
                    </a:cxn>
                    <a:cxn ang="0">
                      <a:pos x="94" y="192"/>
                    </a:cxn>
                    <a:cxn ang="0">
                      <a:pos x="112" y="194"/>
                    </a:cxn>
                  </a:cxnLst>
                  <a:rect l="0" t="0" r="r" b="b"/>
                  <a:pathLst>
                    <a:path w="130" h="196">
                      <a:moveTo>
                        <a:pt x="112" y="194"/>
                      </a:moveTo>
                      <a:lnTo>
                        <a:pt x="122" y="176"/>
                      </a:lnTo>
                      <a:lnTo>
                        <a:pt x="118" y="152"/>
                      </a:lnTo>
                      <a:lnTo>
                        <a:pt x="128" y="136"/>
                      </a:lnTo>
                      <a:lnTo>
                        <a:pt x="130" y="124"/>
                      </a:lnTo>
                      <a:lnTo>
                        <a:pt x="114" y="120"/>
                      </a:lnTo>
                      <a:lnTo>
                        <a:pt x="100" y="120"/>
                      </a:lnTo>
                      <a:lnTo>
                        <a:pt x="78" y="118"/>
                      </a:lnTo>
                      <a:lnTo>
                        <a:pt x="72" y="106"/>
                      </a:lnTo>
                      <a:lnTo>
                        <a:pt x="72" y="88"/>
                      </a:lnTo>
                      <a:lnTo>
                        <a:pt x="62" y="60"/>
                      </a:lnTo>
                      <a:lnTo>
                        <a:pt x="44" y="40"/>
                      </a:lnTo>
                      <a:lnTo>
                        <a:pt x="48" y="26"/>
                      </a:lnTo>
                      <a:lnTo>
                        <a:pt x="62" y="26"/>
                      </a:lnTo>
                      <a:lnTo>
                        <a:pt x="68" y="16"/>
                      </a:lnTo>
                      <a:lnTo>
                        <a:pt x="60" y="4"/>
                      </a:lnTo>
                      <a:lnTo>
                        <a:pt x="40" y="0"/>
                      </a:lnTo>
                      <a:lnTo>
                        <a:pt x="32" y="20"/>
                      </a:lnTo>
                      <a:lnTo>
                        <a:pt x="20" y="14"/>
                      </a:lnTo>
                      <a:lnTo>
                        <a:pt x="2" y="14"/>
                      </a:lnTo>
                      <a:lnTo>
                        <a:pt x="0" y="30"/>
                      </a:lnTo>
                      <a:lnTo>
                        <a:pt x="4" y="46"/>
                      </a:lnTo>
                      <a:lnTo>
                        <a:pt x="0" y="64"/>
                      </a:lnTo>
                      <a:lnTo>
                        <a:pt x="6" y="86"/>
                      </a:lnTo>
                      <a:lnTo>
                        <a:pt x="28" y="98"/>
                      </a:lnTo>
                      <a:lnTo>
                        <a:pt x="44" y="110"/>
                      </a:lnTo>
                      <a:lnTo>
                        <a:pt x="36" y="128"/>
                      </a:lnTo>
                      <a:lnTo>
                        <a:pt x="30" y="144"/>
                      </a:lnTo>
                      <a:lnTo>
                        <a:pt x="32" y="160"/>
                      </a:lnTo>
                      <a:lnTo>
                        <a:pt x="58" y="160"/>
                      </a:lnTo>
                      <a:lnTo>
                        <a:pt x="78" y="160"/>
                      </a:lnTo>
                      <a:lnTo>
                        <a:pt x="64" y="172"/>
                      </a:lnTo>
                      <a:lnTo>
                        <a:pt x="52" y="194"/>
                      </a:lnTo>
                      <a:lnTo>
                        <a:pt x="72" y="196"/>
                      </a:lnTo>
                      <a:lnTo>
                        <a:pt x="94" y="192"/>
                      </a:lnTo>
                      <a:lnTo>
                        <a:pt x="112" y="194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67" name="Freeform 163"/>
                <p:cNvSpPr>
                  <a:spLocks/>
                </p:cNvSpPr>
                <p:nvPr/>
              </p:nvSpPr>
              <p:spPr bwMode="auto">
                <a:xfrm>
                  <a:off x="5615866" y="4043454"/>
                  <a:ext cx="30600" cy="34077"/>
                </a:xfrm>
                <a:custGeom>
                  <a:avLst/>
                  <a:gdLst/>
                  <a:ahLst/>
                  <a:cxnLst>
                    <a:cxn ang="0">
                      <a:pos x="52" y="98"/>
                    </a:cxn>
                    <a:cxn ang="0">
                      <a:pos x="68" y="84"/>
                    </a:cxn>
                    <a:cxn ang="0">
                      <a:pos x="80" y="76"/>
                    </a:cxn>
                    <a:cxn ang="0">
                      <a:pos x="78" y="62"/>
                    </a:cxn>
                    <a:cxn ang="0">
                      <a:pos x="88" y="46"/>
                    </a:cxn>
                    <a:cxn ang="0">
                      <a:pos x="82" y="30"/>
                    </a:cxn>
                    <a:cxn ang="0">
                      <a:pos x="62" y="18"/>
                    </a:cxn>
                    <a:cxn ang="0">
                      <a:pos x="42" y="18"/>
                    </a:cxn>
                    <a:cxn ang="0">
                      <a:pos x="30" y="20"/>
                    </a:cxn>
                    <a:cxn ang="0">
                      <a:pos x="14" y="0"/>
                    </a:cxn>
                    <a:cxn ang="0">
                      <a:pos x="0" y="12"/>
                    </a:cxn>
                    <a:cxn ang="0">
                      <a:pos x="8" y="28"/>
                    </a:cxn>
                    <a:cxn ang="0">
                      <a:pos x="18" y="34"/>
                    </a:cxn>
                    <a:cxn ang="0">
                      <a:pos x="18" y="60"/>
                    </a:cxn>
                    <a:cxn ang="0">
                      <a:pos x="24" y="76"/>
                    </a:cxn>
                    <a:cxn ang="0">
                      <a:pos x="36" y="82"/>
                    </a:cxn>
                    <a:cxn ang="0">
                      <a:pos x="52" y="98"/>
                    </a:cxn>
                  </a:cxnLst>
                  <a:rect l="0" t="0" r="r" b="b"/>
                  <a:pathLst>
                    <a:path w="88" h="98">
                      <a:moveTo>
                        <a:pt x="52" y="98"/>
                      </a:moveTo>
                      <a:lnTo>
                        <a:pt x="68" y="84"/>
                      </a:lnTo>
                      <a:lnTo>
                        <a:pt x="80" y="76"/>
                      </a:lnTo>
                      <a:lnTo>
                        <a:pt x="78" y="62"/>
                      </a:lnTo>
                      <a:lnTo>
                        <a:pt x="88" y="46"/>
                      </a:lnTo>
                      <a:lnTo>
                        <a:pt x="82" y="30"/>
                      </a:lnTo>
                      <a:lnTo>
                        <a:pt x="62" y="18"/>
                      </a:lnTo>
                      <a:lnTo>
                        <a:pt x="42" y="18"/>
                      </a:lnTo>
                      <a:lnTo>
                        <a:pt x="30" y="20"/>
                      </a:lnTo>
                      <a:lnTo>
                        <a:pt x="14" y="0"/>
                      </a:lnTo>
                      <a:lnTo>
                        <a:pt x="0" y="12"/>
                      </a:lnTo>
                      <a:lnTo>
                        <a:pt x="8" y="28"/>
                      </a:lnTo>
                      <a:lnTo>
                        <a:pt x="18" y="34"/>
                      </a:lnTo>
                      <a:lnTo>
                        <a:pt x="18" y="60"/>
                      </a:lnTo>
                      <a:lnTo>
                        <a:pt x="24" y="76"/>
                      </a:lnTo>
                      <a:lnTo>
                        <a:pt x="36" y="82"/>
                      </a:lnTo>
                      <a:lnTo>
                        <a:pt x="52" y="9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68" name="Freeform 164"/>
                <p:cNvSpPr>
                  <a:spLocks/>
                </p:cNvSpPr>
                <p:nvPr/>
              </p:nvSpPr>
              <p:spPr bwMode="auto">
                <a:xfrm>
                  <a:off x="5476081" y="3937746"/>
                  <a:ext cx="15300" cy="14605"/>
                </a:xfrm>
                <a:custGeom>
                  <a:avLst/>
                  <a:gdLst/>
                  <a:ahLst/>
                  <a:cxnLst>
                    <a:cxn ang="0">
                      <a:pos x="32" y="34"/>
                    </a:cxn>
                    <a:cxn ang="0">
                      <a:pos x="44" y="24"/>
                    </a:cxn>
                    <a:cxn ang="0">
                      <a:pos x="36" y="12"/>
                    </a:cxn>
                    <a:cxn ang="0">
                      <a:pos x="12" y="0"/>
                    </a:cxn>
                    <a:cxn ang="0">
                      <a:pos x="2" y="8"/>
                    </a:cxn>
                    <a:cxn ang="0">
                      <a:pos x="0" y="34"/>
                    </a:cxn>
                    <a:cxn ang="0">
                      <a:pos x="12" y="42"/>
                    </a:cxn>
                    <a:cxn ang="0">
                      <a:pos x="32" y="34"/>
                    </a:cxn>
                  </a:cxnLst>
                  <a:rect l="0" t="0" r="r" b="b"/>
                  <a:pathLst>
                    <a:path w="44" h="42">
                      <a:moveTo>
                        <a:pt x="32" y="34"/>
                      </a:moveTo>
                      <a:lnTo>
                        <a:pt x="44" y="24"/>
                      </a:lnTo>
                      <a:lnTo>
                        <a:pt x="36" y="12"/>
                      </a:lnTo>
                      <a:lnTo>
                        <a:pt x="12" y="0"/>
                      </a:lnTo>
                      <a:lnTo>
                        <a:pt x="2" y="8"/>
                      </a:lnTo>
                      <a:lnTo>
                        <a:pt x="0" y="34"/>
                      </a:lnTo>
                      <a:lnTo>
                        <a:pt x="12" y="42"/>
                      </a:lnTo>
                      <a:lnTo>
                        <a:pt x="32" y="34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750" name="Eastern Samar"/>
              <p:cNvGrpSpPr/>
              <p:nvPr/>
            </p:nvGrpSpPr>
            <p:grpSpPr>
              <a:xfrm>
                <a:off x="6384877" y="3821606"/>
                <a:ext cx="255925" cy="579309"/>
                <a:chOff x="5716010" y="3821606"/>
                <a:chExt cx="255925" cy="579309"/>
              </a:xfrm>
              <a:grpFill/>
            </p:grpSpPr>
            <p:sp>
              <p:nvSpPr>
                <p:cNvPr id="756" name="Freeform 165"/>
                <p:cNvSpPr>
                  <a:spLocks/>
                </p:cNvSpPr>
                <p:nvPr/>
              </p:nvSpPr>
              <p:spPr bwMode="auto">
                <a:xfrm>
                  <a:off x="5716010" y="3821606"/>
                  <a:ext cx="184294" cy="436045"/>
                </a:xfrm>
                <a:custGeom>
                  <a:avLst/>
                  <a:gdLst/>
                  <a:ahLst/>
                  <a:cxnLst>
                    <a:cxn ang="0">
                      <a:pos x="422" y="1160"/>
                    </a:cxn>
                    <a:cxn ang="0">
                      <a:pos x="436" y="1104"/>
                    </a:cxn>
                    <a:cxn ang="0">
                      <a:pos x="492" y="1052"/>
                    </a:cxn>
                    <a:cxn ang="0">
                      <a:pos x="526" y="1014"/>
                    </a:cxn>
                    <a:cxn ang="0">
                      <a:pos x="510" y="976"/>
                    </a:cxn>
                    <a:cxn ang="0">
                      <a:pos x="438" y="920"/>
                    </a:cxn>
                    <a:cxn ang="0">
                      <a:pos x="404" y="844"/>
                    </a:cxn>
                    <a:cxn ang="0">
                      <a:pos x="366" y="764"/>
                    </a:cxn>
                    <a:cxn ang="0">
                      <a:pos x="328" y="722"/>
                    </a:cxn>
                    <a:cxn ang="0">
                      <a:pos x="376" y="688"/>
                    </a:cxn>
                    <a:cxn ang="0">
                      <a:pos x="380" y="640"/>
                    </a:cxn>
                    <a:cxn ang="0">
                      <a:pos x="356" y="588"/>
                    </a:cxn>
                    <a:cxn ang="0">
                      <a:pos x="346" y="516"/>
                    </a:cxn>
                    <a:cxn ang="0">
                      <a:pos x="316" y="472"/>
                    </a:cxn>
                    <a:cxn ang="0">
                      <a:pos x="314" y="420"/>
                    </a:cxn>
                    <a:cxn ang="0">
                      <a:pos x="346" y="344"/>
                    </a:cxn>
                    <a:cxn ang="0">
                      <a:pos x="384" y="292"/>
                    </a:cxn>
                    <a:cxn ang="0">
                      <a:pos x="378" y="260"/>
                    </a:cxn>
                    <a:cxn ang="0">
                      <a:pos x="374" y="222"/>
                    </a:cxn>
                    <a:cxn ang="0">
                      <a:pos x="318" y="222"/>
                    </a:cxn>
                    <a:cxn ang="0">
                      <a:pos x="344" y="190"/>
                    </a:cxn>
                    <a:cxn ang="0">
                      <a:pos x="366" y="158"/>
                    </a:cxn>
                    <a:cxn ang="0">
                      <a:pos x="380" y="124"/>
                    </a:cxn>
                    <a:cxn ang="0">
                      <a:pos x="344" y="118"/>
                    </a:cxn>
                    <a:cxn ang="0">
                      <a:pos x="216" y="88"/>
                    </a:cxn>
                    <a:cxn ang="0">
                      <a:pos x="128" y="16"/>
                    </a:cxn>
                    <a:cxn ang="0">
                      <a:pos x="46" y="34"/>
                    </a:cxn>
                    <a:cxn ang="0">
                      <a:pos x="12" y="98"/>
                    </a:cxn>
                    <a:cxn ang="0">
                      <a:pos x="0" y="258"/>
                    </a:cxn>
                    <a:cxn ang="0">
                      <a:pos x="30" y="366"/>
                    </a:cxn>
                    <a:cxn ang="0">
                      <a:pos x="94" y="348"/>
                    </a:cxn>
                    <a:cxn ang="0">
                      <a:pos x="128" y="454"/>
                    </a:cxn>
                    <a:cxn ang="0">
                      <a:pos x="146" y="660"/>
                    </a:cxn>
                    <a:cxn ang="0">
                      <a:pos x="120" y="818"/>
                    </a:cxn>
                    <a:cxn ang="0">
                      <a:pos x="146" y="900"/>
                    </a:cxn>
                    <a:cxn ang="0">
                      <a:pos x="182" y="970"/>
                    </a:cxn>
                    <a:cxn ang="0">
                      <a:pos x="136" y="1188"/>
                    </a:cxn>
                    <a:cxn ang="0">
                      <a:pos x="136" y="1206"/>
                    </a:cxn>
                    <a:cxn ang="0">
                      <a:pos x="194" y="1192"/>
                    </a:cxn>
                    <a:cxn ang="0">
                      <a:pos x="244" y="1224"/>
                    </a:cxn>
                    <a:cxn ang="0">
                      <a:pos x="310" y="1250"/>
                    </a:cxn>
                    <a:cxn ang="0">
                      <a:pos x="370" y="1206"/>
                    </a:cxn>
                    <a:cxn ang="0">
                      <a:pos x="378" y="1248"/>
                    </a:cxn>
                    <a:cxn ang="0">
                      <a:pos x="404" y="1208"/>
                    </a:cxn>
                  </a:cxnLst>
                  <a:rect l="0" t="0" r="r" b="b"/>
                  <a:pathLst>
                    <a:path w="530" h="1254">
                      <a:moveTo>
                        <a:pt x="396" y="1188"/>
                      </a:moveTo>
                      <a:lnTo>
                        <a:pt x="408" y="1172"/>
                      </a:lnTo>
                      <a:lnTo>
                        <a:pt x="422" y="1160"/>
                      </a:lnTo>
                      <a:lnTo>
                        <a:pt x="422" y="1134"/>
                      </a:lnTo>
                      <a:lnTo>
                        <a:pt x="436" y="1122"/>
                      </a:lnTo>
                      <a:lnTo>
                        <a:pt x="436" y="1104"/>
                      </a:lnTo>
                      <a:lnTo>
                        <a:pt x="440" y="1086"/>
                      </a:lnTo>
                      <a:lnTo>
                        <a:pt x="458" y="1084"/>
                      </a:lnTo>
                      <a:lnTo>
                        <a:pt x="492" y="1052"/>
                      </a:lnTo>
                      <a:lnTo>
                        <a:pt x="506" y="1038"/>
                      </a:lnTo>
                      <a:lnTo>
                        <a:pt x="508" y="1020"/>
                      </a:lnTo>
                      <a:lnTo>
                        <a:pt x="526" y="1014"/>
                      </a:lnTo>
                      <a:lnTo>
                        <a:pt x="530" y="998"/>
                      </a:lnTo>
                      <a:lnTo>
                        <a:pt x="526" y="980"/>
                      </a:lnTo>
                      <a:lnTo>
                        <a:pt x="510" y="976"/>
                      </a:lnTo>
                      <a:lnTo>
                        <a:pt x="488" y="948"/>
                      </a:lnTo>
                      <a:lnTo>
                        <a:pt x="454" y="944"/>
                      </a:lnTo>
                      <a:lnTo>
                        <a:pt x="438" y="920"/>
                      </a:lnTo>
                      <a:lnTo>
                        <a:pt x="432" y="890"/>
                      </a:lnTo>
                      <a:lnTo>
                        <a:pt x="416" y="880"/>
                      </a:lnTo>
                      <a:lnTo>
                        <a:pt x="404" y="844"/>
                      </a:lnTo>
                      <a:lnTo>
                        <a:pt x="386" y="816"/>
                      </a:lnTo>
                      <a:lnTo>
                        <a:pt x="362" y="796"/>
                      </a:lnTo>
                      <a:lnTo>
                        <a:pt x="366" y="764"/>
                      </a:lnTo>
                      <a:lnTo>
                        <a:pt x="358" y="744"/>
                      </a:lnTo>
                      <a:lnTo>
                        <a:pt x="328" y="744"/>
                      </a:lnTo>
                      <a:lnTo>
                        <a:pt x="328" y="722"/>
                      </a:lnTo>
                      <a:lnTo>
                        <a:pt x="336" y="704"/>
                      </a:lnTo>
                      <a:lnTo>
                        <a:pt x="350" y="690"/>
                      </a:lnTo>
                      <a:lnTo>
                        <a:pt x="376" y="688"/>
                      </a:lnTo>
                      <a:lnTo>
                        <a:pt x="394" y="678"/>
                      </a:lnTo>
                      <a:lnTo>
                        <a:pt x="394" y="656"/>
                      </a:lnTo>
                      <a:lnTo>
                        <a:pt x="380" y="640"/>
                      </a:lnTo>
                      <a:lnTo>
                        <a:pt x="366" y="634"/>
                      </a:lnTo>
                      <a:lnTo>
                        <a:pt x="362" y="612"/>
                      </a:lnTo>
                      <a:lnTo>
                        <a:pt x="356" y="588"/>
                      </a:lnTo>
                      <a:lnTo>
                        <a:pt x="366" y="554"/>
                      </a:lnTo>
                      <a:lnTo>
                        <a:pt x="368" y="526"/>
                      </a:lnTo>
                      <a:lnTo>
                        <a:pt x="346" y="516"/>
                      </a:lnTo>
                      <a:lnTo>
                        <a:pt x="322" y="502"/>
                      </a:lnTo>
                      <a:lnTo>
                        <a:pt x="322" y="484"/>
                      </a:lnTo>
                      <a:lnTo>
                        <a:pt x="316" y="472"/>
                      </a:lnTo>
                      <a:lnTo>
                        <a:pt x="330" y="462"/>
                      </a:lnTo>
                      <a:lnTo>
                        <a:pt x="318" y="440"/>
                      </a:lnTo>
                      <a:lnTo>
                        <a:pt x="314" y="420"/>
                      </a:lnTo>
                      <a:lnTo>
                        <a:pt x="320" y="390"/>
                      </a:lnTo>
                      <a:lnTo>
                        <a:pt x="326" y="370"/>
                      </a:lnTo>
                      <a:lnTo>
                        <a:pt x="346" y="344"/>
                      </a:lnTo>
                      <a:lnTo>
                        <a:pt x="356" y="324"/>
                      </a:lnTo>
                      <a:lnTo>
                        <a:pt x="362" y="304"/>
                      </a:lnTo>
                      <a:lnTo>
                        <a:pt x="384" y="292"/>
                      </a:lnTo>
                      <a:lnTo>
                        <a:pt x="398" y="282"/>
                      </a:lnTo>
                      <a:lnTo>
                        <a:pt x="390" y="262"/>
                      </a:lnTo>
                      <a:lnTo>
                        <a:pt x="378" y="260"/>
                      </a:lnTo>
                      <a:lnTo>
                        <a:pt x="378" y="248"/>
                      </a:lnTo>
                      <a:lnTo>
                        <a:pt x="386" y="236"/>
                      </a:lnTo>
                      <a:lnTo>
                        <a:pt x="374" y="222"/>
                      </a:lnTo>
                      <a:lnTo>
                        <a:pt x="354" y="230"/>
                      </a:lnTo>
                      <a:lnTo>
                        <a:pt x="332" y="234"/>
                      </a:lnTo>
                      <a:lnTo>
                        <a:pt x="318" y="222"/>
                      </a:lnTo>
                      <a:lnTo>
                        <a:pt x="320" y="202"/>
                      </a:lnTo>
                      <a:lnTo>
                        <a:pt x="328" y="190"/>
                      </a:lnTo>
                      <a:lnTo>
                        <a:pt x="344" y="190"/>
                      </a:lnTo>
                      <a:lnTo>
                        <a:pt x="360" y="188"/>
                      </a:lnTo>
                      <a:lnTo>
                        <a:pt x="360" y="172"/>
                      </a:lnTo>
                      <a:lnTo>
                        <a:pt x="366" y="158"/>
                      </a:lnTo>
                      <a:lnTo>
                        <a:pt x="398" y="156"/>
                      </a:lnTo>
                      <a:lnTo>
                        <a:pt x="406" y="134"/>
                      </a:lnTo>
                      <a:lnTo>
                        <a:pt x="380" y="124"/>
                      </a:lnTo>
                      <a:lnTo>
                        <a:pt x="362" y="102"/>
                      </a:lnTo>
                      <a:lnTo>
                        <a:pt x="340" y="84"/>
                      </a:lnTo>
                      <a:lnTo>
                        <a:pt x="344" y="118"/>
                      </a:lnTo>
                      <a:lnTo>
                        <a:pt x="272" y="80"/>
                      </a:lnTo>
                      <a:lnTo>
                        <a:pt x="248" y="86"/>
                      </a:lnTo>
                      <a:lnTo>
                        <a:pt x="216" y="88"/>
                      </a:lnTo>
                      <a:lnTo>
                        <a:pt x="176" y="66"/>
                      </a:lnTo>
                      <a:lnTo>
                        <a:pt x="148" y="48"/>
                      </a:lnTo>
                      <a:lnTo>
                        <a:pt x="128" y="16"/>
                      </a:lnTo>
                      <a:lnTo>
                        <a:pt x="96" y="0"/>
                      </a:lnTo>
                      <a:lnTo>
                        <a:pt x="78" y="2"/>
                      </a:lnTo>
                      <a:lnTo>
                        <a:pt x="46" y="34"/>
                      </a:lnTo>
                      <a:lnTo>
                        <a:pt x="22" y="62"/>
                      </a:lnTo>
                      <a:lnTo>
                        <a:pt x="2" y="76"/>
                      </a:lnTo>
                      <a:lnTo>
                        <a:pt x="12" y="98"/>
                      </a:lnTo>
                      <a:lnTo>
                        <a:pt x="10" y="188"/>
                      </a:lnTo>
                      <a:lnTo>
                        <a:pt x="8" y="224"/>
                      </a:lnTo>
                      <a:lnTo>
                        <a:pt x="0" y="258"/>
                      </a:lnTo>
                      <a:lnTo>
                        <a:pt x="2" y="328"/>
                      </a:lnTo>
                      <a:lnTo>
                        <a:pt x="12" y="358"/>
                      </a:lnTo>
                      <a:lnTo>
                        <a:pt x="30" y="366"/>
                      </a:lnTo>
                      <a:lnTo>
                        <a:pt x="56" y="368"/>
                      </a:lnTo>
                      <a:lnTo>
                        <a:pt x="76" y="348"/>
                      </a:lnTo>
                      <a:lnTo>
                        <a:pt x="94" y="348"/>
                      </a:lnTo>
                      <a:lnTo>
                        <a:pt x="112" y="376"/>
                      </a:lnTo>
                      <a:lnTo>
                        <a:pt x="130" y="434"/>
                      </a:lnTo>
                      <a:lnTo>
                        <a:pt x="128" y="454"/>
                      </a:lnTo>
                      <a:lnTo>
                        <a:pt x="146" y="520"/>
                      </a:lnTo>
                      <a:lnTo>
                        <a:pt x="154" y="610"/>
                      </a:lnTo>
                      <a:lnTo>
                        <a:pt x="146" y="660"/>
                      </a:lnTo>
                      <a:lnTo>
                        <a:pt x="136" y="700"/>
                      </a:lnTo>
                      <a:lnTo>
                        <a:pt x="124" y="748"/>
                      </a:lnTo>
                      <a:lnTo>
                        <a:pt x="120" y="818"/>
                      </a:lnTo>
                      <a:lnTo>
                        <a:pt x="120" y="840"/>
                      </a:lnTo>
                      <a:lnTo>
                        <a:pt x="124" y="880"/>
                      </a:lnTo>
                      <a:lnTo>
                        <a:pt x="146" y="900"/>
                      </a:lnTo>
                      <a:lnTo>
                        <a:pt x="166" y="910"/>
                      </a:lnTo>
                      <a:lnTo>
                        <a:pt x="186" y="932"/>
                      </a:lnTo>
                      <a:lnTo>
                        <a:pt x="182" y="970"/>
                      </a:lnTo>
                      <a:lnTo>
                        <a:pt x="164" y="1030"/>
                      </a:lnTo>
                      <a:lnTo>
                        <a:pt x="162" y="1058"/>
                      </a:lnTo>
                      <a:lnTo>
                        <a:pt x="136" y="1188"/>
                      </a:lnTo>
                      <a:lnTo>
                        <a:pt x="106" y="1248"/>
                      </a:lnTo>
                      <a:lnTo>
                        <a:pt x="132" y="1224"/>
                      </a:lnTo>
                      <a:lnTo>
                        <a:pt x="136" y="1206"/>
                      </a:lnTo>
                      <a:lnTo>
                        <a:pt x="156" y="1204"/>
                      </a:lnTo>
                      <a:lnTo>
                        <a:pt x="172" y="1192"/>
                      </a:lnTo>
                      <a:lnTo>
                        <a:pt x="194" y="1192"/>
                      </a:lnTo>
                      <a:lnTo>
                        <a:pt x="204" y="1226"/>
                      </a:lnTo>
                      <a:lnTo>
                        <a:pt x="230" y="1234"/>
                      </a:lnTo>
                      <a:lnTo>
                        <a:pt x="244" y="1224"/>
                      </a:lnTo>
                      <a:lnTo>
                        <a:pt x="266" y="1240"/>
                      </a:lnTo>
                      <a:lnTo>
                        <a:pt x="280" y="1250"/>
                      </a:lnTo>
                      <a:lnTo>
                        <a:pt x="310" y="1250"/>
                      </a:lnTo>
                      <a:lnTo>
                        <a:pt x="336" y="1246"/>
                      </a:lnTo>
                      <a:lnTo>
                        <a:pt x="352" y="1224"/>
                      </a:lnTo>
                      <a:lnTo>
                        <a:pt x="370" y="1206"/>
                      </a:lnTo>
                      <a:lnTo>
                        <a:pt x="390" y="1216"/>
                      </a:lnTo>
                      <a:lnTo>
                        <a:pt x="370" y="1232"/>
                      </a:lnTo>
                      <a:lnTo>
                        <a:pt x="378" y="1248"/>
                      </a:lnTo>
                      <a:lnTo>
                        <a:pt x="404" y="1254"/>
                      </a:lnTo>
                      <a:lnTo>
                        <a:pt x="402" y="1224"/>
                      </a:lnTo>
                      <a:lnTo>
                        <a:pt x="404" y="1208"/>
                      </a:lnTo>
                      <a:lnTo>
                        <a:pt x="388" y="1198"/>
                      </a:lnTo>
                      <a:lnTo>
                        <a:pt x="396" y="118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57" name="Freeform 166"/>
                <p:cNvSpPr>
                  <a:spLocks/>
                </p:cNvSpPr>
                <p:nvPr/>
              </p:nvSpPr>
              <p:spPr bwMode="auto">
                <a:xfrm>
                  <a:off x="5862055" y="4215229"/>
                  <a:ext cx="77891" cy="66763"/>
                </a:xfrm>
                <a:custGeom>
                  <a:avLst/>
                  <a:gdLst/>
                  <a:ahLst/>
                  <a:cxnLst>
                    <a:cxn ang="0">
                      <a:pos x="206" y="190"/>
                    </a:cxn>
                    <a:cxn ang="0">
                      <a:pos x="214" y="172"/>
                    </a:cxn>
                    <a:cxn ang="0">
                      <a:pos x="224" y="162"/>
                    </a:cxn>
                    <a:cxn ang="0">
                      <a:pos x="212" y="144"/>
                    </a:cxn>
                    <a:cxn ang="0">
                      <a:pos x="190" y="124"/>
                    </a:cxn>
                    <a:cxn ang="0">
                      <a:pos x="180" y="106"/>
                    </a:cxn>
                    <a:cxn ang="0">
                      <a:pos x="158" y="88"/>
                    </a:cxn>
                    <a:cxn ang="0">
                      <a:pos x="158" y="68"/>
                    </a:cxn>
                    <a:cxn ang="0">
                      <a:pos x="158" y="42"/>
                    </a:cxn>
                    <a:cxn ang="0">
                      <a:pos x="144" y="24"/>
                    </a:cxn>
                    <a:cxn ang="0">
                      <a:pos x="124" y="4"/>
                    </a:cxn>
                    <a:cxn ang="0">
                      <a:pos x="100" y="0"/>
                    </a:cxn>
                    <a:cxn ang="0">
                      <a:pos x="76" y="18"/>
                    </a:cxn>
                    <a:cxn ang="0">
                      <a:pos x="54" y="26"/>
                    </a:cxn>
                    <a:cxn ang="0">
                      <a:pos x="34" y="26"/>
                    </a:cxn>
                    <a:cxn ang="0">
                      <a:pos x="4" y="28"/>
                    </a:cxn>
                    <a:cxn ang="0">
                      <a:pos x="0" y="54"/>
                    </a:cxn>
                    <a:cxn ang="0">
                      <a:pos x="16" y="62"/>
                    </a:cxn>
                    <a:cxn ang="0">
                      <a:pos x="34" y="52"/>
                    </a:cxn>
                    <a:cxn ang="0">
                      <a:pos x="52" y="58"/>
                    </a:cxn>
                    <a:cxn ang="0">
                      <a:pos x="46" y="76"/>
                    </a:cxn>
                    <a:cxn ang="0">
                      <a:pos x="40" y="96"/>
                    </a:cxn>
                    <a:cxn ang="0">
                      <a:pos x="50" y="112"/>
                    </a:cxn>
                    <a:cxn ang="0">
                      <a:pos x="68" y="98"/>
                    </a:cxn>
                    <a:cxn ang="0">
                      <a:pos x="74" y="84"/>
                    </a:cxn>
                    <a:cxn ang="0">
                      <a:pos x="96" y="76"/>
                    </a:cxn>
                    <a:cxn ang="0">
                      <a:pos x="114" y="70"/>
                    </a:cxn>
                    <a:cxn ang="0">
                      <a:pos x="128" y="68"/>
                    </a:cxn>
                    <a:cxn ang="0">
                      <a:pos x="140" y="88"/>
                    </a:cxn>
                    <a:cxn ang="0">
                      <a:pos x="148" y="110"/>
                    </a:cxn>
                    <a:cxn ang="0">
                      <a:pos x="170" y="126"/>
                    </a:cxn>
                    <a:cxn ang="0">
                      <a:pos x="176" y="148"/>
                    </a:cxn>
                    <a:cxn ang="0">
                      <a:pos x="154" y="146"/>
                    </a:cxn>
                    <a:cxn ang="0">
                      <a:pos x="142" y="152"/>
                    </a:cxn>
                    <a:cxn ang="0">
                      <a:pos x="146" y="176"/>
                    </a:cxn>
                    <a:cxn ang="0">
                      <a:pos x="164" y="184"/>
                    </a:cxn>
                    <a:cxn ang="0">
                      <a:pos x="186" y="170"/>
                    </a:cxn>
                    <a:cxn ang="0">
                      <a:pos x="192" y="192"/>
                    </a:cxn>
                    <a:cxn ang="0">
                      <a:pos x="206" y="190"/>
                    </a:cxn>
                  </a:cxnLst>
                  <a:rect l="0" t="0" r="r" b="b"/>
                  <a:pathLst>
                    <a:path w="224" h="192">
                      <a:moveTo>
                        <a:pt x="206" y="190"/>
                      </a:moveTo>
                      <a:lnTo>
                        <a:pt x="214" y="172"/>
                      </a:lnTo>
                      <a:lnTo>
                        <a:pt x="224" y="162"/>
                      </a:lnTo>
                      <a:lnTo>
                        <a:pt x="212" y="144"/>
                      </a:lnTo>
                      <a:lnTo>
                        <a:pt x="190" y="124"/>
                      </a:lnTo>
                      <a:lnTo>
                        <a:pt x="180" y="106"/>
                      </a:lnTo>
                      <a:lnTo>
                        <a:pt x="158" y="88"/>
                      </a:lnTo>
                      <a:lnTo>
                        <a:pt x="158" y="68"/>
                      </a:lnTo>
                      <a:lnTo>
                        <a:pt x="158" y="42"/>
                      </a:lnTo>
                      <a:lnTo>
                        <a:pt x="144" y="24"/>
                      </a:lnTo>
                      <a:lnTo>
                        <a:pt x="124" y="4"/>
                      </a:lnTo>
                      <a:lnTo>
                        <a:pt x="100" y="0"/>
                      </a:lnTo>
                      <a:lnTo>
                        <a:pt x="76" y="18"/>
                      </a:lnTo>
                      <a:lnTo>
                        <a:pt x="54" y="26"/>
                      </a:lnTo>
                      <a:lnTo>
                        <a:pt x="34" y="26"/>
                      </a:lnTo>
                      <a:lnTo>
                        <a:pt x="4" y="28"/>
                      </a:lnTo>
                      <a:lnTo>
                        <a:pt x="0" y="54"/>
                      </a:lnTo>
                      <a:lnTo>
                        <a:pt x="16" y="62"/>
                      </a:lnTo>
                      <a:lnTo>
                        <a:pt x="34" y="52"/>
                      </a:lnTo>
                      <a:lnTo>
                        <a:pt x="52" y="58"/>
                      </a:lnTo>
                      <a:lnTo>
                        <a:pt x="46" y="76"/>
                      </a:lnTo>
                      <a:lnTo>
                        <a:pt x="40" y="96"/>
                      </a:lnTo>
                      <a:lnTo>
                        <a:pt x="50" y="112"/>
                      </a:lnTo>
                      <a:lnTo>
                        <a:pt x="68" y="98"/>
                      </a:lnTo>
                      <a:lnTo>
                        <a:pt x="74" y="84"/>
                      </a:lnTo>
                      <a:lnTo>
                        <a:pt x="96" y="76"/>
                      </a:lnTo>
                      <a:lnTo>
                        <a:pt x="114" y="70"/>
                      </a:lnTo>
                      <a:lnTo>
                        <a:pt x="128" y="68"/>
                      </a:lnTo>
                      <a:lnTo>
                        <a:pt x="140" y="88"/>
                      </a:lnTo>
                      <a:lnTo>
                        <a:pt x="148" y="110"/>
                      </a:lnTo>
                      <a:lnTo>
                        <a:pt x="170" y="126"/>
                      </a:lnTo>
                      <a:lnTo>
                        <a:pt x="176" y="148"/>
                      </a:lnTo>
                      <a:lnTo>
                        <a:pt x="154" y="146"/>
                      </a:lnTo>
                      <a:lnTo>
                        <a:pt x="142" y="152"/>
                      </a:lnTo>
                      <a:lnTo>
                        <a:pt x="146" y="176"/>
                      </a:lnTo>
                      <a:lnTo>
                        <a:pt x="164" y="184"/>
                      </a:lnTo>
                      <a:lnTo>
                        <a:pt x="186" y="170"/>
                      </a:lnTo>
                      <a:lnTo>
                        <a:pt x="192" y="192"/>
                      </a:lnTo>
                      <a:lnTo>
                        <a:pt x="206" y="19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58" name="Freeform 167"/>
                <p:cNvSpPr>
                  <a:spLocks/>
                </p:cNvSpPr>
                <p:nvPr/>
              </p:nvSpPr>
              <p:spPr bwMode="auto">
                <a:xfrm>
                  <a:off x="5907954" y="4357101"/>
                  <a:ext cx="54941" cy="43814"/>
                </a:xfrm>
                <a:custGeom>
                  <a:avLst/>
                  <a:gdLst/>
                  <a:ahLst/>
                  <a:cxnLst>
                    <a:cxn ang="0">
                      <a:pos x="58" y="72"/>
                    </a:cxn>
                    <a:cxn ang="0">
                      <a:pos x="44" y="60"/>
                    </a:cxn>
                    <a:cxn ang="0">
                      <a:pos x="52" y="30"/>
                    </a:cxn>
                    <a:cxn ang="0">
                      <a:pos x="36" y="6"/>
                    </a:cxn>
                    <a:cxn ang="0">
                      <a:pos x="12" y="0"/>
                    </a:cxn>
                    <a:cxn ang="0">
                      <a:pos x="0" y="8"/>
                    </a:cxn>
                    <a:cxn ang="0">
                      <a:pos x="2" y="50"/>
                    </a:cxn>
                    <a:cxn ang="0">
                      <a:pos x="18" y="84"/>
                    </a:cxn>
                    <a:cxn ang="0">
                      <a:pos x="62" y="106"/>
                    </a:cxn>
                    <a:cxn ang="0">
                      <a:pos x="88" y="120"/>
                    </a:cxn>
                    <a:cxn ang="0">
                      <a:pos x="120" y="126"/>
                    </a:cxn>
                    <a:cxn ang="0">
                      <a:pos x="144" y="116"/>
                    </a:cxn>
                    <a:cxn ang="0">
                      <a:pos x="158" y="92"/>
                    </a:cxn>
                    <a:cxn ang="0">
                      <a:pos x="142" y="76"/>
                    </a:cxn>
                    <a:cxn ang="0">
                      <a:pos x="108" y="72"/>
                    </a:cxn>
                    <a:cxn ang="0">
                      <a:pos x="96" y="84"/>
                    </a:cxn>
                    <a:cxn ang="0">
                      <a:pos x="58" y="72"/>
                    </a:cxn>
                  </a:cxnLst>
                  <a:rect l="0" t="0" r="r" b="b"/>
                  <a:pathLst>
                    <a:path w="158" h="126">
                      <a:moveTo>
                        <a:pt x="58" y="72"/>
                      </a:moveTo>
                      <a:lnTo>
                        <a:pt x="44" y="60"/>
                      </a:lnTo>
                      <a:lnTo>
                        <a:pt x="52" y="30"/>
                      </a:lnTo>
                      <a:lnTo>
                        <a:pt x="36" y="6"/>
                      </a:lnTo>
                      <a:lnTo>
                        <a:pt x="12" y="0"/>
                      </a:lnTo>
                      <a:lnTo>
                        <a:pt x="0" y="8"/>
                      </a:lnTo>
                      <a:lnTo>
                        <a:pt x="2" y="50"/>
                      </a:lnTo>
                      <a:lnTo>
                        <a:pt x="18" y="84"/>
                      </a:lnTo>
                      <a:lnTo>
                        <a:pt x="62" y="106"/>
                      </a:lnTo>
                      <a:lnTo>
                        <a:pt x="88" y="120"/>
                      </a:lnTo>
                      <a:lnTo>
                        <a:pt x="120" y="126"/>
                      </a:lnTo>
                      <a:lnTo>
                        <a:pt x="144" y="116"/>
                      </a:lnTo>
                      <a:lnTo>
                        <a:pt x="158" y="92"/>
                      </a:lnTo>
                      <a:lnTo>
                        <a:pt x="142" y="76"/>
                      </a:lnTo>
                      <a:lnTo>
                        <a:pt x="108" y="72"/>
                      </a:lnTo>
                      <a:lnTo>
                        <a:pt x="96" y="84"/>
                      </a:lnTo>
                      <a:lnTo>
                        <a:pt x="58" y="7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59" name="Freeform 168"/>
                <p:cNvSpPr>
                  <a:spLocks/>
                </p:cNvSpPr>
                <p:nvPr/>
              </p:nvSpPr>
              <p:spPr bwMode="auto">
                <a:xfrm>
                  <a:off x="5889177" y="4286860"/>
                  <a:ext cx="14605" cy="11127"/>
                </a:xfrm>
                <a:custGeom>
                  <a:avLst/>
                  <a:gdLst/>
                  <a:ahLst/>
                  <a:cxnLst>
                    <a:cxn ang="0">
                      <a:pos x="36" y="32"/>
                    </a:cxn>
                    <a:cxn ang="0">
                      <a:pos x="42" y="14"/>
                    </a:cxn>
                    <a:cxn ang="0">
                      <a:pos x="32" y="2"/>
                    </a:cxn>
                    <a:cxn ang="0">
                      <a:pos x="16" y="0"/>
                    </a:cxn>
                    <a:cxn ang="0">
                      <a:pos x="0" y="6"/>
                    </a:cxn>
                    <a:cxn ang="0">
                      <a:pos x="10" y="22"/>
                    </a:cxn>
                    <a:cxn ang="0">
                      <a:pos x="36" y="32"/>
                    </a:cxn>
                  </a:cxnLst>
                  <a:rect l="0" t="0" r="r" b="b"/>
                  <a:pathLst>
                    <a:path w="42" h="32">
                      <a:moveTo>
                        <a:pt x="36" y="32"/>
                      </a:moveTo>
                      <a:lnTo>
                        <a:pt x="42" y="14"/>
                      </a:lnTo>
                      <a:lnTo>
                        <a:pt x="32" y="2"/>
                      </a:lnTo>
                      <a:lnTo>
                        <a:pt x="16" y="0"/>
                      </a:lnTo>
                      <a:lnTo>
                        <a:pt x="0" y="6"/>
                      </a:lnTo>
                      <a:lnTo>
                        <a:pt x="10" y="22"/>
                      </a:lnTo>
                      <a:lnTo>
                        <a:pt x="36" y="3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60" name="Freeform 169"/>
                <p:cNvSpPr>
                  <a:spLocks/>
                </p:cNvSpPr>
                <p:nvPr/>
              </p:nvSpPr>
              <p:spPr bwMode="auto">
                <a:xfrm>
                  <a:off x="5942726" y="4278515"/>
                  <a:ext cx="29209" cy="30600"/>
                </a:xfrm>
                <a:custGeom>
                  <a:avLst/>
                  <a:gdLst/>
                  <a:ahLst/>
                  <a:cxnLst>
                    <a:cxn ang="0">
                      <a:pos x="82" y="88"/>
                    </a:cxn>
                    <a:cxn ang="0">
                      <a:pos x="84" y="70"/>
                    </a:cxn>
                    <a:cxn ang="0">
                      <a:pos x="66" y="48"/>
                    </a:cxn>
                    <a:cxn ang="0">
                      <a:pos x="40" y="40"/>
                    </a:cxn>
                    <a:cxn ang="0">
                      <a:pos x="34" y="20"/>
                    </a:cxn>
                    <a:cxn ang="0">
                      <a:pos x="22" y="0"/>
                    </a:cxn>
                    <a:cxn ang="0">
                      <a:pos x="8" y="0"/>
                    </a:cxn>
                    <a:cxn ang="0">
                      <a:pos x="0" y="10"/>
                    </a:cxn>
                    <a:cxn ang="0">
                      <a:pos x="6" y="22"/>
                    </a:cxn>
                    <a:cxn ang="0">
                      <a:pos x="28" y="38"/>
                    </a:cxn>
                    <a:cxn ang="0">
                      <a:pos x="42" y="50"/>
                    </a:cxn>
                    <a:cxn ang="0">
                      <a:pos x="38" y="66"/>
                    </a:cxn>
                    <a:cxn ang="0">
                      <a:pos x="62" y="82"/>
                    </a:cxn>
                    <a:cxn ang="0">
                      <a:pos x="82" y="88"/>
                    </a:cxn>
                  </a:cxnLst>
                  <a:rect l="0" t="0" r="r" b="b"/>
                  <a:pathLst>
                    <a:path w="84" h="88">
                      <a:moveTo>
                        <a:pt x="82" y="88"/>
                      </a:moveTo>
                      <a:lnTo>
                        <a:pt x="84" y="70"/>
                      </a:lnTo>
                      <a:lnTo>
                        <a:pt x="66" y="48"/>
                      </a:lnTo>
                      <a:lnTo>
                        <a:pt x="40" y="40"/>
                      </a:lnTo>
                      <a:lnTo>
                        <a:pt x="34" y="20"/>
                      </a:lnTo>
                      <a:lnTo>
                        <a:pt x="22" y="0"/>
                      </a:lnTo>
                      <a:lnTo>
                        <a:pt x="8" y="0"/>
                      </a:lnTo>
                      <a:lnTo>
                        <a:pt x="0" y="10"/>
                      </a:lnTo>
                      <a:lnTo>
                        <a:pt x="6" y="22"/>
                      </a:lnTo>
                      <a:lnTo>
                        <a:pt x="28" y="38"/>
                      </a:lnTo>
                      <a:lnTo>
                        <a:pt x="42" y="50"/>
                      </a:lnTo>
                      <a:lnTo>
                        <a:pt x="38" y="66"/>
                      </a:lnTo>
                      <a:lnTo>
                        <a:pt x="62" y="82"/>
                      </a:lnTo>
                      <a:lnTo>
                        <a:pt x="82" y="8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751" name="Leyte"/>
              <p:cNvSpPr>
                <a:spLocks/>
              </p:cNvSpPr>
              <p:nvPr/>
            </p:nvSpPr>
            <p:spPr bwMode="auto">
              <a:xfrm>
                <a:off x="6105307" y="4094221"/>
                <a:ext cx="290002" cy="472904"/>
              </a:xfrm>
              <a:custGeom>
                <a:avLst/>
                <a:gdLst/>
                <a:ahLst/>
                <a:cxnLst>
                  <a:cxn ang="0">
                    <a:pos x="652" y="1042"/>
                  </a:cxn>
                  <a:cxn ang="0">
                    <a:pos x="710" y="1016"/>
                  </a:cxn>
                  <a:cxn ang="0">
                    <a:pos x="794" y="996"/>
                  </a:cxn>
                  <a:cxn ang="0">
                    <a:pos x="834" y="934"/>
                  </a:cxn>
                  <a:cxn ang="0">
                    <a:pos x="804" y="880"/>
                  </a:cxn>
                  <a:cxn ang="0">
                    <a:pos x="748" y="860"/>
                  </a:cxn>
                  <a:cxn ang="0">
                    <a:pos x="704" y="786"/>
                  </a:cxn>
                  <a:cxn ang="0">
                    <a:pos x="700" y="706"/>
                  </a:cxn>
                  <a:cxn ang="0">
                    <a:pos x="732" y="634"/>
                  </a:cxn>
                  <a:cxn ang="0">
                    <a:pos x="742" y="566"/>
                  </a:cxn>
                  <a:cxn ang="0">
                    <a:pos x="736" y="478"/>
                  </a:cxn>
                  <a:cxn ang="0">
                    <a:pos x="724" y="416"/>
                  </a:cxn>
                  <a:cxn ang="0">
                    <a:pos x="732" y="344"/>
                  </a:cxn>
                  <a:cxn ang="0">
                    <a:pos x="676" y="300"/>
                  </a:cxn>
                  <a:cxn ang="0">
                    <a:pos x="670" y="240"/>
                  </a:cxn>
                  <a:cxn ang="0">
                    <a:pos x="676" y="196"/>
                  </a:cxn>
                  <a:cxn ang="0">
                    <a:pos x="614" y="146"/>
                  </a:cxn>
                  <a:cxn ang="0">
                    <a:pos x="536" y="150"/>
                  </a:cxn>
                  <a:cxn ang="0">
                    <a:pos x="500" y="206"/>
                  </a:cxn>
                  <a:cxn ang="0">
                    <a:pos x="448" y="252"/>
                  </a:cxn>
                  <a:cxn ang="0">
                    <a:pos x="366" y="278"/>
                  </a:cxn>
                  <a:cxn ang="0">
                    <a:pos x="270" y="242"/>
                  </a:cxn>
                  <a:cxn ang="0">
                    <a:pos x="230" y="148"/>
                  </a:cxn>
                  <a:cxn ang="0">
                    <a:pos x="176" y="140"/>
                  </a:cxn>
                  <a:cxn ang="0">
                    <a:pos x="180" y="192"/>
                  </a:cxn>
                  <a:cxn ang="0">
                    <a:pos x="142" y="118"/>
                  </a:cxn>
                  <a:cxn ang="0">
                    <a:pos x="76" y="62"/>
                  </a:cxn>
                  <a:cxn ang="0">
                    <a:pos x="32" y="0"/>
                  </a:cxn>
                  <a:cxn ang="0">
                    <a:pos x="8" y="74"/>
                  </a:cxn>
                  <a:cxn ang="0">
                    <a:pos x="52" y="152"/>
                  </a:cxn>
                  <a:cxn ang="0">
                    <a:pos x="54" y="220"/>
                  </a:cxn>
                  <a:cxn ang="0">
                    <a:pos x="90" y="290"/>
                  </a:cxn>
                  <a:cxn ang="0">
                    <a:pos x="94" y="372"/>
                  </a:cxn>
                  <a:cxn ang="0">
                    <a:pos x="120" y="442"/>
                  </a:cxn>
                  <a:cxn ang="0">
                    <a:pos x="106" y="514"/>
                  </a:cxn>
                  <a:cxn ang="0">
                    <a:pos x="120" y="550"/>
                  </a:cxn>
                  <a:cxn ang="0">
                    <a:pos x="100" y="608"/>
                  </a:cxn>
                  <a:cxn ang="0">
                    <a:pos x="124" y="630"/>
                  </a:cxn>
                  <a:cxn ang="0">
                    <a:pos x="148" y="638"/>
                  </a:cxn>
                  <a:cxn ang="0">
                    <a:pos x="176" y="674"/>
                  </a:cxn>
                  <a:cxn ang="0">
                    <a:pos x="214" y="686"/>
                  </a:cxn>
                  <a:cxn ang="0">
                    <a:pos x="254" y="628"/>
                  </a:cxn>
                  <a:cxn ang="0">
                    <a:pos x="270" y="570"/>
                  </a:cxn>
                  <a:cxn ang="0">
                    <a:pos x="338" y="590"/>
                  </a:cxn>
                  <a:cxn ang="0">
                    <a:pos x="412" y="654"/>
                  </a:cxn>
                  <a:cxn ang="0">
                    <a:pos x="438" y="722"/>
                  </a:cxn>
                  <a:cxn ang="0">
                    <a:pos x="484" y="802"/>
                  </a:cxn>
                  <a:cxn ang="0">
                    <a:pos x="514" y="876"/>
                  </a:cxn>
                  <a:cxn ang="0">
                    <a:pos x="482" y="936"/>
                  </a:cxn>
                  <a:cxn ang="0">
                    <a:pos x="468" y="1018"/>
                  </a:cxn>
                  <a:cxn ang="0">
                    <a:pos x="430" y="1092"/>
                  </a:cxn>
                  <a:cxn ang="0">
                    <a:pos x="418" y="1170"/>
                  </a:cxn>
                  <a:cxn ang="0">
                    <a:pos x="468" y="1188"/>
                  </a:cxn>
                  <a:cxn ang="0">
                    <a:pos x="494" y="1260"/>
                  </a:cxn>
                  <a:cxn ang="0">
                    <a:pos x="470" y="1328"/>
                  </a:cxn>
                  <a:cxn ang="0">
                    <a:pos x="496" y="1358"/>
                  </a:cxn>
                  <a:cxn ang="0">
                    <a:pos x="598" y="1302"/>
                  </a:cxn>
                  <a:cxn ang="0">
                    <a:pos x="572" y="1202"/>
                  </a:cxn>
                  <a:cxn ang="0">
                    <a:pos x="596" y="1134"/>
                  </a:cxn>
                </a:cxnLst>
                <a:rect l="0" t="0" r="r" b="b"/>
                <a:pathLst>
                  <a:path w="834" h="1360">
                    <a:moveTo>
                      <a:pt x="616" y="1108"/>
                    </a:moveTo>
                    <a:lnTo>
                      <a:pt x="642" y="1066"/>
                    </a:lnTo>
                    <a:lnTo>
                      <a:pt x="652" y="1042"/>
                    </a:lnTo>
                    <a:lnTo>
                      <a:pt x="658" y="1030"/>
                    </a:lnTo>
                    <a:lnTo>
                      <a:pt x="686" y="1034"/>
                    </a:lnTo>
                    <a:lnTo>
                      <a:pt x="710" y="1016"/>
                    </a:lnTo>
                    <a:lnTo>
                      <a:pt x="740" y="1016"/>
                    </a:lnTo>
                    <a:lnTo>
                      <a:pt x="764" y="1012"/>
                    </a:lnTo>
                    <a:lnTo>
                      <a:pt x="794" y="996"/>
                    </a:lnTo>
                    <a:lnTo>
                      <a:pt x="802" y="968"/>
                    </a:lnTo>
                    <a:lnTo>
                      <a:pt x="832" y="946"/>
                    </a:lnTo>
                    <a:lnTo>
                      <a:pt x="834" y="934"/>
                    </a:lnTo>
                    <a:lnTo>
                      <a:pt x="814" y="916"/>
                    </a:lnTo>
                    <a:lnTo>
                      <a:pt x="806" y="900"/>
                    </a:lnTo>
                    <a:lnTo>
                      <a:pt x="804" y="880"/>
                    </a:lnTo>
                    <a:lnTo>
                      <a:pt x="784" y="872"/>
                    </a:lnTo>
                    <a:lnTo>
                      <a:pt x="770" y="880"/>
                    </a:lnTo>
                    <a:lnTo>
                      <a:pt x="748" y="860"/>
                    </a:lnTo>
                    <a:lnTo>
                      <a:pt x="730" y="842"/>
                    </a:lnTo>
                    <a:lnTo>
                      <a:pt x="714" y="822"/>
                    </a:lnTo>
                    <a:lnTo>
                      <a:pt x="704" y="786"/>
                    </a:lnTo>
                    <a:lnTo>
                      <a:pt x="692" y="762"/>
                    </a:lnTo>
                    <a:lnTo>
                      <a:pt x="698" y="736"/>
                    </a:lnTo>
                    <a:lnTo>
                      <a:pt x="700" y="706"/>
                    </a:lnTo>
                    <a:lnTo>
                      <a:pt x="700" y="684"/>
                    </a:lnTo>
                    <a:lnTo>
                      <a:pt x="714" y="652"/>
                    </a:lnTo>
                    <a:lnTo>
                      <a:pt x="732" y="634"/>
                    </a:lnTo>
                    <a:lnTo>
                      <a:pt x="734" y="606"/>
                    </a:lnTo>
                    <a:lnTo>
                      <a:pt x="724" y="588"/>
                    </a:lnTo>
                    <a:lnTo>
                      <a:pt x="742" y="566"/>
                    </a:lnTo>
                    <a:lnTo>
                      <a:pt x="750" y="538"/>
                    </a:lnTo>
                    <a:lnTo>
                      <a:pt x="742" y="502"/>
                    </a:lnTo>
                    <a:lnTo>
                      <a:pt x="736" y="478"/>
                    </a:lnTo>
                    <a:lnTo>
                      <a:pt x="738" y="458"/>
                    </a:lnTo>
                    <a:lnTo>
                      <a:pt x="744" y="434"/>
                    </a:lnTo>
                    <a:lnTo>
                      <a:pt x="724" y="416"/>
                    </a:lnTo>
                    <a:lnTo>
                      <a:pt x="726" y="398"/>
                    </a:lnTo>
                    <a:lnTo>
                      <a:pt x="734" y="368"/>
                    </a:lnTo>
                    <a:lnTo>
                      <a:pt x="732" y="344"/>
                    </a:lnTo>
                    <a:lnTo>
                      <a:pt x="710" y="326"/>
                    </a:lnTo>
                    <a:lnTo>
                      <a:pt x="680" y="318"/>
                    </a:lnTo>
                    <a:lnTo>
                      <a:pt x="676" y="300"/>
                    </a:lnTo>
                    <a:lnTo>
                      <a:pt x="670" y="276"/>
                    </a:lnTo>
                    <a:lnTo>
                      <a:pt x="672" y="264"/>
                    </a:lnTo>
                    <a:lnTo>
                      <a:pt x="670" y="240"/>
                    </a:lnTo>
                    <a:lnTo>
                      <a:pt x="666" y="224"/>
                    </a:lnTo>
                    <a:lnTo>
                      <a:pt x="676" y="216"/>
                    </a:lnTo>
                    <a:lnTo>
                      <a:pt x="676" y="196"/>
                    </a:lnTo>
                    <a:lnTo>
                      <a:pt x="670" y="162"/>
                    </a:lnTo>
                    <a:lnTo>
                      <a:pt x="638" y="142"/>
                    </a:lnTo>
                    <a:lnTo>
                      <a:pt x="614" y="146"/>
                    </a:lnTo>
                    <a:lnTo>
                      <a:pt x="598" y="154"/>
                    </a:lnTo>
                    <a:lnTo>
                      <a:pt x="572" y="152"/>
                    </a:lnTo>
                    <a:lnTo>
                      <a:pt x="536" y="150"/>
                    </a:lnTo>
                    <a:lnTo>
                      <a:pt x="516" y="160"/>
                    </a:lnTo>
                    <a:lnTo>
                      <a:pt x="524" y="184"/>
                    </a:lnTo>
                    <a:lnTo>
                      <a:pt x="500" y="206"/>
                    </a:lnTo>
                    <a:lnTo>
                      <a:pt x="478" y="212"/>
                    </a:lnTo>
                    <a:lnTo>
                      <a:pt x="464" y="232"/>
                    </a:lnTo>
                    <a:lnTo>
                      <a:pt x="448" y="252"/>
                    </a:lnTo>
                    <a:lnTo>
                      <a:pt x="418" y="254"/>
                    </a:lnTo>
                    <a:lnTo>
                      <a:pt x="404" y="266"/>
                    </a:lnTo>
                    <a:lnTo>
                      <a:pt x="366" y="278"/>
                    </a:lnTo>
                    <a:lnTo>
                      <a:pt x="328" y="268"/>
                    </a:lnTo>
                    <a:lnTo>
                      <a:pt x="296" y="276"/>
                    </a:lnTo>
                    <a:lnTo>
                      <a:pt x="270" y="242"/>
                    </a:lnTo>
                    <a:lnTo>
                      <a:pt x="252" y="192"/>
                    </a:lnTo>
                    <a:lnTo>
                      <a:pt x="250" y="170"/>
                    </a:lnTo>
                    <a:lnTo>
                      <a:pt x="230" y="148"/>
                    </a:lnTo>
                    <a:lnTo>
                      <a:pt x="208" y="124"/>
                    </a:lnTo>
                    <a:lnTo>
                      <a:pt x="174" y="118"/>
                    </a:lnTo>
                    <a:lnTo>
                      <a:pt x="176" y="140"/>
                    </a:lnTo>
                    <a:lnTo>
                      <a:pt x="196" y="160"/>
                    </a:lnTo>
                    <a:lnTo>
                      <a:pt x="194" y="182"/>
                    </a:lnTo>
                    <a:lnTo>
                      <a:pt x="180" y="192"/>
                    </a:lnTo>
                    <a:lnTo>
                      <a:pt x="164" y="172"/>
                    </a:lnTo>
                    <a:lnTo>
                      <a:pt x="162" y="144"/>
                    </a:lnTo>
                    <a:lnTo>
                      <a:pt x="142" y="118"/>
                    </a:lnTo>
                    <a:lnTo>
                      <a:pt x="122" y="94"/>
                    </a:lnTo>
                    <a:lnTo>
                      <a:pt x="108" y="76"/>
                    </a:lnTo>
                    <a:lnTo>
                      <a:pt x="76" y="62"/>
                    </a:lnTo>
                    <a:lnTo>
                      <a:pt x="64" y="42"/>
                    </a:lnTo>
                    <a:lnTo>
                      <a:pt x="58" y="10"/>
                    </a:lnTo>
                    <a:lnTo>
                      <a:pt x="32" y="0"/>
                    </a:lnTo>
                    <a:lnTo>
                      <a:pt x="6" y="4"/>
                    </a:lnTo>
                    <a:lnTo>
                      <a:pt x="0" y="42"/>
                    </a:lnTo>
                    <a:lnTo>
                      <a:pt x="8" y="74"/>
                    </a:lnTo>
                    <a:lnTo>
                      <a:pt x="18" y="108"/>
                    </a:lnTo>
                    <a:lnTo>
                      <a:pt x="20" y="134"/>
                    </a:lnTo>
                    <a:lnTo>
                      <a:pt x="52" y="152"/>
                    </a:lnTo>
                    <a:lnTo>
                      <a:pt x="44" y="176"/>
                    </a:lnTo>
                    <a:lnTo>
                      <a:pt x="52" y="204"/>
                    </a:lnTo>
                    <a:lnTo>
                      <a:pt x="54" y="220"/>
                    </a:lnTo>
                    <a:lnTo>
                      <a:pt x="90" y="242"/>
                    </a:lnTo>
                    <a:lnTo>
                      <a:pt x="102" y="264"/>
                    </a:lnTo>
                    <a:lnTo>
                      <a:pt x="90" y="290"/>
                    </a:lnTo>
                    <a:lnTo>
                      <a:pt x="94" y="312"/>
                    </a:lnTo>
                    <a:lnTo>
                      <a:pt x="100" y="334"/>
                    </a:lnTo>
                    <a:lnTo>
                      <a:pt x="94" y="372"/>
                    </a:lnTo>
                    <a:lnTo>
                      <a:pt x="98" y="406"/>
                    </a:lnTo>
                    <a:lnTo>
                      <a:pt x="108" y="426"/>
                    </a:lnTo>
                    <a:lnTo>
                      <a:pt x="120" y="442"/>
                    </a:lnTo>
                    <a:lnTo>
                      <a:pt x="102" y="460"/>
                    </a:lnTo>
                    <a:lnTo>
                      <a:pt x="102" y="492"/>
                    </a:lnTo>
                    <a:lnTo>
                      <a:pt x="106" y="514"/>
                    </a:lnTo>
                    <a:lnTo>
                      <a:pt x="124" y="522"/>
                    </a:lnTo>
                    <a:lnTo>
                      <a:pt x="142" y="538"/>
                    </a:lnTo>
                    <a:lnTo>
                      <a:pt x="120" y="550"/>
                    </a:lnTo>
                    <a:lnTo>
                      <a:pt x="114" y="570"/>
                    </a:lnTo>
                    <a:lnTo>
                      <a:pt x="110" y="586"/>
                    </a:lnTo>
                    <a:lnTo>
                      <a:pt x="100" y="608"/>
                    </a:lnTo>
                    <a:lnTo>
                      <a:pt x="96" y="626"/>
                    </a:lnTo>
                    <a:lnTo>
                      <a:pt x="102" y="644"/>
                    </a:lnTo>
                    <a:lnTo>
                      <a:pt x="124" y="630"/>
                    </a:lnTo>
                    <a:lnTo>
                      <a:pt x="130" y="614"/>
                    </a:lnTo>
                    <a:lnTo>
                      <a:pt x="148" y="620"/>
                    </a:lnTo>
                    <a:lnTo>
                      <a:pt x="148" y="638"/>
                    </a:lnTo>
                    <a:lnTo>
                      <a:pt x="144" y="656"/>
                    </a:lnTo>
                    <a:lnTo>
                      <a:pt x="168" y="660"/>
                    </a:lnTo>
                    <a:lnTo>
                      <a:pt x="176" y="674"/>
                    </a:lnTo>
                    <a:lnTo>
                      <a:pt x="178" y="692"/>
                    </a:lnTo>
                    <a:lnTo>
                      <a:pt x="190" y="696"/>
                    </a:lnTo>
                    <a:lnTo>
                      <a:pt x="214" y="686"/>
                    </a:lnTo>
                    <a:lnTo>
                      <a:pt x="222" y="662"/>
                    </a:lnTo>
                    <a:lnTo>
                      <a:pt x="238" y="642"/>
                    </a:lnTo>
                    <a:lnTo>
                      <a:pt x="254" y="628"/>
                    </a:lnTo>
                    <a:lnTo>
                      <a:pt x="242" y="610"/>
                    </a:lnTo>
                    <a:lnTo>
                      <a:pt x="242" y="588"/>
                    </a:lnTo>
                    <a:lnTo>
                      <a:pt x="270" y="570"/>
                    </a:lnTo>
                    <a:lnTo>
                      <a:pt x="288" y="542"/>
                    </a:lnTo>
                    <a:lnTo>
                      <a:pt x="322" y="568"/>
                    </a:lnTo>
                    <a:lnTo>
                      <a:pt x="338" y="590"/>
                    </a:lnTo>
                    <a:lnTo>
                      <a:pt x="370" y="602"/>
                    </a:lnTo>
                    <a:lnTo>
                      <a:pt x="398" y="638"/>
                    </a:lnTo>
                    <a:lnTo>
                      <a:pt x="412" y="654"/>
                    </a:lnTo>
                    <a:lnTo>
                      <a:pt x="410" y="678"/>
                    </a:lnTo>
                    <a:lnTo>
                      <a:pt x="414" y="702"/>
                    </a:lnTo>
                    <a:lnTo>
                      <a:pt x="438" y="722"/>
                    </a:lnTo>
                    <a:lnTo>
                      <a:pt x="452" y="748"/>
                    </a:lnTo>
                    <a:lnTo>
                      <a:pt x="476" y="780"/>
                    </a:lnTo>
                    <a:lnTo>
                      <a:pt x="484" y="802"/>
                    </a:lnTo>
                    <a:lnTo>
                      <a:pt x="478" y="838"/>
                    </a:lnTo>
                    <a:lnTo>
                      <a:pt x="484" y="860"/>
                    </a:lnTo>
                    <a:lnTo>
                      <a:pt x="514" y="876"/>
                    </a:lnTo>
                    <a:lnTo>
                      <a:pt x="510" y="914"/>
                    </a:lnTo>
                    <a:lnTo>
                      <a:pt x="500" y="928"/>
                    </a:lnTo>
                    <a:lnTo>
                      <a:pt x="482" y="936"/>
                    </a:lnTo>
                    <a:lnTo>
                      <a:pt x="472" y="950"/>
                    </a:lnTo>
                    <a:lnTo>
                      <a:pt x="462" y="988"/>
                    </a:lnTo>
                    <a:lnTo>
                      <a:pt x="468" y="1018"/>
                    </a:lnTo>
                    <a:lnTo>
                      <a:pt x="462" y="1044"/>
                    </a:lnTo>
                    <a:lnTo>
                      <a:pt x="442" y="1072"/>
                    </a:lnTo>
                    <a:lnTo>
                      <a:pt x="430" y="1092"/>
                    </a:lnTo>
                    <a:lnTo>
                      <a:pt x="420" y="1110"/>
                    </a:lnTo>
                    <a:lnTo>
                      <a:pt x="432" y="1136"/>
                    </a:lnTo>
                    <a:lnTo>
                      <a:pt x="418" y="1170"/>
                    </a:lnTo>
                    <a:lnTo>
                      <a:pt x="414" y="1194"/>
                    </a:lnTo>
                    <a:lnTo>
                      <a:pt x="436" y="1194"/>
                    </a:lnTo>
                    <a:lnTo>
                      <a:pt x="468" y="1188"/>
                    </a:lnTo>
                    <a:lnTo>
                      <a:pt x="486" y="1208"/>
                    </a:lnTo>
                    <a:lnTo>
                      <a:pt x="494" y="1236"/>
                    </a:lnTo>
                    <a:lnTo>
                      <a:pt x="494" y="1260"/>
                    </a:lnTo>
                    <a:lnTo>
                      <a:pt x="480" y="1296"/>
                    </a:lnTo>
                    <a:lnTo>
                      <a:pt x="484" y="1326"/>
                    </a:lnTo>
                    <a:lnTo>
                      <a:pt x="470" y="1328"/>
                    </a:lnTo>
                    <a:lnTo>
                      <a:pt x="484" y="1352"/>
                    </a:lnTo>
                    <a:lnTo>
                      <a:pt x="468" y="1360"/>
                    </a:lnTo>
                    <a:lnTo>
                      <a:pt x="496" y="1358"/>
                    </a:lnTo>
                    <a:lnTo>
                      <a:pt x="530" y="1338"/>
                    </a:lnTo>
                    <a:lnTo>
                      <a:pt x="564" y="1320"/>
                    </a:lnTo>
                    <a:lnTo>
                      <a:pt x="598" y="1302"/>
                    </a:lnTo>
                    <a:lnTo>
                      <a:pt x="622" y="1278"/>
                    </a:lnTo>
                    <a:lnTo>
                      <a:pt x="606" y="1242"/>
                    </a:lnTo>
                    <a:lnTo>
                      <a:pt x="572" y="1202"/>
                    </a:lnTo>
                    <a:lnTo>
                      <a:pt x="578" y="1176"/>
                    </a:lnTo>
                    <a:lnTo>
                      <a:pt x="592" y="1154"/>
                    </a:lnTo>
                    <a:lnTo>
                      <a:pt x="596" y="1134"/>
                    </a:lnTo>
                    <a:lnTo>
                      <a:pt x="616" y="1108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52" name="Biliran"/>
              <p:cNvSpPr>
                <a:spLocks/>
              </p:cNvSpPr>
              <p:nvPr/>
            </p:nvSpPr>
            <p:spPr bwMode="auto">
              <a:xfrm>
                <a:off x="6124780" y="4041367"/>
                <a:ext cx="95276" cy="84844"/>
              </a:xfrm>
              <a:custGeom>
                <a:avLst/>
                <a:gdLst/>
                <a:ahLst/>
                <a:cxnLst>
                  <a:cxn ang="0">
                    <a:pos x="268" y="216"/>
                  </a:cxn>
                  <a:cxn ang="0">
                    <a:pos x="274" y="200"/>
                  </a:cxn>
                  <a:cxn ang="0">
                    <a:pos x="274" y="184"/>
                  </a:cxn>
                  <a:cxn ang="0">
                    <a:pos x="254" y="170"/>
                  </a:cxn>
                  <a:cxn ang="0">
                    <a:pos x="236" y="164"/>
                  </a:cxn>
                  <a:cxn ang="0">
                    <a:pos x="224" y="144"/>
                  </a:cxn>
                  <a:cxn ang="0">
                    <a:pos x="218" y="114"/>
                  </a:cxn>
                  <a:cxn ang="0">
                    <a:pos x="218" y="88"/>
                  </a:cxn>
                  <a:cxn ang="0">
                    <a:pos x="196" y="62"/>
                  </a:cxn>
                  <a:cxn ang="0">
                    <a:pos x="174" y="40"/>
                  </a:cxn>
                  <a:cxn ang="0">
                    <a:pos x="154" y="40"/>
                  </a:cxn>
                  <a:cxn ang="0">
                    <a:pos x="134" y="24"/>
                  </a:cxn>
                  <a:cxn ang="0">
                    <a:pos x="118" y="0"/>
                  </a:cxn>
                  <a:cxn ang="0">
                    <a:pos x="98" y="0"/>
                  </a:cxn>
                  <a:cxn ang="0">
                    <a:pos x="78" y="16"/>
                  </a:cxn>
                  <a:cxn ang="0">
                    <a:pos x="56" y="8"/>
                  </a:cxn>
                  <a:cxn ang="0">
                    <a:pos x="42" y="18"/>
                  </a:cxn>
                  <a:cxn ang="0">
                    <a:pos x="24" y="28"/>
                  </a:cxn>
                  <a:cxn ang="0">
                    <a:pos x="2" y="36"/>
                  </a:cxn>
                  <a:cxn ang="0">
                    <a:pos x="0" y="52"/>
                  </a:cxn>
                  <a:cxn ang="0">
                    <a:pos x="14" y="68"/>
                  </a:cxn>
                  <a:cxn ang="0">
                    <a:pos x="44" y="70"/>
                  </a:cxn>
                  <a:cxn ang="0">
                    <a:pos x="50" y="96"/>
                  </a:cxn>
                  <a:cxn ang="0">
                    <a:pos x="50" y="114"/>
                  </a:cxn>
                  <a:cxn ang="0">
                    <a:pos x="62" y="146"/>
                  </a:cxn>
                  <a:cxn ang="0">
                    <a:pos x="72" y="174"/>
                  </a:cxn>
                  <a:cxn ang="0">
                    <a:pos x="120" y="244"/>
                  </a:cxn>
                  <a:cxn ang="0">
                    <a:pos x="126" y="234"/>
                  </a:cxn>
                  <a:cxn ang="0">
                    <a:pos x="156" y="240"/>
                  </a:cxn>
                  <a:cxn ang="0">
                    <a:pos x="176" y="230"/>
                  </a:cxn>
                  <a:cxn ang="0">
                    <a:pos x="208" y="232"/>
                  </a:cxn>
                  <a:cxn ang="0">
                    <a:pos x="238" y="232"/>
                  </a:cxn>
                  <a:cxn ang="0">
                    <a:pos x="268" y="216"/>
                  </a:cxn>
                </a:cxnLst>
                <a:rect l="0" t="0" r="r" b="b"/>
                <a:pathLst>
                  <a:path w="274" h="244">
                    <a:moveTo>
                      <a:pt x="268" y="216"/>
                    </a:moveTo>
                    <a:lnTo>
                      <a:pt x="274" y="200"/>
                    </a:lnTo>
                    <a:lnTo>
                      <a:pt x="274" y="184"/>
                    </a:lnTo>
                    <a:lnTo>
                      <a:pt x="254" y="170"/>
                    </a:lnTo>
                    <a:lnTo>
                      <a:pt x="236" y="164"/>
                    </a:lnTo>
                    <a:lnTo>
                      <a:pt x="224" y="144"/>
                    </a:lnTo>
                    <a:lnTo>
                      <a:pt x="218" y="114"/>
                    </a:lnTo>
                    <a:lnTo>
                      <a:pt x="218" y="88"/>
                    </a:lnTo>
                    <a:lnTo>
                      <a:pt x="196" y="62"/>
                    </a:lnTo>
                    <a:lnTo>
                      <a:pt x="174" y="40"/>
                    </a:lnTo>
                    <a:lnTo>
                      <a:pt x="154" y="40"/>
                    </a:lnTo>
                    <a:lnTo>
                      <a:pt x="134" y="24"/>
                    </a:lnTo>
                    <a:lnTo>
                      <a:pt x="118" y="0"/>
                    </a:lnTo>
                    <a:lnTo>
                      <a:pt x="98" y="0"/>
                    </a:lnTo>
                    <a:lnTo>
                      <a:pt x="78" y="16"/>
                    </a:lnTo>
                    <a:lnTo>
                      <a:pt x="56" y="8"/>
                    </a:lnTo>
                    <a:lnTo>
                      <a:pt x="42" y="18"/>
                    </a:lnTo>
                    <a:lnTo>
                      <a:pt x="24" y="28"/>
                    </a:lnTo>
                    <a:lnTo>
                      <a:pt x="2" y="36"/>
                    </a:lnTo>
                    <a:lnTo>
                      <a:pt x="0" y="52"/>
                    </a:lnTo>
                    <a:lnTo>
                      <a:pt x="14" y="68"/>
                    </a:lnTo>
                    <a:lnTo>
                      <a:pt x="44" y="70"/>
                    </a:lnTo>
                    <a:lnTo>
                      <a:pt x="50" y="96"/>
                    </a:lnTo>
                    <a:lnTo>
                      <a:pt x="50" y="114"/>
                    </a:lnTo>
                    <a:lnTo>
                      <a:pt x="62" y="146"/>
                    </a:lnTo>
                    <a:lnTo>
                      <a:pt x="72" y="174"/>
                    </a:lnTo>
                    <a:cubicBezTo>
                      <a:pt x="85" y="195"/>
                      <a:pt x="102" y="226"/>
                      <a:pt x="120" y="244"/>
                    </a:cubicBezTo>
                    <a:lnTo>
                      <a:pt x="126" y="234"/>
                    </a:lnTo>
                    <a:lnTo>
                      <a:pt x="156" y="240"/>
                    </a:lnTo>
                    <a:lnTo>
                      <a:pt x="176" y="230"/>
                    </a:lnTo>
                    <a:lnTo>
                      <a:pt x="208" y="232"/>
                    </a:lnTo>
                    <a:lnTo>
                      <a:pt x="238" y="232"/>
                    </a:lnTo>
                    <a:lnTo>
                      <a:pt x="268" y="216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753" name="Southern Leyte"/>
              <p:cNvGrpSpPr/>
              <p:nvPr/>
            </p:nvGrpSpPr>
            <p:grpSpPr>
              <a:xfrm>
                <a:off x="6263869" y="4420386"/>
                <a:ext cx="194030" cy="253143"/>
                <a:chOff x="5595002" y="4420386"/>
                <a:chExt cx="194030" cy="253143"/>
              </a:xfrm>
              <a:grpFill/>
            </p:grpSpPr>
            <p:sp>
              <p:nvSpPr>
                <p:cNvPr id="754" name="Freeform 172"/>
                <p:cNvSpPr>
                  <a:spLocks/>
                </p:cNvSpPr>
                <p:nvPr/>
              </p:nvSpPr>
              <p:spPr bwMode="auto">
                <a:xfrm>
                  <a:off x="5595002" y="4420386"/>
                  <a:ext cx="194030" cy="250361"/>
                </a:xfrm>
                <a:custGeom>
                  <a:avLst/>
                  <a:gdLst/>
                  <a:ahLst/>
                  <a:cxnLst>
                    <a:cxn ang="0">
                      <a:pos x="558" y="700"/>
                    </a:cxn>
                    <a:cxn ang="0">
                      <a:pos x="536" y="660"/>
                    </a:cxn>
                    <a:cxn ang="0">
                      <a:pos x="516" y="610"/>
                    </a:cxn>
                    <a:cxn ang="0">
                      <a:pos x="474" y="546"/>
                    </a:cxn>
                    <a:cxn ang="0">
                      <a:pos x="434" y="492"/>
                    </a:cxn>
                    <a:cxn ang="0">
                      <a:pos x="404" y="492"/>
                    </a:cxn>
                    <a:cxn ang="0">
                      <a:pos x="392" y="466"/>
                    </a:cxn>
                    <a:cxn ang="0">
                      <a:pos x="402" y="422"/>
                    </a:cxn>
                    <a:cxn ang="0">
                      <a:pos x="410" y="376"/>
                    </a:cxn>
                    <a:cxn ang="0">
                      <a:pos x="446" y="394"/>
                    </a:cxn>
                    <a:cxn ang="0">
                      <a:pos x="476" y="380"/>
                    </a:cxn>
                    <a:cxn ang="0">
                      <a:pos x="508" y="360"/>
                    </a:cxn>
                    <a:cxn ang="0">
                      <a:pos x="504" y="300"/>
                    </a:cxn>
                    <a:cxn ang="0">
                      <a:pos x="486" y="234"/>
                    </a:cxn>
                    <a:cxn ang="0">
                      <a:pos x="444" y="206"/>
                    </a:cxn>
                    <a:cxn ang="0">
                      <a:pos x="432" y="144"/>
                    </a:cxn>
                    <a:cxn ang="0">
                      <a:pos x="416" y="92"/>
                    </a:cxn>
                    <a:cxn ang="0">
                      <a:pos x="444" y="74"/>
                    </a:cxn>
                    <a:cxn ang="0">
                      <a:pos x="424" y="36"/>
                    </a:cxn>
                    <a:cxn ang="0">
                      <a:pos x="378" y="0"/>
                    </a:cxn>
                    <a:cxn ang="0">
                      <a:pos x="336" y="60"/>
                    </a:cxn>
                    <a:cxn ang="0">
                      <a:pos x="256" y="78"/>
                    </a:cxn>
                    <a:cxn ang="0">
                      <a:pos x="198" y="92"/>
                    </a:cxn>
                    <a:cxn ang="0">
                      <a:pos x="140" y="194"/>
                    </a:cxn>
                    <a:cxn ang="0">
                      <a:pos x="118" y="236"/>
                    </a:cxn>
                    <a:cxn ang="0">
                      <a:pos x="148" y="300"/>
                    </a:cxn>
                    <a:cxn ang="0">
                      <a:pos x="142" y="366"/>
                    </a:cxn>
                    <a:cxn ang="0">
                      <a:pos x="40" y="420"/>
                    </a:cxn>
                    <a:cxn ang="0">
                      <a:pos x="14" y="438"/>
                    </a:cxn>
                    <a:cxn ang="0">
                      <a:pos x="12" y="488"/>
                    </a:cxn>
                    <a:cxn ang="0">
                      <a:pos x="72" y="502"/>
                    </a:cxn>
                    <a:cxn ang="0">
                      <a:pos x="114" y="510"/>
                    </a:cxn>
                    <a:cxn ang="0">
                      <a:pos x="174" y="558"/>
                    </a:cxn>
                    <a:cxn ang="0">
                      <a:pos x="240" y="600"/>
                    </a:cxn>
                    <a:cxn ang="0">
                      <a:pos x="284" y="594"/>
                    </a:cxn>
                    <a:cxn ang="0">
                      <a:pos x="270" y="536"/>
                    </a:cxn>
                    <a:cxn ang="0">
                      <a:pos x="268" y="480"/>
                    </a:cxn>
                    <a:cxn ang="0">
                      <a:pos x="236" y="406"/>
                    </a:cxn>
                    <a:cxn ang="0">
                      <a:pos x="232" y="342"/>
                    </a:cxn>
                    <a:cxn ang="0">
                      <a:pos x="226" y="296"/>
                    </a:cxn>
                    <a:cxn ang="0">
                      <a:pos x="254" y="270"/>
                    </a:cxn>
                    <a:cxn ang="0">
                      <a:pos x="286" y="296"/>
                    </a:cxn>
                    <a:cxn ang="0">
                      <a:pos x="318" y="340"/>
                    </a:cxn>
                    <a:cxn ang="0">
                      <a:pos x="334" y="406"/>
                    </a:cxn>
                    <a:cxn ang="0">
                      <a:pos x="380" y="484"/>
                    </a:cxn>
                    <a:cxn ang="0">
                      <a:pos x="368" y="530"/>
                    </a:cxn>
                    <a:cxn ang="0">
                      <a:pos x="412" y="568"/>
                    </a:cxn>
                    <a:cxn ang="0">
                      <a:pos x="450" y="602"/>
                    </a:cxn>
                    <a:cxn ang="0">
                      <a:pos x="466" y="650"/>
                    </a:cxn>
                    <a:cxn ang="0">
                      <a:pos x="488" y="688"/>
                    </a:cxn>
                    <a:cxn ang="0">
                      <a:pos x="518" y="720"/>
                    </a:cxn>
                  </a:cxnLst>
                  <a:rect l="0" t="0" r="r" b="b"/>
                  <a:pathLst>
                    <a:path w="558" h="720">
                      <a:moveTo>
                        <a:pt x="534" y="710"/>
                      </a:moveTo>
                      <a:lnTo>
                        <a:pt x="558" y="700"/>
                      </a:lnTo>
                      <a:lnTo>
                        <a:pt x="548" y="682"/>
                      </a:lnTo>
                      <a:lnTo>
                        <a:pt x="536" y="660"/>
                      </a:lnTo>
                      <a:lnTo>
                        <a:pt x="530" y="634"/>
                      </a:lnTo>
                      <a:lnTo>
                        <a:pt x="516" y="610"/>
                      </a:lnTo>
                      <a:lnTo>
                        <a:pt x="498" y="580"/>
                      </a:lnTo>
                      <a:lnTo>
                        <a:pt x="474" y="546"/>
                      </a:lnTo>
                      <a:lnTo>
                        <a:pt x="456" y="518"/>
                      </a:lnTo>
                      <a:lnTo>
                        <a:pt x="434" y="492"/>
                      </a:lnTo>
                      <a:lnTo>
                        <a:pt x="422" y="486"/>
                      </a:lnTo>
                      <a:lnTo>
                        <a:pt x="404" y="492"/>
                      </a:lnTo>
                      <a:lnTo>
                        <a:pt x="390" y="482"/>
                      </a:lnTo>
                      <a:lnTo>
                        <a:pt x="392" y="466"/>
                      </a:lnTo>
                      <a:lnTo>
                        <a:pt x="402" y="440"/>
                      </a:lnTo>
                      <a:lnTo>
                        <a:pt x="402" y="422"/>
                      </a:lnTo>
                      <a:lnTo>
                        <a:pt x="400" y="400"/>
                      </a:lnTo>
                      <a:lnTo>
                        <a:pt x="410" y="376"/>
                      </a:lnTo>
                      <a:lnTo>
                        <a:pt x="420" y="382"/>
                      </a:lnTo>
                      <a:lnTo>
                        <a:pt x="446" y="394"/>
                      </a:lnTo>
                      <a:lnTo>
                        <a:pt x="466" y="390"/>
                      </a:lnTo>
                      <a:lnTo>
                        <a:pt x="476" y="380"/>
                      </a:lnTo>
                      <a:lnTo>
                        <a:pt x="498" y="380"/>
                      </a:lnTo>
                      <a:lnTo>
                        <a:pt x="508" y="360"/>
                      </a:lnTo>
                      <a:lnTo>
                        <a:pt x="516" y="320"/>
                      </a:lnTo>
                      <a:lnTo>
                        <a:pt x="504" y="300"/>
                      </a:lnTo>
                      <a:lnTo>
                        <a:pt x="504" y="266"/>
                      </a:lnTo>
                      <a:lnTo>
                        <a:pt x="486" y="234"/>
                      </a:lnTo>
                      <a:lnTo>
                        <a:pt x="456" y="232"/>
                      </a:lnTo>
                      <a:lnTo>
                        <a:pt x="444" y="206"/>
                      </a:lnTo>
                      <a:lnTo>
                        <a:pt x="436" y="172"/>
                      </a:lnTo>
                      <a:lnTo>
                        <a:pt x="432" y="144"/>
                      </a:lnTo>
                      <a:lnTo>
                        <a:pt x="412" y="120"/>
                      </a:lnTo>
                      <a:lnTo>
                        <a:pt x="416" y="92"/>
                      </a:lnTo>
                      <a:lnTo>
                        <a:pt x="422" y="80"/>
                      </a:lnTo>
                      <a:lnTo>
                        <a:pt x="444" y="74"/>
                      </a:lnTo>
                      <a:lnTo>
                        <a:pt x="450" y="44"/>
                      </a:lnTo>
                      <a:lnTo>
                        <a:pt x="424" y="36"/>
                      </a:lnTo>
                      <a:lnTo>
                        <a:pt x="402" y="16"/>
                      </a:lnTo>
                      <a:lnTo>
                        <a:pt x="378" y="0"/>
                      </a:lnTo>
                      <a:lnTo>
                        <a:pt x="348" y="30"/>
                      </a:lnTo>
                      <a:lnTo>
                        <a:pt x="336" y="60"/>
                      </a:lnTo>
                      <a:lnTo>
                        <a:pt x="302" y="74"/>
                      </a:lnTo>
                      <a:lnTo>
                        <a:pt x="256" y="78"/>
                      </a:lnTo>
                      <a:lnTo>
                        <a:pt x="230" y="96"/>
                      </a:lnTo>
                      <a:lnTo>
                        <a:pt x="198" y="92"/>
                      </a:lnTo>
                      <a:lnTo>
                        <a:pt x="180" y="138"/>
                      </a:lnTo>
                      <a:lnTo>
                        <a:pt x="140" y="194"/>
                      </a:lnTo>
                      <a:lnTo>
                        <a:pt x="136" y="212"/>
                      </a:lnTo>
                      <a:lnTo>
                        <a:pt x="118" y="236"/>
                      </a:lnTo>
                      <a:lnTo>
                        <a:pt x="112" y="264"/>
                      </a:lnTo>
                      <a:lnTo>
                        <a:pt x="148" y="300"/>
                      </a:lnTo>
                      <a:lnTo>
                        <a:pt x="164" y="342"/>
                      </a:lnTo>
                      <a:lnTo>
                        <a:pt x="142" y="366"/>
                      </a:lnTo>
                      <a:lnTo>
                        <a:pt x="78" y="394"/>
                      </a:lnTo>
                      <a:lnTo>
                        <a:pt x="40" y="420"/>
                      </a:lnTo>
                      <a:lnTo>
                        <a:pt x="10" y="422"/>
                      </a:lnTo>
                      <a:lnTo>
                        <a:pt x="14" y="438"/>
                      </a:lnTo>
                      <a:lnTo>
                        <a:pt x="0" y="460"/>
                      </a:lnTo>
                      <a:lnTo>
                        <a:pt x="12" y="488"/>
                      </a:lnTo>
                      <a:lnTo>
                        <a:pt x="40" y="500"/>
                      </a:lnTo>
                      <a:lnTo>
                        <a:pt x="72" y="502"/>
                      </a:lnTo>
                      <a:lnTo>
                        <a:pt x="106" y="490"/>
                      </a:lnTo>
                      <a:lnTo>
                        <a:pt x="114" y="510"/>
                      </a:lnTo>
                      <a:lnTo>
                        <a:pt x="136" y="532"/>
                      </a:lnTo>
                      <a:lnTo>
                        <a:pt x="174" y="558"/>
                      </a:lnTo>
                      <a:lnTo>
                        <a:pt x="210" y="598"/>
                      </a:lnTo>
                      <a:lnTo>
                        <a:pt x="240" y="600"/>
                      </a:lnTo>
                      <a:lnTo>
                        <a:pt x="272" y="614"/>
                      </a:lnTo>
                      <a:lnTo>
                        <a:pt x="284" y="594"/>
                      </a:lnTo>
                      <a:lnTo>
                        <a:pt x="290" y="564"/>
                      </a:lnTo>
                      <a:lnTo>
                        <a:pt x="270" y="536"/>
                      </a:lnTo>
                      <a:lnTo>
                        <a:pt x="270" y="500"/>
                      </a:lnTo>
                      <a:lnTo>
                        <a:pt x="268" y="480"/>
                      </a:lnTo>
                      <a:lnTo>
                        <a:pt x="246" y="440"/>
                      </a:lnTo>
                      <a:lnTo>
                        <a:pt x="236" y="406"/>
                      </a:lnTo>
                      <a:lnTo>
                        <a:pt x="244" y="366"/>
                      </a:lnTo>
                      <a:lnTo>
                        <a:pt x="232" y="342"/>
                      </a:lnTo>
                      <a:lnTo>
                        <a:pt x="232" y="320"/>
                      </a:lnTo>
                      <a:lnTo>
                        <a:pt x="226" y="296"/>
                      </a:lnTo>
                      <a:lnTo>
                        <a:pt x="234" y="282"/>
                      </a:lnTo>
                      <a:lnTo>
                        <a:pt x="254" y="270"/>
                      </a:lnTo>
                      <a:lnTo>
                        <a:pt x="278" y="272"/>
                      </a:lnTo>
                      <a:lnTo>
                        <a:pt x="286" y="296"/>
                      </a:lnTo>
                      <a:lnTo>
                        <a:pt x="310" y="310"/>
                      </a:lnTo>
                      <a:lnTo>
                        <a:pt x="318" y="340"/>
                      </a:lnTo>
                      <a:lnTo>
                        <a:pt x="332" y="382"/>
                      </a:lnTo>
                      <a:lnTo>
                        <a:pt x="334" y="406"/>
                      </a:lnTo>
                      <a:lnTo>
                        <a:pt x="358" y="446"/>
                      </a:lnTo>
                      <a:lnTo>
                        <a:pt x="380" y="484"/>
                      </a:lnTo>
                      <a:lnTo>
                        <a:pt x="368" y="508"/>
                      </a:lnTo>
                      <a:lnTo>
                        <a:pt x="368" y="530"/>
                      </a:lnTo>
                      <a:lnTo>
                        <a:pt x="380" y="564"/>
                      </a:lnTo>
                      <a:lnTo>
                        <a:pt x="412" y="568"/>
                      </a:lnTo>
                      <a:lnTo>
                        <a:pt x="430" y="582"/>
                      </a:lnTo>
                      <a:lnTo>
                        <a:pt x="450" y="602"/>
                      </a:lnTo>
                      <a:lnTo>
                        <a:pt x="452" y="628"/>
                      </a:lnTo>
                      <a:lnTo>
                        <a:pt x="466" y="650"/>
                      </a:lnTo>
                      <a:lnTo>
                        <a:pt x="478" y="660"/>
                      </a:lnTo>
                      <a:lnTo>
                        <a:pt x="488" y="688"/>
                      </a:lnTo>
                      <a:lnTo>
                        <a:pt x="498" y="712"/>
                      </a:lnTo>
                      <a:lnTo>
                        <a:pt x="518" y="720"/>
                      </a:lnTo>
                      <a:lnTo>
                        <a:pt x="534" y="71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55" name="Freeform 173"/>
                <p:cNvSpPr>
                  <a:spLocks/>
                </p:cNvSpPr>
                <p:nvPr/>
              </p:nvSpPr>
              <p:spPr bwMode="auto">
                <a:xfrm>
                  <a:off x="5702102" y="4649884"/>
                  <a:ext cx="13909" cy="23645"/>
                </a:xfrm>
                <a:custGeom>
                  <a:avLst/>
                  <a:gdLst/>
                  <a:ahLst/>
                  <a:cxnLst>
                    <a:cxn ang="0">
                      <a:pos x="18" y="68"/>
                    </a:cxn>
                    <a:cxn ang="0">
                      <a:pos x="22" y="52"/>
                    </a:cxn>
                    <a:cxn ang="0">
                      <a:pos x="36" y="40"/>
                    </a:cxn>
                    <a:cxn ang="0">
                      <a:pos x="40" y="28"/>
                    </a:cxn>
                    <a:cxn ang="0">
                      <a:pos x="24" y="8"/>
                    </a:cxn>
                    <a:cxn ang="0">
                      <a:pos x="14" y="0"/>
                    </a:cxn>
                    <a:cxn ang="0">
                      <a:pos x="4" y="8"/>
                    </a:cxn>
                    <a:cxn ang="0">
                      <a:pos x="0" y="28"/>
                    </a:cxn>
                    <a:cxn ang="0">
                      <a:pos x="0" y="50"/>
                    </a:cxn>
                    <a:cxn ang="0">
                      <a:pos x="0" y="64"/>
                    </a:cxn>
                    <a:cxn ang="0">
                      <a:pos x="18" y="68"/>
                    </a:cxn>
                  </a:cxnLst>
                  <a:rect l="0" t="0" r="r" b="b"/>
                  <a:pathLst>
                    <a:path w="40" h="68">
                      <a:moveTo>
                        <a:pt x="18" y="68"/>
                      </a:moveTo>
                      <a:lnTo>
                        <a:pt x="22" y="52"/>
                      </a:lnTo>
                      <a:lnTo>
                        <a:pt x="36" y="40"/>
                      </a:lnTo>
                      <a:lnTo>
                        <a:pt x="40" y="28"/>
                      </a:lnTo>
                      <a:lnTo>
                        <a:pt x="24" y="8"/>
                      </a:lnTo>
                      <a:lnTo>
                        <a:pt x="14" y="0"/>
                      </a:lnTo>
                      <a:lnTo>
                        <a:pt x="4" y="8"/>
                      </a:lnTo>
                      <a:lnTo>
                        <a:pt x="0" y="28"/>
                      </a:lnTo>
                      <a:lnTo>
                        <a:pt x="0" y="50"/>
                      </a:lnTo>
                      <a:lnTo>
                        <a:pt x="0" y="64"/>
                      </a:lnTo>
                      <a:lnTo>
                        <a:pt x="18" y="6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486" name="Central Visayas"/>
            <p:cNvGrpSpPr/>
            <p:nvPr/>
          </p:nvGrpSpPr>
          <p:grpSpPr>
            <a:xfrm>
              <a:off x="4843710" y="4173502"/>
              <a:ext cx="689188" cy="796982"/>
              <a:chOff x="5523218" y="4173502"/>
              <a:chExt cx="689188" cy="796982"/>
            </a:xfrm>
            <a:solidFill>
              <a:srgbClr val="FF0000"/>
            </a:solidFill>
          </p:grpSpPr>
          <p:grpSp>
            <p:nvGrpSpPr>
              <p:cNvPr id="733" name="Cebu"/>
              <p:cNvGrpSpPr/>
              <p:nvPr/>
            </p:nvGrpSpPr>
            <p:grpSpPr>
              <a:xfrm>
                <a:off x="5769406" y="4173502"/>
                <a:ext cx="424223" cy="671802"/>
                <a:chOff x="5100539" y="4173502"/>
                <a:chExt cx="424223" cy="671802"/>
              </a:xfrm>
              <a:grpFill/>
            </p:grpSpPr>
            <p:sp>
              <p:nvSpPr>
                <p:cNvPr id="740" name="Freeform 180"/>
                <p:cNvSpPr>
                  <a:spLocks/>
                </p:cNvSpPr>
                <p:nvPr/>
              </p:nvSpPr>
              <p:spPr bwMode="auto">
                <a:xfrm>
                  <a:off x="5311955" y="4532354"/>
                  <a:ext cx="35467" cy="23645"/>
                </a:xfrm>
                <a:custGeom>
                  <a:avLst/>
                  <a:gdLst/>
                  <a:ahLst/>
                  <a:cxnLst>
                    <a:cxn ang="0">
                      <a:pos x="32" y="68"/>
                    </a:cxn>
                    <a:cxn ang="0">
                      <a:pos x="58" y="56"/>
                    </a:cxn>
                    <a:cxn ang="0">
                      <a:pos x="76" y="44"/>
                    </a:cxn>
                    <a:cxn ang="0">
                      <a:pos x="84" y="26"/>
                    </a:cxn>
                    <a:cxn ang="0">
                      <a:pos x="102" y="14"/>
                    </a:cxn>
                    <a:cxn ang="0">
                      <a:pos x="102" y="0"/>
                    </a:cxn>
                    <a:cxn ang="0">
                      <a:pos x="80" y="0"/>
                    </a:cxn>
                    <a:cxn ang="0">
                      <a:pos x="64" y="0"/>
                    </a:cxn>
                    <a:cxn ang="0">
                      <a:pos x="40" y="0"/>
                    </a:cxn>
                    <a:cxn ang="0">
                      <a:pos x="30" y="16"/>
                    </a:cxn>
                    <a:cxn ang="0">
                      <a:pos x="12" y="22"/>
                    </a:cxn>
                    <a:cxn ang="0">
                      <a:pos x="0" y="38"/>
                    </a:cxn>
                    <a:cxn ang="0">
                      <a:pos x="8" y="64"/>
                    </a:cxn>
                    <a:cxn ang="0">
                      <a:pos x="32" y="68"/>
                    </a:cxn>
                  </a:cxnLst>
                  <a:rect l="0" t="0" r="r" b="b"/>
                  <a:pathLst>
                    <a:path w="102" h="68">
                      <a:moveTo>
                        <a:pt x="32" y="68"/>
                      </a:moveTo>
                      <a:lnTo>
                        <a:pt x="58" y="56"/>
                      </a:lnTo>
                      <a:lnTo>
                        <a:pt x="76" y="44"/>
                      </a:lnTo>
                      <a:lnTo>
                        <a:pt x="84" y="26"/>
                      </a:lnTo>
                      <a:lnTo>
                        <a:pt x="102" y="14"/>
                      </a:lnTo>
                      <a:lnTo>
                        <a:pt x="102" y="0"/>
                      </a:lnTo>
                      <a:lnTo>
                        <a:pt x="80" y="0"/>
                      </a:lnTo>
                      <a:lnTo>
                        <a:pt x="64" y="0"/>
                      </a:lnTo>
                      <a:lnTo>
                        <a:pt x="40" y="0"/>
                      </a:lnTo>
                      <a:lnTo>
                        <a:pt x="30" y="16"/>
                      </a:lnTo>
                      <a:lnTo>
                        <a:pt x="12" y="22"/>
                      </a:lnTo>
                      <a:lnTo>
                        <a:pt x="0" y="38"/>
                      </a:lnTo>
                      <a:lnTo>
                        <a:pt x="8" y="64"/>
                      </a:lnTo>
                      <a:lnTo>
                        <a:pt x="32" y="6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41" name="Freeform 174"/>
                <p:cNvSpPr>
                  <a:spLocks/>
                </p:cNvSpPr>
                <p:nvPr/>
              </p:nvSpPr>
              <p:spPr bwMode="auto">
                <a:xfrm>
                  <a:off x="5100539" y="4197843"/>
                  <a:ext cx="258011" cy="647461"/>
                </a:xfrm>
                <a:custGeom>
                  <a:avLst/>
                  <a:gdLst/>
                  <a:ahLst/>
                  <a:cxnLst>
                    <a:cxn ang="0">
                      <a:pos x="692" y="886"/>
                    </a:cxn>
                    <a:cxn ang="0">
                      <a:pos x="718" y="838"/>
                    </a:cxn>
                    <a:cxn ang="0">
                      <a:pos x="710" y="752"/>
                    </a:cxn>
                    <a:cxn ang="0">
                      <a:pos x="700" y="662"/>
                    </a:cxn>
                    <a:cxn ang="0">
                      <a:pos x="702" y="616"/>
                    </a:cxn>
                    <a:cxn ang="0">
                      <a:pos x="686" y="574"/>
                    </a:cxn>
                    <a:cxn ang="0">
                      <a:pos x="680" y="530"/>
                    </a:cxn>
                    <a:cxn ang="0">
                      <a:pos x="700" y="496"/>
                    </a:cxn>
                    <a:cxn ang="0">
                      <a:pos x="710" y="438"/>
                    </a:cxn>
                    <a:cxn ang="0">
                      <a:pos x="722" y="380"/>
                    </a:cxn>
                    <a:cxn ang="0">
                      <a:pos x="720" y="352"/>
                    </a:cxn>
                    <a:cxn ang="0">
                      <a:pos x="722" y="302"/>
                    </a:cxn>
                    <a:cxn ang="0">
                      <a:pos x="710" y="242"/>
                    </a:cxn>
                    <a:cxn ang="0">
                      <a:pos x="700" y="208"/>
                    </a:cxn>
                    <a:cxn ang="0">
                      <a:pos x="668" y="176"/>
                    </a:cxn>
                    <a:cxn ang="0">
                      <a:pos x="704" y="132"/>
                    </a:cxn>
                    <a:cxn ang="0">
                      <a:pos x="710" y="78"/>
                    </a:cxn>
                    <a:cxn ang="0">
                      <a:pos x="742" y="36"/>
                    </a:cxn>
                    <a:cxn ang="0">
                      <a:pos x="700" y="2"/>
                    </a:cxn>
                    <a:cxn ang="0">
                      <a:pos x="670" y="62"/>
                    </a:cxn>
                    <a:cxn ang="0">
                      <a:pos x="636" y="114"/>
                    </a:cxn>
                    <a:cxn ang="0">
                      <a:pos x="658" y="174"/>
                    </a:cxn>
                    <a:cxn ang="0">
                      <a:pos x="626" y="214"/>
                    </a:cxn>
                    <a:cxn ang="0">
                      <a:pos x="622" y="264"/>
                    </a:cxn>
                    <a:cxn ang="0">
                      <a:pos x="610" y="324"/>
                    </a:cxn>
                    <a:cxn ang="0">
                      <a:pos x="518" y="454"/>
                    </a:cxn>
                    <a:cxn ang="0">
                      <a:pos x="486" y="516"/>
                    </a:cxn>
                    <a:cxn ang="0">
                      <a:pos x="458" y="568"/>
                    </a:cxn>
                    <a:cxn ang="0">
                      <a:pos x="420" y="626"/>
                    </a:cxn>
                    <a:cxn ang="0">
                      <a:pos x="412" y="708"/>
                    </a:cxn>
                    <a:cxn ang="0">
                      <a:pos x="396" y="768"/>
                    </a:cxn>
                    <a:cxn ang="0">
                      <a:pos x="350" y="852"/>
                    </a:cxn>
                    <a:cxn ang="0">
                      <a:pos x="308" y="922"/>
                    </a:cxn>
                    <a:cxn ang="0">
                      <a:pos x="272" y="972"/>
                    </a:cxn>
                    <a:cxn ang="0">
                      <a:pos x="258" y="1044"/>
                    </a:cxn>
                    <a:cxn ang="0">
                      <a:pos x="228" y="1108"/>
                    </a:cxn>
                    <a:cxn ang="0">
                      <a:pos x="204" y="1162"/>
                    </a:cxn>
                    <a:cxn ang="0">
                      <a:pos x="150" y="1214"/>
                    </a:cxn>
                    <a:cxn ang="0">
                      <a:pos x="116" y="1248"/>
                    </a:cxn>
                    <a:cxn ang="0">
                      <a:pos x="94" y="1290"/>
                    </a:cxn>
                    <a:cxn ang="0">
                      <a:pos x="78" y="1332"/>
                    </a:cxn>
                    <a:cxn ang="0">
                      <a:pos x="116" y="1372"/>
                    </a:cxn>
                    <a:cxn ang="0">
                      <a:pos x="70" y="1448"/>
                    </a:cxn>
                    <a:cxn ang="0">
                      <a:pos x="50" y="1518"/>
                    </a:cxn>
                    <a:cxn ang="0">
                      <a:pos x="34" y="1636"/>
                    </a:cxn>
                    <a:cxn ang="0">
                      <a:pos x="12" y="1742"/>
                    </a:cxn>
                    <a:cxn ang="0">
                      <a:pos x="24" y="1862"/>
                    </a:cxn>
                    <a:cxn ang="0">
                      <a:pos x="74" y="1802"/>
                    </a:cxn>
                    <a:cxn ang="0">
                      <a:pos x="194" y="1592"/>
                    </a:cxn>
                    <a:cxn ang="0">
                      <a:pos x="234" y="1474"/>
                    </a:cxn>
                    <a:cxn ang="0">
                      <a:pos x="256" y="1396"/>
                    </a:cxn>
                    <a:cxn ang="0">
                      <a:pos x="300" y="1354"/>
                    </a:cxn>
                    <a:cxn ang="0">
                      <a:pos x="304" y="1282"/>
                    </a:cxn>
                    <a:cxn ang="0">
                      <a:pos x="326" y="1212"/>
                    </a:cxn>
                    <a:cxn ang="0">
                      <a:pos x="374" y="1174"/>
                    </a:cxn>
                    <a:cxn ang="0">
                      <a:pos x="434" y="1098"/>
                    </a:cxn>
                    <a:cxn ang="0">
                      <a:pos x="492" y="1044"/>
                    </a:cxn>
                    <a:cxn ang="0">
                      <a:pos x="550" y="1042"/>
                    </a:cxn>
                    <a:cxn ang="0">
                      <a:pos x="588" y="980"/>
                    </a:cxn>
                    <a:cxn ang="0">
                      <a:pos x="646" y="956"/>
                    </a:cxn>
                    <a:cxn ang="0">
                      <a:pos x="670" y="920"/>
                    </a:cxn>
                  </a:cxnLst>
                  <a:rect l="0" t="0" r="r" b="b"/>
                  <a:pathLst>
                    <a:path w="742" h="1862">
                      <a:moveTo>
                        <a:pt x="678" y="934"/>
                      </a:moveTo>
                      <a:lnTo>
                        <a:pt x="698" y="916"/>
                      </a:lnTo>
                      <a:lnTo>
                        <a:pt x="692" y="886"/>
                      </a:lnTo>
                      <a:lnTo>
                        <a:pt x="692" y="874"/>
                      </a:lnTo>
                      <a:lnTo>
                        <a:pt x="706" y="860"/>
                      </a:lnTo>
                      <a:lnTo>
                        <a:pt x="718" y="838"/>
                      </a:lnTo>
                      <a:lnTo>
                        <a:pt x="718" y="812"/>
                      </a:lnTo>
                      <a:lnTo>
                        <a:pt x="710" y="786"/>
                      </a:lnTo>
                      <a:lnTo>
                        <a:pt x="710" y="752"/>
                      </a:lnTo>
                      <a:lnTo>
                        <a:pt x="702" y="718"/>
                      </a:lnTo>
                      <a:lnTo>
                        <a:pt x="702" y="690"/>
                      </a:lnTo>
                      <a:lnTo>
                        <a:pt x="700" y="662"/>
                      </a:lnTo>
                      <a:lnTo>
                        <a:pt x="698" y="648"/>
                      </a:lnTo>
                      <a:lnTo>
                        <a:pt x="704" y="630"/>
                      </a:lnTo>
                      <a:lnTo>
                        <a:pt x="702" y="616"/>
                      </a:lnTo>
                      <a:lnTo>
                        <a:pt x="690" y="610"/>
                      </a:lnTo>
                      <a:lnTo>
                        <a:pt x="680" y="592"/>
                      </a:lnTo>
                      <a:lnTo>
                        <a:pt x="686" y="574"/>
                      </a:lnTo>
                      <a:lnTo>
                        <a:pt x="692" y="560"/>
                      </a:lnTo>
                      <a:lnTo>
                        <a:pt x="692" y="546"/>
                      </a:lnTo>
                      <a:lnTo>
                        <a:pt x="680" y="530"/>
                      </a:lnTo>
                      <a:lnTo>
                        <a:pt x="678" y="518"/>
                      </a:lnTo>
                      <a:lnTo>
                        <a:pt x="682" y="502"/>
                      </a:lnTo>
                      <a:lnTo>
                        <a:pt x="700" y="496"/>
                      </a:lnTo>
                      <a:lnTo>
                        <a:pt x="708" y="482"/>
                      </a:lnTo>
                      <a:lnTo>
                        <a:pt x="720" y="454"/>
                      </a:lnTo>
                      <a:lnTo>
                        <a:pt x="710" y="438"/>
                      </a:lnTo>
                      <a:lnTo>
                        <a:pt x="724" y="420"/>
                      </a:lnTo>
                      <a:lnTo>
                        <a:pt x="722" y="400"/>
                      </a:lnTo>
                      <a:lnTo>
                        <a:pt x="722" y="380"/>
                      </a:lnTo>
                      <a:lnTo>
                        <a:pt x="742" y="380"/>
                      </a:lnTo>
                      <a:lnTo>
                        <a:pt x="738" y="366"/>
                      </a:lnTo>
                      <a:lnTo>
                        <a:pt x="720" y="352"/>
                      </a:lnTo>
                      <a:lnTo>
                        <a:pt x="712" y="336"/>
                      </a:lnTo>
                      <a:lnTo>
                        <a:pt x="708" y="316"/>
                      </a:lnTo>
                      <a:lnTo>
                        <a:pt x="722" y="302"/>
                      </a:lnTo>
                      <a:lnTo>
                        <a:pt x="728" y="282"/>
                      </a:lnTo>
                      <a:lnTo>
                        <a:pt x="722" y="262"/>
                      </a:lnTo>
                      <a:lnTo>
                        <a:pt x="710" y="242"/>
                      </a:lnTo>
                      <a:lnTo>
                        <a:pt x="722" y="222"/>
                      </a:lnTo>
                      <a:lnTo>
                        <a:pt x="714" y="208"/>
                      </a:lnTo>
                      <a:lnTo>
                        <a:pt x="700" y="208"/>
                      </a:lnTo>
                      <a:lnTo>
                        <a:pt x="688" y="214"/>
                      </a:lnTo>
                      <a:lnTo>
                        <a:pt x="670" y="196"/>
                      </a:lnTo>
                      <a:lnTo>
                        <a:pt x="668" y="176"/>
                      </a:lnTo>
                      <a:lnTo>
                        <a:pt x="686" y="164"/>
                      </a:lnTo>
                      <a:lnTo>
                        <a:pt x="694" y="146"/>
                      </a:lnTo>
                      <a:lnTo>
                        <a:pt x="704" y="132"/>
                      </a:lnTo>
                      <a:lnTo>
                        <a:pt x="716" y="114"/>
                      </a:lnTo>
                      <a:lnTo>
                        <a:pt x="716" y="94"/>
                      </a:lnTo>
                      <a:lnTo>
                        <a:pt x="710" y="78"/>
                      </a:lnTo>
                      <a:lnTo>
                        <a:pt x="728" y="58"/>
                      </a:lnTo>
                      <a:lnTo>
                        <a:pt x="728" y="44"/>
                      </a:lnTo>
                      <a:lnTo>
                        <a:pt x="742" y="36"/>
                      </a:lnTo>
                      <a:lnTo>
                        <a:pt x="742" y="12"/>
                      </a:lnTo>
                      <a:lnTo>
                        <a:pt x="722" y="0"/>
                      </a:lnTo>
                      <a:lnTo>
                        <a:pt x="700" y="2"/>
                      </a:lnTo>
                      <a:lnTo>
                        <a:pt x="688" y="20"/>
                      </a:lnTo>
                      <a:lnTo>
                        <a:pt x="676" y="44"/>
                      </a:lnTo>
                      <a:lnTo>
                        <a:pt x="670" y="62"/>
                      </a:lnTo>
                      <a:lnTo>
                        <a:pt x="648" y="76"/>
                      </a:lnTo>
                      <a:lnTo>
                        <a:pt x="636" y="98"/>
                      </a:lnTo>
                      <a:lnTo>
                        <a:pt x="636" y="114"/>
                      </a:lnTo>
                      <a:lnTo>
                        <a:pt x="636" y="130"/>
                      </a:lnTo>
                      <a:lnTo>
                        <a:pt x="650" y="146"/>
                      </a:lnTo>
                      <a:lnTo>
                        <a:pt x="658" y="174"/>
                      </a:lnTo>
                      <a:lnTo>
                        <a:pt x="638" y="180"/>
                      </a:lnTo>
                      <a:lnTo>
                        <a:pt x="628" y="190"/>
                      </a:lnTo>
                      <a:lnTo>
                        <a:pt x="626" y="214"/>
                      </a:lnTo>
                      <a:lnTo>
                        <a:pt x="604" y="226"/>
                      </a:lnTo>
                      <a:lnTo>
                        <a:pt x="606" y="248"/>
                      </a:lnTo>
                      <a:lnTo>
                        <a:pt x="622" y="264"/>
                      </a:lnTo>
                      <a:lnTo>
                        <a:pt x="626" y="276"/>
                      </a:lnTo>
                      <a:lnTo>
                        <a:pt x="622" y="302"/>
                      </a:lnTo>
                      <a:lnTo>
                        <a:pt x="610" y="324"/>
                      </a:lnTo>
                      <a:lnTo>
                        <a:pt x="584" y="354"/>
                      </a:lnTo>
                      <a:lnTo>
                        <a:pt x="540" y="426"/>
                      </a:lnTo>
                      <a:lnTo>
                        <a:pt x="518" y="454"/>
                      </a:lnTo>
                      <a:lnTo>
                        <a:pt x="510" y="474"/>
                      </a:lnTo>
                      <a:lnTo>
                        <a:pt x="486" y="502"/>
                      </a:lnTo>
                      <a:lnTo>
                        <a:pt x="486" y="516"/>
                      </a:lnTo>
                      <a:lnTo>
                        <a:pt x="484" y="540"/>
                      </a:lnTo>
                      <a:lnTo>
                        <a:pt x="468" y="556"/>
                      </a:lnTo>
                      <a:lnTo>
                        <a:pt x="458" y="568"/>
                      </a:lnTo>
                      <a:lnTo>
                        <a:pt x="456" y="594"/>
                      </a:lnTo>
                      <a:lnTo>
                        <a:pt x="452" y="610"/>
                      </a:lnTo>
                      <a:lnTo>
                        <a:pt x="420" y="626"/>
                      </a:lnTo>
                      <a:lnTo>
                        <a:pt x="416" y="646"/>
                      </a:lnTo>
                      <a:lnTo>
                        <a:pt x="416" y="670"/>
                      </a:lnTo>
                      <a:lnTo>
                        <a:pt x="412" y="708"/>
                      </a:lnTo>
                      <a:lnTo>
                        <a:pt x="394" y="724"/>
                      </a:lnTo>
                      <a:lnTo>
                        <a:pt x="388" y="752"/>
                      </a:lnTo>
                      <a:lnTo>
                        <a:pt x="396" y="768"/>
                      </a:lnTo>
                      <a:lnTo>
                        <a:pt x="382" y="792"/>
                      </a:lnTo>
                      <a:lnTo>
                        <a:pt x="362" y="818"/>
                      </a:lnTo>
                      <a:lnTo>
                        <a:pt x="350" y="852"/>
                      </a:lnTo>
                      <a:lnTo>
                        <a:pt x="336" y="880"/>
                      </a:lnTo>
                      <a:lnTo>
                        <a:pt x="322" y="908"/>
                      </a:lnTo>
                      <a:lnTo>
                        <a:pt x="308" y="922"/>
                      </a:lnTo>
                      <a:lnTo>
                        <a:pt x="292" y="944"/>
                      </a:lnTo>
                      <a:lnTo>
                        <a:pt x="270" y="956"/>
                      </a:lnTo>
                      <a:lnTo>
                        <a:pt x="272" y="972"/>
                      </a:lnTo>
                      <a:lnTo>
                        <a:pt x="276" y="996"/>
                      </a:lnTo>
                      <a:lnTo>
                        <a:pt x="276" y="1020"/>
                      </a:lnTo>
                      <a:lnTo>
                        <a:pt x="258" y="1044"/>
                      </a:lnTo>
                      <a:lnTo>
                        <a:pt x="232" y="1064"/>
                      </a:lnTo>
                      <a:lnTo>
                        <a:pt x="230" y="1086"/>
                      </a:lnTo>
                      <a:lnTo>
                        <a:pt x="228" y="1108"/>
                      </a:lnTo>
                      <a:lnTo>
                        <a:pt x="212" y="1134"/>
                      </a:lnTo>
                      <a:lnTo>
                        <a:pt x="212" y="1152"/>
                      </a:lnTo>
                      <a:lnTo>
                        <a:pt x="204" y="1162"/>
                      </a:lnTo>
                      <a:lnTo>
                        <a:pt x="174" y="1164"/>
                      </a:lnTo>
                      <a:lnTo>
                        <a:pt x="162" y="1186"/>
                      </a:lnTo>
                      <a:lnTo>
                        <a:pt x="150" y="1214"/>
                      </a:lnTo>
                      <a:lnTo>
                        <a:pt x="138" y="1222"/>
                      </a:lnTo>
                      <a:lnTo>
                        <a:pt x="116" y="1224"/>
                      </a:lnTo>
                      <a:lnTo>
                        <a:pt x="116" y="1248"/>
                      </a:lnTo>
                      <a:lnTo>
                        <a:pt x="116" y="1268"/>
                      </a:lnTo>
                      <a:lnTo>
                        <a:pt x="106" y="1290"/>
                      </a:lnTo>
                      <a:lnTo>
                        <a:pt x="94" y="1290"/>
                      </a:lnTo>
                      <a:lnTo>
                        <a:pt x="78" y="1288"/>
                      </a:lnTo>
                      <a:lnTo>
                        <a:pt x="64" y="1314"/>
                      </a:lnTo>
                      <a:lnTo>
                        <a:pt x="78" y="1332"/>
                      </a:lnTo>
                      <a:lnTo>
                        <a:pt x="104" y="1322"/>
                      </a:lnTo>
                      <a:lnTo>
                        <a:pt x="110" y="1342"/>
                      </a:lnTo>
                      <a:lnTo>
                        <a:pt x="116" y="1372"/>
                      </a:lnTo>
                      <a:lnTo>
                        <a:pt x="112" y="1388"/>
                      </a:lnTo>
                      <a:lnTo>
                        <a:pt x="96" y="1404"/>
                      </a:lnTo>
                      <a:lnTo>
                        <a:pt x="70" y="1448"/>
                      </a:lnTo>
                      <a:lnTo>
                        <a:pt x="52" y="1474"/>
                      </a:lnTo>
                      <a:lnTo>
                        <a:pt x="50" y="1502"/>
                      </a:lnTo>
                      <a:lnTo>
                        <a:pt x="50" y="1518"/>
                      </a:lnTo>
                      <a:lnTo>
                        <a:pt x="42" y="1554"/>
                      </a:lnTo>
                      <a:lnTo>
                        <a:pt x="36" y="1592"/>
                      </a:lnTo>
                      <a:lnTo>
                        <a:pt x="34" y="1636"/>
                      </a:lnTo>
                      <a:lnTo>
                        <a:pt x="40" y="1672"/>
                      </a:lnTo>
                      <a:lnTo>
                        <a:pt x="20" y="1696"/>
                      </a:lnTo>
                      <a:lnTo>
                        <a:pt x="12" y="1742"/>
                      </a:lnTo>
                      <a:lnTo>
                        <a:pt x="0" y="1776"/>
                      </a:lnTo>
                      <a:lnTo>
                        <a:pt x="4" y="1842"/>
                      </a:lnTo>
                      <a:lnTo>
                        <a:pt x="24" y="1862"/>
                      </a:lnTo>
                      <a:lnTo>
                        <a:pt x="40" y="1850"/>
                      </a:lnTo>
                      <a:lnTo>
                        <a:pt x="66" y="1828"/>
                      </a:lnTo>
                      <a:lnTo>
                        <a:pt x="74" y="1802"/>
                      </a:lnTo>
                      <a:lnTo>
                        <a:pt x="148" y="1720"/>
                      </a:lnTo>
                      <a:lnTo>
                        <a:pt x="194" y="1626"/>
                      </a:lnTo>
                      <a:lnTo>
                        <a:pt x="194" y="1592"/>
                      </a:lnTo>
                      <a:lnTo>
                        <a:pt x="208" y="1542"/>
                      </a:lnTo>
                      <a:lnTo>
                        <a:pt x="226" y="1508"/>
                      </a:lnTo>
                      <a:lnTo>
                        <a:pt x="234" y="1474"/>
                      </a:lnTo>
                      <a:lnTo>
                        <a:pt x="256" y="1458"/>
                      </a:lnTo>
                      <a:lnTo>
                        <a:pt x="252" y="1424"/>
                      </a:lnTo>
                      <a:lnTo>
                        <a:pt x="256" y="1396"/>
                      </a:lnTo>
                      <a:lnTo>
                        <a:pt x="270" y="1388"/>
                      </a:lnTo>
                      <a:lnTo>
                        <a:pt x="298" y="1378"/>
                      </a:lnTo>
                      <a:lnTo>
                        <a:pt x="300" y="1354"/>
                      </a:lnTo>
                      <a:lnTo>
                        <a:pt x="308" y="1338"/>
                      </a:lnTo>
                      <a:lnTo>
                        <a:pt x="316" y="1312"/>
                      </a:lnTo>
                      <a:lnTo>
                        <a:pt x="304" y="1282"/>
                      </a:lnTo>
                      <a:lnTo>
                        <a:pt x="310" y="1258"/>
                      </a:lnTo>
                      <a:lnTo>
                        <a:pt x="318" y="1234"/>
                      </a:lnTo>
                      <a:lnTo>
                        <a:pt x="326" y="1212"/>
                      </a:lnTo>
                      <a:lnTo>
                        <a:pt x="334" y="1194"/>
                      </a:lnTo>
                      <a:lnTo>
                        <a:pt x="346" y="1182"/>
                      </a:lnTo>
                      <a:lnTo>
                        <a:pt x="374" y="1174"/>
                      </a:lnTo>
                      <a:lnTo>
                        <a:pt x="392" y="1156"/>
                      </a:lnTo>
                      <a:lnTo>
                        <a:pt x="418" y="1124"/>
                      </a:lnTo>
                      <a:lnTo>
                        <a:pt x="434" y="1098"/>
                      </a:lnTo>
                      <a:lnTo>
                        <a:pt x="444" y="1080"/>
                      </a:lnTo>
                      <a:lnTo>
                        <a:pt x="462" y="1070"/>
                      </a:lnTo>
                      <a:lnTo>
                        <a:pt x="492" y="1044"/>
                      </a:lnTo>
                      <a:lnTo>
                        <a:pt x="500" y="1028"/>
                      </a:lnTo>
                      <a:lnTo>
                        <a:pt x="530" y="1034"/>
                      </a:lnTo>
                      <a:lnTo>
                        <a:pt x="550" y="1042"/>
                      </a:lnTo>
                      <a:lnTo>
                        <a:pt x="556" y="1020"/>
                      </a:lnTo>
                      <a:lnTo>
                        <a:pt x="568" y="1000"/>
                      </a:lnTo>
                      <a:lnTo>
                        <a:pt x="588" y="980"/>
                      </a:lnTo>
                      <a:lnTo>
                        <a:pt x="610" y="962"/>
                      </a:lnTo>
                      <a:lnTo>
                        <a:pt x="622" y="954"/>
                      </a:lnTo>
                      <a:lnTo>
                        <a:pt x="646" y="956"/>
                      </a:lnTo>
                      <a:lnTo>
                        <a:pt x="652" y="946"/>
                      </a:lnTo>
                      <a:lnTo>
                        <a:pt x="644" y="930"/>
                      </a:lnTo>
                      <a:lnTo>
                        <a:pt x="670" y="920"/>
                      </a:lnTo>
                      <a:lnTo>
                        <a:pt x="678" y="934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42" name="Freeform 175"/>
                <p:cNvSpPr>
                  <a:spLocks/>
                </p:cNvSpPr>
                <p:nvPr/>
              </p:nvSpPr>
              <p:spPr bwMode="auto">
                <a:xfrm>
                  <a:off x="5236847" y="4193670"/>
                  <a:ext cx="37554" cy="47290"/>
                </a:xfrm>
                <a:custGeom>
                  <a:avLst/>
                  <a:gdLst/>
                  <a:ahLst/>
                  <a:cxnLst>
                    <a:cxn ang="0">
                      <a:pos x="106" y="132"/>
                    </a:cxn>
                    <a:cxn ang="0">
                      <a:pos x="108" y="118"/>
                    </a:cxn>
                    <a:cxn ang="0">
                      <a:pos x="88" y="106"/>
                    </a:cxn>
                    <a:cxn ang="0">
                      <a:pos x="80" y="82"/>
                    </a:cxn>
                    <a:cxn ang="0">
                      <a:pos x="60" y="62"/>
                    </a:cxn>
                    <a:cxn ang="0">
                      <a:pos x="68" y="46"/>
                    </a:cxn>
                    <a:cxn ang="0">
                      <a:pos x="62" y="28"/>
                    </a:cxn>
                    <a:cxn ang="0">
                      <a:pos x="58" y="10"/>
                    </a:cxn>
                    <a:cxn ang="0">
                      <a:pos x="46" y="0"/>
                    </a:cxn>
                    <a:cxn ang="0">
                      <a:pos x="36" y="8"/>
                    </a:cxn>
                    <a:cxn ang="0">
                      <a:pos x="26" y="22"/>
                    </a:cxn>
                    <a:cxn ang="0">
                      <a:pos x="18" y="36"/>
                    </a:cxn>
                    <a:cxn ang="0">
                      <a:pos x="0" y="62"/>
                    </a:cxn>
                    <a:cxn ang="0">
                      <a:pos x="6" y="80"/>
                    </a:cxn>
                    <a:cxn ang="0">
                      <a:pos x="20" y="106"/>
                    </a:cxn>
                    <a:cxn ang="0">
                      <a:pos x="36" y="134"/>
                    </a:cxn>
                    <a:cxn ang="0">
                      <a:pos x="50" y="136"/>
                    </a:cxn>
                    <a:cxn ang="0">
                      <a:pos x="70" y="128"/>
                    </a:cxn>
                    <a:cxn ang="0">
                      <a:pos x="88" y="134"/>
                    </a:cxn>
                    <a:cxn ang="0">
                      <a:pos x="106" y="132"/>
                    </a:cxn>
                  </a:cxnLst>
                  <a:rect l="0" t="0" r="r" b="b"/>
                  <a:pathLst>
                    <a:path w="108" h="136">
                      <a:moveTo>
                        <a:pt x="106" y="132"/>
                      </a:moveTo>
                      <a:lnTo>
                        <a:pt x="108" y="118"/>
                      </a:lnTo>
                      <a:lnTo>
                        <a:pt x="88" y="106"/>
                      </a:lnTo>
                      <a:lnTo>
                        <a:pt x="80" y="82"/>
                      </a:lnTo>
                      <a:lnTo>
                        <a:pt x="60" y="62"/>
                      </a:lnTo>
                      <a:lnTo>
                        <a:pt x="68" y="46"/>
                      </a:lnTo>
                      <a:lnTo>
                        <a:pt x="62" y="28"/>
                      </a:lnTo>
                      <a:lnTo>
                        <a:pt x="58" y="10"/>
                      </a:lnTo>
                      <a:lnTo>
                        <a:pt x="46" y="0"/>
                      </a:lnTo>
                      <a:lnTo>
                        <a:pt x="36" y="8"/>
                      </a:lnTo>
                      <a:lnTo>
                        <a:pt x="26" y="22"/>
                      </a:lnTo>
                      <a:lnTo>
                        <a:pt x="18" y="36"/>
                      </a:lnTo>
                      <a:lnTo>
                        <a:pt x="0" y="62"/>
                      </a:lnTo>
                      <a:lnTo>
                        <a:pt x="6" y="80"/>
                      </a:lnTo>
                      <a:lnTo>
                        <a:pt x="20" y="106"/>
                      </a:lnTo>
                      <a:lnTo>
                        <a:pt x="36" y="134"/>
                      </a:lnTo>
                      <a:lnTo>
                        <a:pt x="50" y="136"/>
                      </a:lnTo>
                      <a:lnTo>
                        <a:pt x="70" y="128"/>
                      </a:lnTo>
                      <a:lnTo>
                        <a:pt x="88" y="134"/>
                      </a:lnTo>
                      <a:lnTo>
                        <a:pt x="106" y="13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43" name="Freeform 176"/>
                <p:cNvSpPr>
                  <a:spLocks/>
                </p:cNvSpPr>
                <p:nvPr/>
              </p:nvSpPr>
              <p:spPr bwMode="auto">
                <a:xfrm>
                  <a:off x="5472603" y="4398827"/>
                  <a:ext cx="36164" cy="26427"/>
                </a:xfrm>
                <a:custGeom>
                  <a:avLst/>
                  <a:gdLst/>
                  <a:ahLst/>
                  <a:cxnLst>
                    <a:cxn ang="0">
                      <a:pos x="50" y="76"/>
                    </a:cxn>
                    <a:cxn ang="0">
                      <a:pos x="26" y="74"/>
                    </a:cxn>
                    <a:cxn ang="0">
                      <a:pos x="8" y="72"/>
                    </a:cxn>
                    <a:cxn ang="0">
                      <a:pos x="0" y="52"/>
                    </a:cxn>
                    <a:cxn ang="0">
                      <a:pos x="8" y="36"/>
                    </a:cxn>
                    <a:cxn ang="0">
                      <a:pos x="12" y="14"/>
                    </a:cxn>
                    <a:cxn ang="0">
                      <a:pos x="22" y="0"/>
                    </a:cxn>
                    <a:cxn ang="0">
                      <a:pos x="44" y="0"/>
                    </a:cxn>
                    <a:cxn ang="0">
                      <a:pos x="74" y="0"/>
                    </a:cxn>
                    <a:cxn ang="0">
                      <a:pos x="88" y="16"/>
                    </a:cxn>
                    <a:cxn ang="0">
                      <a:pos x="104" y="30"/>
                    </a:cxn>
                    <a:cxn ang="0">
                      <a:pos x="102" y="46"/>
                    </a:cxn>
                    <a:cxn ang="0">
                      <a:pos x="88" y="54"/>
                    </a:cxn>
                    <a:cxn ang="0">
                      <a:pos x="72" y="62"/>
                    </a:cxn>
                    <a:cxn ang="0">
                      <a:pos x="64" y="74"/>
                    </a:cxn>
                    <a:cxn ang="0">
                      <a:pos x="50" y="76"/>
                    </a:cxn>
                  </a:cxnLst>
                  <a:rect l="0" t="0" r="r" b="b"/>
                  <a:pathLst>
                    <a:path w="104" h="76">
                      <a:moveTo>
                        <a:pt x="50" y="76"/>
                      </a:moveTo>
                      <a:lnTo>
                        <a:pt x="26" y="74"/>
                      </a:lnTo>
                      <a:lnTo>
                        <a:pt x="8" y="72"/>
                      </a:lnTo>
                      <a:lnTo>
                        <a:pt x="0" y="52"/>
                      </a:lnTo>
                      <a:lnTo>
                        <a:pt x="8" y="36"/>
                      </a:lnTo>
                      <a:lnTo>
                        <a:pt x="12" y="14"/>
                      </a:lnTo>
                      <a:lnTo>
                        <a:pt x="22" y="0"/>
                      </a:lnTo>
                      <a:lnTo>
                        <a:pt x="44" y="0"/>
                      </a:lnTo>
                      <a:lnTo>
                        <a:pt x="74" y="0"/>
                      </a:lnTo>
                      <a:lnTo>
                        <a:pt x="88" y="16"/>
                      </a:lnTo>
                      <a:lnTo>
                        <a:pt x="104" y="30"/>
                      </a:lnTo>
                      <a:lnTo>
                        <a:pt x="102" y="46"/>
                      </a:lnTo>
                      <a:lnTo>
                        <a:pt x="88" y="54"/>
                      </a:lnTo>
                      <a:lnTo>
                        <a:pt x="72" y="62"/>
                      </a:lnTo>
                      <a:lnTo>
                        <a:pt x="64" y="74"/>
                      </a:lnTo>
                      <a:lnTo>
                        <a:pt x="50" y="7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44" name="Freeform 177"/>
                <p:cNvSpPr>
                  <a:spLocks/>
                </p:cNvSpPr>
                <p:nvPr/>
              </p:nvSpPr>
              <p:spPr bwMode="auto">
                <a:xfrm>
                  <a:off x="5431572" y="4398827"/>
                  <a:ext cx="37554" cy="40336"/>
                </a:xfrm>
                <a:custGeom>
                  <a:avLst/>
                  <a:gdLst/>
                  <a:ahLst/>
                  <a:cxnLst>
                    <a:cxn ang="0">
                      <a:pos x="108" y="62"/>
                    </a:cxn>
                    <a:cxn ang="0">
                      <a:pos x="94" y="54"/>
                    </a:cxn>
                    <a:cxn ang="0">
                      <a:pos x="92" y="38"/>
                    </a:cxn>
                    <a:cxn ang="0">
                      <a:pos x="92" y="18"/>
                    </a:cxn>
                    <a:cxn ang="0">
                      <a:pos x="88" y="0"/>
                    </a:cxn>
                    <a:cxn ang="0">
                      <a:pos x="74" y="0"/>
                    </a:cxn>
                    <a:cxn ang="0">
                      <a:pos x="48" y="0"/>
                    </a:cxn>
                    <a:cxn ang="0">
                      <a:pos x="36" y="0"/>
                    </a:cxn>
                    <a:cxn ang="0">
                      <a:pos x="32" y="18"/>
                    </a:cxn>
                    <a:cxn ang="0">
                      <a:pos x="38" y="38"/>
                    </a:cxn>
                    <a:cxn ang="0">
                      <a:pos x="34" y="54"/>
                    </a:cxn>
                    <a:cxn ang="0">
                      <a:pos x="22" y="56"/>
                    </a:cxn>
                    <a:cxn ang="0">
                      <a:pos x="12" y="74"/>
                    </a:cxn>
                    <a:cxn ang="0">
                      <a:pos x="0" y="96"/>
                    </a:cxn>
                    <a:cxn ang="0">
                      <a:pos x="16" y="116"/>
                    </a:cxn>
                    <a:cxn ang="0">
                      <a:pos x="40" y="110"/>
                    </a:cxn>
                    <a:cxn ang="0">
                      <a:pos x="58" y="92"/>
                    </a:cxn>
                    <a:cxn ang="0">
                      <a:pos x="60" y="72"/>
                    </a:cxn>
                    <a:cxn ang="0">
                      <a:pos x="80" y="72"/>
                    </a:cxn>
                    <a:cxn ang="0">
                      <a:pos x="98" y="78"/>
                    </a:cxn>
                    <a:cxn ang="0">
                      <a:pos x="108" y="62"/>
                    </a:cxn>
                  </a:cxnLst>
                  <a:rect l="0" t="0" r="r" b="b"/>
                  <a:pathLst>
                    <a:path w="108" h="116">
                      <a:moveTo>
                        <a:pt x="108" y="62"/>
                      </a:moveTo>
                      <a:lnTo>
                        <a:pt x="94" y="54"/>
                      </a:lnTo>
                      <a:lnTo>
                        <a:pt x="92" y="38"/>
                      </a:lnTo>
                      <a:lnTo>
                        <a:pt x="92" y="18"/>
                      </a:lnTo>
                      <a:lnTo>
                        <a:pt x="88" y="0"/>
                      </a:lnTo>
                      <a:lnTo>
                        <a:pt x="74" y="0"/>
                      </a:lnTo>
                      <a:lnTo>
                        <a:pt x="48" y="0"/>
                      </a:lnTo>
                      <a:lnTo>
                        <a:pt x="36" y="0"/>
                      </a:lnTo>
                      <a:lnTo>
                        <a:pt x="32" y="18"/>
                      </a:lnTo>
                      <a:lnTo>
                        <a:pt x="38" y="38"/>
                      </a:lnTo>
                      <a:lnTo>
                        <a:pt x="34" y="54"/>
                      </a:lnTo>
                      <a:lnTo>
                        <a:pt x="22" y="56"/>
                      </a:lnTo>
                      <a:lnTo>
                        <a:pt x="12" y="74"/>
                      </a:lnTo>
                      <a:lnTo>
                        <a:pt x="0" y="96"/>
                      </a:lnTo>
                      <a:lnTo>
                        <a:pt x="16" y="116"/>
                      </a:lnTo>
                      <a:lnTo>
                        <a:pt x="40" y="110"/>
                      </a:lnTo>
                      <a:lnTo>
                        <a:pt x="58" y="92"/>
                      </a:lnTo>
                      <a:lnTo>
                        <a:pt x="60" y="72"/>
                      </a:lnTo>
                      <a:lnTo>
                        <a:pt x="80" y="72"/>
                      </a:lnTo>
                      <a:lnTo>
                        <a:pt x="98" y="78"/>
                      </a:lnTo>
                      <a:lnTo>
                        <a:pt x="108" y="6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45" name="Freeform 178"/>
                <p:cNvSpPr>
                  <a:spLocks/>
                </p:cNvSpPr>
                <p:nvPr/>
              </p:nvSpPr>
              <p:spPr bwMode="auto">
                <a:xfrm>
                  <a:off x="5504594" y="4366142"/>
                  <a:ext cx="20168" cy="27818"/>
                </a:xfrm>
                <a:custGeom>
                  <a:avLst/>
                  <a:gdLst/>
                  <a:ahLst/>
                  <a:cxnLst>
                    <a:cxn ang="0">
                      <a:pos x="18" y="72"/>
                    </a:cxn>
                    <a:cxn ang="0">
                      <a:pos x="30" y="56"/>
                    </a:cxn>
                    <a:cxn ang="0">
                      <a:pos x="32" y="42"/>
                    </a:cxn>
                    <a:cxn ang="0">
                      <a:pos x="48" y="28"/>
                    </a:cxn>
                    <a:cxn ang="0">
                      <a:pos x="58" y="18"/>
                    </a:cxn>
                    <a:cxn ang="0">
                      <a:pos x="46" y="0"/>
                    </a:cxn>
                    <a:cxn ang="0">
                      <a:pos x="30" y="14"/>
                    </a:cxn>
                    <a:cxn ang="0">
                      <a:pos x="16" y="36"/>
                    </a:cxn>
                    <a:cxn ang="0">
                      <a:pos x="2" y="60"/>
                    </a:cxn>
                    <a:cxn ang="0">
                      <a:pos x="0" y="80"/>
                    </a:cxn>
                    <a:cxn ang="0">
                      <a:pos x="18" y="72"/>
                    </a:cxn>
                  </a:cxnLst>
                  <a:rect l="0" t="0" r="r" b="b"/>
                  <a:pathLst>
                    <a:path w="58" h="80">
                      <a:moveTo>
                        <a:pt x="18" y="72"/>
                      </a:moveTo>
                      <a:lnTo>
                        <a:pt x="30" y="56"/>
                      </a:lnTo>
                      <a:lnTo>
                        <a:pt x="32" y="42"/>
                      </a:lnTo>
                      <a:lnTo>
                        <a:pt x="48" y="28"/>
                      </a:lnTo>
                      <a:lnTo>
                        <a:pt x="58" y="18"/>
                      </a:lnTo>
                      <a:lnTo>
                        <a:pt x="46" y="0"/>
                      </a:lnTo>
                      <a:lnTo>
                        <a:pt x="30" y="14"/>
                      </a:lnTo>
                      <a:lnTo>
                        <a:pt x="16" y="36"/>
                      </a:lnTo>
                      <a:lnTo>
                        <a:pt x="2" y="60"/>
                      </a:lnTo>
                      <a:lnTo>
                        <a:pt x="0" y="80"/>
                      </a:lnTo>
                      <a:lnTo>
                        <a:pt x="18" y="7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46" name="Freeform 179"/>
                <p:cNvSpPr>
                  <a:spLocks/>
                </p:cNvSpPr>
                <p:nvPr/>
              </p:nvSpPr>
              <p:spPr bwMode="auto">
                <a:xfrm>
                  <a:off x="5296655" y="4173502"/>
                  <a:ext cx="9737" cy="26427"/>
                </a:xfrm>
                <a:custGeom>
                  <a:avLst/>
                  <a:gdLst/>
                  <a:ahLst/>
                  <a:cxnLst>
                    <a:cxn ang="0">
                      <a:pos x="20" y="74"/>
                    </a:cxn>
                    <a:cxn ang="0">
                      <a:pos x="20" y="52"/>
                    </a:cxn>
                    <a:cxn ang="0">
                      <a:pos x="28" y="30"/>
                    </a:cxn>
                    <a:cxn ang="0">
                      <a:pos x="26" y="12"/>
                    </a:cxn>
                    <a:cxn ang="0">
                      <a:pos x="20" y="0"/>
                    </a:cxn>
                    <a:cxn ang="0">
                      <a:pos x="6" y="10"/>
                    </a:cxn>
                    <a:cxn ang="0">
                      <a:pos x="0" y="28"/>
                    </a:cxn>
                    <a:cxn ang="0">
                      <a:pos x="0" y="54"/>
                    </a:cxn>
                    <a:cxn ang="0">
                      <a:pos x="4" y="76"/>
                    </a:cxn>
                    <a:cxn ang="0">
                      <a:pos x="20" y="74"/>
                    </a:cxn>
                  </a:cxnLst>
                  <a:rect l="0" t="0" r="r" b="b"/>
                  <a:pathLst>
                    <a:path w="28" h="76">
                      <a:moveTo>
                        <a:pt x="20" y="74"/>
                      </a:moveTo>
                      <a:lnTo>
                        <a:pt x="20" y="52"/>
                      </a:lnTo>
                      <a:lnTo>
                        <a:pt x="28" y="30"/>
                      </a:lnTo>
                      <a:lnTo>
                        <a:pt x="26" y="12"/>
                      </a:lnTo>
                      <a:lnTo>
                        <a:pt x="20" y="0"/>
                      </a:lnTo>
                      <a:lnTo>
                        <a:pt x="6" y="10"/>
                      </a:lnTo>
                      <a:lnTo>
                        <a:pt x="0" y="28"/>
                      </a:lnTo>
                      <a:lnTo>
                        <a:pt x="0" y="54"/>
                      </a:lnTo>
                      <a:lnTo>
                        <a:pt x="4" y="76"/>
                      </a:lnTo>
                      <a:lnTo>
                        <a:pt x="20" y="74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47" name="Freeform 181"/>
                <p:cNvSpPr>
                  <a:spLocks/>
                </p:cNvSpPr>
                <p:nvPr/>
              </p:nvSpPr>
              <p:spPr bwMode="auto">
                <a:xfrm>
                  <a:off x="5347423" y="4544176"/>
                  <a:ext cx="15300" cy="15995"/>
                </a:xfrm>
                <a:custGeom>
                  <a:avLst/>
                  <a:gdLst/>
                  <a:ahLst/>
                  <a:cxnLst>
                    <a:cxn ang="0">
                      <a:pos x="16" y="46"/>
                    </a:cxn>
                    <a:cxn ang="0">
                      <a:pos x="32" y="36"/>
                    </a:cxn>
                    <a:cxn ang="0">
                      <a:pos x="32" y="24"/>
                    </a:cxn>
                    <a:cxn ang="0">
                      <a:pos x="44" y="14"/>
                    </a:cxn>
                    <a:cxn ang="0">
                      <a:pos x="44" y="0"/>
                    </a:cxn>
                    <a:cxn ang="0">
                      <a:pos x="14" y="2"/>
                    </a:cxn>
                    <a:cxn ang="0">
                      <a:pos x="2" y="22"/>
                    </a:cxn>
                    <a:cxn ang="0">
                      <a:pos x="0" y="38"/>
                    </a:cxn>
                    <a:cxn ang="0">
                      <a:pos x="16" y="46"/>
                    </a:cxn>
                  </a:cxnLst>
                  <a:rect l="0" t="0" r="r" b="b"/>
                  <a:pathLst>
                    <a:path w="44" h="46">
                      <a:moveTo>
                        <a:pt x="16" y="46"/>
                      </a:moveTo>
                      <a:lnTo>
                        <a:pt x="32" y="36"/>
                      </a:lnTo>
                      <a:lnTo>
                        <a:pt x="32" y="24"/>
                      </a:lnTo>
                      <a:lnTo>
                        <a:pt x="44" y="14"/>
                      </a:lnTo>
                      <a:lnTo>
                        <a:pt x="44" y="0"/>
                      </a:lnTo>
                      <a:lnTo>
                        <a:pt x="14" y="2"/>
                      </a:lnTo>
                      <a:lnTo>
                        <a:pt x="2" y="22"/>
                      </a:lnTo>
                      <a:lnTo>
                        <a:pt x="0" y="38"/>
                      </a:lnTo>
                      <a:lnTo>
                        <a:pt x="16" y="4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734" name="Negros Oriental"/>
              <p:cNvSpPr>
                <a:spLocks/>
              </p:cNvSpPr>
              <p:nvPr/>
            </p:nvSpPr>
            <p:spPr bwMode="auto">
              <a:xfrm>
                <a:off x="5523218" y="4489930"/>
                <a:ext cx="260793" cy="480554"/>
              </a:xfrm>
              <a:custGeom>
                <a:avLst/>
                <a:gdLst/>
                <a:ahLst/>
                <a:cxnLst>
                  <a:cxn ang="0">
                    <a:pos x="684" y="28"/>
                  </a:cxn>
                  <a:cxn ang="0">
                    <a:pos x="534" y="0"/>
                  </a:cxn>
                  <a:cxn ang="0">
                    <a:pos x="548" y="76"/>
                  </a:cxn>
                  <a:cxn ang="0">
                    <a:pos x="540" y="184"/>
                  </a:cxn>
                  <a:cxn ang="0">
                    <a:pos x="402" y="450"/>
                  </a:cxn>
                  <a:cxn ang="0">
                    <a:pos x="0" y="978"/>
                  </a:cxn>
                  <a:cxn ang="0">
                    <a:pos x="44" y="1024"/>
                  </a:cxn>
                  <a:cxn ang="0">
                    <a:pos x="122" y="1060"/>
                  </a:cxn>
                  <a:cxn ang="0">
                    <a:pos x="222" y="1078"/>
                  </a:cxn>
                  <a:cxn ang="0">
                    <a:pos x="254" y="1110"/>
                  </a:cxn>
                  <a:cxn ang="0">
                    <a:pos x="248" y="1176"/>
                  </a:cxn>
                  <a:cxn ang="0">
                    <a:pos x="286" y="1224"/>
                  </a:cxn>
                  <a:cxn ang="0">
                    <a:pos x="290" y="1282"/>
                  </a:cxn>
                  <a:cxn ang="0">
                    <a:pos x="328" y="1332"/>
                  </a:cxn>
                  <a:cxn ang="0">
                    <a:pos x="418" y="1380"/>
                  </a:cxn>
                  <a:cxn ang="0">
                    <a:pos x="496" y="1380"/>
                  </a:cxn>
                  <a:cxn ang="0">
                    <a:pos x="556" y="1342"/>
                  </a:cxn>
                  <a:cxn ang="0">
                    <a:pos x="616" y="1292"/>
                  </a:cxn>
                  <a:cxn ang="0">
                    <a:pos x="650" y="1256"/>
                  </a:cxn>
                  <a:cxn ang="0">
                    <a:pos x="676" y="1224"/>
                  </a:cxn>
                  <a:cxn ang="0">
                    <a:pos x="688" y="1156"/>
                  </a:cxn>
                  <a:cxn ang="0">
                    <a:pos x="706" y="1104"/>
                  </a:cxn>
                  <a:cxn ang="0">
                    <a:pos x="694" y="1054"/>
                  </a:cxn>
                  <a:cxn ang="0">
                    <a:pos x="668" y="1016"/>
                  </a:cxn>
                  <a:cxn ang="0">
                    <a:pos x="628" y="1004"/>
                  </a:cxn>
                  <a:cxn ang="0">
                    <a:pos x="610" y="948"/>
                  </a:cxn>
                  <a:cxn ang="0">
                    <a:pos x="566" y="926"/>
                  </a:cxn>
                  <a:cxn ang="0">
                    <a:pos x="576" y="892"/>
                  </a:cxn>
                  <a:cxn ang="0">
                    <a:pos x="564" y="868"/>
                  </a:cxn>
                  <a:cxn ang="0">
                    <a:pos x="558" y="830"/>
                  </a:cxn>
                  <a:cxn ang="0">
                    <a:pos x="510" y="832"/>
                  </a:cxn>
                  <a:cxn ang="0">
                    <a:pos x="506" y="792"/>
                  </a:cxn>
                  <a:cxn ang="0">
                    <a:pos x="534" y="790"/>
                  </a:cxn>
                  <a:cxn ang="0">
                    <a:pos x="560" y="762"/>
                  </a:cxn>
                  <a:cxn ang="0">
                    <a:pos x="552" y="724"/>
                  </a:cxn>
                  <a:cxn ang="0">
                    <a:pos x="544" y="678"/>
                  </a:cxn>
                  <a:cxn ang="0">
                    <a:pos x="548" y="618"/>
                  </a:cxn>
                  <a:cxn ang="0">
                    <a:pos x="534" y="586"/>
                  </a:cxn>
                  <a:cxn ang="0">
                    <a:pos x="558" y="556"/>
                  </a:cxn>
                  <a:cxn ang="0">
                    <a:pos x="560" y="512"/>
                  </a:cxn>
                  <a:cxn ang="0">
                    <a:pos x="576" y="478"/>
                  </a:cxn>
                  <a:cxn ang="0">
                    <a:pos x="604" y="448"/>
                  </a:cxn>
                  <a:cxn ang="0">
                    <a:pos x="642" y="378"/>
                  </a:cxn>
                  <a:cxn ang="0">
                    <a:pos x="686" y="344"/>
                  </a:cxn>
                  <a:cxn ang="0">
                    <a:pos x="688" y="288"/>
                  </a:cxn>
                  <a:cxn ang="0">
                    <a:pos x="716" y="222"/>
                  </a:cxn>
                  <a:cxn ang="0">
                    <a:pos x="742" y="172"/>
                  </a:cxn>
                  <a:cxn ang="0">
                    <a:pos x="728" y="90"/>
                  </a:cxn>
                  <a:cxn ang="0">
                    <a:pos x="750" y="62"/>
                  </a:cxn>
                </a:cxnLst>
                <a:rect l="0" t="0" r="r" b="b"/>
                <a:pathLst>
                  <a:path w="750" h="1382">
                    <a:moveTo>
                      <a:pt x="750" y="42"/>
                    </a:moveTo>
                    <a:lnTo>
                      <a:pt x="684" y="28"/>
                    </a:lnTo>
                    <a:lnTo>
                      <a:pt x="622" y="8"/>
                    </a:lnTo>
                    <a:lnTo>
                      <a:pt x="534" y="0"/>
                    </a:lnTo>
                    <a:lnTo>
                      <a:pt x="534" y="20"/>
                    </a:lnTo>
                    <a:lnTo>
                      <a:pt x="548" y="76"/>
                    </a:lnTo>
                    <a:lnTo>
                      <a:pt x="554" y="124"/>
                    </a:lnTo>
                    <a:lnTo>
                      <a:pt x="540" y="184"/>
                    </a:lnTo>
                    <a:lnTo>
                      <a:pt x="406" y="392"/>
                    </a:lnTo>
                    <a:lnTo>
                      <a:pt x="402" y="450"/>
                    </a:lnTo>
                    <a:lnTo>
                      <a:pt x="360" y="518"/>
                    </a:lnTo>
                    <a:lnTo>
                      <a:pt x="0" y="978"/>
                    </a:lnTo>
                    <a:lnTo>
                      <a:pt x="12" y="1010"/>
                    </a:lnTo>
                    <a:lnTo>
                      <a:pt x="44" y="1024"/>
                    </a:lnTo>
                    <a:lnTo>
                      <a:pt x="82" y="1050"/>
                    </a:lnTo>
                    <a:lnTo>
                      <a:pt x="122" y="1060"/>
                    </a:lnTo>
                    <a:lnTo>
                      <a:pt x="178" y="1046"/>
                    </a:lnTo>
                    <a:lnTo>
                      <a:pt x="222" y="1078"/>
                    </a:lnTo>
                    <a:lnTo>
                      <a:pt x="244" y="1084"/>
                    </a:lnTo>
                    <a:lnTo>
                      <a:pt x="254" y="1110"/>
                    </a:lnTo>
                    <a:lnTo>
                      <a:pt x="248" y="1144"/>
                    </a:lnTo>
                    <a:lnTo>
                      <a:pt x="248" y="1176"/>
                    </a:lnTo>
                    <a:lnTo>
                      <a:pt x="264" y="1200"/>
                    </a:lnTo>
                    <a:lnTo>
                      <a:pt x="286" y="1224"/>
                    </a:lnTo>
                    <a:lnTo>
                      <a:pt x="278" y="1246"/>
                    </a:lnTo>
                    <a:lnTo>
                      <a:pt x="290" y="1282"/>
                    </a:lnTo>
                    <a:lnTo>
                      <a:pt x="312" y="1296"/>
                    </a:lnTo>
                    <a:lnTo>
                      <a:pt x="328" y="1332"/>
                    </a:lnTo>
                    <a:lnTo>
                      <a:pt x="368" y="1362"/>
                    </a:lnTo>
                    <a:lnTo>
                      <a:pt x="418" y="1380"/>
                    </a:lnTo>
                    <a:lnTo>
                      <a:pt x="440" y="1382"/>
                    </a:lnTo>
                    <a:lnTo>
                      <a:pt x="496" y="1380"/>
                    </a:lnTo>
                    <a:lnTo>
                      <a:pt x="526" y="1372"/>
                    </a:lnTo>
                    <a:lnTo>
                      <a:pt x="556" y="1342"/>
                    </a:lnTo>
                    <a:lnTo>
                      <a:pt x="594" y="1330"/>
                    </a:lnTo>
                    <a:lnTo>
                      <a:pt x="616" y="1292"/>
                    </a:lnTo>
                    <a:lnTo>
                      <a:pt x="642" y="1282"/>
                    </a:lnTo>
                    <a:lnTo>
                      <a:pt x="650" y="1256"/>
                    </a:lnTo>
                    <a:lnTo>
                      <a:pt x="658" y="1242"/>
                    </a:lnTo>
                    <a:lnTo>
                      <a:pt x="676" y="1224"/>
                    </a:lnTo>
                    <a:lnTo>
                      <a:pt x="692" y="1190"/>
                    </a:lnTo>
                    <a:lnTo>
                      <a:pt x="688" y="1156"/>
                    </a:lnTo>
                    <a:lnTo>
                      <a:pt x="704" y="1146"/>
                    </a:lnTo>
                    <a:lnTo>
                      <a:pt x="706" y="1104"/>
                    </a:lnTo>
                    <a:lnTo>
                      <a:pt x="702" y="1074"/>
                    </a:lnTo>
                    <a:lnTo>
                      <a:pt x="694" y="1054"/>
                    </a:lnTo>
                    <a:lnTo>
                      <a:pt x="678" y="1038"/>
                    </a:lnTo>
                    <a:lnTo>
                      <a:pt x="668" y="1016"/>
                    </a:lnTo>
                    <a:lnTo>
                      <a:pt x="654" y="1018"/>
                    </a:lnTo>
                    <a:lnTo>
                      <a:pt x="628" y="1004"/>
                    </a:lnTo>
                    <a:lnTo>
                      <a:pt x="620" y="968"/>
                    </a:lnTo>
                    <a:lnTo>
                      <a:pt x="610" y="948"/>
                    </a:lnTo>
                    <a:lnTo>
                      <a:pt x="580" y="944"/>
                    </a:lnTo>
                    <a:lnTo>
                      <a:pt x="566" y="926"/>
                    </a:lnTo>
                    <a:lnTo>
                      <a:pt x="576" y="906"/>
                    </a:lnTo>
                    <a:lnTo>
                      <a:pt x="576" y="892"/>
                    </a:lnTo>
                    <a:lnTo>
                      <a:pt x="550" y="888"/>
                    </a:lnTo>
                    <a:lnTo>
                      <a:pt x="564" y="868"/>
                    </a:lnTo>
                    <a:lnTo>
                      <a:pt x="572" y="858"/>
                    </a:lnTo>
                    <a:lnTo>
                      <a:pt x="558" y="830"/>
                    </a:lnTo>
                    <a:lnTo>
                      <a:pt x="536" y="824"/>
                    </a:lnTo>
                    <a:lnTo>
                      <a:pt x="510" y="832"/>
                    </a:lnTo>
                    <a:lnTo>
                      <a:pt x="508" y="818"/>
                    </a:lnTo>
                    <a:lnTo>
                      <a:pt x="506" y="792"/>
                    </a:lnTo>
                    <a:lnTo>
                      <a:pt x="516" y="782"/>
                    </a:lnTo>
                    <a:lnTo>
                      <a:pt x="534" y="790"/>
                    </a:lnTo>
                    <a:lnTo>
                      <a:pt x="554" y="784"/>
                    </a:lnTo>
                    <a:lnTo>
                      <a:pt x="560" y="762"/>
                    </a:lnTo>
                    <a:lnTo>
                      <a:pt x="552" y="742"/>
                    </a:lnTo>
                    <a:lnTo>
                      <a:pt x="552" y="724"/>
                    </a:lnTo>
                    <a:lnTo>
                      <a:pt x="550" y="698"/>
                    </a:lnTo>
                    <a:lnTo>
                      <a:pt x="544" y="678"/>
                    </a:lnTo>
                    <a:lnTo>
                      <a:pt x="560" y="636"/>
                    </a:lnTo>
                    <a:lnTo>
                      <a:pt x="548" y="618"/>
                    </a:lnTo>
                    <a:lnTo>
                      <a:pt x="534" y="610"/>
                    </a:lnTo>
                    <a:lnTo>
                      <a:pt x="534" y="586"/>
                    </a:lnTo>
                    <a:lnTo>
                      <a:pt x="546" y="564"/>
                    </a:lnTo>
                    <a:lnTo>
                      <a:pt x="558" y="556"/>
                    </a:lnTo>
                    <a:lnTo>
                      <a:pt x="554" y="528"/>
                    </a:lnTo>
                    <a:lnTo>
                      <a:pt x="560" y="512"/>
                    </a:lnTo>
                    <a:lnTo>
                      <a:pt x="580" y="498"/>
                    </a:lnTo>
                    <a:lnTo>
                      <a:pt x="576" y="478"/>
                    </a:lnTo>
                    <a:lnTo>
                      <a:pt x="578" y="464"/>
                    </a:lnTo>
                    <a:lnTo>
                      <a:pt x="604" y="448"/>
                    </a:lnTo>
                    <a:lnTo>
                      <a:pt x="626" y="406"/>
                    </a:lnTo>
                    <a:lnTo>
                      <a:pt x="642" y="378"/>
                    </a:lnTo>
                    <a:lnTo>
                      <a:pt x="672" y="364"/>
                    </a:lnTo>
                    <a:lnTo>
                      <a:pt x="686" y="344"/>
                    </a:lnTo>
                    <a:lnTo>
                      <a:pt x="684" y="316"/>
                    </a:lnTo>
                    <a:lnTo>
                      <a:pt x="688" y="288"/>
                    </a:lnTo>
                    <a:lnTo>
                      <a:pt x="700" y="254"/>
                    </a:lnTo>
                    <a:lnTo>
                      <a:pt x="716" y="222"/>
                    </a:lnTo>
                    <a:lnTo>
                      <a:pt x="734" y="194"/>
                    </a:lnTo>
                    <a:lnTo>
                      <a:pt x="742" y="172"/>
                    </a:lnTo>
                    <a:lnTo>
                      <a:pt x="738" y="136"/>
                    </a:lnTo>
                    <a:lnTo>
                      <a:pt x="728" y="90"/>
                    </a:lnTo>
                    <a:lnTo>
                      <a:pt x="740" y="74"/>
                    </a:lnTo>
                    <a:lnTo>
                      <a:pt x="750" y="62"/>
                    </a:lnTo>
                    <a:lnTo>
                      <a:pt x="750" y="42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35" name="Siquijor"/>
              <p:cNvSpPr>
                <a:spLocks/>
              </p:cNvSpPr>
              <p:nvPr/>
            </p:nvSpPr>
            <p:spPr bwMode="auto">
              <a:xfrm>
                <a:off x="5820870" y="4887031"/>
                <a:ext cx="82758" cy="68849"/>
              </a:xfrm>
              <a:custGeom>
                <a:avLst/>
                <a:gdLst/>
                <a:ahLst/>
                <a:cxnLst>
                  <a:cxn ang="0">
                    <a:pos x="120" y="198"/>
                  </a:cxn>
                  <a:cxn ang="0">
                    <a:pos x="102" y="182"/>
                  </a:cxn>
                  <a:cxn ang="0">
                    <a:pos x="84" y="156"/>
                  </a:cxn>
                  <a:cxn ang="0">
                    <a:pos x="52" y="130"/>
                  </a:cxn>
                  <a:cxn ang="0">
                    <a:pos x="36" y="118"/>
                  </a:cxn>
                  <a:cxn ang="0">
                    <a:pos x="16" y="110"/>
                  </a:cxn>
                  <a:cxn ang="0">
                    <a:pos x="0" y="96"/>
                  </a:cxn>
                  <a:cxn ang="0">
                    <a:pos x="10" y="66"/>
                  </a:cxn>
                  <a:cxn ang="0">
                    <a:pos x="30" y="60"/>
                  </a:cxn>
                  <a:cxn ang="0">
                    <a:pos x="44" y="64"/>
                  </a:cxn>
                  <a:cxn ang="0">
                    <a:pos x="66" y="66"/>
                  </a:cxn>
                  <a:cxn ang="0">
                    <a:pos x="86" y="66"/>
                  </a:cxn>
                  <a:cxn ang="0">
                    <a:pos x="102" y="74"/>
                  </a:cxn>
                  <a:cxn ang="0">
                    <a:pos x="120" y="56"/>
                  </a:cxn>
                  <a:cxn ang="0">
                    <a:pos x="140" y="20"/>
                  </a:cxn>
                  <a:cxn ang="0">
                    <a:pos x="152" y="0"/>
                  </a:cxn>
                  <a:cxn ang="0">
                    <a:pos x="178" y="6"/>
                  </a:cxn>
                  <a:cxn ang="0">
                    <a:pos x="190" y="30"/>
                  </a:cxn>
                  <a:cxn ang="0">
                    <a:pos x="192" y="50"/>
                  </a:cxn>
                  <a:cxn ang="0">
                    <a:pos x="216" y="54"/>
                  </a:cxn>
                  <a:cxn ang="0">
                    <a:pos x="222" y="78"/>
                  </a:cxn>
                  <a:cxn ang="0">
                    <a:pos x="202" y="82"/>
                  </a:cxn>
                  <a:cxn ang="0">
                    <a:pos x="192" y="96"/>
                  </a:cxn>
                  <a:cxn ang="0">
                    <a:pos x="202" y="110"/>
                  </a:cxn>
                  <a:cxn ang="0">
                    <a:pos x="218" y="120"/>
                  </a:cxn>
                  <a:cxn ang="0">
                    <a:pos x="238" y="124"/>
                  </a:cxn>
                  <a:cxn ang="0">
                    <a:pos x="228" y="146"/>
                  </a:cxn>
                  <a:cxn ang="0">
                    <a:pos x="206" y="162"/>
                  </a:cxn>
                  <a:cxn ang="0">
                    <a:pos x="194" y="170"/>
                  </a:cxn>
                  <a:cxn ang="0">
                    <a:pos x="184" y="148"/>
                  </a:cxn>
                  <a:cxn ang="0">
                    <a:pos x="172" y="154"/>
                  </a:cxn>
                  <a:cxn ang="0">
                    <a:pos x="160" y="172"/>
                  </a:cxn>
                  <a:cxn ang="0">
                    <a:pos x="140" y="194"/>
                  </a:cxn>
                  <a:cxn ang="0">
                    <a:pos x="120" y="198"/>
                  </a:cxn>
                </a:cxnLst>
                <a:rect l="0" t="0" r="r" b="b"/>
                <a:pathLst>
                  <a:path w="238" h="198">
                    <a:moveTo>
                      <a:pt x="120" y="198"/>
                    </a:moveTo>
                    <a:lnTo>
                      <a:pt x="102" y="182"/>
                    </a:lnTo>
                    <a:lnTo>
                      <a:pt x="84" y="156"/>
                    </a:lnTo>
                    <a:lnTo>
                      <a:pt x="52" y="130"/>
                    </a:lnTo>
                    <a:lnTo>
                      <a:pt x="36" y="118"/>
                    </a:lnTo>
                    <a:lnTo>
                      <a:pt x="16" y="110"/>
                    </a:lnTo>
                    <a:lnTo>
                      <a:pt x="0" y="96"/>
                    </a:lnTo>
                    <a:lnTo>
                      <a:pt x="10" y="66"/>
                    </a:lnTo>
                    <a:lnTo>
                      <a:pt x="30" y="60"/>
                    </a:lnTo>
                    <a:lnTo>
                      <a:pt x="44" y="64"/>
                    </a:lnTo>
                    <a:lnTo>
                      <a:pt x="66" y="66"/>
                    </a:lnTo>
                    <a:lnTo>
                      <a:pt x="86" y="66"/>
                    </a:lnTo>
                    <a:lnTo>
                      <a:pt x="102" y="74"/>
                    </a:lnTo>
                    <a:lnTo>
                      <a:pt x="120" y="56"/>
                    </a:lnTo>
                    <a:lnTo>
                      <a:pt x="140" y="20"/>
                    </a:lnTo>
                    <a:lnTo>
                      <a:pt x="152" y="0"/>
                    </a:lnTo>
                    <a:lnTo>
                      <a:pt x="178" y="6"/>
                    </a:lnTo>
                    <a:lnTo>
                      <a:pt x="190" y="30"/>
                    </a:lnTo>
                    <a:lnTo>
                      <a:pt x="192" y="50"/>
                    </a:lnTo>
                    <a:lnTo>
                      <a:pt x="216" y="54"/>
                    </a:lnTo>
                    <a:lnTo>
                      <a:pt x="222" y="78"/>
                    </a:lnTo>
                    <a:lnTo>
                      <a:pt x="202" y="82"/>
                    </a:lnTo>
                    <a:lnTo>
                      <a:pt x="192" y="96"/>
                    </a:lnTo>
                    <a:lnTo>
                      <a:pt x="202" y="110"/>
                    </a:lnTo>
                    <a:lnTo>
                      <a:pt x="218" y="120"/>
                    </a:lnTo>
                    <a:lnTo>
                      <a:pt x="238" y="124"/>
                    </a:lnTo>
                    <a:lnTo>
                      <a:pt x="228" y="146"/>
                    </a:lnTo>
                    <a:lnTo>
                      <a:pt x="206" y="162"/>
                    </a:lnTo>
                    <a:lnTo>
                      <a:pt x="194" y="170"/>
                    </a:lnTo>
                    <a:lnTo>
                      <a:pt x="184" y="148"/>
                    </a:lnTo>
                    <a:lnTo>
                      <a:pt x="172" y="154"/>
                    </a:lnTo>
                    <a:lnTo>
                      <a:pt x="160" y="172"/>
                    </a:lnTo>
                    <a:lnTo>
                      <a:pt x="140" y="194"/>
                    </a:lnTo>
                    <a:lnTo>
                      <a:pt x="120" y="198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736" name="Bohol"/>
              <p:cNvGrpSpPr/>
              <p:nvPr/>
            </p:nvGrpSpPr>
            <p:grpSpPr>
              <a:xfrm>
                <a:off x="5916841" y="4583121"/>
                <a:ext cx="295565" cy="213502"/>
                <a:chOff x="5247974" y="4583121"/>
                <a:chExt cx="295565" cy="213502"/>
              </a:xfrm>
              <a:grpFill/>
            </p:grpSpPr>
            <p:sp>
              <p:nvSpPr>
                <p:cNvPr id="737" name="Freeform 186"/>
                <p:cNvSpPr>
                  <a:spLocks/>
                </p:cNvSpPr>
                <p:nvPr/>
              </p:nvSpPr>
              <p:spPr bwMode="auto">
                <a:xfrm>
                  <a:off x="5262578" y="4583121"/>
                  <a:ext cx="279570" cy="201679"/>
                </a:xfrm>
                <a:custGeom>
                  <a:avLst/>
                  <a:gdLst/>
                  <a:ahLst/>
                  <a:cxnLst>
                    <a:cxn ang="0">
                      <a:pos x="232" y="572"/>
                    </a:cxn>
                    <a:cxn ang="0">
                      <a:pos x="180" y="562"/>
                    </a:cxn>
                    <a:cxn ang="0">
                      <a:pos x="124" y="558"/>
                    </a:cxn>
                    <a:cxn ang="0">
                      <a:pos x="74" y="532"/>
                    </a:cxn>
                    <a:cxn ang="0">
                      <a:pos x="70" y="488"/>
                    </a:cxn>
                    <a:cxn ang="0">
                      <a:pos x="68" y="448"/>
                    </a:cxn>
                    <a:cxn ang="0">
                      <a:pos x="50" y="428"/>
                    </a:cxn>
                    <a:cxn ang="0">
                      <a:pos x="12" y="448"/>
                    </a:cxn>
                    <a:cxn ang="0">
                      <a:pos x="2" y="390"/>
                    </a:cxn>
                    <a:cxn ang="0">
                      <a:pos x="26" y="342"/>
                    </a:cxn>
                    <a:cxn ang="0">
                      <a:pos x="40" y="322"/>
                    </a:cxn>
                    <a:cxn ang="0">
                      <a:pos x="56" y="290"/>
                    </a:cxn>
                    <a:cxn ang="0">
                      <a:pos x="86" y="274"/>
                    </a:cxn>
                    <a:cxn ang="0">
                      <a:pos x="86" y="234"/>
                    </a:cxn>
                    <a:cxn ang="0">
                      <a:pos x="122" y="240"/>
                    </a:cxn>
                    <a:cxn ang="0">
                      <a:pos x="162" y="212"/>
                    </a:cxn>
                    <a:cxn ang="0">
                      <a:pos x="226" y="200"/>
                    </a:cxn>
                    <a:cxn ang="0">
                      <a:pos x="256" y="156"/>
                    </a:cxn>
                    <a:cxn ang="0">
                      <a:pos x="268" y="120"/>
                    </a:cxn>
                    <a:cxn ang="0">
                      <a:pos x="294" y="102"/>
                    </a:cxn>
                    <a:cxn ang="0">
                      <a:pos x="322" y="84"/>
                    </a:cxn>
                    <a:cxn ang="0">
                      <a:pos x="352" y="42"/>
                    </a:cxn>
                    <a:cxn ang="0">
                      <a:pos x="364" y="4"/>
                    </a:cxn>
                    <a:cxn ang="0">
                      <a:pos x="394" y="32"/>
                    </a:cxn>
                    <a:cxn ang="0">
                      <a:pos x="464" y="10"/>
                    </a:cxn>
                    <a:cxn ang="0">
                      <a:pos x="520" y="0"/>
                    </a:cxn>
                    <a:cxn ang="0">
                      <a:pos x="542" y="50"/>
                    </a:cxn>
                    <a:cxn ang="0">
                      <a:pos x="592" y="32"/>
                    </a:cxn>
                    <a:cxn ang="0">
                      <a:pos x="618" y="68"/>
                    </a:cxn>
                    <a:cxn ang="0">
                      <a:pos x="672" y="106"/>
                    </a:cxn>
                    <a:cxn ang="0">
                      <a:pos x="718" y="98"/>
                    </a:cxn>
                    <a:cxn ang="0">
                      <a:pos x="744" y="136"/>
                    </a:cxn>
                    <a:cxn ang="0">
                      <a:pos x="766" y="182"/>
                    </a:cxn>
                    <a:cxn ang="0">
                      <a:pos x="740" y="218"/>
                    </a:cxn>
                    <a:cxn ang="0">
                      <a:pos x="766" y="254"/>
                    </a:cxn>
                    <a:cxn ang="0">
                      <a:pos x="788" y="284"/>
                    </a:cxn>
                    <a:cxn ang="0">
                      <a:pos x="752" y="308"/>
                    </a:cxn>
                    <a:cxn ang="0">
                      <a:pos x="726" y="324"/>
                    </a:cxn>
                    <a:cxn ang="0">
                      <a:pos x="788" y="366"/>
                    </a:cxn>
                    <a:cxn ang="0">
                      <a:pos x="804" y="400"/>
                    </a:cxn>
                    <a:cxn ang="0">
                      <a:pos x="784" y="448"/>
                    </a:cxn>
                    <a:cxn ang="0">
                      <a:pos x="752" y="458"/>
                    </a:cxn>
                    <a:cxn ang="0">
                      <a:pos x="720" y="426"/>
                    </a:cxn>
                    <a:cxn ang="0">
                      <a:pos x="682" y="436"/>
                    </a:cxn>
                    <a:cxn ang="0">
                      <a:pos x="640" y="452"/>
                    </a:cxn>
                    <a:cxn ang="0">
                      <a:pos x="614" y="504"/>
                    </a:cxn>
                    <a:cxn ang="0">
                      <a:pos x="558" y="532"/>
                    </a:cxn>
                    <a:cxn ang="0">
                      <a:pos x="520" y="564"/>
                    </a:cxn>
                    <a:cxn ang="0">
                      <a:pos x="454" y="574"/>
                    </a:cxn>
                    <a:cxn ang="0">
                      <a:pos x="400" y="556"/>
                    </a:cxn>
                    <a:cxn ang="0">
                      <a:pos x="342" y="572"/>
                    </a:cxn>
                    <a:cxn ang="0">
                      <a:pos x="276" y="580"/>
                    </a:cxn>
                  </a:cxnLst>
                  <a:rect l="0" t="0" r="r" b="b"/>
                  <a:pathLst>
                    <a:path w="804" h="580">
                      <a:moveTo>
                        <a:pt x="276" y="580"/>
                      </a:moveTo>
                      <a:lnTo>
                        <a:pt x="232" y="572"/>
                      </a:lnTo>
                      <a:lnTo>
                        <a:pt x="214" y="562"/>
                      </a:lnTo>
                      <a:lnTo>
                        <a:pt x="180" y="562"/>
                      </a:lnTo>
                      <a:lnTo>
                        <a:pt x="152" y="554"/>
                      </a:lnTo>
                      <a:lnTo>
                        <a:pt x="124" y="558"/>
                      </a:lnTo>
                      <a:lnTo>
                        <a:pt x="88" y="552"/>
                      </a:lnTo>
                      <a:lnTo>
                        <a:pt x="74" y="532"/>
                      </a:lnTo>
                      <a:lnTo>
                        <a:pt x="68" y="508"/>
                      </a:lnTo>
                      <a:lnTo>
                        <a:pt x="70" y="488"/>
                      </a:lnTo>
                      <a:lnTo>
                        <a:pt x="82" y="472"/>
                      </a:lnTo>
                      <a:lnTo>
                        <a:pt x="68" y="448"/>
                      </a:lnTo>
                      <a:lnTo>
                        <a:pt x="68" y="428"/>
                      </a:lnTo>
                      <a:lnTo>
                        <a:pt x="50" y="428"/>
                      </a:lnTo>
                      <a:lnTo>
                        <a:pt x="32" y="448"/>
                      </a:lnTo>
                      <a:lnTo>
                        <a:pt x="12" y="448"/>
                      </a:lnTo>
                      <a:lnTo>
                        <a:pt x="8" y="426"/>
                      </a:lnTo>
                      <a:lnTo>
                        <a:pt x="2" y="390"/>
                      </a:lnTo>
                      <a:lnTo>
                        <a:pt x="0" y="358"/>
                      </a:lnTo>
                      <a:lnTo>
                        <a:pt x="26" y="342"/>
                      </a:lnTo>
                      <a:lnTo>
                        <a:pt x="20" y="318"/>
                      </a:lnTo>
                      <a:lnTo>
                        <a:pt x="40" y="322"/>
                      </a:lnTo>
                      <a:lnTo>
                        <a:pt x="50" y="306"/>
                      </a:lnTo>
                      <a:lnTo>
                        <a:pt x="56" y="290"/>
                      </a:lnTo>
                      <a:lnTo>
                        <a:pt x="84" y="292"/>
                      </a:lnTo>
                      <a:lnTo>
                        <a:pt x="86" y="274"/>
                      </a:lnTo>
                      <a:lnTo>
                        <a:pt x="78" y="252"/>
                      </a:lnTo>
                      <a:lnTo>
                        <a:pt x="86" y="234"/>
                      </a:lnTo>
                      <a:lnTo>
                        <a:pt x="108" y="238"/>
                      </a:lnTo>
                      <a:lnTo>
                        <a:pt x="122" y="240"/>
                      </a:lnTo>
                      <a:lnTo>
                        <a:pt x="150" y="226"/>
                      </a:lnTo>
                      <a:lnTo>
                        <a:pt x="162" y="212"/>
                      </a:lnTo>
                      <a:lnTo>
                        <a:pt x="200" y="214"/>
                      </a:lnTo>
                      <a:lnTo>
                        <a:pt x="226" y="200"/>
                      </a:lnTo>
                      <a:lnTo>
                        <a:pt x="252" y="180"/>
                      </a:lnTo>
                      <a:lnTo>
                        <a:pt x="256" y="156"/>
                      </a:lnTo>
                      <a:lnTo>
                        <a:pt x="272" y="136"/>
                      </a:lnTo>
                      <a:lnTo>
                        <a:pt x="268" y="120"/>
                      </a:lnTo>
                      <a:lnTo>
                        <a:pt x="282" y="96"/>
                      </a:lnTo>
                      <a:lnTo>
                        <a:pt x="294" y="102"/>
                      </a:lnTo>
                      <a:lnTo>
                        <a:pt x="306" y="110"/>
                      </a:lnTo>
                      <a:lnTo>
                        <a:pt x="322" y="84"/>
                      </a:lnTo>
                      <a:lnTo>
                        <a:pt x="332" y="60"/>
                      </a:lnTo>
                      <a:lnTo>
                        <a:pt x="352" y="42"/>
                      </a:lnTo>
                      <a:lnTo>
                        <a:pt x="354" y="24"/>
                      </a:lnTo>
                      <a:lnTo>
                        <a:pt x="364" y="4"/>
                      </a:lnTo>
                      <a:lnTo>
                        <a:pt x="382" y="8"/>
                      </a:lnTo>
                      <a:lnTo>
                        <a:pt x="394" y="32"/>
                      </a:lnTo>
                      <a:lnTo>
                        <a:pt x="420" y="22"/>
                      </a:lnTo>
                      <a:lnTo>
                        <a:pt x="464" y="10"/>
                      </a:lnTo>
                      <a:lnTo>
                        <a:pt x="492" y="8"/>
                      </a:lnTo>
                      <a:lnTo>
                        <a:pt x="520" y="0"/>
                      </a:lnTo>
                      <a:lnTo>
                        <a:pt x="534" y="20"/>
                      </a:lnTo>
                      <a:lnTo>
                        <a:pt x="542" y="50"/>
                      </a:lnTo>
                      <a:lnTo>
                        <a:pt x="562" y="46"/>
                      </a:lnTo>
                      <a:lnTo>
                        <a:pt x="592" y="32"/>
                      </a:lnTo>
                      <a:lnTo>
                        <a:pt x="602" y="46"/>
                      </a:lnTo>
                      <a:lnTo>
                        <a:pt x="618" y="68"/>
                      </a:lnTo>
                      <a:lnTo>
                        <a:pt x="644" y="90"/>
                      </a:lnTo>
                      <a:lnTo>
                        <a:pt x="672" y="106"/>
                      </a:lnTo>
                      <a:lnTo>
                        <a:pt x="696" y="100"/>
                      </a:lnTo>
                      <a:lnTo>
                        <a:pt x="718" y="98"/>
                      </a:lnTo>
                      <a:lnTo>
                        <a:pt x="744" y="114"/>
                      </a:lnTo>
                      <a:lnTo>
                        <a:pt x="744" y="136"/>
                      </a:lnTo>
                      <a:lnTo>
                        <a:pt x="766" y="160"/>
                      </a:lnTo>
                      <a:lnTo>
                        <a:pt x="766" y="182"/>
                      </a:lnTo>
                      <a:lnTo>
                        <a:pt x="748" y="194"/>
                      </a:lnTo>
                      <a:lnTo>
                        <a:pt x="740" y="218"/>
                      </a:lnTo>
                      <a:lnTo>
                        <a:pt x="740" y="234"/>
                      </a:lnTo>
                      <a:lnTo>
                        <a:pt x="766" y="254"/>
                      </a:lnTo>
                      <a:lnTo>
                        <a:pt x="788" y="262"/>
                      </a:lnTo>
                      <a:lnTo>
                        <a:pt x="788" y="284"/>
                      </a:lnTo>
                      <a:lnTo>
                        <a:pt x="784" y="308"/>
                      </a:lnTo>
                      <a:lnTo>
                        <a:pt x="752" y="308"/>
                      </a:lnTo>
                      <a:lnTo>
                        <a:pt x="722" y="300"/>
                      </a:lnTo>
                      <a:lnTo>
                        <a:pt x="726" y="324"/>
                      </a:lnTo>
                      <a:lnTo>
                        <a:pt x="746" y="346"/>
                      </a:lnTo>
                      <a:lnTo>
                        <a:pt x="788" y="366"/>
                      </a:lnTo>
                      <a:lnTo>
                        <a:pt x="802" y="374"/>
                      </a:lnTo>
                      <a:lnTo>
                        <a:pt x="804" y="400"/>
                      </a:lnTo>
                      <a:lnTo>
                        <a:pt x="798" y="422"/>
                      </a:lnTo>
                      <a:lnTo>
                        <a:pt x="784" y="448"/>
                      </a:lnTo>
                      <a:lnTo>
                        <a:pt x="774" y="458"/>
                      </a:lnTo>
                      <a:lnTo>
                        <a:pt x="752" y="458"/>
                      </a:lnTo>
                      <a:lnTo>
                        <a:pt x="722" y="450"/>
                      </a:lnTo>
                      <a:lnTo>
                        <a:pt x="720" y="426"/>
                      </a:lnTo>
                      <a:lnTo>
                        <a:pt x="692" y="426"/>
                      </a:lnTo>
                      <a:lnTo>
                        <a:pt x="682" y="436"/>
                      </a:lnTo>
                      <a:lnTo>
                        <a:pt x="674" y="454"/>
                      </a:lnTo>
                      <a:lnTo>
                        <a:pt x="640" y="452"/>
                      </a:lnTo>
                      <a:lnTo>
                        <a:pt x="622" y="472"/>
                      </a:lnTo>
                      <a:lnTo>
                        <a:pt x="614" y="504"/>
                      </a:lnTo>
                      <a:lnTo>
                        <a:pt x="586" y="526"/>
                      </a:lnTo>
                      <a:lnTo>
                        <a:pt x="558" y="532"/>
                      </a:lnTo>
                      <a:lnTo>
                        <a:pt x="546" y="552"/>
                      </a:lnTo>
                      <a:lnTo>
                        <a:pt x="520" y="564"/>
                      </a:lnTo>
                      <a:lnTo>
                        <a:pt x="490" y="570"/>
                      </a:lnTo>
                      <a:lnTo>
                        <a:pt x="454" y="574"/>
                      </a:lnTo>
                      <a:lnTo>
                        <a:pt x="434" y="572"/>
                      </a:lnTo>
                      <a:lnTo>
                        <a:pt x="400" y="556"/>
                      </a:lnTo>
                      <a:lnTo>
                        <a:pt x="362" y="558"/>
                      </a:lnTo>
                      <a:lnTo>
                        <a:pt x="342" y="572"/>
                      </a:lnTo>
                      <a:lnTo>
                        <a:pt x="304" y="578"/>
                      </a:lnTo>
                      <a:lnTo>
                        <a:pt x="276" y="58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38" name="Freeform 187"/>
                <p:cNvSpPr>
                  <a:spLocks/>
                </p:cNvSpPr>
                <p:nvPr/>
              </p:nvSpPr>
              <p:spPr bwMode="auto">
                <a:xfrm>
                  <a:off x="5247974" y="4768805"/>
                  <a:ext cx="36164" cy="27818"/>
                </a:xfrm>
                <a:custGeom>
                  <a:avLst/>
                  <a:gdLst/>
                  <a:ahLst/>
                  <a:cxnLst>
                    <a:cxn ang="0">
                      <a:pos x="56" y="80"/>
                    </a:cxn>
                    <a:cxn ang="0">
                      <a:pos x="32" y="80"/>
                    </a:cxn>
                    <a:cxn ang="0">
                      <a:pos x="8" y="72"/>
                    </a:cxn>
                    <a:cxn ang="0">
                      <a:pos x="0" y="56"/>
                    </a:cxn>
                    <a:cxn ang="0">
                      <a:pos x="12" y="40"/>
                    </a:cxn>
                    <a:cxn ang="0">
                      <a:pos x="32" y="32"/>
                    </a:cxn>
                    <a:cxn ang="0">
                      <a:pos x="60" y="10"/>
                    </a:cxn>
                    <a:cxn ang="0">
                      <a:pos x="74" y="0"/>
                    </a:cxn>
                    <a:cxn ang="0">
                      <a:pos x="88" y="2"/>
                    </a:cxn>
                    <a:cxn ang="0">
                      <a:pos x="104" y="12"/>
                    </a:cxn>
                    <a:cxn ang="0">
                      <a:pos x="96" y="34"/>
                    </a:cxn>
                    <a:cxn ang="0">
                      <a:pos x="88" y="50"/>
                    </a:cxn>
                    <a:cxn ang="0">
                      <a:pos x="56" y="80"/>
                    </a:cxn>
                  </a:cxnLst>
                  <a:rect l="0" t="0" r="r" b="b"/>
                  <a:pathLst>
                    <a:path w="104" h="80">
                      <a:moveTo>
                        <a:pt x="56" y="80"/>
                      </a:moveTo>
                      <a:lnTo>
                        <a:pt x="32" y="80"/>
                      </a:lnTo>
                      <a:lnTo>
                        <a:pt x="8" y="72"/>
                      </a:lnTo>
                      <a:lnTo>
                        <a:pt x="0" y="56"/>
                      </a:lnTo>
                      <a:lnTo>
                        <a:pt x="12" y="40"/>
                      </a:lnTo>
                      <a:lnTo>
                        <a:pt x="32" y="32"/>
                      </a:lnTo>
                      <a:lnTo>
                        <a:pt x="60" y="10"/>
                      </a:lnTo>
                      <a:lnTo>
                        <a:pt x="74" y="0"/>
                      </a:lnTo>
                      <a:lnTo>
                        <a:pt x="88" y="2"/>
                      </a:lnTo>
                      <a:lnTo>
                        <a:pt x="104" y="12"/>
                      </a:lnTo>
                      <a:lnTo>
                        <a:pt x="96" y="34"/>
                      </a:lnTo>
                      <a:lnTo>
                        <a:pt x="88" y="50"/>
                      </a:lnTo>
                      <a:lnTo>
                        <a:pt x="56" y="8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39" name="Freeform 188"/>
                <p:cNvSpPr>
                  <a:spLocks/>
                </p:cNvSpPr>
                <p:nvPr/>
              </p:nvSpPr>
              <p:spPr bwMode="auto">
                <a:xfrm>
                  <a:off x="5515025" y="4588684"/>
                  <a:ext cx="28514" cy="28514"/>
                </a:xfrm>
                <a:custGeom>
                  <a:avLst/>
                  <a:gdLst/>
                  <a:ahLst/>
                  <a:cxnLst>
                    <a:cxn ang="0">
                      <a:pos x="18" y="82"/>
                    </a:cxn>
                    <a:cxn ang="0">
                      <a:pos x="0" y="72"/>
                    </a:cxn>
                    <a:cxn ang="0">
                      <a:pos x="0" y="50"/>
                    </a:cxn>
                    <a:cxn ang="0">
                      <a:pos x="10" y="34"/>
                    </a:cxn>
                    <a:cxn ang="0">
                      <a:pos x="36" y="28"/>
                    </a:cxn>
                    <a:cxn ang="0">
                      <a:pos x="54" y="18"/>
                    </a:cxn>
                    <a:cxn ang="0">
                      <a:pos x="68" y="0"/>
                    </a:cxn>
                    <a:cxn ang="0">
                      <a:pos x="82" y="2"/>
                    </a:cxn>
                    <a:cxn ang="0">
                      <a:pos x="76" y="24"/>
                    </a:cxn>
                    <a:cxn ang="0">
                      <a:pos x="66" y="32"/>
                    </a:cxn>
                    <a:cxn ang="0">
                      <a:pos x="80" y="42"/>
                    </a:cxn>
                    <a:cxn ang="0">
                      <a:pos x="80" y="56"/>
                    </a:cxn>
                    <a:cxn ang="0">
                      <a:pos x="54" y="52"/>
                    </a:cxn>
                    <a:cxn ang="0">
                      <a:pos x="38" y="60"/>
                    </a:cxn>
                    <a:cxn ang="0">
                      <a:pos x="36" y="74"/>
                    </a:cxn>
                    <a:cxn ang="0">
                      <a:pos x="18" y="82"/>
                    </a:cxn>
                  </a:cxnLst>
                  <a:rect l="0" t="0" r="r" b="b"/>
                  <a:pathLst>
                    <a:path w="82" h="82">
                      <a:moveTo>
                        <a:pt x="18" y="82"/>
                      </a:moveTo>
                      <a:lnTo>
                        <a:pt x="0" y="72"/>
                      </a:lnTo>
                      <a:lnTo>
                        <a:pt x="0" y="50"/>
                      </a:lnTo>
                      <a:lnTo>
                        <a:pt x="10" y="34"/>
                      </a:lnTo>
                      <a:lnTo>
                        <a:pt x="36" y="28"/>
                      </a:lnTo>
                      <a:lnTo>
                        <a:pt x="54" y="18"/>
                      </a:lnTo>
                      <a:lnTo>
                        <a:pt x="68" y="0"/>
                      </a:lnTo>
                      <a:lnTo>
                        <a:pt x="82" y="2"/>
                      </a:lnTo>
                      <a:lnTo>
                        <a:pt x="76" y="24"/>
                      </a:lnTo>
                      <a:lnTo>
                        <a:pt x="66" y="32"/>
                      </a:lnTo>
                      <a:lnTo>
                        <a:pt x="80" y="42"/>
                      </a:lnTo>
                      <a:lnTo>
                        <a:pt x="80" y="56"/>
                      </a:lnTo>
                      <a:lnTo>
                        <a:pt x="54" y="52"/>
                      </a:lnTo>
                      <a:lnTo>
                        <a:pt x="38" y="60"/>
                      </a:lnTo>
                      <a:lnTo>
                        <a:pt x="36" y="74"/>
                      </a:lnTo>
                      <a:lnTo>
                        <a:pt x="18" y="8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487" name="Caraga Region"/>
            <p:cNvGrpSpPr/>
            <p:nvPr/>
          </p:nvGrpSpPr>
          <p:grpSpPr>
            <a:xfrm>
              <a:off x="5740142" y="4480195"/>
              <a:ext cx="429786" cy="862355"/>
              <a:chOff x="6419650" y="4480195"/>
              <a:chExt cx="429786" cy="862355"/>
            </a:xfrm>
            <a:solidFill>
              <a:srgbClr val="FF0000"/>
            </a:solidFill>
          </p:grpSpPr>
          <p:grpSp>
            <p:nvGrpSpPr>
              <p:cNvPr id="723" name="Surigao Del Norte"/>
              <p:cNvGrpSpPr/>
              <p:nvPr/>
            </p:nvGrpSpPr>
            <p:grpSpPr>
              <a:xfrm>
                <a:off x="6487108" y="4480195"/>
                <a:ext cx="256619" cy="385277"/>
                <a:chOff x="5818241" y="4480195"/>
                <a:chExt cx="256619" cy="385277"/>
              </a:xfrm>
              <a:grpFill/>
            </p:grpSpPr>
            <p:sp>
              <p:nvSpPr>
                <p:cNvPr id="727" name="Freeform 191"/>
                <p:cNvSpPr>
                  <a:spLocks/>
                </p:cNvSpPr>
                <p:nvPr/>
              </p:nvSpPr>
              <p:spPr bwMode="auto">
                <a:xfrm>
                  <a:off x="5818241" y="4703433"/>
                  <a:ext cx="174557" cy="162039"/>
                </a:xfrm>
                <a:custGeom>
                  <a:avLst/>
                  <a:gdLst/>
                  <a:ahLst/>
                  <a:cxnLst>
                    <a:cxn ang="0">
                      <a:pos x="502" y="336"/>
                    </a:cxn>
                    <a:cxn ang="0">
                      <a:pos x="360" y="466"/>
                    </a:cxn>
                    <a:cxn ang="0">
                      <a:pos x="322" y="406"/>
                    </a:cxn>
                    <a:cxn ang="0">
                      <a:pos x="300" y="376"/>
                    </a:cxn>
                    <a:cxn ang="0">
                      <a:pos x="254" y="338"/>
                    </a:cxn>
                    <a:cxn ang="0">
                      <a:pos x="200" y="326"/>
                    </a:cxn>
                    <a:cxn ang="0">
                      <a:pos x="170" y="326"/>
                    </a:cxn>
                    <a:cxn ang="0">
                      <a:pos x="156" y="310"/>
                    </a:cxn>
                    <a:cxn ang="0">
                      <a:pos x="134" y="292"/>
                    </a:cxn>
                    <a:cxn ang="0">
                      <a:pos x="112" y="286"/>
                    </a:cxn>
                    <a:cxn ang="0">
                      <a:pos x="74" y="286"/>
                    </a:cxn>
                    <a:cxn ang="0">
                      <a:pos x="72" y="310"/>
                    </a:cxn>
                    <a:cxn ang="0">
                      <a:pos x="76" y="344"/>
                    </a:cxn>
                    <a:cxn ang="0">
                      <a:pos x="58" y="344"/>
                    </a:cxn>
                    <a:cxn ang="0">
                      <a:pos x="44" y="314"/>
                    </a:cxn>
                    <a:cxn ang="0">
                      <a:pos x="38" y="272"/>
                    </a:cxn>
                    <a:cxn ang="0">
                      <a:pos x="28" y="234"/>
                    </a:cxn>
                    <a:cxn ang="0">
                      <a:pos x="16" y="218"/>
                    </a:cxn>
                    <a:cxn ang="0">
                      <a:pos x="14" y="196"/>
                    </a:cxn>
                    <a:cxn ang="0">
                      <a:pos x="0" y="180"/>
                    </a:cxn>
                    <a:cxn ang="0">
                      <a:pos x="2" y="150"/>
                    </a:cxn>
                    <a:cxn ang="0">
                      <a:pos x="20" y="150"/>
                    </a:cxn>
                    <a:cxn ang="0">
                      <a:pos x="22" y="130"/>
                    </a:cxn>
                    <a:cxn ang="0">
                      <a:pos x="18" y="92"/>
                    </a:cxn>
                    <a:cxn ang="0">
                      <a:pos x="18" y="64"/>
                    </a:cxn>
                    <a:cxn ang="0">
                      <a:pos x="32" y="54"/>
                    </a:cxn>
                    <a:cxn ang="0">
                      <a:pos x="50" y="38"/>
                    </a:cxn>
                    <a:cxn ang="0">
                      <a:pos x="50" y="18"/>
                    </a:cxn>
                    <a:cxn ang="0">
                      <a:pos x="62" y="0"/>
                    </a:cxn>
                    <a:cxn ang="0">
                      <a:pos x="78" y="4"/>
                    </a:cxn>
                    <a:cxn ang="0">
                      <a:pos x="96" y="16"/>
                    </a:cxn>
                    <a:cxn ang="0">
                      <a:pos x="98" y="32"/>
                    </a:cxn>
                    <a:cxn ang="0">
                      <a:pos x="102" y="54"/>
                    </a:cxn>
                    <a:cxn ang="0">
                      <a:pos x="138" y="68"/>
                    </a:cxn>
                    <a:cxn ang="0">
                      <a:pos x="154" y="52"/>
                    </a:cxn>
                    <a:cxn ang="0">
                      <a:pos x="172" y="62"/>
                    </a:cxn>
                    <a:cxn ang="0">
                      <a:pos x="186" y="94"/>
                    </a:cxn>
                    <a:cxn ang="0">
                      <a:pos x="188" y="126"/>
                    </a:cxn>
                    <a:cxn ang="0">
                      <a:pos x="206" y="170"/>
                    </a:cxn>
                    <a:cxn ang="0">
                      <a:pos x="236" y="204"/>
                    </a:cxn>
                    <a:cxn ang="0">
                      <a:pos x="274" y="232"/>
                    </a:cxn>
                    <a:cxn ang="0">
                      <a:pos x="300" y="230"/>
                    </a:cxn>
                    <a:cxn ang="0">
                      <a:pos x="330" y="240"/>
                    </a:cxn>
                    <a:cxn ang="0">
                      <a:pos x="352" y="266"/>
                    </a:cxn>
                    <a:cxn ang="0">
                      <a:pos x="374" y="280"/>
                    </a:cxn>
                    <a:cxn ang="0">
                      <a:pos x="398" y="268"/>
                    </a:cxn>
                    <a:cxn ang="0">
                      <a:pos x="418" y="276"/>
                    </a:cxn>
                    <a:cxn ang="0">
                      <a:pos x="456" y="292"/>
                    </a:cxn>
                    <a:cxn ang="0">
                      <a:pos x="492" y="322"/>
                    </a:cxn>
                    <a:cxn ang="0">
                      <a:pos x="502" y="336"/>
                    </a:cxn>
                  </a:cxnLst>
                  <a:rect l="0" t="0" r="r" b="b"/>
                  <a:pathLst>
                    <a:path w="502" h="466">
                      <a:moveTo>
                        <a:pt x="502" y="336"/>
                      </a:moveTo>
                      <a:lnTo>
                        <a:pt x="360" y="466"/>
                      </a:lnTo>
                      <a:lnTo>
                        <a:pt x="322" y="406"/>
                      </a:lnTo>
                      <a:lnTo>
                        <a:pt x="300" y="376"/>
                      </a:lnTo>
                      <a:lnTo>
                        <a:pt x="254" y="338"/>
                      </a:lnTo>
                      <a:lnTo>
                        <a:pt x="200" y="326"/>
                      </a:lnTo>
                      <a:lnTo>
                        <a:pt x="170" y="326"/>
                      </a:lnTo>
                      <a:lnTo>
                        <a:pt x="156" y="310"/>
                      </a:lnTo>
                      <a:lnTo>
                        <a:pt x="134" y="292"/>
                      </a:lnTo>
                      <a:lnTo>
                        <a:pt x="112" y="286"/>
                      </a:lnTo>
                      <a:lnTo>
                        <a:pt x="74" y="286"/>
                      </a:lnTo>
                      <a:lnTo>
                        <a:pt x="72" y="310"/>
                      </a:lnTo>
                      <a:lnTo>
                        <a:pt x="76" y="344"/>
                      </a:lnTo>
                      <a:lnTo>
                        <a:pt x="58" y="344"/>
                      </a:lnTo>
                      <a:lnTo>
                        <a:pt x="44" y="314"/>
                      </a:lnTo>
                      <a:lnTo>
                        <a:pt x="38" y="272"/>
                      </a:lnTo>
                      <a:lnTo>
                        <a:pt x="28" y="234"/>
                      </a:lnTo>
                      <a:lnTo>
                        <a:pt x="16" y="218"/>
                      </a:lnTo>
                      <a:lnTo>
                        <a:pt x="14" y="196"/>
                      </a:lnTo>
                      <a:lnTo>
                        <a:pt x="0" y="180"/>
                      </a:lnTo>
                      <a:lnTo>
                        <a:pt x="2" y="150"/>
                      </a:lnTo>
                      <a:lnTo>
                        <a:pt x="20" y="150"/>
                      </a:lnTo>
                      <a:lnTo>
                        <a:pt x="22" y="130"/>
                      </a:lnTo>
                      <a:lnTo>
                        <a:pt x="18" y="92"/>
                      </a:lnTo>
                      <a:lnTo>
                        <a:pt x="18" y="64"/>
                      </a:lnTo>
                      <a:lnTo>
                        <a:pt x="32" y="54"/>
                      </a:lnTo>
                      <a:lnTo>
                        <a:pt x="50" y="38"/>
                      </a:lnTo>
                      <a:lnTo>
                        <a:pt x="50" y="18"/>
                      </a:lnTo>
                      <a:lnTo>
                        <a:pt x="62" y="0"/>
                      </a:lnTo>
                      <a:lnTo>
                        <a:pt x="78" y="4"/>
                      </a:lnTo>
                      <a:lnTo>
                        <a:pt x="96" y="16"/>
                      </a:lnTo>
                      <a:lnTo>
                        <a:pt x="98" y="32"/>
                      </a:lnTo>
                      <a:lnTo>
                        <a:pt x="102" y="54"/>
                      </a:lnTo>
                      <a:lnTo>
                        <a:pt x="138" y="68"/>
                      </a:lnTo>
                      <a:lnTo>
                        <a:pt x="154" y="52"/>
                      </a:lnTo>
                      <a:lnTo>
                        <a:pt x="172" y="62"/>
                      </a:lnTo>
                      <a:lnTo>
                        <a:pt x="186" y="94"/>
                      </a:lnTo>
                      <a:lnTo>
                        <a:pt x="188" y="126"/>
                      </a:lnTo>
                      <a:lnTo>
                        <a:pt x="206" y="170"/>
                      </a:lnTo>
                      <a:lnTo>
                        <a:pt x="236" y="204"/>
                      </a:lnTo>
                      <a:lnTo>
                        <a:pt x="274" y="232"/>
                      </a:lnTo>
                      <a:lnTo>
                        <a:pt x="300" y="230"/>
                      </a:lnTo>
                      <a:lnTo>
                        <a:pt x="330" y="240"/>
                      </a:lnTo>
                      <a:lnTo>
                        <a:pt x="352" y="266"/>
                      </a:lnTo>
                      <a:lnTo>
                        <a:pt x="374" y="280"/>
                      </a:lnTo>
                      <a:lnTo>
                        <a:pt x="398" y="268"/>
                      </a:lnTo>
                      <a:lnTo>
                        <a:pt x="418" y="276"/>
                      </a:lnTo>
                      <a:lnTo>
                        <a:pt x="456" y="292"/>
                      </a:lnTo>
                      <a:lnTo>
                        <a:pt x="492" y="322"/>
                      </a:lnTo>
                      <a:lnTo>
                        <a:pt x="502" y="33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8" name="Freeform 192"/>
                <p:cNvSpPr>
                  <a:spLocks/>
                </p:cNvSpPr>
                <p:nvPr/>
              </p:nvSpPr>
              <p:spPr bwMode="auto">
                <a:xfrm>
                  <a:off x="5994189" y="4724993"/>
                  <a:ext cx="27818" cy="66763"/>
                </a:xfrm>
                <a:custGeom>
                  <a:avLst/>
                  <a:gdLst/>
                  <a:ahLst/>
                  <a:cxnLst>
                    <a:cxn ang="0">
                      <a:pos x="42" y="192"/>
                    </a:cxn>
                    <a:cxn ang="0">
                      <a:pos x="30" y="186"/>
                    </a:cxn>
                    <a:cxn ang="0">
                      <a:pos x="30" y="168"/>
                    </a:cxn>
                    <a:cxn ang="0">
                      <a:pos x="28" y="144"/>
                    </a:cxn>
                    <a:cxn ang="0">
                      <a:pos x="4" y="146"/>
                    </a:cxn>
                    <a:cxn ang="0">
                      <a:pos x="0" y="130"/>
                    </a:cxn>
                    <a:cxn ang="0">
                      <a:pos x="10" y="120"/>
                    </a:cxn>
                    <a:cxn ang="0">
                      <a:pos x="22" y="114"/>
                    </a:cxn>
                    <a:cxn ang="0">
                      <a:pos x="30" y="102"/>
                    </a:cxn>
                    <a:cxn ang="0">
                      <a:pos x="30" y="82"/>
                    </a:cxn>
                    <a:cxn ang="0">
                      <a:pos x="28" y="66"/>
                    </a:cxn>
                    <a:cxn ang="0">
                      <a:pos x="12" y="50"/>
                    </a:cxn>
                    <a:cxn ang="0">
                      <a:pos x="12" y="36"/>
                    </a:cxn>
                    <a:cxn ang="0">
                      <a:pos x="26" y="28"/>
                    </a:cxn>
                    <a:cxn ang="0">
                      <a:pos x="18" y="12"/>
                    </a:cxn>
                    <a:cxn ang="0">
                      <a:pos x="18" y="0"/>
                    </a:cxn>
                    <a:cxn ang="0">
                      <a:pos x="36" y="0"/>
                    </a:cxn>
                    <a:cxn ang="0">
                      <a:pos x="44" y="10"/>
                    </a:cxn>
                    <a:cxn ang="0">
                      <a:pos x="56" y="28"/>
                    </a:cxn>
                    <a:cxn ang="0">
                      <a:pos x="56" y="48"/>
                    </a:cxn>
                    <a:cxn ang="0">
                      <a:pos x="52" y="76"/>
                    </a:cxn>
                    <a:cxn ang="0">
                      <a:pos x="80" y="86"/>
                    </a:cxn>
                    <a:cxn ang="0">
                      <a:pos x="76" y="106"/>
                    </a:cxn>
                    <a:cxn ang="0">
                      <a:pos x="62" y="116"/>
                    </a:cxn>
                    <a:cxn ang="0">
                      <a:pos x="62" y="140"/>
                    </a:cxn>
                    <a:cxn ang="0">
                      <a:pos x="64" y="164"/>
                    </a:cxn>
                    <a:cxn ang="0">
                      <a:pos x="64" y="188"/>
                    </a:cxn>
                    <a:cxn ang="0">
                      <a:pos x="42" y="192"/>
                    </a:cxn>
                  </a:cxnLst>
                  <a:rect l="0" t="0" r="r" b="b"/>
                  <a:pathLst>
                    <a:path w="80" h="192">
                      <a:moveTo>
                        <a:pt x="42" y="192"/>
                      </a:moveTo>
                      <a:lnTo>
                        <a:pt x="30" y="186"/>
                      </a:lnTo>
                      <a:lnTo>
                        <a:pt x="30" y="168"/>
                      </a:lnTo>
                      <a:lnTo>
                        <a:pt x="28" y="144"/>
                      </a:lnTo>
                      <a:lnTo>
                        <a:pt x="4" y="146"/>
                      </a:lnTo>
                      <a:lnTo>
                        <a:pt x="0" y="130"/>
                      </a:lnTo>
                      <a:lnTo>
                        <a:pt x="10" y="120"/>
                      </a:lnTo>
                      <a:lnTo>
                        <a:pt x="22" y="114"/>
                      </a:lnTo>
                      <a:lnTo>
                        <a:pt x="30" y="102"/>
                      </a:lnTo>
                      <a:lnTo>
                        <a:pt x="30" y="82"/>
                      </a:lnTo>
                      <a:lnTo>
                        <a:pt x="28" y="66"/>
                      </a:lnTo>
                      <a:lnTo>
                        <a:pt x="12" y="50"/>
                      </a:lnTo>
                      <a:lnTo>
                        <a:pt x="12" y="36"/>
                      </a:lnTo>
                      <a:lnTo>
                        <a:pt x="26" y="28"/>
                      </a:lnTo>
                      <a:lnTo>
                        <a:pt x="18" y="12"/>
                      </a:lnTo>
                      <a:lnTo>
                        <a:pt x="18" y="0"/>
                      </a:lnTo>
                      <a:lnTo>
                        <a:pt x="36" y="0"/>
                      </a:lnTo>
                      <a:lnTo>
                        <a:pt x="44" y="10"/>
                      </a:lnTo>
                      <a:lnTo>
                        <a:pt x="56" y="28"/>
                      </a:lnTo>
                      <a:lnTo>
                        <a:pt x="56" y="48"/>
                      </a:lnTo>
                      <a:lnTo>
                        <a:pt x="52" y="76"/>
                      </a:lnTo>
                      <a:lnTo>
                        <a:pt x="80" y="86"/>
                      </a:lnTo>
                      <a:lnTo>
                        <a:pt x="76" y="106"/>
                      </a:lnTo>
                      <a:lnTo>
                        <a:pt x="62" y="116"/>
                      </a:lnTo>
                      <a:lnTo>
                        <a:pt x="62" y="140"/>
                      </a:lnTo>
                      <a:lnTo>
                        <a:pt x="64" y="164"/>
                      </a:lnTo>
                      <a:lnTo>
                        <a:pt x="64" y="188"/>
                      </a:lnTo>
                      <a:lnTo>
                        <a:pt x="42" y="19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9" name="Freeform 193"/>
                <p:cNvSpPr>
                  <a:spLocks/>
                </p:cNvSpPr>
                <p:nvPr/>
              </p:nvSpPr>
              <p:spPr bwMode="auto">
                <a:xfrm>
                  <a:off x="6014356" y="4615112"/>
                  <a:ext cx="60504" cy="104318"/>
                </a:xfrm>
                <a:custGeom>
                  <a:avLst/>
                  <a:gdLst/>
                  <a:ahLst/>
                  <a:cxnLst>
                    <a:cxn ang="0">
                      <a:pos x="134" y="300"/>
                    </a:cxn>
                    <a:cxn ang="0">
                      <a:pos x="112" y="294"/>
                    </a:cxn>
                    <a:cxn ang="0">
                      <a:pos x="88" y="282"/>
                    </a:cxn>
                    <a:cxn ang="0">
                      <a:pos x="78" y="290"/>
                    </a:cxn>
                    <a:cxn ang="0">
                      <a:pos x="58" y="296"/>
                    </a:cxn>
                    <a:cxn ang="0">
                      <a:pos x="44" y="288"/>
                    </a:cxn>
                    <a:cxn ang="0">
                      <a:pos x="42" y="264"/>
                    </a:cxn>
                    <a:cxn ang="0">
                      <a:pos x="42" y="246"/>
                    </a:cxn>
                    <a:cxn ang="0">
                      <a:pos x="32" y="228"/>
                    </a:cxn>
                    <a:cxn ang="0">
                      <a:pos x="8" y="228"/>
                    </a:cxn>
                    <a:cxn ang="0">
                      <a:pos x="0" y="214"/>
                    </a:cxn>
                    <a:cxn ang="0">
                      <a:pos x="16" y="198"/>
                    </a:cxn>
                    <a:cxn ang="0">
                      <a:pos x="28" y="202"/>
                    </a:cxn>
                    <a:cxn ang="0">
                      <a:pos x="46" y="196"/>
                    </a:cxn>
                    <a:cxn ang="0">
                      <a:pos x="44" y="174"/>
                    </a:cxn>
                    <a:cxn ang="0">
                      <a:pos x="26" y="172"/>
                    </a:cxn>
                    <a:cxn ang="0">
                      <a:pos x="6" y="158"/>
                    </a:cxn>
                    <a:cxn ang="0">
                      <a:pos x="8" y="146"/>
                    </a:cxn>
                    <a:cxn ang="0">
                      <a:pos x="26" y="134"/>
                    </a:cxn>
                    <a:cxn ang="0">
                      <a:pos x="42" y="116"/>
                    </a:cxn>
                    <a:cxn ang="0">
                      <a:pos x="50" y="90"/>
                    </a:cxn>
                    <a:cxn ang="0">
                      <a:pos x="70" y="82"/>
                    </a:cxn>
                    <a:cxn ang="0">
                      <a:pos x="80" y="48"/>
                    </a:cxn>
                    <a:cxn ang="0">
                      <a:pos x="76" y="28"/>
                    </a:cxn>
                    <a:cxn ang="0">
                      <a:pos x="82" y="10"/>
                    </a:cxn>
                    <a:cxn ang="0">
                      <a:pos x="94" y="0"/>
                    </a:cxn>
                    <a:cxn ang="0">
                      <a:pos x="102" y="20"/>
                    </a:cxn>
                    <a:cxn ang="0">
                      <a:pos x="98" y="38"/>
                    </a:cxn>
                    <a:cxn ang="0">
                      <a:pos x="106" y="56"/>
                    </a:cxn>
                    <a:cxn ang="0">
                      <a:pos x="114" y="92"/>
                    </a:cxn>
                    <a:cxn ang="0">
                      <a:pos x="126" y="120"/>
                    </a:cxn>
                    <a:cxn ang="0">
                      <a:pos x="142" y="134"/>
                    </a:cxn>
                    <a:cxn ang="0">
                      <a:pos x="154" y="148"/>
                    </a:cxn>
                    <a:cxn ang="0">
                      <a:pos x="140" y="178"/>
                    </a:cxn>
                    <a:cxn ang="0">
                      <a:pos x="118" y="198"/>
                    </a:cxn>
                    <a:cxn ang="0">
                      <a:pos x="108" y="218"/>
                    </a:cxn>
                    <a:cxn ang="0">
                      <a:pos x="136" y="224"/>
                    </a:cxn>
                    <a:cxn ang="0">
                      <a:pos x="156" y="228"/>
                    </a:cxn>
                    <a:cxn ang="0">
                      <a:pos x="174" y="246"/>
                    </a:cxn>
                    <a:cxn ang="0">
                      <a:pos x="160" y="276"/>
                    </a:cxn>
                    <a:cxn ang="0">
                      <a:pos x="134" y="300"/>
                    </a:cxn>
                  </a:cxnLst>
                  <a:rect l="0" t="0" r="r" b="b"/>
                  <a:pathLst>
                    <a:path w="174" h="300">
                      <a:moveTo>
                        <a:pt x="134" y="300"/>
                      </a:moveTo>
                      <a:lnTo>
                        <a:pt x="112" y="294"/>
                      </a:lnTo>
                      <a:lnTo>
                        <a:pt x="88" y="282"/>
                      </a:lnTo>
                      <a:lnTo>
                        <a:pt x="78" y="290"/>
                      </a:lnTo>
                      <a:lnTo>
                        <a:pt x="58" y="296"/>
                      </a:lnTo>
                      <a:lnTo>
                        <a:pt x="44" y="288"/>
                      </a:lnTo>
                      <a:lnTo>
                        <a:pt x="42" y="264"/>
                      </a:lnTo>
                      <a:lnTo>
                        <a:pt x="42" y="246"/>
                      </a:lnTo>
                      <a:lnTo>
                        <a:pt x="32" y="228"/>
                      </a:lnTo>
                      <a:lnTo>
                        <a:pt x="8" y="228"/>
                      </a:lnTo>
                      <a:lnTo>
                        <a:pt x="0" y="214"/>
                      </a:lnTo>
                      <a:lnTo>
                        <a:pt x="16" y="198"/>
                      </a:lnTo>
                      <a:lnTo>
                        <a:pt x="28" y="202"/>
                      </a:lnTo>
                      <a:lnTo>
                        <a:pt x="46" y="196"/>
                      </a:lnTo>
                      <a:lnTo>
                        <a:pt x="44" y="174"/>
                      </a:lnTo>
                      <a:lnTo>
                        <a:pt x="26" y="172"/>
                      </a:lnTo>
                      <a:lnTo>
                        <a:pt x="6" y="158"/>
                      </a:lnTo>
                      <a:lnTo>
                        <a:pt x="8" y="146"/>
                      </a:lnTo>
                      <a:lnTo>
                        <a:pt x="26" y="134"/>
                      </a:lnTo>
                      <a:lnTo>
                        <a:pt x="42" y="116"/>
                      </a:lnTo>
                      <a:lnTo>
                        <a:pt x="50" y="90"/>
                      </a:lnTo>
                      <a:lnTo>
                        <a:pt x="70" y="82"/>
                      </a:lnTo>
                      <a:lnTo>
                        <a:pt x="80" y="48"/>
                      </a:lnTo>
                      <a:lnTo>
                        <a:pt x="76" y="28"/>
                      </a:lnTo>
                      <a:lnTo>
                        <a:pt x="82" y="10"/>
                      </a:lnTo>
                      <a:lnTo>
                        <a:pt x="94" y="0"/>
                      </a:lnTo>
                      <a:lnTo>
                        <a:pt x="102" y="20"/>
                      </a:lnTo>
                      <a:lnTo>
                        <a:pt x="98" y="38"/>
                      </a:lnTo>
                      <a:lnTo>
                        <a:pt x="106" y="56"/>
                      </a:lnTo>
                      <a:lnTo>
                        <a:pt x="114" y="92"/>
                      </a:lnTo>
                      <a:lnTo>
                        <a:pt x="126" y="120"/>
                      </a:lnTo>
                      <a:lnTo>
                        <a:pt x="142" y="134"/>
                      </a:lnTo>
                      <a:lnTo>
                        <a:pt x="154" y="148"/>
                      </a:lnTo>
                      <a:lnTo>
                        <a:pt x="140" y="178"/>
                      </a:lnTo>
                      <a:lnTo>
                        <a:pt x="118" y="198"/>
                      </a:lnTo>
                      <a:lnTo>
                        <a:pt x="108" y="218"/>
                      </a:lnTo>
                      <a:lnTo>
                        <a:pt x="136" y="224"/>
                      </a:lnTo>
                      <a:lnTo>
                        <a:pt x="156" y="228"/>
                      </a:lnTo>
                      <a:lnTo>
                        <a:pt x="174" y="246"/>
                      </a:lnTo>
                      <a:lnTo>
                        <a:pt x="160" y="276"/>
                      </a:lnTo>
                      <a:lnTo>
                        <a:pt x="134" y="30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30" name="Freeform 194"/>
                <p:cNvSpPr>
                  <a:spLocks/>
                </p:cNvSpPr>
                <p:nvPr/>
              </p:nvSpPr>
              <p:spPr bwMode="auto">
                <a:xfrm>
                  <a:off x="6026875" y="4730556"/>
                  <a:ext cx="20863" cy="18777"/>
                </a:xfrm>
                <a:custGeom>
                  <a:avLst/>
                  <a:gdLst/>
                  <a:ahLst/>
                  <a:cxnLst>
                    <a:cxn ang="0">
                      <a:pos x="8" y="54"/>
                    </a:cxn>
                    <a:cxn ang="0">
                      <a:pos x="18" y="38"/>
                    </a:cxn>
                    <a:cxn ang="0">
                      <a:pos x="34" y="26"/>
                    </a:cxn>
                    <a:cxn ang="0">
                      <a:pos x="52" y="22"/>
                    </a:cxn>
                    <a:cxn ang="0">
                      <a:pos x="60" y="6"/>
                    </a:cxn>
                    <a:cxn ang="0">
                      <a:pos x="44" y="0"/>
                    </a:cxn>
                    <a:cxn ang="0">
                      <a:pos x="26" y="10"/>
                    </a:cxn>
                    <a:cxn ang="0">
                      <a:pos x="4" y="14"/>
                    </a:cxn>
                    <a:cxn ang="0">
                      <a:pos x="0" y="28"/>
                    </a:cxn>
                    <a:cxn ang="0">
                      <a:pos x="6" y="38"/>
                    </a:cxn>
                    <a:cxn ang="0">
                      <a:pos x="8" y="54"/>
                    </a:cxn>
                  </a:cxnLst>
                  <a:rect l="0" t="0" r="r" b="b"/>
                  <a:pathLst>
                    <a:path w="60" h="54">
                      <a:moveTo>
                        <a:pt x="8" y="54"/>
                      </a:moveTo>
                      <a:lnTo>
                        <a:pt x="18" y="38"/>
                      </a:lnTo>
                      <a:lnTo>
                        <a:pt x="34" y="26"/>
                      </a:lnTo>
                      <a:lnTo>
                        <a:pt x="52" y="22"/>
                      </a:lnTo>
                      <a:lnTo>
                        <a:pt x="60" y="6"/>
                      </a:lnTo>
                      <a:lnTo>
                        <a:pt x="44" y="0"/>
                      </a:lnTo>
                      <a:lnTo>
                        <a:pt x="26" y="10"/>
                      </a:lnTo>
                      <a:lnTo>
                        <a:pt x="4" y="14"/>
                      </a:lnTo>
                      <a:lnTo>
                        <a:pt x="0" y="28"/>
                      </a:lnTo>
                      <a:lnTo>
                        <a:pt x="6" y="38"/>
                      </a:lnTo>
                      <a:lnTo>
                        <a:pt x="8" y="54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31" name="Freeform 195"/>
                <p:cNvSpPr>
                  <a:spLocks/>
                </p:cNvSpPr>
                <p:nvPr/>
              </p:nvSpPr>
              <p:spPr bwMode="auto">
                <a:xfrm>
                  <a:off x="5853013" y="4480195"/>
                  <a:ext cx="68849" cy="196812"/>
                </a:xfrm>
                <a:custGeom>
                  <a:avLst/>
                  <a:gdLst/>
                  <a:ahLst/>
                  <a:cxnLst>
                    <a:cxn ang="0">
                      <a:pos x="190" y="554"/>
                    </a:cxn>
                    <a:cxn ang="0">
                      <a:pos x="172" y="524"/>
                    </a:cxn>
                    <a:cxn ang="0">
                      <a:pos x="178" y="484"/>
                    </a:cxn>
                    <a:cxn ang="0">
                      <a:pos x="184" y="446"/>
                    </a:cxn>
                    <a:cxn ang="0">
                      <a:pos x="198" y="400"/>
                    </a:cxn>
                    <a:cxn ang="0">
                      <a:pos x="182" y="360"/>
                    </a:cxn>
                    <a:cxn ang="0">
                      <a:pos x="160" y="332"/>
                    </a:cxn>
                    <a:cxn ang="0">
                      <a:pos x="178" y="298"/>
                    </a:cxn>
                    <a:cxn ang="0">
                      <a:pos x="160" y="254"/>
                    </a:cxn>
                    <a:cxn ang="0">
                      <a:pos x="142" y="212"/>
                    </a:cxn>
                    <a:cxn ang="0">
                      <a:pos x="138" y="164"/>
                    </a:cxn>
                    <a:cxn ang="0">
                      <a:pos x="150" y="128"/>
                    </a:cxn>
                    <a:cxn ang="0">
                      <a:pos x="178" y="104"/>
                    </a:cxn>
                    <a:cxn ang="0">
                      <a:pos x="170" y="40"/>
                    </a:cxn>
                    <a:cxn ang="0">
                      <a:pos x="126" y="0"/>
                    </a:cxn>
                    <a:cxn ang="0">
                      <a:pos x="108" y="28"/>
                    </a:cxn>
                    <a:cxn ang="0">
                      <a:pos x="116" y="82"/>
                    </a:cxn>
                    <a:cxn ang="0">
                      <a:pos x="102" y="118"/>
                    </a:cxn>
                    <a:cxn ang="0">
                      <a:pos x="72" y="100"/>
                    </a:cxn>
                    <a:cxn ang="0">
                      <a:pos x="72" y="126"/>
                    </a:cxn>
                    <a:cxn ang="0">
                      <a:pos x="48" y="148"/>
                    </a:cxn>
                    <a:cxn ang="0">
                      <a:pos x="54" y="174"/>
                    </a:cxn>
                    <a:cxn ang="0">
                      <a:pos x="22" y="206"/>
                    </a:cxn>
                    <a:cxn ang="0">
                      <a:pos x="46" y="224"/>
                    </a:cxn>
                    <a:cxn ang="0">
                      <a:pos x="52" y="254"/>
                    </a:cxn>
                    <a:cxn ang="0">
                      <a:pos x="6" y="292"/>
                    </a:cxn>
                    <a:cxn ang="0">
                      <a:pos x="0" y="322"/>
                    </a:cxn>
                    <a:cxn ang="0">
                      <a:pos x="18" y="370"/>
                    </a:cxn>
                    <a:cxn ang="0">
                      <a:pos x="76" y="364"/>
                    </a:cxn>
                    <a:cxn ang="0">
                      <a:pos x="110" y="380"/>
                    </a:cxn>
                    <a:cxn ang="0">
                      <a:pos x="96" y="412"/>
                    </a:cxn>
                    <a:cxn ang="0">
                      <a:pos x="84" y="446"/>
                    </a:cxn>
                    <a:cxn ang="0">
                      <a:pos x="118" y="452"/>
                    </a:cxn>
                    <a:cxn ang="0">
                      <a:pos x="128" y="474"/>
                    </a:cxn>
                    <a:cxn ang="0">
                      <a:pos x="148" y="498"/>
                    </a:cxn>
                    <a:cxn ang="0">
                      <a:pos x="162" y="538"/>
                    </a:cxn>
                    <a:cxn ang="0">
                      <a:pos x="162" y="560"/>
                    </a:cxn>
                  </a:cxnLst>
                  <a:rect l="0" t="0" r="r" b="b"/>
                  <a:pathLst>
                    <a:path w="198" h="566">
                      <a:moveTo>
                        <a:pt x="176" y="566"/>
                      </a:moveTo>
                      <a:lnTo>
                        <a:pt x="190" y="554"/>
                      </a:lnTo>
                      <a:lnTo>
                        <a:pt x="190" y="540"/>
                      </a:lnTo>
                      <a:lnTo>
                        <a:pt x="172" y="524"/>
                      </a:lnTo>
                      <a:lnTo>
                        <a:pt x="174" y="504"/>
                      </a:lnTo>
                      <a:lnTo>
                        <a:pt x="178" y="484"/>
                      </a:lnTo>
                      <a:lnTo>
                        <a:pt x="174" y="458"/>
                      </a:lnTo>
                      <a:lnTo>
                        <a:pt x="184" y="446"/>
                      </a:lnTo>
                      <a:lnTo>
                        <a:pt x="188" y="416"/>
                      </a:lnTo>
                      <a:lnTo>
                        <a:pt x="198" y="400"/>
                      </a:lnTo>
                      <a:lnTo>
                        <a:pt x="196" y="376"/>
                      </a:lnTo>
                      <a:lnTo>
                        <a:pt x="182" y="360"/>
                      </a:lnTo>
                      <a:lnTo>
                        <a:pt x="160" y="346"/>
                      </a:lnTo>
                      <a:lnTo>
                        <a:pt x="160" y="332"/>
                      </a:lnTo>
                      <a:lnTo>
                        <a:pt x="168" y="312"/>
                      </a:lnTo>
                      <a:lnTo>
                        <a:pt x="178" y="298"/>
                      </a:lnTo>
                      <a:lnTo>
                        <a:pt x="170" y="270"/>
                      </a:lnTo>
                      <a:lnTo>
                        <a:pt x="160" y="254"/>
                      </a:lnTo>
                      <a:lnTo>
                        <a:pt x="154" y="228"/>
                      </a:lnTo>
                      <a:lnTo>
                        <a:pt x="142" y="212"/>
                      </a:lnTo>
                      <a:lnTo>
                        <a:pt x="142" y="188"/>
                      </a:lnTo>
                      <a:lnTo>
                        <a:pt x="138" y="164"/>
                      </a:lnTo>
                      <a:lnTo>
                        <a:pt x="136" y="144"/>
                      </a:lnTo>
                      <a:lnTo>
                        <a:pt x="150" y="128"/>
                      </a:lnTo>
                      <a:lnTo>
                        <a:pt x="170" y="126"/>
                      </a:lnTo>
                      <a:lnTo>
                        <a:pt x="178" y="104"/>
                      </a:lnTo>
                      <a:lnTo>
                        <a:pt x="178" y="76"/>
                      </a:lnTo>
                      <a:lnTo>
                        <a:pt x="170" y="40"/>
                      </a:lnTo>
                      <a:lnTo>
                        <a:pt x="148" y="12"/>
                      </a:lnTo>
                      <a:lnTo>
                        <a:pt x="126" y="0"/>
                      </a:lnTo>
                      <a:lnTo>
                        <a:pt x="112" y="14"/>
                      </a:lnTo>
                      <a:lnTo>
                        <a:pt x="108" y="28"/>
                      </a:lnTo>
                      <a:lnTo>
                        <a:pt x="116" y="54"/>
                      </a:lnTo>
                      <a:lnTo>
                        <a:pt x="116" y="82"/>
                      </a:lnTo>
                      <a:lnTo>
                        <a:pt x="106" y="104"/>
                      </a:lnTo>
                      <a:lnTo>
                        <a:pt x="102" y="118"/>
                      </a:lnTo>
                      <a:lnTo>
                        <a:pt x="88" y="112"/>
                      </a:lnTo>
                      <a:lnTo>
                        <a:pt x="72" y="100"/>
                      </a:lnTo>
                      <a:lnTo>
                        <a:pt x="56" y="100"/>
                      </a:lnTo>
                      <a:lnTo>
                        <a:pt x="72" y="126"/>
                      </a:lnTo>
                      <a:lnTo>
                        <a:pt x="68" y="142"/>
                      </a:lnTo>
                      <a:lnTo>
                        <a:pt x="48" y="148"/>
                      </a:lnTo>
                      <a:lnTo>
                        <a:pt x="26" y="156"/>
                      </a:lnTo>
                      <a:lnTo>
                        <a:pt x="54" y="174"/>
                      </a:lnTo>
                      <a:lnTo>
                        <a:pt x="34" y="188"/>
                      </a:lnTo>
                      <a:lnTo>
                        <a:pt x="22" y="206"/>
                      </a:lnTo>
                      <a:lnTo>
                        <a:pt x="24" y="218"/>
                      </a:lnTo>
                      <a:lnTo>
                        <a:pt x="46" y="224"/>
                      </a:lnTo>
                      <a:lnTo>
                        <a:pt x="58" y="240"/>
                      </a:lnTo>
                      <a:lnTo>
                        <a:pt x="52" y="254"/>
                      </a:lnTo>
                      <a:lnTo>
                        <a:pt x="34" y="266"/>
                      </a:lnTo>
                      <a:lnTo>
                        <a:pt x="6" y="292"/>
                      </a:lnTo>
                      <a:lnTo>
                        <a:pt x="8" y="310"/>
                      </a:lnTo>
                      <a:lnTo>
                        <a:pt x="0" y="322"/>
                      </a:lnTo>
                      <a:lnTo>
                        <a:pt x="12" y="346"/>
                      </a:lnTo>
                      <a:lnTo>
                        <a:pt x="18" y="370"/>
                      </a:lnTo>
                      <a:lnTo>
                        <a:pt x="44" y="372"/>
                      </a:lnTo>
                      <a:lnTo>
                        <a:pt x="76" y="364"/>
                      </a:lnTo>
                      <a:lnTo>
                        <a:pt x="98" y="364"/>
                      </a:lnTo>
                      <a:lnTo>
                        <a:pt x="110" y="380"/>
                      </a:lnTo>
                      <a:lnTo>
                        <a:pt x="110" y="398"/>
                      </a:lnTo>
                      <a:lnTo>
                        <a:pt x="96" y="412"/>
                      </a:lnTo>
                      <a:lnTo>
                        <a:pt x="88" y="422"/>
                      </a:lnTo>
                      <a:lnTo>
                        <a:pt x="84" y="446"/>
                      </a:lnTo>
                      <a:lnTo>
                        <a:pt x="92" y="458"/>
                      </a:lnTo>
                      <a:lnTo>
                        <a:pt x="118" y="452"/>
                      </a:lnTo>
                      <a:lnTo>
                        <a:pt x="130" y="462"/>
                      </a:lnTo>
                      <a:lnTo>
                        <a:pt x="128" y="474"/>
                      </a:lnTo>
                      <a:lnTo>
                        <a:pt x="128" y="492"/>
                      </a:lnTo>
                      <a:lnTo>
                        <a:pt x="148" y="498"/>
                      </a:lnTo>
                      <a:lnTo>
                        <a:pt x="162" y="516"/>
                      </a:lnTo>
                      <a:lnTo>
                        <a:pt x="162" y="538"/>
                      </a:lnTo>
                      <a:lnTo>
                        <a:pt x="156" y="550"/>
                      </a:lnTo>
                      <a:lnTo>
                        <a:pt x="162" y="560"/>
                      </a:lnTo>
                      <a:lnTo>
                        <a:pt x="176" y="56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32" name="Freeform 196"/>
                <p:cNvSpPr>
                  <a:spLocks/>
                </p:cNvSpPr>
                <p:nvPr/>
              </p:nvSpPr>
              <p:spPr bwMode="auto">
                <a:xfrm>
                  <a:off x="5878745" y="4670052"/>
                  <a:ext cx="33382" cy="27818"/>
                </a:xfrm>
                <a:custGeom>
                  <a:avLst/>
                  <a:gdLst/>
                  <a:ahLst/>
                  <a:cxnLst>
                    <a:cxn ang="0">
                      <a:pos x="92" y="62"/>
                    </a:cxn>
                    <a:cxn ang="0">
                      <a:pos x="96" y="44"/>
                    </a:cxn>
                    <a:cxn ang="0">
                      <a:pos x="82" y="40"/>
                    </a:cxn>
                    <a:cxn ang="0">
                      <a:pos x="70" y="34"/>
                    </a:cxn>
                    <a:cxn ang="0">
                      <a:pos x="60" y="16"/>
                    </a:cxn>
                    <a:cxn ang="0">
                      <a:pos x="46" y="28"/>
                    </a:cxn>
                    <a:cxn ang="0">
                      <a:pos x="32" y="26"/>
                    </a:cxn>
                    <a:cxn ang="0">
                      <a:pos x="30" y="12"/>
                    </a:cxn>
                    <a:cxn ang="0">
                      <a:pos x="14" y="0"/>
                    </a:cxn>
                    <a:cxn ang="0">
                      <a:pos x="0" y="2"/>
                    </a:cxn>
                    <a:cxn ang="0">
                      <a:pos x="2" y="24"/>
                    </a:cxn>
                    <a:cxn ang="0">
                      <a:pos x="30" y="32"/>
                    </a:cxn>
                    <a:cxn ang="0">
                      <a:pos x="34" y="46"/>
                    </a:cxn>
                    <a:cxn ang="0">
                      <a:pos x="8" y="56"/>
                    </a:cxn>
                    <a:cxn ang="0">
                      <a:pos x="2" y="70"/>
                    </a:cxn>
                    <a:cxn ang="0">
                      <a:pos x="22" y="80"/>
                    </a:cxn>
                    <a:cxn ang="0">
                      <a:pos x="40" y="68"/>
                    </a:cxn>
                    <a:cxn ang="0">
                      <a:pos x="50" y="54"/>
                    </a:cxn>
                    <a:cxn ang="0">
                      <a:pos x="78" y="62"/>
                    </a:cxn>
                    <a:cxn ang="0">
                      <a:pos x="92" y="62"/>
                    </a:cxn>
                  </a:cxnLst>
                  <a:rect l="0" t="0" r="r" b="b"/>
                  <a:pathLst>
                    <a:path w="96" h="80">
                      <a:moveTo>
                        <a:pt x="92" y="62"/>
                      </a:moveTo>
                      <a:lnTo>
                        <a:pt x="96" y="44"/>
                      </a:lnTo>
                      <a:lnTo>
                        <a:pt x="82" y="40"/>
                      </a:lnTo>
                      <a:lnTo>
                        <a:pt x="70" y="34"/>
                      </a:lnTo>
                      <a:lnTo>
                        <a:pt x="60" y="16"/>
                      </a:lnTo>
                      <a:lnTo>
                        <a:pt x="46" y="28"/>
                      </a:lnTo>
                      <a:lnTo>
                        <a:pt x="32" y="26"/>
                      </a:lnTo>
                      <a:lnTo>
                        <a:pt x="30" y="12"/>
                      </a:lnTo>
                      <a:lnTo>
                        <a:pt x="14" y="0"/>
                      </a:lnTo>
                      <a:lnTo>
                        <a:pt x="0" y="2"/>
                      </a:lnTo>
                      <a:lnTo>
                        <a:pt x="2" y="24"/>
                      </a:lnTo>
                      <a:lnTo>
                        <a:pt x="30" y="32"/>
                      </a:lnTo>
                      <a:lnTo>
                        <a:pt x="34" y="46"/>
                      </a:lnTo>
                      <a:lnTo>
                        <a:pt x="8" y="56"/>
                      </a:lnTo>
                      <a:lnTo>
                        <a:pt x="2" y="70"/>
                      </a:lnTo>
                      <a:lnTo>
                        <a:pt x="22" y="80"/>
                      </a:lnTo>
                      <a:lnTo>
                        <a:pt x="40" y="68"/>
                      </a:lnTo>
                      <a:lnTo>
                        <a:pt x="50" y="54"/>
                      </a:lnTo>
                      <a:lnTo>
                        <a:pt x="78" y="62"/>
                      </a:lnTo>
                      <a:lnTo>
                        <a:pt x="92" y="6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724" name="Agusan Del Norte"/>
              <p:cNvSpPr>
                <a:spLocks/>
              </p:cNvSpPr>
              <p:nvPr/>
            </p:nvSpPr>
            <p:spPr bwMode="auto">
              <a:xfrm>
                <a:off x="6419650" y="4802187"/>
                <a:ext cx="192639" cy="316429"/>
              </a:xfrm>
              <a:custGeom>
                <a:avLst/>
                <a:gdLst/>
                <a:ahLst/>
                <a:cxnLst>
                  <a:cxn ang="0">
                    <a:pos x="260" y="94"/>
                  </a:cxn>
                  <a:cxn ang="0">
                    <a:pos x="270" y="146"/>
                  </a:cxn>
                  <a:cxn ang="0">
                    <a:pos x="304" y="228"/>
                  </a:cxn>
                  <a:cxn ang="0">
                    <a:pos x="308" y="276"/>
                  </a:cxn>
                  <a:cxn ang="0">
                    <a:pos x="322" y="324"/>
                  </a:cxn>
                  <a:cxn ang="0">
                    <a:pos x="326" y="386"/>
                  </a:cxn>
                  <a:cxn ang="0">
                    <a:pos x="324" y="466"/>
                  </a:cxn>
                  <a:cxn ang="0">
                    <a:pos x="306" y="522"/>
                  </a:cxn>
                  <a:cxn ang="0">
                    <a:pos x="264" y="544"/>
                  </a:cxn>
                  <a:cxn ang="0">
                    <a:pos x="186" y="540"/>
                  </a:cxn>
                  <a:cxn ang="0">
                    <a:pos x="108" y="528"/>
                  </a:cxn>
                  <a:cxn ang="0">
                    <a:pos x="36" y="514"/>
                  </a:cxn>
                  <a:cxn ang="0">
                    <a:pos x="4" y="442"/>
                  </a:cxn>
                  <a:cxn ang="0">
                    <a:pos x="52" y="654"/>
                  </a:cxn>
                  <a:cxn ang="0">
                    <a:pos x="36" y="864"/>
                  </a:cxn>
                  <a:cxn ang="0">
                    <a:pos x="78" y="882"/>
                  </a:cxn>
                  <a:cxn ang="0">
                    <a:pos x="158" y="892"/>
                  </a:cxn>
                  <a:cxn ang="0">
                    <a:pos x="226" y="898"/>
                  </a:cxn>
                  <a:cxn ang="0">
                    <a:pos x="268" y="828"/>
                  </a:cxn>
                  <a:cxn ang="0">
                    <a:pos x="414" y="828"/>
                  </a:cxn>
                  <a:cxn ang="0">
                    <a:pos x="418" y="738"/>
                  </a:cxn>
                  <a:cxn ang="0">
                    <a:pos x="370" y="656"/>
                  </a:cxn>
                  <a:cxn ang="0">
                    <a:pos x="418" y="578"/>
                  </a:cxn>
                  <a:cxn ang="0">
                    <a:pos x="464" y="520"/>
                  </a:cxn>
                  <a:cxn ang="0">
                    <a:pos x="498" y="452"/>
                  </a:cxn>
                  <a:cxn ang="0">
                    <a:pos x="538" y="350"/>
                  </a:cxn>
                  <a:cxn ang="0">
                    <a:pos x="524" y="284"/>
                  </a:cxn>
                  <a:cxn ang="0">
                    <a:pos x="538" y="214"/>
                  </a:cxn>
                  <a:cxn ang="0">
                    <a:pos x="494" y="92"/>
                  </a:cxn>
                  <a:cxn ang="0">
                    <a:pos x="390" y="40"/>
                  </a:cxn>
                  <a:cxn ang="0">
                    <a:pos x="348" y="24"/>
                  </a:cxn>
                  <a:cxn ang="0">
                    <a:pos x="304" y="0"/>
                  </a:cxn>
                  <a:cxn ang="0">
                    <a:pos x="264" y="26"/>
                  </a:cxn>
                  <a:cxn ang="0">
                    <a:pos x="252" y="62"/>
                  </a:cxn>
                </a:cxnLst>
                <a:rect l="0" t="0" r="r" b="b"/>
                <a:pathLst>
                  <a:path w="554" h="910">
                    <a:moveTo>
                      <a:pt x="252" y="62"/>
                    </a:moveTo>
                    <a:lnTo>
                      <a:pt x="260" y="94"/>
                    </a:lnTo>
                    <a:lnTo>
                      <a:pt x="270" y="120"/>
                    </a:lnTo>
                    <a:lnTo>
                      <a:pt x="270" y="146"/>
                    </a:lnTo>
                    <a:lnTo>
                      <a:pt x="284" y="188"/>
                    </a:lnTo>
                    <a:lnTo>
                      <a:pt x="304" y="228"/>
                    </a:lnTo>
                    <a:lnTo>
                      <a:pt x="316" y="256"/>
                    </a:lnTo>
                    <a:lnTo>
                      <a:pt x="308" y="276"/>
                    </a:lnTo>
                    <a:lnTo>
                      <a:pt x="308" y="292"/>
                    </a:lnTo>
                    <a:lnTo>
                      <a:pt x="322" y="324"/>
                    </a:lnTo>
                    <a:lnTo>
                      <a:pt x="336" y="346"/>
                    </a:lnTo>
                    <a:lnTo>
                      <a:pt x="326" y="386"/>
                    </a:lnTo>
                    <a:lnTo>
                      <a:pt x="320" y="444"/>
                    </a:lnTo>
                    <a:lnTo>
                      <a:pt x="324" y="466"/>
                    </a:lnTo>
                    <a:lnTo>
                      <a:pt x="310" y="492"/>
                    </a:lnTo>
                    <a:lnTo>
                      <a:pt x="306" y="522"/>
                    </a:lnTo>
                    <a:lnTo>
                      <a:pt x="296" y="542"/>
                    </a:lnTo>
                    <a:lnTo>
                      <a:pt x="264" y="544"/>
                    </a:lnTo>
                    <a:lnTo>
                      <a:pt x="224" y="552"/>
                    </a:lnTo>
                    <a:lnTo>
                      <a:pt x="186" y="540"/>
                    </a:lnTo>
                    <a:lnTo>
                      <a:pt x="146" y="536"/>
                    </a:lnTo>
                    <a:lnTo>
                      <a:pt x="108" y="528"/>
                    </a:lnTo>
                    <a:lnTo>
                      <a:pt x="64" y="530"/>
                    </a:lnTo>
                    <a:lnTo>
                      <a:pt x="36" y="514"/>
                    </a:lnTo>
                    <a:lnTo>
                      <a:pt x="24" y="474"/>
                    </a:lnTo>
                    <a:lnTo>
                      <a:pt x="4" y="442"/>
                    </a:lnTo>
                    <a:lnTo>
                      <a:pt x="0" y="558"/>
                    </a:lnTo>
                    <a:lnTo>
                      <a:pt x="52" y="654"/>
                    </a:lnTo>
                    <a:lnTo>
                      <a:pt x="32" y="694"/>
                    </a:lnTo>
                    <a:lnTo>
                      <a:pt x="36" y="864"/>
                    </a:lnTo>
                    <a:lnTo>
                      <a:pt x="66" y="882"/>
                    </a:lnTo>
                    <a:lnTo>
                      <a:pt x="78" y="882"/>
                    </a:lnTo>
                    <a:lnTo>
                      <a:pt x="118" y="894"/>
                    </a:lnTo>
                    <a:lnTo>
                      <a:pt x="158" y="892"/>
                    </a:lnTo>
                    <a:lnTo>
                      <a:pt x="194" y="910"/>
                    </a:lnTo>
                    <a:lnTo>
                      <a:pt x="226" y="898"/>
                    </a:lnTo>
                    <a:lnTo>
                      <a:pt x="248" y="858"/>
                    </a:lnTo>
                    <a:lnTo>
                      <a:pt x="268" y="828"/>
                    </a:lnTo>
                    <a:lnTo>
                      <a:pt x="334" y="830"/>
                    </a:lnTo>
                    <a:lnTo>
                      <a:pt x="414" y="828"/>
                    </a:lnTo>
                    <a:lnTo>
                      <a:pt x="424" y="776"/>
                    </a:lnTo>
                    <a:lnTo>
                      <a:pt x="418" y="738"/>
                    </a:lnTo>
                    <a:lnTo>
                      <a:pt x="394" y="690"/>
                    </a:lnTo>
                    <a:lnTo>
                      <a:pt x="370" y="656"/>
                    </a:lnTo>
                    <a:lnTo>
                      <a:pt x="382" y="620"/>
                    </a:lnTo>
                    <a:lnTo>
                      <a:pt x="418" y="578"/>
                    </a:lnTo>
                    <a:lnTo>
                      <a:pt x="432" y="546"/>
                    </a:lnTo>
                    <a:lnTo>
                      <a:pt x="464" y="520"/>
                    </a:lnTo>
                    <a:lnTo>
                      <a:pt x="468" y="488"/>
                    </a:lnTo>
                    <a:lnTo>
                      <a:pt x="498" y="452"/>
                    </a:lnTo>
                    <a:lnTo>
                      <a:pt x="526" y="402"/>
                    </a:lnTo>
                    <a:lnTo>
                      <a:pt x="538" y="350"/>
                    </a:lnTo>
                    <a:lnTo>
                      <a:pt x="530" y="320"/>
                    </a:lnTo>
                    <a:lnTo>
                      <a:pt x="524" y="284"/>
                    </a:lnTo>
                    <a:lnTo>
                      <a:pt x="540" y="252"/>
                    </a:lnTo>
                    <a:lnTo>
                      <a:pt x="538" y="214"/>
                    </a:lnTo>
                    <a:lnTo>
                      <a:pt x="554" y="182"/>
                    </a:lnTo>
                    <a:lnTo>
                      <a:pt x="494" y="92"/>
                    </a:lnTo>
                    <a:lnTo>
                      <a:pt x="446" y="54"/>
                    </a:lnTo>
                    <a:lnTo>
                      <a:pt x="390" y="40"/>
                    </a:lnTo>
                    <a:lnTo>
                      <a:pt x="360" y="42"/>
                    </a:lnTo>
                    <a:lnTo>
                      <a:pt x="348" y="24"/>
                    </a:lnTo>
                    <a:lnTo>
                      <a:pt x="326" y="6"/>
                    </a:lnTo>
                    <a:lnTo>
                      <a:pt x="304" y="0"/>
                    </a:lnTo>
                    <a:lnTo>
                      <a:pt x="268" y="0"/>
                    </a:lnTo>
                    <a:lnTo>
                      <a:pt x="264" y="26"/>
                    </a:lnTo>
                    <a:lnTo>
                      <a:pt x="268" y="58"/>
                    </a:lnTo>
                    <a:lnTo>
                      <a:pt x="252" y="62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25" name="Surigao Del Sur"/>
              <p:cNvSpPr>
                <a:spLocks/>
              </p:cNvSpPr>
              <p:nvPr/>
            </p:nvSpPr>
            <p:spPr bwMode="auto">
              <a:xfrm>
                <a:off x="6601857" y="4818878"/>
                <a:ext cx="247579" cy="523672"/>
              </a:xfrm>
              <a:custGeom>
                <a:avLst/>
                <a:gdLst/>
                <a:ahLst/>
                <a:cxnLst>
                  <a:cxn ang="0">
                    <a:pos x="614" y="1498"/>
                  </a:cxn>
                  <a:cxn ang="0">
                    <a:pos x="530" y="1420"/>
                  </a:cxn>
                  <a:cxn ang="0">
                    <a:pos x="460" y="1322"/>
                  </a:cxn>
                  <a:cxn ang="0">
                    <a:pos x="546" y="1192"/>
                  </a:cxn>
                  <a:cxn ang="0">
                    <a:pos x="452" y="1132"/>
                  </a:cxn>
                  <a:cxn ang="0">
                    <a:pos x="318" y="1066"/>
                  </a:cxn>
                  <a:cxn ang="0">
                    <a:pos x="278" y="876"/>
                  </a:cxn>
                  <a:cxn ang="0">
                    <a:pos x="184" y="700"/>
                  </a:cxn>
                  <a:cxn ang="0">
                    <a:pos x="134" y="576"/>
                  </a:cxn>
                  <a:cxn ang="0">
                    <a:pos x="132" y="436"/>
                  </a:cxn>
                  <a:cxn ang="0">
                    <a:pos x="48" y="328"/>
                  </a:cxn>
                  <a:cxn ang="0">
                    <a:pos x="0" y="236"/>
                  </a:cxn>
                  <a:cxn ang="0">
                    <a:pos x="26" y="130"/>
                  </a:cxn>
                  <a:cxn ang="0">
                    <a:pos x="206" y="16"/>
                  </a:cxn>
                  <a:cxn ang="0">
                    <a:pos x="242" y="36"/>
                  </a:cxn>
                  <a:cxn ang="0">
                    <a:pos x="180" y="52"/>
                  </a:cxn>
                  <a:cxn ang="0">
                    <a:pos x="218" y="104"/>
                  </a:cxn>
                  <a:cxn ang="0">
                    <a:pos x="242" y="72"/>
                  </a:cxn>
                  <a:cxn ang="0">
                    <a:pos x="256" y="114"/>
                  </a:cxn>
                  <a:cxn ang="0">
                    <a:pos x="234" y="156"/>
                  </a:cxn>
                  <a:cxn ang="0">
                    <a:pos x="288" y="204"/>
                  </a:cxn>
                  <a:cxn ang="0">
                    <a:pos x="338" y="228"/>
                  </a:cxn>
                  <a:cxn ang="0">
                    <a:pos x="402" y="194"/>
                  </a:cxn>
                  <a:cxn ang="0">
                    <a:pos x="460" y="166"/>
                  </a:cxn>
                  <a:cxn ang="0">
                    <a:pos x="430" y="234"/>
                  </a:cxn>
                  <a:cxn ang="0">
                    <a:pos x="434" y="312"/>
                  </a:cxn>
                  <a:cxn ang="0">
                    <a:pos x="402" y="366"/>
                  </a:cxn>
                  <a:cxn ang="0">
                    <a:pos x="446" y="406"/>
                  </a:cxn>
                  <a:cxn ang="0">
                    <a:pos x="498" y="464"/>
                  </a:cxn>
                  <a:cxn ang="0">
                    <a:pos x="516" y="512"/>
                  </a:cxn>
                  <a:cxn ang="0">
                    <a:pos x="576" y="526"/>
                  </a:cxn>
                  <a:cxn ang="0">
                    <a:pos x="560" y="576"/>
                  </a:cxn>
                  <a:cxn ang="0">
                    <a:pos x="578" y="604"/>
                  </a:cxn>
                  <a:cxn ang="0">
                    <a:pos x="572" y="680"/>
                  </a:cxn>
                  <a:cxn ang="0">
                    <a:pos x="480" y="760"/>
                  </a:cxn>
                  <a:cxn ang="0">
                    <a:pos x="460" y="778"/>
                  </a:cxn>
                  <a:cxn ang="0">
                    <a:pos x="362" y="844"/>
                  </a:cxn>
                  <a:cxn ang="0">
                    <a:pos x="378" y="884"/>
                  </a:cxn>
                  <a:cxn ang="0">
                    <a:pos x="412" y="970"/>
                  </a:cxn>
                  <a:cxn ang="0">
                    <a:pos x="472" y="952"/>
                  </a:cxn>
                  <a:cxn ang="0">
                    <a:pos x="548" y="966"/>
                  </a:cxn>
                  <a:cxn ang="0">
                    <a:pos x="594" y="972"/>
                  </a:cxn>
                  <a:cxn ang="0">
                    <a:pos x="636" y="998"/>
                  </a:cxn>
                  <a:cxn ang="0">
                    <a:pos x="594" y="998"/>
                  </a:cxn>
                  <a:cxn ang="0">
                    <a:pos x="598" y="1040"/>
                  </a:cxn>
                  <a:cxn ang="0">
                    <a:pos x="614" y="1082"/>
                  </a:cxn>
                  <a:cxn ang="0">
                    <a:pos x="572" y="1102"/>
                  </a:cxn>
                  <a:cxn ang="0">
                    <a:pos x="578" y="1152"/>
                  </a:cxn>
                  <a:cxn ang="0">
                    <a:pos x="632" y="1166"/>
                  </a:cxn>
                  <a:cxn ang="0">
                    <a:pos x="592" y="1226"/>
                  </a:cxn>
                  <a:cxn ang="0">
                    <a:pos x="588" y="1292"/>
                  </a:cxn>
                  <a:cxn ang="0">
                    <a:pos x="666" y="1264"/>
                  </a:cxn>
                  <a:cxn ang="0">
                    <a:pos x="712" y="1236"/>
                  </a:cxn>
                  <a:cxn ang="0">
                    <a:pos x="692" y="1290"/>
                  </a:cxn>
                  <a:cxn ang="0">
                    <a:pos x="692" y="1360"/>
                  </a:cxn>
                  <a:cxn ang="0">
                    <a:pos x="668" y="1416"/>
                  </a:cxn>
                  <a:cxn ang="0">
                    <a:pos x="664" y="1506"/>
                  </a:cxn>
                </a:cxnLst>
                <a:rect l="0" t="0" r="r" b="b"/>
                <a:pathLst>
                  <a:path w="712" h="1506">
                    <a:moveTo>
                      <a:pt x="664" y="1506"/>
                    </a:moveTo>
                    <a:lnTo>
                      <a:pt x="640" y="1506"/>
                    </a:lnTo>
                    <a:lnTo>
                      <a:pt x="614" y="1498"/>
                    </a:lnTo>
                    <a:lnTo>
                      <a:pt x="614" y="1468"/>
                    </a:lnTo>
                    <a:lnTo>
                      <a:pt x="586" y="1444"/>
                    </a:lnTo>
                    <a:lnTo>
                      <a:pt x="530" y="1420"/>
                    </a:lnTo>
                    <a:lnTo>
                      <a:pt x="498" y="1404"/>
                    </a:lnTo>
                    <a:lnTo>
                      <a:pt x="478" y="1362"/>
                    </a:lnTo>
                    <a:lnTo>
                      <a:pt x="460" y="1322"/>
                    </a:lnTo>
                    <a:lnTo>
                      <a:pt x="484" y="1282"/>
                    </a:lnTo>
                    <a:lnTo>
                      <a:pt x="526" y="1228"/>
                    </a:lnTo>
                    <a:lnTo>
                      <a:pt x="546" y="1192"/>
                    </a:lnTo>
                    <a:lnTo>
                      <a:pt x="546" y="1158"/>
                    </a:lnTo>
                    <a:lnTo>
                      <a:pt x="498" y="1138"/>
                    </a:lnTo>
                    <a:lnTo>
                      <a:pt x="452" y="1132"/>
                    </a:lnTo>
                    <a:lnTo>
                      <a:pt x="404" y="1128"/>
                    </a:lnTo>
                    <a:lnTo>
                      <a:pt x="356" y="1108"/>
                    </a:lnTo>
                    <a:lnTo>
                      <a:pt x="318" y="1066"/>
                    </a:lnTo>
                    <a:lnTo>
                      <a:pt x="308" y="1010"/>
                    </a:lnTo>
                    <a:lnTo>
                      <a:pt x="304" y="944"/>
                    </a:lnTo>
                    <a:lnTo>
                      <a:pt x="278" y="876"/>
                    </a:lnTo>
                    <a:lnTo>
                      <a:pt x="252" y="806"/>
                    </a:lnTo>
                    <a:lnTo>
                      <a:pt x="216" y="740"/>
                    </a:lnTo>
                    <a:lnTo>
                      <a:pt x="184" y="700"/>
                    </a:lnTo>
                    <a:lnTo>
                      <a:pt x="154" y="654"/>
                    </a:lnTo>
                    <a:lnTo>
                      <a:pt x="134" y="608"/>
                    </a:lnTo>
                    <a:lnTo>
                      <a:pt x="134" y="576"/>
                    </a:lnTo>
                    <a:lnTo>
                      <a:pt x="136" y="538"/>
                    </a:lnTo>
                    <a:lnTo>
                      <a:pt x="142" y="490"/>
                    </a:lnTo>
                    <a:lnTo>
                      <a:pt x="132" y="436"/>
                    </a:lnTo>
                    <a:lnTo>
                      <a:pt x="108" y="396"/>
                    </a:lnTo>
                    <a:lnTo>
                      <a:pt x="86" y="356"/>
                    </a:lnTo>
                    <a:lnTo>
                      <a:pt x="48" y="328"/>
                    </a:lnTo>
                    <a:lnTo>
                      <a:pt x="12" y="302"/>
                    </a:lnTo>
                    <a:lnTo>
                      <a:pt x="6" y="270"/>
                    </a:lnTo>
                    <a:lnTo>
                      <a:pt x="0" y="236"/>
                    </a:lnTo>
                    <a:lnTo>
                      <a:pt x="16" y="200"/>
                    </a:lnTo>
                    <a:lnTo>
                      <a:pt x="14" y="166"/>
                    </a:lnTo>
                    <a:lnTo>
                      <a:pt x="26" y="130"/>
                    </a:lnTo>
                    <a:lnTo>
                      <a:pt x="174" y="2"/>
                    </a:lnTo>
                    <a:lnTo>
                      <a:pt x="196" y="0"/>
                    </a:lnTo>
                    <a:lnTo>
                      <a:pt x="206" y="16"/>
                    </a:lnTo>
                    <a:lnTo>
                      <a:pt x="224" y="16"/>
                    </a:lnTo>
                    <a:lnTo>
                      <a:pt x="244" y="20"/>
                    </a:lnTo>
                    <a:lnTo>
                      <a:pt x="242" y="36"/>
                    </a:lnTo>
                    <a:lnTo>
                      <a:pt x="224" y="50"/>
                    </a:lnTo>
                    <a:lnTo>
                      <a:pt x="198" y="48"/>
                    </a:lnTo>
                    <a:lnTo>
                      <a:pt x="180" y="52"/>
                    </a:lnTo>
                    <a:lnTo>
                      <a:pt x="176" y="70"/>
                    </a:lnTo>
                    <a:lnTo>
                      <a:pt x="188" y="80"/>
                    </a:lnTo>
                    <a:lnTo>
                      <a:pt x="218" y="104"/>
                    </a:lnTo>
                    <a:lnTo>
                      <a:pt x="238" y="100"/>
                    </a:lnTo>
                    <a:lnTo>
                      <a:pt x="236" y="88"/>
                    </a:lnTo>
                    <a:lnTo>
                      <a:pt x="242" y="72"/>
                    </a:lnTo>
                    <a:lnTo>
                      <a:pt x="258" y="68"/>
                    </a:lnTo>
                    <a:lnTo>
                      <a:pt x="268" y="96"/>
                    </a:lnTo>
                    <a:lnTo>
                      <a:pt x="256" y="114"/>
                    </a:lnTo>
                    <a:lnTo>
                      <a:pt x="244" y="128"/>
                    </a:lnTo>
                    <a:lnTo>
                      <a:pt x="238" y="138"/>
                    </a:lnTo>
                    <a:lnTo>
                      <a:pt x="234" y="156"/>
                    </a:lnTo>
                    <a:lnTo>
                      <a:pt x="238" y="176"/>
                    </a:lnTo>
                    <a:lnTo>
                      <a:pt x="268" y="194"/>
                    </a:lnTo>
                    <a:lnTo>
                      <a:pt x="288" y="204"/>
                    </a:lnTo>
                    <a:lnTo>
                      <a:pt x="292" y="226"/>
                    </a:lnTo>
                    <a:lnTo>
                      <a:pt x="318" y="234"/>
                    </a:lnTo>
                    <a:lnTo>
                      <a:pt x="338" y="228"/>
                    </a:lnTo>
                    <a:lnTo>
                      <a:pt x="346" y="210"/>
                    </a:lnTo>
                    <a:lnTo>
                      <a:pt x="382" y="210"/>
                    </a:lnTo>
                    <a:lnTo>
                      <a:pt x="402" y="194"/>
                    </a:lnTo>
                    <a:lnTo>
                      <a:pt x="414" y="170"/>
                    </a:lnTo>
                    <a:lnTo>
                      <a:pt x="436" y="158"/>
                    </a:lnTo>
                    <a:lnTo>
                      <a:pt x="460" y="166"/>
                    </a:lnTo>
                    <a:lnTo>
                      <a:pt x="448" y="192"/>
                    </a:lnTo>
                    <a:lnTo>
                      <a:pt x="432" y="212"/>
                    </a:lnTo>
                    <a:lnTo>
                      <a:pt x="430" y="234"/>
                    </a:lnTo>
                    <a:lnTo>
                      <a:pt x="418" y="264"/>
                    </a:lnTo>
                    <a:lnTo>
                      <a:pt x="428" y="288"/>
                    </a:lnTo>
                    <a:lnTo>
                      <a:pt x="434" y="312"/>
                    </a:lnTo>
                    <a:lnTo>
                      <a:pt x="416" y="322"/>
                    </a:lnTo>
                    <a:lnTo>
                      <a:pt x="406" y="342"/>
                    </a:lnTo>
                    <a:lnTo>
                      <a:pt x="402" y="366"/>
                    </a:lnTo>
                    <a:lnTo>
                      <a:pt x="416" y="380"/>
                    </a:lnTo>
                    <a:lnTo>
                      <a:pt x="438" y="380"/>
                    </a:lnTo>
                    <a:lnTo>
                      <a:pt x="446" y="406"/>
                    </a:lnTo>
                    <a:lnTo>
                      <a:pt x="458" y="432"/>
                    </a:lnTo>
                    <a:lnTo>
                      <a:pt x="472" y="448"/>
                    </a:lnTo>
                    <a:lnTo>
                      <a:pt x="498" y="464"/>
                    </a:lnTo>
                    <a:lnTo>
                      <a:pt x="522" y="466"/>
                    </a:lnTo>
                    <a:lnTo>
                      <a:pt x="516" y="492"/>
                    </a:lnTo>
                    <a:lnTo>
                      <a:pt x="516" y="512"/>
                    </a:lnTo>
                    <a:lnTo>
                      <a:pt x="534" y="514"/>
                    </a:lnTo>
                    <a:lnTo>
                      <a:pt x="554" y="508"/>
                    </a:lnTo>
                    <a:lnTo>
                      <a:pt x="576" y="526"/>
                    </a:lnTo>
                    <a:lnTo>
                      <a:pt x="576" y="546"/>
                    </a:lnTo>
                    <a:lnTo>
                      <a:pt x="556" y="554"/>
                    </a:lnTo>
                    <a:lnTo>
                      <a:pt x="560" y="576"/>
                    </a:lnTo>
                    <a:lnTo>
                      <a:pt x="594" y="562"/>
                    </a:lnTo>
                    <a:lnTo>
                      <a:pt x="594" y="586"/>
                    </a:lnTo>
                    <a:lnTo>
                      <a:pt x="578" y="604"/>
                    </a:lnTo>
                    <a:lnTo>
                      <a:pt x="598" y="624"/>
                    </a:lnTo>
                    <a:lnTo>
                      <a:pt x="594" y="664"/>
                    </a:lnTo>
                    <a:lnTo>
                      <a:pt x="572" y="680"/>
                    </a:lnTo>
                    <a:lnTo>
                      <a:pt x="546" y="696"/>
                    </a:lnTo>
                    <a:lnTo>
                      <a:pt x="504" y="732"/>
                    </a:lnTo>
                    <a:lnTo>
                      <a:pt x="480" y="760"/>
                    </a:lnTo>
                    <a:lnTo>
                      <a:pt x="504" y="784"/>
                    </a:lnTo>
                    <a:lnTo>
                      <a:pt x="482" y="784"/>
                    </a:lnTo>
                    <a:lnTo>
                      <a:pt x="460" y="778"/>
                    </a:lnTo>
                    <a:lnTo>
                      <a:pt x="422" y="790"/>
                    </a:lnTo>
                    <a:lnTo>
                      <a:pt x="388" y="828"/>
                    </a:lnTo>
                    <a:lnTo>
                      <a:pt x="362" y="844"/>
                    </a:lnTo>
                    <a:lnTo>
                      <a:pt x="350" y="854"/>
                    </a:lnTo>
                    <a:lnTo>
                      <a:pt x="346" y="880"/>
                    </a:lnTo>
                    <a:lnTo>
                      <a:pt x="378" y="884"/>
                    </a:lnTo>
                    <a:lnTo>
                      <a:pt x="382" y="918"/>
                    </a:lnTo>
                    <a:lnTo>
                      <a:pt x="392" y="946"/>
                    </a:lnTo>
                    <a:lnTo>
                      <a:pt x="412" y="970"/>
                    </a:lnTo>
                    <a:lnTo>
                      <a:pt x="442" y="976"/>
                    </a:lnTo>
                    <a:lnTo>
                      <a:pt x="466" y="972"/>
                    </a:lnTo>
                    <a:lnTo>
                      <a:pt x="472" y="952"/>
                    </a:lnTo>
                    <a:lnTo>
                      <a:pt x="508" y="940"/>
                    </a:lnTo>
                    <a:lnTo>
                      <a:pt x="520" y="962"/>
                    </a:lnTo>
                    <a:lnTo>
                      <a:pt x="548" y="966"/>
                    </a:lnTo>
                    <a:lnTo>
                      <a:pt x="564" y="952"/>
                    </a:lnTo>
                    <a:lnTo>
                      <a:pt x="582" y="966"/>
                    </a:lnTo>
                    <a:lnTo>
                      <a:pt x="594" y="972"/>
                    </a:lnTo>
                    <a:lnTo>
                      <a:pt x="612" y="964"/>
                    </a:lnTo>
                    <a:lnTo>
                      <a:pt x="630" y="968"/>
                    </a:lnTo>
                    <a:lnTo>
                      <a:pt x="636" y="998"/>
                    </a:lnTo>
                    <a:lnTo>
                      <a:pt x="634" y="1016"/>
                    </a:lnTo>
                    <a:lnTo>
                      <a:pt x="610" y="1012"/>
                    </a:lnTo>
                    <a:lnTo>
                      <a:pt x="594" y="998"/>
                    </a:lnTo>
                    <a:lnTo>
                      <a:pt x="580" y="1008"/>
                    </a:lnTo>
                    <a:lnTo>
                      <a:pt x="584" y="1028"/>
                    </a:lnTo>
                    <a:lnTo>
                      <a:pt x="598" y="1040"/>
                    </a:lnTo>
                    <a:lnTo>
                      <a:pt x="598" y="1054"/>
                    </a:lnTo>
                    <a:lnTo>
                      <a:pt x="614" y="1066"/>
                    </a:lnTo>
                    <a:lnTo>
                      <a:pt x="614" y="1082"/>
                    </a:lnTo>
                    <a:lnTo>
                      <a:pt x="600" y="1096"/>
                    </a:lnTo>
                    <a:lnTo>
                      <a:pt x="586" y="1098"/>
                    </a:lnTo>
                    <a:lnTo>
                      <a:pt x="572" y="1102"/>
                    </a:lnTo>
                    <a:lnTo>
                      <a:pt x="566" y="1118"/>
                    </a:lnTo>
                    <a:lnTo>
                      <a:pt x="568" y="1130"/>
                    </a:lnTo>
                    <a:lnTo>
                      <a:pt x="578" y="1152"/>
                    </a:lnTo>
                    <a:lnTo>
                      <a:pt x="602" y="1166"/>
                    </a:lnTo>
                    <a:lnTo>
                      <a:pt x="622" y="1158"/>
                    </a:lnTo>
                    <a:lnTo>
                      <a:pt x="632" y="1166"/>
                    </a:lnTo>
                    <a:lnTo>
                      <a:pt x="622" y="1198"/>
                    </a:lnTo>
                    <a:lnTo>
                      <a:pt x="600" y="1198"/>
                    </a:lnTo>
                    <a:lnTo>
                      <a:pt x="592" y="1226"/>
                    </a:lnTo>
                    <a:lnTo>
                      <a:pt x="580" y="1248"/>
                    </a:lnTo>
                    <a:lnTo>
                      <a:pt x="580" y="1268"/>
                    </a:lnTo>
                    <a:lnTo>
                      <a:pt x="588" y="1292"/>
                    </a:lnTo>
                    <a:lnTo>
                      <a:pt x="618" y="1300"/>
                    </a:lnTo>
                    <a:lnTo>
                      <a:pt x="654" y="1282"/>
                    </a:lnTo>
                    <a:lnTo>
                      <a:pt x="666" y="1264"/>
                    </a:lnTo>
                    <a:lnTo>
                      <a:pt x="680" y="1248"/>
                    </a:lnTo>
                    <a:lnTo>
                      <a:pt x="690" y="1236"/>
                    </a:lnTo>
                    <a:lnTo>
                      <a:pt x="712" y="1236"/>
                    </a:lnTo>
                    <a:lnTo>
                      <a:pt x="706" y="1254"/>
                    </a:lnTo>
                    <a:lnTo>
                      <a:pt x="694" y="1272"/>
                    </a:lnTo>
                    <a:lnTo>
                      <a:pt x="692" y="1290"/>
                    </a:lnTo>
                    <a:lnTo>
                      <a:pt x="704" y="1306"/>
                    </a:lnTo>
                    <a:lnTo>
                      <a:pt x="700" y="1334"/>
                    </a:lnTo>
                    <a:lnTo>
                      <a:pt x="692" y="1360"/>
                    </a:lnTo>
                    <a:lnTo>
                      <a:pt x="708" y="1374"/>
                    </a:lnTo>
                    <a:lnTo>
                      <a:pt x="690" y="1396"/>
                    </a:lnTo>
                    <a:lnTo>
                      <a:pt x="668" y="1416"/>
                    </a:lnTo>
                    <a:lnTo>
                      <a:pt x="672" y="1460"/>
                    </a:lnTo>
                    <a:lnTo>
                      <a:pt x="688" y="1488"/>
                    </a:lnTo>
                    <a:lnTo>
                      <a:pt x="664" y="1506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26" name="Agusan Del Sur"/>
              <p:cNvSpPr>
                <a:spLocks/>
              </p:cNvSpPr>
              <p:nvPr/>
            </p:nvSpPr>
            <p:spPr bwMode="auto">
              <a:xfrm>
                <a:off x="6434254" y="4923890"/>
                <a:ext cx="380409" cy="410314"/>
              </a:xfrm>
              <a:custGeom>
                <a:avLst/>
                <a:gdLst/>
                <a:ahLst/>
                <a:cxnLst>
                  <a:cxn ang="0">
                    <a:pos x="160" y="1180"/>
                  </a:cxn>
                  <a:cxn ang="0">
                    <a:pos x="1094" y="1180"/>
                  </a:cxn>
                  <a:cxn ang="0">
                    <a:pos x="1094" y="1168"/>
                  </a:cxn>
                  <a:cxn ang="0">
                    <a:pos x="1066" y="1138"/>
                  </a:cxn>
                  <a:cxn ang="0">
                    <a:pos x="982" y="1104"/>
                  </a:cxn>
                  <a:cxn ang="0">
                    <a:pos x="942" y="1022"/>
                  </a:cxn>
                  <a:cxn ang="0">
                    <a:pos x="966" y="976"/>
                  </a:cxn>
                  <a:cxn ang="0">
                    <a:pos x="1010" y="922"/>
                  </a:cxn>
                  <a:cxn ang="0">
                    <a:pos x="1026" y="890"/>
                  </a:cxn>
                  <a:cxn ang="0">
                    <a:pos x="1026" y="856"/>
                  </a:cxn>
                  <a:cxn ang="0">
                    <a:pos x="976" y="834"/>
                  </a:cxn>
                  <a:cxn ang="0">
                    <a:pos x="926" y="830"/>
                  </a:cxn>
                  <a:cxn ang="0">
                    <a:pos x="886" y="826"/>
                  </a:cxn>
                  <a:cxn ang="0">
                    <a:pos x="838" y="806"/>
                  </a:cxn>
                  <a:cxn ang="0">
                    <a:pos x="800" y="764"/>
                  </a:cxn>
                  <a:cxn ang="0">
                    <a:pos x="790" y="708"/>
                  </a:cxn>
                  <a:cxn ang="0">
                    <a:pos x="788" y="680"/>
                  </a:cxn>
                  <a:cxn ang="0">
                    <a:pos x="786" y="642"/>
                  </a:cxn>
                  <a:cxn ang="0">
                    <a:pos x="732" y="500"/>
                  </a:cxn>
                  <a:cxn ang="0">
                    <a:pos x="694" y="432"/>
                  </a:cxn>
                  <a:cxn ang="0">
                    <a:pos x="664" y="396"/>
                  </a:cxn>
                  <a:cxn ang="0">
                    <a:pos x="634" y="348"/>
                  </a:cxn>
                  <a:cxn ang="0">
                    <a:pos x="618" y="308"/>
                  </a:cxn>
                  <a:cxn ang="0">
                    <a:pos x="616" y="236"/>
                  </a:cxn>
                  <a:cxn ang="0">
                    <a:pos x="624" y="186"/>
                  </a:cxn>
                  <a:cxn ang="0">
                    <a:pos x="616" y="134"/>
                  </a:cxn>
                  <a:cxn ang="0">
                    <a:pos x="570" y="54"/>
                  </a:cxn>
                  <a:cxn ang="0">
                    <a:pos x="494" y="0"/>
                  </a:cxn>
                  <a:cxn ang="0">
                    <a:pos x="482" y="52"/>
                  </a:cxn>
                  <a:cxn ang="0">
                    <a:pos x="454" y="104"/>
                  </a:cxn>
                  <a:cxn ang="0">
                    <a:pos x="424" y="136"/>
                  </a:cxn>
                  <a:cxn ang="0">
                    <a:pos x="424" y="166"/>
                  </a:cxn>
                  <a:cxn ang="0">
                    <a:pos x="388" y="198"/>
                  </a:cxn>
                  <a:cxn ang="0">
                    <a:pos x="376" y="230"/>
                  </a:cxn>
                  <a:cxn ang="0">
                    <a:pos x="340" y="270"/>
                  </a:cxn>
                  <a:cxn ang="0">
                    <a:pos x="328" y="304"/>
                  </a:cxn>
                  <a:cxn ang="0">
                    <a:pos x="350" y="338"/>
                  </a:cxn>
                  <a:cxn ang="0">
                    <a:pos x="378" y="394"/>
                  </a:cxn>
                  <a:cxn ang="0">
                    <a:pos x="382" y="432"/>
                  </a:cxn>
                  <a:cxn ang="0">
                    <a:pos x="370" y="478"/>
                  </a:cxn>
                  <a:cxn ang="0">
                    <a:pos x="226" y="478"/>
                  </a:cxn>
                  <a:cxn ang="0">
                    <a:pos x="200" y="516"/>
                  </a:cxn>
                  <a:cxn ang="0">
                    <a:pos x="184" y="550"/>
                  </a:cxn>
                  <a:cxn ang="0">
                    <a:pos x="148" y="560"/>
                  </a:cxn>
                  <a:cxn ang="0">
                    <a:pos x="114" y="542"/>
                  </a:cxn>
                  <a:cxn ang="0">
                    <a:pos x="70" y="544"/>
                  </a:cxn>
                  <a:cxn ang="0">
                    <a:pos x="34" y="530"/>
                  </a:cxn>
                  <a:cxn ang="0">
                    <a:pos x="22" y="530"/>
                  </a:cxn>
                  <a:cxn ang="0">
                    <a:pos x="2" y="592"/>
                  </a:cxn>
                  <a:cxn ang="0">
                    <a:pos x="4" y="642"/>
                  </a:cxn>
                  <a:cxn ang="0">
                    <a:pos x="0" y="698"/>
                  </a:cxn>
                  <a:cxn ang="0">
                    <a:pos x="8" y="726"/>
                  </a:cxn>
                  <a:cxn ang="0">
                    <a:pos x="6" y="764"/>
                  </a:cxn>
                  <a:cxn ang="0">
                    <a:pos x="28" y="794"/>
                  </a:cxn>
                  <a:cxn ang="0">
                    <a:pos x="88" y="854"/>
                  </a:cxn>
                  <a:cxn ang="0">
                    <a:pos x="106" y="894"/>
                  </a:cxn>
                  <a:cxn ang="0">
                    <a:pos x="102" y="918"/>
                  </a:cxn>
                  <a:cxn ang="0">
                    <a:pos x="120" y="956"/>
                  </a:cxn>
                  <a:cxn ang="0">
                    <a:pos x="112" y="1002"/>
                  </a:cxn>
                  <a:cxn ang="0">
                    <a:pos x="130" y="1038"/>
                  </a:cxn>
                  <a:cxn ang="0">
                    <a:pos x="142" y="1146"/>
                  </a:cxn>
                  <a:cxn ang="0">
                    <a:pos x="160" y="1180"/>
                  </a:cxn>
                </a:cxnLst>
                <a:rect l="0" t="0" r="r" b="b"/>
                <a:pathLst>
                  <a:path w="1094" h="1180">
                    <a:moveTo>
                      <a:pt x="160" y="1180"/>
                    </a:moveTo>
                    <a:lnTo>
                      <a:pt x="1094" y="1180"/>
                    </a:lnTo>
                    <a:lnTo>
                      <a:pt x="1094" y="1168"/>
                    </a:lnTo>
                    <a:lnTo>
                      <a:pt x="1066" y="1138"/>
                    </a:lnTo>
                    <a:lnTo>
                      <a:pt x="982" y="1104"/>
                    </a:lnTo>
                    <a:lnTo>
                      <a:pt x="942" y="1022"/>
                    </a:lnTo>
                    <a:lnTo>
                      <a:pt x="966" y="976"/>
                    </a:lnTo>
                    <a:lnTo>
                      <a:pt x="1010" y="922"/>
                    </a:lnTo>
                    <a:lnTo>
                      <a:pt x="1026" y="890"/>
                    </a:lnTo>
                    <a:lnTo>
                      <a:pt x="1026" y="856"/>
                    </a:lnTo>
                    <a:lnTo>
                      <a:pt x="976" y="834"/>
                    </a:lnTo>
                    <a:lnTo>
                      <a:pt x="926" y="830"/>
                    </a:lnTo>
                    <a:lnTo>
                      <a:pt x="886" y="826"/>
                    </a:lnTo>
                    <a:lnTo>
                      <a:pt x="838" y="806"/>
                    </a:lnTo>
                    <a:lnTo>
                      <a:pt x="800" y="764"/>
                    </a:lnTo>
                    <a:lnTo>
                      <a:pt x="790" y="708"/>
                    </a:lnTo>
                    <a:lnTo>
                      <a:pt x="788" y="680"/>
                    </a:lnTo>
                    <a:lnTo>
                      <a:pt x="786" y="642"/>
                    </a:lnTo>
                    <a:lnTo>
                      <a:pt x="732" y="500"/>
                    </a:lnTo>
                    <a:lnTo>
                      <a:pt x="694" y="432"/>
                    </a:lnTo>
                    <a:lnTo>
                      <a:pt x="664" y="396"/>
                    </a:lnTo>
                    <a:lnTo>
                      <a:pt x="634" y="348"/>
                    </a:lnTo>
                    <a:lnTo>
                      <a:pt x="618" y="308"/>
                    </a:lnTo>
                    <a:lnTo>
                      <a:pt x="616" y="236"/>
                    </a:lnTo>
                    <a:lnTo>
                      <a:pt x="624" y="186"/>
                    </a:lnTo>
                    <a:lnTo>
                      <a:pt x="616" y="134"/>
                    </a:lnTo>
                    <a:lnTo>
                      <a:pt x="570" y="54"/>
                    </a:lnTo>
                    <a:lnTo>
                      <a:pt x="494" y="0"/>
                    </a:lnTo>
                    <a:lnTo>
                      <a:pt x="482" y="52"/>
                    </a:lnTo>
                    <a:lnTo>
                      <a:pt x="454" y="104"/>
                    </a:lnTo>
                    <a:lnTo>
                      <a:pt x="424" y="136"/>
                    </a:lnTo>
                    <a:lnTo>
                      <a:pt x="424" y="166"/>
                    </a:lnTo>
                    <a:lnTo>
                      <a:pt x="388" y="198"/>
                    </a:lnTo>
                    <a:lnTo>
                      <a:pt x="376" y="230"/>
                    </a:lnTo>
                    <a:lnTo>
                      <a:pt x="340" y="270"/>
                    </a:lnTo>
                    <a:lnTo>
                      <a:pt x="328" y="304"/>
                    </a:lnTo>
                    <a:lnTo>
                      <a:pt x="350" y="338"/>
                    </a:lnTo>
                    <a:lnTo>
                      <a:pt x="378" y="394"/>
                    </a:lnTo>
                    <a:lnTo>
                      <a:pt x="382" y="432"/>
                    </a:lnTo>
                    <a:lnTo>
                      <a:pt x="370" y="478"/>
                    </a:lnTo>
                    <a:lnTo>
                      <a:pt x="226" y="478"/>
                    </a:lnTo>
                    <a:lnTo>
                      <a:pt x="200" y="516"/>
                    </a:lnTo>
                    <a:lnTo>
                      <a:pt x="184" y="550"/>
                    </a:lnTo>
                    <a:lnTo>
                      <a:pt x="148" y="560"/>
                    </a:lnTo>
                    <a:lnTo>
                      <a:pt x="114" y="542"/>
                    </a:lnTo>
                    <a:lnTo>
                      <a:pt x="70" y="544"/>
                    </a:lnTo>
                    <a:lnTo>
                      <a:pt x="34" y="530"/>
                    </a:lnTo>
                    <a:lnTo>
                      <a:pt x="22" y="530"/>
                    </a:lnTo>
                    <a:lnTo>
                      <a:pt x="2" y="592"/>
                    </a:lnTo>
                    <a:lnTo>
                      <a:pt x="4" y="642"/>
                    </a:lnTo>
                    <a:lnTo>
                      <a:pt x="0" y="698"/>
                    </a:lnTo>
                    <a:lnTo>
                      <a:pt x="8" y="726"/>
                    </a:lnTo>
                    <a:lnTo>
                      <a:pt x="6" y="764"/>
                    </a:lnTo>
                    <a:lnTo>
                      <a:pt x="28" y="794"/>
                    </a:lnTo>
                    <a:lnTo>
                      <a:pt x="88" y="854"/>
                    </a:lnTo>
                    <a:lnTo>
                      <a:pt x="106" y="894"/>
                    </a:lnTo>
                    <a:lnTo>
                      <a:pt x="102" y="918"/>
                    </a:lnTo>
                    <a:lnTo>
                      <a:pt x="120" y="956"/>
                    </a:lnTo>
                    <a:lnTo>
                      <a:pt x="112" y="1002"/>
                    </a:lnTo>
                    <a:lnTo>
                      <a:pt x="130" y="1038"/>
                    </a:lnTo>
                    <a:lnTo>
                      <a:pt x="142" y="1146"/>
                    </a:lnTo>
                    <a:lnTo>
                      <a:pt x="160" y="1180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88" name="Davao Region"/>
            <p:cNvGrpSpPr/>
            <p:nvPr/>
          </p:nvGrpSpPr>
          <p:grpSpPr>
            <a:xfrm>
              <a:off x="5694937" y="5333509"/>
              <a:ext cx="534104" cy="912428"/>
              <a:chOff x="6374445" y="5333509"/>
              <a:chExt cx="534104" cy="912428"/>
            </a:xfrm>
            <a:solidFill>
              <a:srgbClr val="FF0000"/>
            </a:solidFill>
          </p:grpSpPr>
          <p:sp>
            <p:nvSpPr>
              <p:cNvPr id="711" name="Compostela Valley"/>
              <p:cNvSpPr>
                <a:spLocks/>
              </p:cNvSpPr>
              <p:nvPr/>
            </p:nvSpPr>
            <p:spPr bwMode="auto">
              <a:xfrm>
                <a:off x="6580297" y="5333509"/>
                <a:ext cx="228106" cy="32546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0"/>
                  </a:cxn>
                  <a:cxn ang="0">
                    <a:pos x="30" y="168"/>
                  </a:cxn>
                  <a:cxn ang="0">
                    <a:pos x="56" y="236"/>
                  </a:cxn>
                  <a:cxn ang="0">
                    <a:pos x="92" y="298"/>
                  </a:cxn>
                  <a:cxn ang="0">
                    <a:pos x="110" y="316"/>
                  </a:cxn>
                  <a:cxn ang="0">
                    <a:pos x="146" y="312"/>
                  </a:cxn>
                  <a:cxn ang="0">
                    <a:pos x="200" y="288"/>
                  </a:cxn>
                  <a:cxn ang="0">
                    <a:pos x="234" y="252"/>
                  </a:cxn>
                  <a:cxn ang="0">
                    <a:pos x="258" y="200"/>
                  </a:cxn>
                  <a:cxn ang="0">
                    <a:pos x="290" y="216"/>
                  </a:cxn>
                  <a:cxn ang="0">
                    <a:pos x="262" y="296"/>
                  </a:cxn>
                  <a:cxn ang="0">
                    <a:pos x="230" y="372"/>
                  </a:cxn>
                  <a:cxn ang="0">
                    <a:pos x="154" y="476"/>
                  </a:cxn>
                  <a:cxn ang="0">
                    <a:pos x="152" y="538"/>
                  </a:cxn>
                  <a:cxn ang="0">
                    <a:pos x="160" y="578"/>
                  </a:cxn>
                  <a:cxn ang="0">
                    <a:pos x="130" y="616"/>
                  </a:cxn>
                  <a:cxn ang="0">
                    <a:pos x="126" y="644"/>
                  </a:cxn>
                  <a:cxn ang="0">
                    <a:pos x="146" y="636"/>
                  </a:cxn>
                  <a:cxn ang="0">
                    <a:pos x="166" y="630"/>
                  </a:cxn>
                  <a:cxn ang="0">
                    <a:pos x="172" y="652"/>
                  </a:cxn>
                  <a:cxn ang="0">
                    <a:pos x="192" y="648"/>
                  </a:cxn>
                  <a:cxn ang="0">
                    <a:pos x="210" y="654"/>
                  </a:cxn>
                  <a:cxn ang="0">
                    <a:pos x="196" y="674"/>
                  </a:cxn>
                  <a:cxn ang="0">
                    <a:pos x="174" y="722"/>
                  </a:cxn>
                  <a:cxn ang="0">
                    <a:pos x="182" y="738"/>
                  </a:cxn>
                  <a:cxn ang="0">
                    <a:pos x="166" y="758"/>
                  </a:cxn>
                  <a:cxn ang="0">
                    <a:pos x="168" y="782"/>
                  </a:cxn>
                  <a:cxn ang="0">
                    <a:pos x="180" y="816"/>
                  </a:cxn>
                  <a:cxn ang="0">
                    <a:pos x="198" y="846"/>
                  </a:cxn>
                  <a:cxn ang="0">
                    <a:pos x="210" y="858"/>
                  </a:cxn>
                  <a:cxn ang="0">
                    <a:pos x="206" y="878"/>
                  </a:cxn>
                  <a:cxn ang="0">
                    <a:pos x="224" y="898"/>
                  </a:cxn>
                  <a:cxn ang="0">
                    <a:pos x="252" y="912"/>
                  </a:cxn>
                  <a:cxn ang="0">
                    <a:pos x="264" y="936"/>
                  </a:cxn>
                  <a:cxn ang="0">
                    <a:pos x="310" y="910"/>
                  </a:cxn>
                  <a:cxn ang="0">
                    <a:pos x="560" y="760"/>
                  </a:cxn>
                  <a:cxn ang="0">
                    <a:pos x="582" y="742"/>
                  </a:cxn>
                  <a:cxn ang="0">
                    <a:pos x="618" y="736"/>
                  </a:cxn>
                  <a:cxn ang="0">
                    <a:pos x="624" y="712"/>
                  </a:cxn>
                  <a:cxn ang="0">
                    <a:pos x="634" y="674"/>
                  </a:cxn>
                  <a:cxn ang="0">
                    <a:pos x="638" y="612"/>
                  </a:cxn>
                  <a:cxn ang="0">
                    <a:pos x="630" y="488"/>
                  </a:cxn>
                  <a:cxn ang="0">
                    <a:pos x="642" y="450"/>
                  </a:cxn>
                  <a:cxn ang="0">
                    <a:pos x="656" y="414"/>
                  </a:cxn>
                  <a:cxn ang="0">
                    <a:pos x="652" y="382"/>
                  </a:cxn>
                  <a:cxn ang="0">
                    <a:pos x="470" y="2"/>
                  </a:cxn>
                  <a:cxn ang="0">
                    <a:pos x="0" y="0"/>
                  </a:cxn>
                </a:cxnLst>
                <a:rect l="0" t="0" r="r" b="b"/>
                <a:pathLst>
                  <a:path w="656" h="936">
                    <a:moveTo>
                      <a:pt x="0" y="0"/>
                    </a:moveTo>
                    <a:lnTo>
                      <a:pt x="0" y="70"/>
                    </a:lnTo>
                    <a:lnTo>
                      <a:pt x="30" y="168"/>
                    </a:lnTo>
                    <a:lnTo>
                      <a:pt x="56" y="236"/>
                    </a:lnTo>
                    <a:lnTo>
                      <a:pt x="92" y="298"/>
                    </a:lnTo>
                    <a:lnTo>
                      <a:pt x="110" y="316"/>
                    </a:lnTo>
                    <a:lnTo>
                      <a:pt x="146" y="312"/>
                    </a:lnTo>
                    <a:lnTo>
                      <a:pt x="200" y="288"/>
                    </a:lnTo>
                    <a:lnTo>
                      <a:pt x="234" y="252"/>
                    </a:lnTo>
                    <a:lnTo>
                      <a:pt x="258" y="200"/>
                    </a:lnTo>
                    <a:lnTo>
                      <a:pt x="290" y="216"/>
                    </a:lnTo>
                    <a:lnTo>
                      <a:pt x="262" y="296"/>
                    </a:lnTo>
                    <a:lnTo>
                      <a:pt x="230" y="372"/>
                    </a:lnTo>
                    <a:lnTo>
                      <a:pt x="154" y="476"/>
                    </a:lnTo>
                    <a:lnTo>
                      <a:pt x="152" y="538"/>
                    </a:lnTo>
                    <a:lnTo>
                      <a:pt x="160" y="578"/>
                    </a:lnTo>
                    <a:lnTo>
                      <a:pt x="130" y="616"/>
                    </a:lnTo>
                    <a:lnTo>
                      <a:pt x="126" y="644"/>
                    </a:lnTo>
                    <a:lnTo>
                      <a:pt x="146" y="636"/>
                    </a:lnTo>
                    <a:lnTo>
                      <a:pt x="166" y="630"/>
                    </a:lnTo>
                    <a:lnTo>
                      <a:pt x="172" y="652"/>
                    </a:lnTo>
                    <a:lnTo>
                      <a:pt x="192" y="648"/>
                    </a:lnTo>
                    <a:lnTo>
                      <a:pt x="210" y="654"/>
                    </a:lnTo>
                    <a:lnTo>
                      <a:pt x="196" y="674"/>
                    </a:lnTo>
                    <a:lnTo>
                      <a:pt x="174" y="722"/>
                    </a:lnTo>
                    <a:lnTo>
                      <a:pt x="182" y="738"/>
                    </a:lnTo>
                    <a:lnTo>
                      <a:pt x="166" y="758"/>
                    </a:lnTo>
                    <a:lnTo>
                      <a:pt x="168" y="782"/>
                    </a:lnTo>
                    <a:lnTo>
                      <a:pt x="180" y="816"/>
                    </a:lnTo>
                    <a:lnTo>
                      <a:pt x="198" y="846"/>
                    </a:lnTo>
                    <a:lnTo>
                      <a:pt x="210" y="858"/>
                    </a:lnTo>
                    <a:lnTo>
                      <a:pt x="206" y="878"/>
                    </a:lnTo>
                    <a:lnTo>
                      <a:pt x="224" y="898"/>
                    </a:lnTo>
                    <a:lnTo>
                      <a:pt x="252" y="912"/>
                    </a:lnTo>
                    <a:lnTo>
                      <a:pt x="264" y="936"/>
                    </a:lnTo>
                    <a:lnTo>
                      <a:pt x="310" y="910"/>
                    </a:lnTo>
                    <a:lnTo>
                      <a:pt x="560" y="760"/>
                    </a:lnTo>
                    <a:lnTo>
                      <a:pt x="582" y="742"/>
                    </a:lnTo>
                    <a:lnTo>
                      <a:pt x="618" y="736"/>
                    </a:lnTo>
                    <a:lnTo>
                      <a:pt x="624" y="712"/>
                    </a:lnTo>
                    <a:lnTo>
                      <a:pt x="634" y="674"/>
                    </a:lnTo>
                    <a:lnTo>
                      <a:pt x="638" y="612"/>
                    </a:lnTo>
                    <a:lnTo>
                      <a:pt x="630" y="488"/>
                    </a:lnTo>
                    <a:lnTo>
                      <a:pt x="642" y="450"/>
                    </a:lnTo>
                    <a:lnTo>
                      <a:pt x="656" y="414"/>
                    </a:lnTo>
                    <a:lnTo>
                      <a:pt x="652" y="382"/>
                    </a:lnTo>
                    <a:lnTo>
                      <a:pt x="47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712" name="Davao Oriental"/>
              <p:cNvGrpSpPr/>
              <p:nvPr/>
            </p:nvGrpSpPr>
            <p:grpSpPr>
              <a:xfrm>
                <a:off x="6672097" y="5333509"/>
                <a:ext cx="236452" cy="598780"/>
                <a:chOff x="6003230" y="5333509"/>
                <a:chExt cx="236452" cy="598780"/>
              </a:xfrm>
              <a:grpFill/>
            </p:grpSpPr>
            <p:sp>
              <p:nvSpPr>
                <p:cNvPr id="721" name="Freeform 213"/>
                <p:cNvSpPr>
                  <a:spLocks/>
                </p:cNvSpPr>
                <p:nvPr/>
              </p:nvSpPr>
              <p:spPr bwMode="auto">
                <a:xfrm>
                  <a:off x="6003230" y="5333509"/>
                  <a:ext cx="236452" cy="598780"/>
                </a:xfrm>
                <a:custGeom>
                  <a:avLst/>
                  <a:gdLst/>
                  <a:ahLst/>
                  <a:cxnLst>
                    <a:cxn ang="0">
                      <a:pos x="412" y="16"/>
                    </a:cxn>
                    <a:cxn ang="0">
                      <a:pos x="418" y="82"/>
                    </a:cxn>
                    <a:cxn ang="0">
                      <a:pos x="452" y="126"/>
                    </a:cxn>
                    <a:cxn ang="0">
                      <a:pos x="488" y="172"/>
                    </a:cxn>
                    <a:cxn ang="0">
                      <a:pos x="514" y="212"/>
                    </a:cxn>
                    <a:cxn ang="0">
                      <a:pos x="546" y="240"/>
                    </a:cxn>
                    <a:cxn ang="0">
                      <a:pos x="594" y="272"/>
                    </a:cxn>
                    <a:cxn ang="0">
                      <a:pos x="606" y="314"/>
                    </a:cxn>
                    <a:cxn ang="0">
                      <a:pos x="624" y="378"/>
                    </a:cxn>
                    <a:cxn ang="0">
                      <a:pos x="620" y="434"/>
                    </a:cxn>
                    <a:cxn ang="0">
                      <a:pos x="660" y="520"/>
                    </a:cxn>
                    <a:cxn ang="0">
                      <a:pos x="612" y="548"/>
                    </a:cxn>
                    <a:cxn ang="0">
                      <a:pos x="652" y="574"/>
                    </a:cxn>
                    <a:cxn ang="0">
                      <a:pos x="618" y="628"/>
                    </a:cxn>
                    <a:cxn ang="0">
                      <a:pos x="622" y="686"/>
                    </a:cxn>
                    <a:cxn ang="0">
                      <a:pos x="676" y="692"/>
                    </a:cxn>
                    <a:cxn ang="0">
                      <a:pos x="634" y="756"/>
                    </a:cxn>
                    <a:cxn ang="0">
                      <a:pos x="586" y="828"/>
                    </a:cxn>
                    <a:cxn ang="0">
                      <a:pos x="546" y="894"/>
                    </a:cxn>
                    <a:cxn ang="0">
                      <a:pos x="508" y="946"/>
                    </a:cxn>
                    <a:cxn ang="0">
                      <a:pos x="490" y="998"/>
                    </a:cxn>
                    <a:cxn ang="0">
                      <a:pos x="428" y="1000"/>
                    </a:cxn>
                    <a:cxn ang="0">
                      <a:pos x="392" y="1012"/>
                    </a:cxn>
                    <a:cxn ang="0">
                      <a:pos x="366" y="1060"/>
                    </a:cxn>
                    <a:cxn ang="0">
                      <a:pos x="306" y="1052"/>
                    </a:cxn>
                    <a:cxn ang="0">
                      <a:pos x="242" y="1076"/>
                    </a:cxn>
                    <a:cxn ang="0">
                      <a:pos x="228" y="1122"/>
                    </a:cxn>
                    <a:cxn ang="0">
                      <a:pos x="310" y="1214"/>
                    </a:cxn>
                    <a:cxn ang="0">
                      <a:pos x="312" y="1284"/>
                    </a:cxn>
                    <a:cxn ang="0">
                      <a:pos x="270" y="1338"/>
                    </a:cxn>
                    <a:cxn ang="0">
                      <a:pos x="272" y="1442"/>
                    </a:cxn>
                    <a:cxn ang="0">
                      <a:pos x="268" y="1504"/>
                    </a:cxn>
                    <a:cxn ang="0">
                      <a:pos x="270" y="1562"/>
                    </a:cxn>
                    <a:cxn ang="0">
                      <a:pos x="264" y="1616"/>
                    </a:cxn>
                    <a:cxn ang="0">
                      <a:pos x="246" y="1676"/>
                    </a:cxn>
                    <a:cxn ang="0">
                      <a:pos x="220" y="1714"/>
                    </a:cxn>
                    <a:cxn ang="0">
                      <a:pos x="236" y="1676"/>
                    </a:cxn>
                    <a:cxn ang="0">
                      <a:pos x="208" y="1624"/>
                    </a:cxn>
                    <a:cxn ang="0">
                      <a:pos x="208" y="1574"/>
                    </a:cxn>
                    <a:cxn ang="0">
                      <a:pos x="160" y="1508"/>
                    </a:cxn>
                    <a:cxn ang="0">
                      <a:pos x="152" y="1454"/>
                    </a:cxn>
                    <a:cxn ang="0">
                      <a:pos x="148" y="1396"/>
                    </a:cxn>
                    <a:cxn ang="0">
                      <a:pos x="144" y="1350"/>
                    </a:cxn>
                    <a:cxn ang="0">
                      <a:pos x="154" y="1294"/>
                    </a:cxn>
                    <a:cxn ang="0">
                      <a:pos x="140" y="1222"/>
                    </a:cxn>
                    <a:cxn ang="0">
                      <a:pos x="144" y="1178"/>
                    </a:cxn>
                    <a:cxn ang="0">
                      <a:pos x="102" y="1124"/>
                    </a:cxn>
                    <a:cxn ang="0">
                      <a:pos x="54" y="1072"/>
                    </a:cxn>
                    <a:cxn ang="0">
                      <a:pos x="50" y="1018"/>
                    </a:cxn>
                    <a:cxn ang="0">
                      <a:pos x="36" y="974"/>
                    </a:cxn>
                    <a:cxn ang="0">
                      <a:pos x="302" y="756"/>
                    </a:cxn>
                    <a:cxn ang="0">
                      <a:pos x="368" y="678"/>
                    </a:cxn>
                    <a:cxn ang="0">
                      <a:pos x="390" y="420"/>
                    </a:cxn>
                  </a:cxnLst>
                  <a:rect l="0" t="0" r="r" b="b"/>
                  <a:pathLst>
                    <a:path w="680" h="1722">
                      <a:moveTo>
                        <a:pt x="204" y="0"/>
                      </a:moveTo>
                      <a:lnTo>
                        <a:pt x="410" y="0"/>
                      </a:lnTo>
                      <a:lnTo>
                        <a:pt x="412" y="16"/>
                      </a:lnTo>
                      <a:lnTo>
                        <a:pt x="404" y="40"/>
                      </a:lnTo>
                      <a:lnTo>
                        <a:pt x="410" y="52"/>
                      </a:lnTo>
                      <a:lnTo>
                        <a:pt x="418" y="82"/>
                      </a:lnTo>
                      <a:lnTo>
                        <a:pt x="436" y="90"/>
                      </a:lnTo>
                      <a:lnTo>
                        <a:pt x="436" y="106"/>
                      </a:lnTo>
                      <a:lnTo>
                        <a:pt x="452" y="126"/>
                      </a:lnTo>
                      <a:lnTo>
                        <a:pt x="454" y="150"/>
                      </a:lnTo>
                      <a:lnTo>
                        <a:pt x="472" y="160"/>
                      </a:lnTo>
                      <a:lnTo>
                        <a:pt x="488" y="172"/>
                      </a:lnTo>
                      <a:lnTo>
                        <a:pt x="496" y="182"/>
                      </a:lnTo>
                      <a:lnTo>
                        <a:pt x="504" y="204"/>
                      </a:lnTo>
                      <a:lnTo>
                        <a:pt x="514" y="212"/>
                      </a:lnTo>
                      <a:lnTo>
                        <a:pt x="536" y="210"/>
                      </a:lnTo>
                      <a:lnTo>
                        <a:pt x="544" y="226"/>
                      </a:lnTo>
                      <a:lnTo>
                        <a:pt x="546" y="240"/>
                      </a:lnTo>
                      <a:lnTo>
                        <a:pt x="558" y="252"/>
                      </a:lnTo>
                      <a:lnTo>
                        <a:pt x="586" y="256"/>
                      </a:lnTo>
                      <a:lnTo>
                        <a:pt x="594" y="272"/>
                      </a:lnTo>
                      <a:lnTo>
                        <a:pt x="620" y="272"/>
                      </a:lnTo>
                      <a:lnTo>
                        <a:pt x="620" y="286"/>
                      </a:lnTo>
                      <a:lnTo>
                        <a:pt x="606" y="314"/>
                      </a:lnTo>
                      <a:lnTo>
                        <a:pt x="610" y="338"/>
                      </a:lnTo>
                      <a:lnTo>
                        <a:pt x="626" y="358"/>
                      </a:lnTo>
                      <a:lnTo>
                        <a:pt x="624" y="378"/>
                      </a:lnTo>
                      <a:lnTo>
                        <a:pt x="620" y="400"/>
                      </a:lnTo>
                      <a:lnTo>
                        <a:pt x="616" y="422"/>
                      </a:lnTo>
                      <a:lnTo>
                        <a:pt x="620" y="434"/>
                      </a:lnTo>
                      <a:lnTo>
                        <a:pt x="652" y="454"/>
                      </a:lnTo>
                      <a:lnTo>
                        <a:pt x="668" y="484"/>
                      </a:lnTo>
                      <a:lnTo>
                        <a:pt x="660" y="520"/>
                      </a:lnTo>
                      <a:lnTo>
                        <a:pt x="658" y="542"/>
                      </a:lnTo>
                      <a:lnTo>
                        <a:pt x="642" y="544"/>
                      </a:lnTo>
                      <a:lnTo>
                        <a:pt x="612" y="548"/>
                      </a:lnTo>
                      <a:lnTo>
                        <a:pt x="604" y="574"/>
                      </a:lnTo>
                      <a:lnTo>
                        <a:pt x="628" y="582"/>
                      </a:lnTo>
                      <a:lnTo>
                        <a:pt x="652" y="574"/>
                      </a:lnTo>
                      <a:lnTo>
                        <a:pt x="654" y="596"/>
                      </a:lnTo>
                      <a:lnTo>
                        <a:pt x="636" y="604"/>
                      </a:lnTo>
                      <a:lnTo>
                        <a:pt x="618" y="628"/>
                      </a:lnTo>
                      <a:lnTo>
                        <a:pt x="610" y="650"/>
                      </a:lnTo>
                      <a:lnTo>
                        <a:pt x="610" y="670"/>
                      </a:lnTo>
                      <a:lnTo>
                        <a:pt x="622" y="686"/>
                      </a:lnTo>
                      <a:lnTo>
                        <a:pt x="646" y="692"/>
                      </a:lnTo>
                      <a:lnTo>
                        <a:pt x="666" y="702"/>
                      </a:lnTo>
                      <a:lnTo>
                        <a:pt x="676" y="692"/>
                      </a:lnTo>
                      <a:lnTo>
                        <a:pt x="680" y="712"/>
                      </a:lnTo>
                      <a:lnTo>
                        <a:pt x="658" y="744"/>
                      </a:lnTo>
                      <a:lnTo>
                        <a:pt x="634" y="756"/>
                      </a:lnTo>
                      <a:lnTo>
                        <a:pt x="626" y="782"/>
                      </a:lnTo>
                      <a:lnTo>
                        <a:pt x="596" y="804"/>
                      </a:lnTo>
                      <a:lnTo>
                        <a:pt x="586" y="828"/>
                      </a:lnTo>
                      <a:lnTo>
                        <a:pt x="582" y="856"/>
                      </a:lnTo>
                      <a:lnTo>
                        <a:pt x="566" y="876"/>
                      </a:lnTo>
                      <a:lnTo>
                        <a:pt x="546" y="894"/>
                      </a:lnTo>
                      <a:lnTo>
                        <a:pt x="516" y="908"/>
                      </a:lnTo>
                      <a:lnTo>
                        <a:pt x="526" y="932"/>
                      </a:lnTo>
                      <a:lnTo>
                        <a:pt x="508" y="946"/>
                      </a:lnTo>
                      <a:lnTo>
                        <a:pt x="504" y="970"/>
                      </a:lnTo>
                      <a:lnTo>
                        <a:pt x="512" y="990"/>
                      </a:lnTo>
                      <a:lnTo>
                        <a:pt x="490" y="998"/>
                      </a:lnTo>
                      <a:lnTo>
                        <a:pt x="476" y="992"/>
                      </a:lnTo>
                      <a:lnTo>
                        <a:pt x="456" y="1004"/>
                      </a:lnTo>
                      <a:lnTo>
                        <a:pt x="428" y="1000"/>
                      </a:lnTo>
                      <a:lnTo>
                        <a:pt x="416" y="986"/>
                      </a:lnTo>
                      <a:lnTo>
                        <a:pt x="398" y="998"/>
                      </a:lnTo>
                      <a:lnTo>
                        <a:pt x="392" y="1012"/>
                      </a:lnTo>
                      <a:lnTo>
                        <a:pt x="376" y="1022"/>
                      </a:lnTo>
                      <a:lnTo>
                        <a:pt x="378" y="1042"/>
                      </a:lnTo>
                      <a:lnTo>
                        <a:pt x="366" y="1060"/>
                      </a:lnTo>
                      <a:lnTo>
                        <a:pt x="350" y="1076"/>
                      </a:lnTo>
                      <a:lnTo>
                        <a:pt x="320" y="1076"/>
                      </a:lnTo>
                      <a:lnTo>
                        <a:pt x="306" y="1052"/>
                      </a:lnTo>
                      <a:lnTo>
                        <a:pt x="280" y="1052"/>
                      </a:lnTo>
                      <a:lnTo>
                        <a:pt x="248" y="1054"/>
                      </a:lnTo>
                      <a:lnTo>
                        <a:pt x="242" y="1076"/>
                      </a:lnTo>
                      <a:lnTo>
                        <a:pt x="234" y="1088"/>
                      </a:lnTo>
                      <a:lnTo>
                        <a:pt x="226" y="1100"/>
                      </a:lnTo>
                      <a:lnTo>
                        <a:pt x="228" y="1122"/>
                      </a:lnTo>
                      <a:lnTo>
                        <a:pt x="246" y="1160"/>
                      </a:lnTo>
                      <a:lnTo>
                        <a:pt x="282" y="1204"/>
                      </a:lnTo>
                      <a:lnTo>
                        <a:pt x="310" y="1214"/>
                      </a:lnTo>
                      <a:lnTo>
                        <a:pt x="306" y="1238"/>
                      </a:lnTo>
                      <a:lnTo>
                        <a:pt x="302" y="1260"/>
                      </a:lnTo>
                      <a:lnTo>
                        <a:pt x="312" y="1284"/>
                      </a:lnTo>
                      <a:lnTo>
                        <a:pt x="302" y="1308"/>
                      </a:lnTo>
                      <a:lnTo>
                        <a:pt x="278" y="1320"/>
                      </a:lnTo>
                      <a:lnTo>
                        <a:pt x="270" y="1338"/>
                      </a:lnTo>
                      <a:lnTo>
                        <a:pt x="276" y="1374"/>
                      </a:lnTo>
                      <a:lnTo>
                        <a:pt x="274" y="1420"/>
                      </a:lnTo>
                      <a:lnTo>
                        <a:pt x="272" y="1442"/>
                      </a:lnTo>
                      <a:lnTo>
                        <a:pt x="282" y="1464"/>
                      </a:lnTo>
                      <a:lnTo>
                        <a:pt x="274" y="1484"/>
                      </a:lnTo>
                      <a:lnTo>
                        <a:pt x="268" y="1504"/>
                      </a:lnTo>
                      <a:lnTo>
                        <a:pt x="268" y="1520"/>
                      </a:lnTo>
                      <a:lnTo>
                        <a:pt x="280" y="1536"/>
                      </a:lnTo>
                      <a:lnTo>
                        <a:pt x="270" y="1562"/>
                      </a:lnTo>
                      <a:lnTo>
                        <a:pt x="260" y="1578"/>
                      </a:lnTo>
                      <a:lnTo>
                        <a:pt x="256" y="1600"/>
                      </a:lnTo>
                      <a:lnTo>
                        <a:pt x="264" y="1616"/>
                      </a:lnTo>
                      <a:lnTo>
                        <a:pt x="250" y="1630"/>
                      </a:lnTo>
                      <a:lnTo>
                        <a:pt x="246" y="1660"/>
                      </a:lnTo>
                      <a:lnTo>
                        <a:pt x="246" y="1676"/>
                      </a:lnTo>
                      <a:lnTo>
                        <a:pt x="250" y="1700"/>
                      </a:lnTo>
                      <a:lnTo>
                        <a:pt x="244" y="1722"/>
                      </a:lnTo>
                      <a:lnTo>
                        <a:pt x="220" y="1714"/>
                      </a:lnTo>
                      <a:lnTo>
                        <a:pt x="222" y="1702"/>
                      </a:lnTo>
                      <a:lnTo>
                        <a:pt x="238" y="1692"/>
                      </a:lnTo>
                      <a:lnTo>
                        <a:pt x="236" y="1676"/>
                      </a:lnTo>
                      <a:lnTo>
                        <a:pt x="226" y="1646"/>
                      </a:lnTo>
                      <a:lnTo>
                        <a:pt x="226" y="1622"/>
                      </a:lnTo>
                      <a:lnTo>
                        <a:pt x="208" y="1624"/>
                      </a:lnTo>
                      <a:lnTo>
                        <a:pt x="202" y="1614"/>
                      </a:lnTo>
                      <a:lnTo>
                        <a:pt x="212" y="1596"/>
                      </a:lnTo>
                      <a:lnTo>
                        <a:pt x="208" y="1574"/>
                      </a:lnTo>
                      <a:lnTo>
                        <a:pt x="190" y="1548"/>
                      </a:lnTo>
                      <a:lnTo>
                        <a:pt x="174" y="1528"/>
                      </a:lnTo>
                      <a:lnTo>
                        <a:pt x="160" y="1508"/>
                      </a:lnTo>
                      <a:lnTo>
                        <a:pt x="154" y="1488"/>
                      </a:lnTo>
                      <a:lnTo>
                        <a:pt x="162" y="1476"/>
                      </a:lnTo>
                      <a:lnTo>
                        <a:pt x="152" y="1454"/>
                      </a:lnTo>
                      <a:lnTo>
                        <a:pt x="150" y="1434"/>
                      </a:lnTo>
                      <a:lnTo>
                        <a:pt x="152" y="1418"/>
                      </a:lnTo>
                      <a:lnTo>
                        <a:pt x="148" y="1396"/>
                      </a:lnTo>
                      <a:lnTo>
                        <a:pt x="132" y="1388"/>
                      </a:lnTo>
                      <a:lnTo>
                        <a:pt x="140" y="1374"/>
                      </a:lnTo>
                      <a:lnTo>
                        <a:pt x="144" y="1350"/>
                      </a:lnTo>
                      <a:lnTo>
                        <a:pt x="140" y="1328"/>
                      </a:lnTo>
                      <a:lnTo>
                        <a:pt x="154" y="1318"/>
                      </a:lnTo>
                      <a:lnTo>
                        <a:pt x="154" y="1294"/>
                      </a:lnTo>
                      <a:lnTo>
                        <a:pt x="154" y="1256"/>
                      </a:lnTo>
                      <a:lnTo>
                        <a:pt x="150" y="1236"/>
                      </a:lnTo>
                      <a:lnTo>
                        <a:pt x="140" y="1222"/>
                      </a:lnTo>
                      <a:lnTo>
                        <a:pt x="150" y="1208"/>
                      </a:lnTo>
                      <a:lnTo>
                        <a:pt x="156" y="1190"/>
                      </a:lnTo>
                      <a:lnTo>
                        <a:pt x="144" y="1178"/>
                      </a:lnTo>
                      <a:lnTo>
                        <a:pt x="144" y="1154"/>
                      </a:lnTo>
                      <a:lnTo>
                        <a:pt x="132" y="1128"/>
                      </a:lnTo>
                      <a:lnTo>
                        <a:pt x="102" y="1124"/>
                      </a:lnTo>
                      <a:lnTo>
                        <a:pt x="84" y="1112"/>
                      </a:lnTo>
                      <a:lnTo>
                        <a:pt x="66" y="1088"/>
                      </a:lnTo>
                      <a:lnTo>
                        <a:pt x="54" y="1072"/>
                      </a:lnTo>
                      <a:lnTo>
                        <a:pt x="42" y="1056"/>
                      </a:lnTo>
                      <a:lnTo>
                        <a:pt x="40" y="1038"/>
                      </a:lnTo>
                      <a:lnTo>
                        <a:pt x="50" y="1018"/>
                      </a:lnTo>
                      <a:lnTo>
                        <a:pt x="62" y="1004"/>
                      </a:lnTo>
                      <a:lnTo>
                        <a:pt x="60" y="986"/>
                      </a:lnTo>
                      <a:lnTo>
                        <a:pt x="36" y="974"/>
                      </a:lnTo>
                      <a:lnTo>
                        <a:pt x="14" y="964"/>
                      </a:lnTo>
                      <a:lnTo>
                        <a:pt x="0" y="936"/>
                      </a:lnTo>
                      <a:lnTo>
                        <a:pt x="302" y="756"/>
                      </a:lnTo>
                      <a:lnTo>
                        <a:pt x="316" y="742"/>
                      </a:lnTo>
                      <a:lnTo>
                        <a:pt x="352" y="736"/>
                      </a:lnTo>
                      <a:lnTo>
                        <a:pt x="368" y="678"/>
                      </a:lnTo>
                      <a:lnTo>
                        <a:pt x="374" y="610"/>
                      </a:lnTo>
                      <a:lnTo>
                        <a:pt x="364" y="492"/>
                      </a:lnTo>
                      <a:lnTo>
                        <a:pt x="390" y="420"/>
                      </a:lnTo>
                      <a:lnTo>
                        <a:pt x="386" y="384"/>
                      </a:lnTo>
                      <a:lnTo>
                        <a:pt x="204" y="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2" name="Freeform 214"/>
                <p:cNvSpPr>
                  <a:spLocks/>
                </p:cNvSpPr>
                <p:nvPr/>
              </p:nvSpPr>
              <p:spPr bwMode="auto">
                <a:xfrm>
                  <a:off x="6122847" y="5711137"/>
                  <a:ext cx="27122" cy="36164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16"/>
                    </a:cxn>
                    <a:cxn ang="0">
                      <a:pos x="18" y="36"/>
                    </a:cxn>
                    <a:cxn ang="0">
                      <a:pos x="18" y="56"/>
                    </a:cxn>
                    <a:cxn ang="0">
                      <a:pos x="22" y="82"/>
                    </a:cxn>
                    <a:cxn ang="0">
                      <a:pos x="36" y="98"/>
                    </a:cxn>
                    <a:cxn ang="0">
                      <a:pos x="56" y="102"/>
                    </a:cxn>
                    <a:cxn ang="0">
                      <a:pos x="72" y="104"/>
                    </a:cxn>
                    <a:cxn ang="0">
                      <a:pos x="78" y="90"/>
                    </a:cxn>
                    <a:cxn ang="0">
                      <a:pos x="66" y="74"/>
                    </a:cxn>
                    <a:cxn ang="0">
                      <a:pos x="58" y="50"/>
                    </a:cxn>
                    <a:cxn ang="0">
                      <a:pos x="36" y="30"/>
                    </a:cxn>
                    <a:cxn ang="0">
                      <a:pos x="16" y="14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78" h="104">
                      <a:moveTo>
                        <a:pt x="4" y="0"/>
                      </a:moveTo>
                      <a:lnTo>
                        <a:pt x="0" y="16"/>
                      </a:lnTo>
                      <a:lnTo>
                        <a:pt x="18" y="36"/>
                      </a:lnTo>
                      <a:lnTo>
                        <a:pt x="18" y="56"/>
                      </a:lnTo>
                      <a:lnTo>
                        <a:pt x="22" y="82"/>
                      </a:lnTo>
                      <a:lnTo>
                        <a:pt x="36" y="98"/>
                      </a:lnTo>
                      <a:lnTo>
                        <a:pt x="56" y="102"/>
                      </a:lnTo>
                      <a:lnTo>
                        <a:pt x="72" y="104"/>
                      </a:lnTo>
                      <a:lnTo>
                        <a:pt x="78" y="90"/>
                      </a:lnTo>
                      <a:lnTo>
                        <a:pt x="66" y="74"/>
                      </a:lnTo>
                      <a:lnTo>
                        <a:pt x="58" y="50"/>
                      </a:lnTo>
                      <a:lnTo>
                        <a:pt x="36" y="30"/>
                      </a:lnTo>
                      <a:lnTo>
                        <a:pt x="16" y="1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713" name="Davao"/>
              <p:cNvGrpSpPr/>
              <p:nvPr/>
            </p:nvGrpSpPr>
            <p:grpSpPr>
              <a:xfrm>
                <a:off x="6458594" y="5333509"/>
                <a:ext cx="222543" cy="388061"/>
                <a:chOff x="5789727" y="5333509"/>
                <a:chExt cx="222543" cy="388061"/>
              </a:xfrm>
              <a:grpFill/>
            </p:grpSpPr>
            <p:sp>
              <p:nvSpPr>
                <p:cNvPr id="718" name="Freeform 211"/>
                <p:cNvSpPr>
                  <a:spLocks/>
                </p:cNvSpPr>
                <p:nvPr/>
              </p:nvSpPr>
              <p:spPr bwMode="auto">
                <a:xfrm>
                  <a:off x="5789727" y="5333509"/>
                  <a:ext cx="222543" cy="271225"/>
                </a:xfrm>
                <a:custGeom>
                  <a:avLst/>
                  <a:gdLst/>
                  <a:ahLst/>
                  <a:cxnLst>
                    <a:cxn ang="0">
                      <a:pos x="226" y="778"/>
                    </a:cxn>
                    <a:cxn ang="0">
                      <a:pos x="228" y="398"/>
                    </a:cxn>
                    <a:cxn ang="0">
                      <a:pos x="0" y="394"/>
                    </a:cxn>
                    <a:cxn ang="0">
                      <a:pos x="12" y="368"/>
                    </a:cxn>
                    <a:cxn ang="0">
                      <a:pos x="12" y="346"/>
                    </a:cxn>
                    <a:cxn ang="0">
                      <a:pos x="26" y="320"/>
                    </a:cxn>
                    <a:cxn ang="0">
                      <a:pos x="62" y="326"/>
                    </a:cxn>
                    <a:cxn ang="0">
                      <a:pos x="90" y="314"/>
                    </a:cxn>
                    <a:cxn ang="0">
                      <a:pos x="98" y="298"/>
                    </a:cxn>
                    <a:cxn ang="0">
                      <a:pos x="100" y="264"/>
                    </a:cxn>
                    <a:cxn ang="0">
                      <a:pos x="114" y="232"/>
                    </a:cxn>
                    <a:cxn ang="0">
                      <a:pos x="116" y="196"/>
                    </a:cxn>
                    <a:cxn ang="0">
                      <a:pos x="114" y="160"/>
                    </a:cxn>
                    <a:cxn ang="0">
                      <a:pos x="118" y="118"/>
                    </a:cxn>
                    <a:cxn ang="0">
                      <a:pos x="104" y="102"/>
                    </a:cxn>
                    <a:cxn ang="0">
                      <a:pos x="90" y="46"/>
                    </a:cxn>
                    <a:cxn ang="0">
                      <a:pos x="90" y="0"/>
                    </a:cxn>
                    <a:cxn ang="0">
                      <a:pos x="350" y="0"/>
                    </a:cxn>
                    <a:cxn ang="0">
                      <a:pos x="352" y="36"/>
                    </a:cxn>
                    <a:cxn ang="0">
                      <a:pos x="352" y="68"/>
                    </a:cxn>
                    <a:cxn ang="0">
                      <a:pos x="364" y="106"/>
                    </a:cxn>
                    <a:cxn ang="0">
                      <a:pos x="382" y="172"/>
                    </a:cxn>
                    <a:cxn ang="0">
                      <a:pos x="406" y="234"/>
                    </a:cxn>
                    <a:cxn ang="0">
                      <a:pos x="440" y="294"/>
                    </a:cxn>
                    <a:cxn ang="0">
                      <a:pos x="458" y="316"/>
                    </a:cxn>
                    <a:cxn ang="0">
                      <a:pos x="498" y="310"/>
                    </a:cxn>
                    <a:cxn ang="0">
                      <a:pos x="552" y="288"/>
                    </a:cxn>
                    <a:cxn ang="0">
                      <a:pos x="584" y="252"/>
                    </a:cxn>
                    <a:cxn ang="0">
                      <a:pos x="606" y="200"/>
                    </a:cxn>
                    <a:cxn ang="0">
                      <a:pos x="640" y="216"/>
                    </a:cxn>
                    <a:cxn ang="0">
                      <a:pos x="614" y="298"/>
                    </a:cxn>
                    <a:cxn ang="0">
                      <a:pos x="582" y="368"/>
                    </a:cxn>
                    <a:cxn ang="0">
                      <a:pos x="554" y="408"/>
                    </a:cxn>
                    <a:cxn ang="0">
                      <a:pos x="504" y="478"/>
                    </a:cxn>
                    <a:cxn ang="0">
                      <a:pos x="502" y="532"/>
                    </a:cxn>
                    <a:cxn ang="0">
                      <a:pos x="510" y="580"/>
                    </a:cxn>
                    <a:cxn ang="0">
                      <a:pos x="480" y="616"/>
                    </a:cxn>
                    <a:cxn ang="0">
                      <a:pos x="476" y="648"/>
                    </a:cxn>
                    <a:cxn ang="0">
                      <a:pos x="448" y="660"/>
                    </a:cxn>
                    <a:cxn ang="0">
                      <a:pos x="420" y="686"/>
                    </a:cxn>
                    <a:cxn ang="0">
                      <a:pos x="404" y="710"/>
                    </a:cxn>
                    <a:cxn ang="0">
                      <a:pos x="386" y="712"/>
                    </a:cxn>
                    <a:cxn ang="0">
                      <a:pos x="360" y="732"/>
                    </a:cxn>
                    <a:cxn ang="0">
                      <a:pos x="352" y="750"/>
                    </a:cxn>
                    <a:cxn ang="0">
                      <a:pos x="338" y="754"/>
                    </a:cxn>
                    <a:cxn ang="0">
                      <a:pos x="306" y="742"/>
                    </a:cxn>
                    <a:cxn ang="0">
                      <a:pos x="276" y="754"/>
                    </a:cxn>
                    <a:cxn ang="0">
                      <a:pos x="246" y="780"/>
                    </a:cxn>
                    <a:cxn ang="0">
                      <a:pos x="226" y="778"/>
                    </a:cxn>
                  </a:cxnLst>
                  <a:rect l="0" t="0" r="r" b="b"/>
                  <a:pathLst>
                    <a:path w="640" h="780">
                      <a:moveTo>
                        <a:pt x="226" y="778"/>
                      </a:moveTo>
                      <a:lnTo>
                        <a:pt x="228" y="398"/>
                      </a:lnTo>
                      <a:lnTo>
                        <a:pt x="0" y="394"/>
                      </a:lnTo>
                      <a:lnTo>
                        <a:pt x="12" y="368"/>
                      </a:lnTo>
                      <a:lnTo>
                        <a:pt x="12" y="346"/>
                      </a:lnTo>
                      <a:lnTo>
                        <a:pt x="26" y="320"/>
                      </a:lnTo>
                      <a:lnTo>
                        <a:pt x="62" y="326"/>
                      </a:lnTo>
                      <a:lnTo>
                        <a:pt x="90" y="314"/>
                      </a:lnTo>
                      <a:lnTo>
                        <a:pt x="98" y="298"/>
                      </a:lnTo>
                      <a:lnTo>
                        <a:pt x="100" y="264"/>
                      </a:lnTo>
                      <a:lnTo>
                        <a:pt x="114" y="232"/>
                      </a:lnTo>
                      <a:lnTo>
                        <a:pt x="116" y="196"/>
                      </a:lnTo>
                      <a:lnTo>
                        <a:pt x="114" y="160"/>
                      </a:lnTo>
                      <a:lnTo>
                        <a:pt x="118" y="118"/>
                      </a:lnTo>
                      <a:lnTo>
                        <a:pt x="104" y="102"/>
                      </a:lnTo>
                      <a:lnTo>
                        <a:pt x="90" y="46"/>
                      </a:lnTo>
                      <a:lnTo>
                        <a:pt x="90" y="0"/>
                      </a:lnTo>
                      <a:lnTo>
                        <a:pt x="350" y="0"/>
                      </a:lnTo>
                      <a:lnTo>
                        <a:pt x="352" y="36"/>
                      </a:lnTo>
                      <a:lnTo>
                        <a:pt x="352" y="68"/>
                      </a:lnTo>
                      <a:lnTo>
                        <a:pt x="364" y="106"/>
                      </a:lnTo>
                      <a:lnTo>
                        <a:pt x="382" y="172"/>
                      </a:lnTo>
                      <a:lnTo>
                        <a:pt x="406" y="234"/>
                      </a:lnTo>
                      <a:lnTo>
                        <a:pt x="440" y="294"/>
                      </a:lnTo>
                      <a:lnTo>
                        <a:pt x="458" y="316"/>
                      </a:lnTo>
                      <a:lnTo>
                        <a:pt x="498" y="310"/>
                      </a:lnTo>
                      <a:lnTo>
                        <a:pt x="552" y="288"/>
                      </a:lnTo>
                      <a:lnTo>
                        <a:pt x="584" y="252"/>
                      </a:lnTo>
                      <a:lnTo>
                        <a:pt x="606" y="200"/>
                      </a:lnTo>
                      <a:lnTo>
                        <a:pt x="640" y="216"/>
                      </a:lnTo>
                      <a:lnTo>
                        <a:pt x="614" y="298"/>
                      </a:lnTo>
                      <a:lnTo>
                        <a:pt x="582" y="368"/>
                      </a:lnTo>
                      <a:lnTo>
                        <a:pt x="554" y="408"/>
                      </a:lnTo>
                      <a:lnTo>
                        <a:pt x="504" y="478"/>
                      </a:lnTo>
                      <a:lnTo>
                        <a:pt x="502" y="532"/>
                      </a:lnTo>
                      <a:lnTo>
                        <a:pt x="510" y="580"/>
                      </a:lnTo>
                      <a:lnTo>
                        <a:pt x="480" y="616"/>
                      </a:lnTo>
                      <a:lnTo>
                        <a:pt x="476" y="648"/>
                      </a:lnTo>
                      <a:lnTo>
                        <a:pt x="448" y="660"/>
                      </a:lnTo>
                      <a:lnTo>
                        <a:pt x="420" y="686"/>
                      </a:lnTo>
                      <a:lnTo>
                        <a:pt x="404" y="710"/>
                      </a:lnTo>
                      <a:lnTo>
                        <a:pt x="386" y="712"/>
                      </a:lnTo>
                      <a:lnTo>
                        <a:pt x="360" y="732"/>
                      </a:lnTo>
                      <a:lnTo>
                        <a:pt x="352" y="750"/>
                      </a:lnTo>
                      <a:lnTo>
                        <a:pt x="338" y="754"/>
                      </a:lnTo>
                      <a:lnTo>
                        <a:pt x="306" y="742"/>
                      </a:lnTo>
                      <a:lnTo>
                        <a:pt x="276" y="754"/>
                      </a:lnTo>
                      <a:lnTo>
                        <a:pt x="246" y="780"/>
                      </a:lnTo>
                      <a:lnTo>
                        <a:pt x="226" y="77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19" name="Freeform 215"/>
                <p:cNvSpPr>
                  <a:spLocks/>
                </p:cNvSpPr>
                <p:nvPr/>
              </p:nvSpPr>
              <p:spPr bwMode="auto">
                <a:xfrm>
                  <a:off x="5907953" y="5617252"/>
                  <a:ext cx="50072" cy="104318"/>
                </a:xfrm>
                <a:custGeom>
                  <a:avLst/>
                  <a:gdLst/>
                  <a:ahLst/>
                  <a:cxnLst>
                    <a:cxn ang="0">
                      <a:pos x="90" y="300"/>
                    </a:cxn>
                    <a:cxn ang="0">
                      <a:pos x="82" y="288"/>
                    </a:cxn>
                    <a:cxn ang="0">
                      <a:pos x="82" y="272"/>
                    </a:cxn>
                    <a:cxn ang="0">
                      <a:pos x="92" y="260"/>
                    </a:cxn>
                    <a:cxn ang="0">
                      <a:pos x="82" y="240"/>
                    </a:cxn>
                    <a:cxn ang="0">
                      <a:pos x="62" y="226"/>
                    </a:cxn>
                    <a:cxn ang="0">
                      <a:pos x="54" y="214"/>
                    </a:cxn>
                    <a:cxn ang="0">
                      <a:pos x="56" y="194"/>
                    </a:cxn>
                    <a:cxn ang="0">
                      <a:pos x="54" y="172"/>
                    </a:cxn>
                    <a:cxn ang="0">
                      <a:pos x="60" y="162"/>
                    </a:cxn>
                    <a:cxn ang="0">
                      <a:pos x="64" y="146"/>
                    </a:cxn>
                    <a:cxn ang="0">
                      <a:pos x="52" y="124"/>
                    </a:cxn>
                    <a:cxn ang="0">
                      <a:pos x="50" y="110"/>
                    </a:cxn>
                    <a:cxn ang="0">
                      <a:pos x="38" y="110"/>
                    </a:cxn>
                    <a:cxn ang="0">
                      <a:pos x="24" y="118"/>
                    </a:cxn>
                    <a:cxn ang="0">
                      <a:pos x="4" y="116"/>
                    </a:cxn>
                    <a:cxn ang="0">
                      <a:pos x="0" y="92"/>
                    </a:cxn>
                    <a:cxn ang="0">
                      <a:pos x="0" y="80"/>
                    </a:cxn>
                    <a:cxn ang="0">
                      <a:pos x="2" y="68"/>
                    </a:cxn>
                    <a:cxn ang="0">
                      <a:pos x="26" y="62"/>
                    </a:cxn>
                    <a:cxn ang="0">
                      <a:pos x="30" y="48"/>
                    </a:cxn>
                    <a:cxn ang="0">
                      <a:pos x="26" y="30"/>
                    </a:cxn>
                    <a:cxn ang="0">
                      <a:pos x="30" y="16"/>
                    </a:cxn>
                    <a:cxn ang="0">
                      <a:pos x="46" y="0"/>
                    </a:cxn>
                    <a:cxn ang="0">
                      <a:pos x="66" y="4"/>
                    </a:cxn>
                    <a:cxn ang="0">
                      <a:pos x="78" y="24"/>
                    </a:cxn>
                    <a:cxn ang="0">
                      <a:pos x="100" y="42"/>
                    </a:cxn>
                    <a:cxn ang="0">
                      <a:pos x="118" y="56"/>
                    </a:cxn>
                    <a:cxn ang="0">
                      <a:pos x="124" y="70"/>
                    </a:cxn>
                    <a:cxn ang="0">
                      <a:pos x="116" y="90"/>
                    </a:cxn>
                    <a:cxn ang="0">
                      <a:pos x="112" y="104"/>
                    </a:cxn>
                    <a:cxn ang="0">
                      <a:pos x="112" y="124"/>
                    </a:cxn>
                    <a:cxn ang="0">
                      <a:pos x="108" y="146"/>
                    </a:cxn>
                    <a:cxn ang="0">
                      <a:pos x="108" y="168"/>
                    </a:cxn>
                    <a:cxn ang="0">
                      <a:pos x="124" y="180"/>
                    </a:cxn>
                    <a:cxn ang="0">
                      <a:pos x="132" y="190"/>
                    </a:cxn>
                    <a:cxn ang="0">
                      <a:pos x="130" y="216"/>
                    </a:cxn>
                    <a:cxn ang="0">
                      <a:pos x="144" y="240"/>
                    </a:cxn>
                    <a:cxn ang="0">
                      <a:pos x="130" y="258"/>
                    </a:cxn>
                    <a:cxn ang="0">
                      <a:pos x="110" y="260"/>
                    </a:cxn>
                    <a:cxn ang="0">
                      <a:pos x="108" y="288"/>
                    </a:cxn>
                    <a:cxn ang="0">
                      <a:pos x="90" y="300"/>
                    </a:cxn>
                  </a:cxnLst>
                  <a:rect l="0" t="0" r="r" b="b"/>
                  <a:pathLst>
                    <a:path w="144" h="300">
                      <a:moveTo>
                        <a:pt x="90" y="300"/>
                      </a:moveTo>
                      <a:lnTo>
                        <a:pt x="82" y="288"/>
                      </a:lnTo>
                      <a:lnTo>
                        <a:pt x="82" y="272"/>
                      </a:lnTo>
                      <a:lnTo>
                        <a:pt x="92" y="260"/>
                      </a:lnTo>
                      <a:lnTo>
                        <a:pt x="82" y="240"/>
                      </a:lnTo>
                      <a:lnTo>
                        <a:pt x="62" y="226"/>
                      </a:lnTo>
                      <a:lnTo>
                        <a:pt x="54" y="214"/>
                      </a:lnTo>
                      <a:lnTo>
                        <a:pt x="56" y="194"/>
                      </a:lnTo>
                      <a:lnTo>
                        <a:pt x="54" y="172"/>
                      </a:lnTo>
                      <a:lnTo>
                        <a:pt x="60" y="162"/>
                      </a:lnTo>
                      <a:lnTo>
                        <a:pt x="64" y="146"/>
                      </a:lnTo>
                      <a:lnTo>
                        <a:pt x="52" y="124"/>
                      </a:lnTo>
                      <a:lnTo>
                        <a:pt x="50" y="110"/>
                      </a:lnTo>
                      <a:lnTo>
                        <a:pt x="38" y="110"/>
                      </a:lnTo>
                      <a:lnTo>
                        <a:pt x="24" y="118"/>
                      </a:lnTo>
                      <a:lnTo>
                        <a:pt x="4" y="116"/>
                      </a:lnTo>
                      <a:lnTo>
                        <a:pt x="0" y="92"/>
                      </a:lnTo>
                      <a:lnTo>
                        <a:pt x="0" y="80"/>
                      </a:lnTo>
                      <a:lnTo>
                        <a:pt x="2" y="68"/>
                      </a:lnTo>
                      <a:lnTo>
                        <a:pt x="26" y="62"/>
                      </a:lnTo>
                      <a:lnTo>
                        <a:pt x="30" y="48"/>
                      </a:lnTo>
                      <a:lnTo>
                        <a:pt x="26" y="30"/>
                      </a:lnTo>
                      <a:lnTo>
                        <a:pt x="30" y="16"/>
                      </a:lnTo>
                      <a:lnTo>
                        <a:pt x="46" y="0"/>
                      </a:lnTo>
                      <a:lnTo>
                        <a:pt x="66" y="4"/>
                      </a:lnTo>
                      <a:lnTo>
                        <a:pt x="78" y="24"/>
                      </a:lnTo>
                      <a:lnTo>
                        <a:pt x="100" y="42"/>
                      </a:lnTo>
                      <a:lnTo>
                        <a:pt x="118" y="56"/>
                      </a:lnTo>
                      <a:lnTo>
                        <a:pt x="124" y="70"/>
                      </a:lnTo>
                      <a:lnTo>
                        <a:pt x="116" y="90"/>
                      </a:lnTo>
                      <a:lnTo>
                        <a:pt x="112" y="104"/>
                      </a:lnTo>
                      <a:lnTo>
                        <a:pt x="112" y="124"/>
                      </a:lnTo>
                      <a:lnTo>
                        <a:pt x="108" y="146"/>
                      </a:lnTo>
                      <a:lnTo>
                        <a:pt x="108" y="168"/>
                      </a:lnTo>
                      <a:lnTo>
                        <a:pt x="124" y="180"/>
                      </a:lnTo>
                      <a:lnTo>
                        <a:pt x="132" y="190"/>
                      </a:lnTo>
                      <a:lnTo>
                        <a:pt x="130" y="216"/>
                      </a:lnTo>
                      <a:lnTo>
                        <a:pt x="144" y="240"/>
                      </a:lnTo>
                      <a:lnTo>
                        <a:pt x="130" y="258"/>
                      </a:lnTo>
                      <a:lnTo>
                        <a:pt x="110" y="260"/>
                      </a:lnTo>
                      <a:lnTo>
                        <a:pt x="108" y="288"/>
                      </a:lnTo>
                      <a:lnTo>
                        <a:pt x="90" y="30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0" name="Freeform 216"/>
                <p:cNvSpPr>
                  <a:spLocks/>
                </p:cNvSpPr>
                <p:nvPr/>
              </p:nvSpPr>
              <p:spPr bwMode="auto">
                <a:xfrm>
                  <a:off x="5910040" y="5694446"/>
                  <a:ext cx="16690" cy="25036"/>
                </a:xfrm>
                <a:custGeom>
                  <a:avLst/>
                  <a:gdLst/>
                  <a:ahLst/>
                  <a:cxnLst>
                    <a:cxn ang="0">
                      <a:pos x="42" y="72"/>
                    </a:cxn>
                    <a:cxn ang="0">
                      <a:pos x="46" y="58"/>
                    </a:cxn>
                    <a:cxn ang="0">
                      <a:pos x="46" y="46"/>
                    </a:cxn>
                    <a:cxn ang="0">
                      <a:pos x="48" y="32"/>
                    </a:cxn>
                    <a:cxn ang="0">
                      <a:pos x="44" y="16"/>
                    </a:cxn>
                    <a:cxn ang="0">
                      <a:pos x="32" y="4"/>
                    </a:cxn>
                    <a:cxn ang="0">
                      <a:pos x="14" y="0"/>
                    </a:cxn>
                    <a:cxn ang="0">
                      <a:pos x="2" y="12"/>
                    </a:cxn>
                    <a:cxn ang="0">
                      <a:pos x="0" y="26"/>
                    </a:cxn>
                    <a:cxn ang="0">
                      <a:pos x="8" y="38"/>
                    </a:cxn>
                    <a:cxn ang="0">
                      <a:pos x="12" y="58"/>
                    </a:cxn>
                    <a:cxn ang="0">
                      <a:pos x="42" y="72"/>
                    </a:cxn>
                  </a:cxnLst>
                  <a:rect l="0" t="0" r="r" b="b"/>
                  <a:pathLst>
                    <a:path w="48" h="72">
                      <a:moveTo>
                        <a:pt x="42" y="72"/>
                      </a:moveTo>
                      <a:lnTo>
                        <a:pt x="46" y="58"/>
                      </a:lnTo>
                      <a:lnTo>
                        <a:pt x="46" y="46"/>
                      </a:lnTo>
                      <a:lnTo>
                        <a:pt x="48" y="32"/>
                      </a:lnTo>
                      <a:lnTo>
                        <a:pt x="44" y="16"/>
                      </a:lnTo>
                      <a:lnTo>
                        <a:pt x="32" y="4"/>
                      </a:lnTo>
                      <a:lnTo>
                        <a:pt x="14" y="0"/>
                      </a:lnTo>
                      <a:lnTo>
                        <a:pt x="2" y="12"/>
                      </a:lnTo>
                      <a:lnTo>
                        <a:pt x="0" y="26"/>
                      </a:lnTo>
                      <a:lnTo>
                        <a:pt x="8" y="38"/>
                      </a:lnTo>
                      <a:lnTo>
                        <a:pt x="12" y="58"/>
                      </a:lnTo>
                      <a:lnTo>
                        <a:pt x="42" y="7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714" name="Davao Del Sur"/>
              <p:cNvGrpSpPr/>
              <p:nvPr/>
            </p:nvGrpSpPr>
            <p:grpSpPr>
              <a:xfrm>
                <a:off x="6374445" y="5469817"/>
                <a:ext cx="220457" cy="776120"/>
                <a:chOff x="5705578" y="5469817"/>
                <a:chExt cx="220457" cy="776120"/>
              </a:xfrm>
              <a:grpFill/>
            </p:grpSpPr>
            <p:sp>
              <p:nvSpPr>
                <p:cNvPr id="715" name="Freeform 217"/>
                <p:cNvSpPr>
                  <a:spLocks/>
                </p:cNvSpPr>
                <p:nvPr/>
              </p:nvSpPr>
              <p:spPr bwMode="auto">
                <a:xfrm>
                  <a:off x="5705578" y="5469817"/>
                  <a:ext cx="220457" cy="712138"/>
                </a:xfrm>
                <a:custGeom>
                  <a:avLst/>
                  <a:gdLst/>
                  <a:ahLst/>
                  <a:cxnLst>
                    <a:cxn ang="0">
                      <a:pos x="234" y="436"/>
                    </a:cxn>
                    <a:cxn ang="0">
                      <a:pos x="192" y="594"/>
                    </a:cxn>
                    <a:cxn ang="0">
                      <a:pos x="116" y="706"/>
                    </a:cxn>
                    <a:cxn ang="0">
                      <a:pos x="22" y="704"/>
                    </a:cxn>
                    <a:cxn ang="0">
                      <a:pos x="34" y="790"/>
                    </a:cxn>
                    <a:cxn ang="0">
                      <a:pos x="120" y="896"/>
                    </a:cxn>
                    <a:cxn ang="0">
                      <a:pos x="110" y="1044"/>
                    </a:cxn>
                    <a:cxn ang="0">
                      <a:pos x="92" y="1136"/>
                    </a:cxn>
                    <a:cxn ang="0">
                      <a:pos x="208" y="1170"/>
                    </a:cxn>
                    <a:cxn ang="0">
                      <a:pos x="276" y="1088"/>
                    </a:cxn>
                    <a:cxn ang="0">
                      <a:pos x="352" y="1136"/>
                    </a:cxn>
                    <a:cxn ang="0">
                      <a:pos x="424" y="1244"/>
                    </a:cxn>
                    <a:cxn ang="0">
                      <a:pos x="454" y="1386"/>
                    </a:cxn>
                    <a:cxn ang="0">
                      <a:pos x="410" y="1426"/>
                    </a:cxn>
                    <a:cxn ang="0">
                      <a:pos x="398" y="1582"/>
                    </a:cxn>
                    <a:cxn ang="0">
                      <a:pos x="366" y="1714"/>
                    </a:cxn>
                    <a:cxn ang="0">
                      <a:pos x="346" y="1828"/>
                    </a:cxn>
                    <a:cxn ang="0">
                      <a:pos x="304" y="1928"/>
                    </a:cxn>
                    <a:cxn ang="0">
                      <a:pos x="244" y="2018"/>
                    </a:cxn>
                    <a:cxn ang="0">
                      <a:pos x="342" y="2030"/>
                    </a:cxn>
                    <a:cxn ang="0">
                      <a:pos x="376" y="1966"/>
                    </a:cxn>
                    <a:cxn ang="0">
                      <a:pos x="416" y="1898"/>
                    </a:cxn>
                    <a:cxn ang="0">
                      <a:pos x="454" y="1816"/>
                    </a:cxn>
                    <a:cxn ang="0">
                      <a:pos x="526" y="1738"/>
                    </a:cxn>
                    <a:cxn ang="0">
                      <a:pos x="602" y="1662"/>
                    </a:cxn>
                    <a:cxn ang="0">
                      <a:pos x="630" y="1562"/>
                    </a:cxn>
                    <a:cxn ang="0">
                      <a:pos x="616" y="1454"/>
                    </a:cxn>
                    <a:cxn ang="0">
                      <a:pos x="604" y="1320"/>
                    </a:cxn>
                    <a:cxn ang="0">
                      <a:pos x="546" y="1220"/>
                    </a:cxn>
                    <a:cxn ang="0">
                      <a:pos x="510" y="1150"/>
                    </a:cxn>
                    <a:cxn ang="0">
                      <a:pos x="498" y="1088"/>
                    </a:cxn>
                    <a:cxn ang="0">
                      <a:pos x="442" y="1044"/>
                    </a:cxn>
                    <a:cxn ang="0">
                      <a:pos x="378" y="1024"/>
                    </a:cxn>
                    <a:cxn ang="0">
                      <a:pos x="308" y="1000"/>
                    </a:cxn>
                    <a:cxn ang="0">
                      <a:pos x="304" y="914"/>
                    </a:cxn>
                    <a:cxn ang="0">
                      <a:pos x="314" y="830"/>
                    </a:cxn>
                    <a:cxn ang="0">
                      <a:pos x="360" y="754"/>
                    </a:cxn>
                    <a:cxn ang="0">
                      <a:pos x="416" y="686"/>
                    </a:cxn>
                    <a:cxn ang="0">
                      <a:pos x="412" y="606"/>
                    </a:cxn>
                    <a:cxn ang="0">
                      <a:pos x="488" y="560"/>
                    </a:cxn>
                    <a:cxn ang="0">
                      <a:pos x="562" y="488"/>
                    </a:cxn>
                    <a:cxn ang="0">
                      <a:pos x="580" y="428"/>
                    </a:cxn>
                    <a:cxn ang="0">
                      <a:pos x="570" y="370"/>
                    </a:cxn>
                    <a:cxn ang="0">
                      <a:pos x="488" y="388"/>
                    </a:cxn>
                    <a:cxn ang="0">
                      <a:pos x="244" y="0"/>
                    </a:cxn>
                    <a:cxn ang="0">
                      <a:pos x="200" y="84"/>
                    </a:cxn>
                    <a:cxn ang="0">
                      <a:pos x="166" y="208"/>
                    </a:cxn>
                    <a:cxn ang="0">
                      <a:pos x="196" y="294"/>
                    </a:cxn>
                  </a:cxnLst>
                  <a:rect l="0" t="0" r="r" b="b"/>
                  <a:pathLst>
                    <a:path w="634" h="2048">
                      <a:moveTo>
                        <a:pt x="214" y="328"/>
                      </a:moveTo>
                      <a:lnTo>
                        <a:pt x="214" y="378"/>
                      </a:lnTo>
                      <a:lnTo>
                        <a:pt x="216" y="410"/>
                      </a:lnTo>
                      <a:lnTo>
                        <a:pt x="234" y="436"/>
                      </a:lnTo>
                      <a:lnTo>
                        <a:pt x="230" y="490"/>
                      </a:lnTo>
                      <a:lnTo>
                        <a:pt x="216" y="526"/>
                      </a:lnTo>
                      <a:lnTo>
                        <a:pt x="208" y="562"/>
                      </a:lnTo>
                      <a:lnTo>
                        <a:pt x="192" y="594"/>
                      </a:lnTo>
                      <a:lnTo>
                        <a:pt x="194" y="628"/>
                      </a:lnTo>
                      <a:lnTo>
                        <a:pt x="180" y="652"/>
                      </a:lnTo>
                      <a:lnTo>
                        <a:pt x="154" y="682"/>
                      </a:lnTo>
                      <a:lnTo>
                        <a:pt x="116" y="706"/>
                      </a:lnTo>
                      <a:lnTo>
                        <a:pt x="98" y="736"/>
                      </a:lnTo>
                      <a:lnTo>
                        <a:pt x="76" y="738"/>
                      </a:lnTo>
                      <a:lnTo>
                        <a:pt x="52" y="714"/>
                      </a:lnTo>
                      <a:lnTo>
                        <a:pt x="22" y="704"/>
                      </a:lnTo>
                      <a:lnTo>
                        <a:pt x="0" y="716"/>
                      </a:lnTo>
                      <a:lnTo>
                        <a:pt x="0" y="734"/>
                      </a:lnTo>
                      <a:lnTo>
                        <a:pt x="16" y="760"/>
                      </a:lnTo>
                      <a:lnTo>
                        <a:pt x="34" y="790"/>
                      </a:lnTo>
                      <a:lnTo>
                        <a:pt x="68" y="822"/>
                      </a:lnTo>
                      <a:lnTo>
                        <a:pt x="98" y="840"/>
                      </a:lnTo>
                      <a:lnTo>
                        <a:pt x="120" y="864"/>
                      </a:lnTo>
                      <a:lnTo>
                        <a:pt x="120" y="896"/>
                      </a:lnTo>
                      <a:lnTo>
                        <a:pt x="120" y="952"/>
                      </a:lnTo>
                      <a:lnTo>
                        <a:pt x="120" y="994"/>
                      </a:lnTo>
                      <a:lnTo>
                        <a:pt x="122" y="1016"/>
                      </a:lnTo>
                      <a:lnTo>
                        <a:pt x="110" y="1044"/>
                      </a:lnTo>
                      <a:lnTo>
                        <a:pt x="98" y="1080"/>
                      </a:lnTo>
                      <a:lnTo>
                        <a:pt x="100" y="1098"/>
                      </a:lnTo>
                      <a:lnTo>
                        <a:pt x="84" y="1120"/>
                      </a:lnTo>
                      <a:lnTo>
                        <a:pt x="92" y="1136"/>
                      </a:lnTo>
                      <a:lnTo>
                        <a:pt x="122" y="1154"/>
                      </a:lnTo>
                      <a:lnTo>
                        <a:pt x="146" y="1168"/>
                      </a:lnTo>
                      <a:lnTo>
                        <a:pt x="174" y="1186"/>
                      </a:lnTo>
                      <a:lnTo>
                        <a:pt x="208" y="1170"/>
                      </a:lnTo>
                      <a:lnTo>
                        <a:pt x="238" y="1152"/>
                      </a:lnTo>
                      <a:lnTo>
                        <a:pt x="262" y="1128"/>
                      </a:lnTo>
                      <a:lnTo>
                        <a:pt x="276" y="1108"/>
                      </a:lnTo>
                      <a:lnTo>
                        <a:pt x="276" y="1088"/>
                      </a:lnTo>
                      <a:lnTo>
                        <a:pt x="294" y="1086"/>
                      </a:lnTo>
                      <a:lnTo>
                        <a:pt x="314" y="1106"/>
                      </a:lnTo>
                      <a:lnTo>
                        <a:pt x="330" y="1112"/>
                      </a:lnTo>
                      <a:lnTo>
                        <a:pt x="352" y="1136"/>
                      </a:lnTo>
                      <a:lnTo>
                        <a:pt x="380" y="1178"/>
                      </a:lnTo>
                      <a:lnTo>
                        <a:pt x="406" y="1194"/>
                      </a:lnTo>
                      <a:lnTo>
                        <a:pt x="418" y="1220"/>
                      </a:lnTo>
                      <a:lnTo>
                        <a:pt x="424" y="1244"/>
                      </a:lnTo>
                      <a:lnTo>
                        <a:pt x="408" y="1276"/>
                      </a:lnTo>
                      <a:lnTo>
                        <a:pt x="388" y="1300"/>
                      </a:lnTo>
                      <a:lnTo>
                        <a:pt x="420" y="1338"/>
                      </a:lnTo>
                      <a:lnTo>
                        <a:pt x="454" y="1386"/>
                      </a:lnTo>
                      <a:lnTo>
                        <a:pt x="472" y="1428"/>
                      </a:lnTo>
                      <a:lnTo>
                        <a:pt x="460" y="1436"/>
                      </a:lnTo>
                      <a:lnTo>
                        <a:pt x="432" y="1424"/>
                      </a:lnTo>
                      <a:lnTo>
                        <a:pt x="410" y="1426"/>
                      </a:lnTo>
                      <a:lnTo>
                        <a:pt x="400" y="1468"/>
                      </a:lnTo>
                      <a:lnTo>
                        <a:pt x="404" y="1510"/>
                      </a:lnTo>
                      <a:lnTo>
                        <a:pt x="396" y="1540"/>
                      </a:lnTo>
                      <a:lnTo>
                        <a:pt x="398" y="1582"/>
                      </a:lnTo>
                      <a:lnTo>
                        <a:pt x="390" y="1596"/>
                      </a:lnTo>
                      <a:lnTo>
                        <a:pt x="386" y="1624"/>
                      </a:lnTo>
                      <a:lnTo>
                        <a:pt x="386" y="1676"/>
                      </a:lnTo>
                      <a:lnTo>
                        <a:pt x="366" y="1714"/>
                      </a:lnTo>
                      <a:lnTo>
                        <a:pt x="360" y="1750"/>
                      </a:lnTo>
                      <a:lnTo>
                        <a:pt x="358" y="1772"/>
                      </a:lnTo>
                      <a:lnTo>
                        <a:pt x="346" y="1802"/>
                      </a:lnTo>
                      <a:lnTo>
                        <a:pt x="346" y="1828"/>
                      </a:lnTo>
                      <a:lnTo>
                        <a:pt x="330" y="1856"/>
                      </a:lnTo>
                      <a:lnTo>
                        <a:pt x="324" y="1892"/>
                      </a:lnTo>
                      <a:lnTo>
                        <a:pt x="312" y="1906"/>
                      </a:lnTo>
                      <a:lnTo>
                        <a:pt x="304" y="1928"/>
                      </a:lnTo>
                      <a:lnTo>
                        <a:pt x="294" y="1952"/>
                      </a:lnTo>
                      <a:lnTo>
                        <a:pt x="274" y="1982"/>
                      </a:lnTo>
                      <a:lnTo>
                        <a:pt x="244" y="1992"/>
                      </a:lnTo>
                      <a:lnTo>
                        <a:pt x="244" y="2018"/>
                      </a:lnTo>
                      <a:lnTo>
                        <a:pt x="266" y="2044"/>
                      </a:lnTo>
                      <a:lnTo>
                        <a:pt x="286" y="2048"/>
                      </a:lnTo>
                      <a:lnTo>
                        <a:pt x="320" y="2040"/>
                      </a:lnTo>
                      <a:lnTo>
                        <a:pt x="342" y="2030"/>
                      </a:lnTo>
                      <a:lnTo>
                        <a:pt x="354" y="2018"/>
                      </a:lnTo>
                      <a:lnTo>
                        <a:pt x="362" y="2000"/>
                      </a:lnTo>
                      <a:lnTo>
                        <a:pt x="366" y="1978"/>
                      </a:lnTo>
                      <a:lnTo>
                        <a:pt x="376" y="1966"/>
                      </a:lnTo>
                      <a:lnTo>
                        <a:pt x="380" y="1950"/>
                      </a:lnTo>
                      <a:lnTo>
                        <a:pt x="394" y="1942"/>
                      </a:lnTo>
                      <a:lnTo>
                        <a:pt x="412" y="1928"/>
                      </a:lnTo>
                      <a:lnTo>
                        <a:pt x="416" y="1898"/>
                      </a:lnTo>
                      <a:lnTo>
                        <a:pt x="430" y="1882"/>
                      </a:lnTo>
                      <a:lnTo>
                        <a:pt x="452" y="1862"/>
                      </a:lnTo>
                      <a:lnTo>
                        <a:pt x="452" y="1836"/>
                      </a:lnTo>
                      <a:lnTo>
                        <a:pt x="454" y="1816"/>
                      </a:lnTo>
                      <a:lnTo>
                        <a:pt x="478" y="1794"/>
                      </a:lnTo>
                      <a:lnTo>
                        <a:pt x="500" y="1772"/>
                      </a:lnTo>
                      <a:lnTo>
                        <a:pt x="518" y="1750"/>
                      </a:lnTo>
                      <a:lnTo>
                        <a:pt x="526" y="1738"/>
                      </a:lnTo>
                      <a:lnTo>
                        <a:pt x="548" y="1726"/>
                      </a:lnTo>
                      <a:lnTo>
                        <a:pt x="556" y="1702"/>
                      </a:lnTo>
                      <a:lnTo>
                        <a:pt x="570" y="1682"/>
                      </a:lnTo>
                      <a:lnTo>
                        <a:pt x="602" y="1662"/>
                      </a:lnTo>
                      <a:lnTo>
                        <a:pt x="616" y="1636"/>
                      </a:lnTo>
                      <a:lnTo>
                        <a:pt x="614" y="1608"/>
                      </a:lnTo>
                      <a:lnTo>
                        <a:pt x="614" y="1588"/>
                      </a:lnTo>
                      <a:lnTo>
                        <a:pt x="630" y="1562"/>
                      </a:lnTo>
                      <a:lnTo>
                        <a:pt x="634" y="1530"/>
                      </a:lnTo>
                      <a:lnTo>
                        <a:pt x="632" y="1500"/>
                      </a:lnTo>
                      <a:lnTo>
                        <a:pt x="628" y="1474"/>
                      </a:lnTo>
                      <a:lnTo>
                        <a:pt x="616" y="1454"/>
                      </a:lnTo>
                      <a:lnTo>
                        <a:pt x="622" y="1414"/>
                      </a:lnTo>
                      <a:lnTo>
                        <a:pt x="626" y="1382"/>
                      </a:lnTo>
                      <a:lnTo>
                        <a:pt x="602" y="1352"/>
                      </a:lnTo>
                      <a:lnTo>
                        <a:pt x="604" y="1320"/>
                      </a:lnTo>
                      <a:lnTo>
                        <a:pt x="586" y="1292"/>
                      </a:lnTo>
                      <a:lnTo>
                        <a:pt x="572" y="1274"/>
                      </a:lnTo>
                      <a:lnTo>
                        <a:pt x="564" y="1242"/>
                      </a:lnTo>
                      <a:lnTo>
                        <a:pt x="546" y="1220"/>
                      </a:lnTo>
                      <a:lnTo>
                        <a:pt x="536" y="1194"/>
                      </a:lnTo>
                      <a:lnTo>
                        <a:pt x="522" y="1180"/>
                      </a:lnTo>
                      <a:lnTo>
                        <a:pt x="510" y="1170"/>
                      </a:lnTo>
                      <a:lnTo>
                        <a:pt x="510" y="1150"/>
                      </a:lnTo>
                      <a:lnTo>
                        <a:pt x="530" y="1142"/>
                      </a:lnTo>
                      <a:lnTo>
                        <a:pt x="532" y="1124"/>
                      </a:lnTo>
                      <a:lnTo>
                        <a:pt x="508" y="1106"/>
                      </a:lnTo>
                      <a:lnTo>
                        <a:pt x="498" y="1088"/>
                      </a:lnTo>
                      <a:lnTo>
                        <a:pt x="476" y="1080"/>
                      </a:lnTo>
                      <a:lnTo>
                        <a:pt x="460" y="1078"/>
                      </a:lnTo>
                      <a:lnTo>
                        <a:pt x="452" y="1062"/>
                      </a:lnTo>
                      <a:lnTo>
                        <a:pt x="442" y="1044"/>
                      </a:lnTo>
                      <a:lnTo>
                        <a:pt x="418" y="1038"/>
                      </a:lnTo>
                      <a:lnTo>
                        <a:pt x="388" y="1004"/>
                      </a:lnTo>
                      <a:lnTo>
                        <a:pt x="376" y="1008"/>
                      </a:lnTo>
                      <a:lnTo>
                        <a:pt x="378" y="1024"/>
                      </a:lnTo>
                      <a:lnTo>
                        <a:pt x="362" y="1024"/>
                      </a:lnTo>
                      <a:lnTo>
                        <a:pt x="340" y="1006"/>
                      </a:lnTo>
                      <a:lnTo>
                        <a:pt x="322" y="1002"/>
                      </a:lnTo>
                      <a:lnTo>
                        <a:pt x="308" y="1000"/>
                      </a:lnTo>
                      <a:lnTo>
                        <a:pt x="306" y="980"/>
                      </a:lnTo>
                      <a:lnTo>
                        <a:pt x="320" y="960"/>
                      </a:lnTo>
                      <a:lnTo>
                        <a:pt x="308" y="938"/>
                      </a:lnTo>
                      <a:lnTo>
                        <a:pt x="304" y="914"/>
                      </a:lnTo>
                      <a:lnTo>
                        <a:pt x="312" y="896"/>
                      </a:lnTo>
                      <a:lnTo>
                        <a:pt x="324" y="876"/>
                      </a:lnTo>
                      <a:lnTo>
                        <a:pt x="324" y="854"/>
                      </a:lnTo>
                      <a:lnTo>
                        <a:pt x="314" y="830"/>
                      </a:lnTo>
                      <a:lnTo>
                        <a:pt x="320" y="814"/>
                      </a:lnTo>
                      <a:lnTo>
                        <a:pt x="326" y="798"/>
                      </a:lnTo>
                      <a:lnTo>
                        <a:pt x="330" y="784"/>
                      </a:lnTo>
                      <a:lnTo>
                        <a:pt x="360" y="754"/>
                      </a:lnTo>
                      <a:lnTo>
                        <a:pt x="364" y="732"/>
                      </a:lnTo>
                      <a:lnTo>
                        <a:pt x="390" y="716"/>
                      </a:lnTo>
                      <a:lnTo>
                        <a:pt x="410" y="702"/>
                      </a:lnTo>
                      <a:lnTo>
                        <a:pt x="416" y="686"/>
                      </a:lnTo>
                      <a:lnTo>
                        <a:pt x="414" y="662"/>
                      </a:lnTo>
                      <a:lnTo>
                        <a:pt x="424" y="650"/>
                      </a:lnTo>
                      <a:lnTo>
                        <a:pt x="420" y="628"/>
                      </a:lnTo>
                      <a:lnTo>
                        <a:pt x="412" y="606"/>
                      </a:lnTo>
                      <a:lnTo>
                        <a:pt x="432" y="582"/>
                      </a:lnTo>
                      <a:lnTo>
                        <a:pt x="444" y="564"/>
                      </a:lnTo>
                      <a:lnTo>
                        <a:pt x="476" y="554"/>
                      </a:lnTo>
                      <a:lnTo>
                        <a:pt x="488" y="560"/>
                      </a:lnTo>
                      <a:lnTo>
                        <a:pt x="512" y="558"/>
                      </a:lnTo>
                      <a:lnTo>
                        <a:pt x="530" y="540"/>
                      </a:lnTo>
                      <a:lnTo>
                        <a:pt x="552" y="518"/>
                      </a:lnTo>
                      <a:lnTo>
                        <a:pt x="562" y="488"/>
                      </a:lnTo>
                      <a:lnTo>
                        <a:pt x="564" y="472"/>
                      </a:lnTo>
                      <a:lnTo>
                        <a:pt x="578" y="462"/>
                      </a:lnTo>
                      <a:lnTo>
                        <a:pt x="582" y="442"/>
                      </a:lnTo>
                      <a:lnTo>
                        <a:pt x="580" y="428"/>
                      </a:lnTo>
                      <a:lnTo>
                        <a:pt x="572" y="412"/>
                      </a:lnTo>
                      <a:lnTo>
                        <a:pt x="560" y="406"/>
                      </a:lnTo>
                      <a:lnTo>
                        <a:pt x="568" y="382"/>
                      </a:lnTo>
                      <a:lnTo>
                        <a:pt x="570" y="370"/>
                      </a:lnTo>
                      <a:lnTo>
                        <a:pt x="570" y="356"/>
                      </a:lnTo>
                      <a:lnTo>
                        <a:pt x="546" y="350"/>
                      </a:lnTo>
                      <a:lnTo>
                        <a:pt x="514" y="360"/>
                      </a:lnTo>
                      <a:lnTo>
                        <a:pt x="488" y="388"/>
                      </a:lnTo>
                      <a:lnTo>
                        <a:pt x="468" y="386"/>
                      </a:lnTo>
                      <a:lnTo>
                        <a:pt x="464" y="318"/>
                      </a:lnTo>
                      <a:lnTo>
                        <a:pt x="470" y="4"/>
                      </a:lnTo>
                      <a:lnTo>
                        <a:pt x="244" y="0"/>
                      </a:lnTo>
                      <a:lnTo>
                        <a:pt x="216" y="0"/>
                      </a:lnTo>
                      <a:lnTo>
                        <a:pt x="196" y="12"/>
                      </a:lnTo>
                      <a:lnTo>
                        <a:pt x="196" y="50"/>
                      </a:lnTo>
                      <a:lnTo>
                        <a:pt x="200" y="84"/>
                      </a:lnTo>
                      <a:lnTo>
                        <a:pt x="204" y="122"/>
                      </a:lnTo>
                      <a:lnTo>
                        <a:pt x="220" y="152"/>
                      </a:lnTo>
                      <a:lnTo>
                        <a:pt x="192" y="200"/>
                      </a:lnTo>
                      <a:lnTo>
                        <a:pt x="166" y="208"/>
                      </a:lnTo>
                      <a:lnTo>
                        <a:pt x="150" y="204"/>
                      </a:lnTo>
                      <a:lnTo>
                        <a:pt x="150" y="228"/>
                      </a:lnTo>
                      <a:lnTo>
                        <a:pt x="178" y="276"/>
                      </a:lnTo>
                      <a:lnTo>
                        <a:pt x="196" y="294"/>
                      </a:lnTo>
                      <a:lnTo>
                        <a:pt x="214" y="32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16" name="Freeform 218"/>
                <p:cNvSpPr>
                  <a:spLocks/>
                </p:cNvSpPr>
                <p:nvPr/>
              </p:nvSpPr>
              <p:spPr bwMode="auto">
                <a:xfrm>
                  <a:off x="5800159" y="6222987"/>
                  <a:ext cx="29904" cy="22950"/>
                </a:xfrm>
                <a:custGeom>
                  <a:avLst/>
                  <a:gdLst/>
                  <a:ahLst/>
                  <a:cxnLst>
                    <a:cxn ang="0">
                      <a:pos x="82" y="60"/>
                    </a:cxn>
                    <a:cxn ang="0">
                      <a:pos x="62" y="56"/>
                    </a:cxn>
                    <a:cxn ang="0">
                      <a:pos x="44" y="62"/>
                    </a:cxn>
                    <a:cxn ang="0">
                      <a:pos x="32" y="66"/>
                    </a:cxn>
                    <a:cxn ang="0">
                      <a:pos x="6" y="60"/>
                    </a:cxn>
                    <a:cxn ang="0">
                      <a:pos x="0" y="46"/>
                    </a:cxn>
                    <a:cxn ang="0">
                      <a:pos x="4" y="30"/>
                    </a:cxn>
                    <a:cxn ang="0">
                      <a:pos x="10" y="14"/>
                    </a:cxn>
                    <a:cxn ang="0">
                      <a:pos x="34" y="6"/>
                    </a:cxn>
                    <a:cxn ang="0">
                      <a:pos x="50" y="0"/>
                    </a:cxn>
                    <a:cxn ang="0">
                      <a:pos x="64" y="2"/>
                    </a:cxn>
                    <a:cxn ang="0">
                      <a:pos x="70" y="20"/>
                    </a:cxn>
                    <a:cxn ang="0">
                      <a:pos x="76" y="30"/>
                    </a:cxn>
                    <a:cxn ang="0">
                      <a:pos x="86" y="46"/>
                    </a:cxn>
                    <a:cxn ang="0">
                      <a:pos x="82" y="60"/>
                    </a:cxn>
                  </a:cxnLst>
                  <a:rect l="0" t="0" r="r" b="b"/>
                  <a:pathLst>
                    <a:path w="86" h="66">
                      <a:moveTo>
                        <a:pt x="82" y="60"/>
                      </a:moveTo>
                      <a:lnTo>
                        <a:pt x="62" y="56"/>
                      </a:lnTo>
                      <a:lnTo>
                        <a:pt x="44" y="62"/>
                      </a:lnTo>
                      <a:lnTo>
                        <a:pt x="32" y="66"/>
                      </a:lnTo>
                      <a:lnTo>
                        <a:pt x="6" y="60"/>
                      </a:lnTo>
                      <a:lnTo>
                        <a:pt x="0" y="46"/>
                      </a:lnTo>
                      <a:lnTo>
                        <a:pt x="4" y="30"/>
                      </a:lnTo>
                      <a:lnTo>
                        <a:pt x="10" y="14"/>
                      </a:lnTo>
                      <a:lnTo>
                        <a:pt x="34" y="6"/>
                      </a:lnTo>
                      <a:lnTo>
                        <a:pt x="50" y="0"/>
                      </a:lnTo>
                      <a:lnTo>
                        <a:pt x="64" y="2"/>
                      </a:lnTo>
                      <a:lnTo>
                        <a:pt x="70" y="20"/>
                      </a:lnTo>
                      <a:lnTo>
                        <a:pt x="76" y="30"/>
                      </a:lnTo>
                      <a:lnTo>
                        <a:pt x="86" y="46"/>
                      </a:lnTo>
                      <a:lnTo>
                        <a:pt x="82" y="6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17" name="Freeform 219"/>
                <p:cNvSpPr>
                  <a:spLocks/>
                </p:cNvSpPr>
                <p:nvPr/>
              </p:nvSpPr>
              <p:spPr bwMode="auto">
                <a:xfrm>
                  <a:off x="5838409" y="6204905"/>
                  <a:ext cx="13909" cy="27122"/>
                </a:xfrm>
                <a:custGeom>
                  <a:avLst/>
                  <a:gdLst/>
                  <a:ahLst/>
                  <a:cxnLst>
                    <a:cxn ang="0">
                      <a:pos x="10" y="78"/>
                    </a:cxn>
                    <a:cxn ang="0">
                      <a:pos x="4" y="64"/>
                    </a:cxn>
                    <a:cxn ang="0">
                      <a:pos x="4" y="50"/>
                    </a:cxn>
                    <a:cxn ang="0">
                      <a:pos x="0" y="38"/>
                    </a:cxn>
                    <a:cxn ang="0">
                      <a:pos x="4" y="18"/>
                    </a:cxn>
                    <a:cxn ang="0">
                      <a:pos x="14" y="4"/>
                    </a:cxn>
                    <a:cxn ang="0">
                      <a:pos x="26" y="0"/>
                    </a:cxn>
                    <a:cxn ang="0">
                      <a:pos x="40" y="10"/>
                    </a:cxn>
                    <a:cxn ang="0">
                      <a:pos x="34" y="30"/>
                    </a:cxn>
                    <a:cxn ang="0">
                      <a:pos x="32" y="46"/>
                    </a:cxn>
                    <a:cxn ang="0">
                      <a:pos x="34" y="62"/>
                    </a:cxn>
                    <a:cxn ang="0">
                      <a:pos x="26" y="78"/>
                    </a:cxn>
                    <a:cxn ang="0">
                      <a:pos x="10" y="78"/>
                    </a:cxn>
                  </a:cxnLst>
                  <a:rect l="0" t="0" r="r" b="b"/>
                  <a:pathLst>
                    <a:path w="40" h="78">
                      <a:moveTo>
                        <a:pt x="10" y="78"/>
                      </a:moveTo>
                      <a:lnTo>
                        <a:pt x="4" y="64"/>
                      </a:lnTo>
                      <a:lnTo>
                        <a:pt x="4" y="50"/>
                      </a:lnTo>
                      <a:lnTo>
                        <a:pt x="0" y="38"/>
                      </a:lnTo>
                      <a:lnTo>
                        <a:pt x="4" y="18"/>
                      </a:lnTo>
                      <a:lnTo>
                        <a:pt x="14" y="4"/>
                      </a:lnTo>
                      <a:lnTo>
                        <a:pt x="26" y="0"/>
                      </a:lnTo>
                      <a:lnTo>
                        <a:pt x="40" y="10"/>
                      </a:lnTo>
                      <a:lnTo>
                        <a:pt x="34" y="30"/>
                      </a:lnTo>
                      <a:lnTo>
                        <a:pt x="32" y="46"/>
                      </a:lnTo>
                      <a:lnTo>
                        <a:pt x="34" y="62"/>
                      </a:lnTo>
                      <a:lnTo>
                        <a:pt x="26" y="78"/>
                      </a:lnTo>
                      <a:lnTo>
                        <a:pt x="10" y="7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489" name="Soccsksargen"/>
            <p:cNvGrpSpPr/>
            <p:nvPr/>
          </p:nvGrpSpPr>
          <p:grpSpPr>
            <a:xfrm>
              <a:off x="5332609" y="5430176"/>
              <a:ext cx="526453" cy="732306"/>
              <a:chOff x="6012117" y="5430176"/>
              <a:chExt cx="526453" cy="732306"/>
            </a:xfrm>
            <a:solidFill>
              <a:srgbClr val="FF0000"/>
            </a:solidFill>
          </p:grpSpPr>
          <p:sp>
            <p:nvSpPr>
              <p:cNvPr id="705" name="Cotabato"/>
              <p:cNvSpPr>
                <a:spLocks/>
              </p:cNvSpPr>
              <p:nvPr/>
            </p:nvSpPr>
            <p:spPr bwMode="auto">
              <a:xfrm>
                <a:off x="6122693" y="5430176"/>
                <a:ext cx="333119" cy="324078"/>
              </a:xfrm>
              <a:custGeom>
                <a:avLst/>
                <a:gdLst/>
                <a:ahLst/>
                <a:cxnLst>
                  <a:cxn ang="0">
                    <a:pos x="676" y="924"/>
                  </a:cxn>
                  <a:cxn ang="0">
                    <a:pos x="616" y="888"/>
                  </a:cxn>
                  <a:cxn ang="0">
                    <a:pos x="516" y="890"/>
                  </a:cxn>
                  <a:cxn ang="0">
                    <a:pos x="500" y="850"/>
                  </a:cxn>
                  <a:cxn ang="0">
                    <a:pos x="494" y="780"/>
                  </a:cxn>
                  <a:cxn ang="0">
                    <a:pos x="492" y="706"/>
                  </a:cxn>
                  <a:cxn ang="0">
                    <a:pos x="474" y="662"/>
                  </a:cxn>
                  <a:cxn ang="0">
                    <a:pos x="432" y="570"/>
                  </a:cxn>
                  <a:cxn ang="0">
                    <a:pos x="366" y="578"/>
                  </a:cxn>
                  <a:cxn ang="0">
                    <a:pos x="344" y="650"/>
                  </a:cxn>
                  <a:cxn ang="0">
                    <a:pos x="374" y="706"/>
                  </a:cxn>
                  <a:cxn ang="0">
                    <a:pos x="320" y="788"/>
                  </a:cxn>
                  <a:cxn ang="0">
                    <a:pos x="244" y="766"/>
                  </a:cxn>
                  <a:cxn ang="0">
                    <a:pos x="220" y="704"/>
                  </a:cxn>
                  <a:cxn ang="0">
                    <a:pos x="134" y="682"/>
                  </a:cxn>
                  <a:cxn ang="0">
                    <a:pos x="128" y="602"/>
                  </a:cxn>
                  <a:cxn ang="0">
                    <a:pos x="176" y="538"/>
                  </a:cxn>
                  <a:cxn ang="0">
                    <a:pos x="128" y="492"/>
                  </a:cxn>
                  <a:cxn ang="0">
                    <a:pos x="60" y="554"/>
                  </a:cxn>
                  <a:cxn ang="0">
                    <a:pos x="0" y="532"/>
                  </a:cxn>
                  <a:cxn ang="0">
                    <a:pos x="60" y="464"/>
                  </a:cxn>
                  <a:cxn ang="0">
                    <a:pos x="102" y="424"/>
                  </a:cxn>
                  <a:cxn ang="0">
                    <a:pos x="116" y="354"/>
                  </a:cxn>
                  <a:cxn ang="0">
                    <a:pos x="134" y="278"/>
                  </a:cxn>
                  <a:cxn ang="0">
                    <a:pos x="88" y="238"/>
                  </a:cxn>
                  <a:cxn ang="0">
                    <a:pos x="80" y="154"/>
                  </a:cxn>
                  <a:cxn ang="0">
                    <a:pos x="126" y="60"/>
                  </a:cxn>
                  <a:cxn ang="0">
                    <a:pos x="192" y="0"/>
                  </a:cxn>
                  <a:cxn ang="0">
                    <a:pos x="222" y="52"/>
                  </a:cxn>
                  <a:cxn ang="0">
                    <a:pos x="346" y="100"/>
                  </a:cxn>
                  <a:cxn ang="0">
                    <a:pos x="478" y="144"/>
                  </a:cxn>
                  <a:cxn ang="0">
                    <a:pos x="538" y="208"/>
                  </a:cxn>
                  <a:cxn ang="0">
                    <a:pos x="542" y="278"/>
                  </a:cxn>
                  <a:cxn ang="0">
                    <a:pos x="600" y="306"/>
                  </a:cxn>
                  <a:cxn ang="0">
                    <a:pos x="702" y="308"/>
                  </a:cxn>
                  <a:cxn ang="0">
                    <a:pos x="780" y="258"/>
                  </a:cxn>
                  <a:cxn ang="0">
                    <a:pos x="812" y="166"/>
                  </a:cxn>
                  <a:cxn ang="0">
                    <a:pos x="898" y="114"/>
                  </a:cxn>
                  <a:cxn ang="0">
                    <a:pos x="922" y="180"/>
                  </a:cxn>
                  <a:cxn ang="0">
                    <a:pos x="916" y="314"/>
                  </a:cxn>
                  <a:cxn ang="0">
                    <a:pos x="872" y="338"/>
                  </a:cxn>
                  <a:cxn ang="0">
                    <a:pos x="936" y="440"/>
                  </a:cxn>
                  <a:cxn ang="0">
                    <a:pos x="954" y="602"/>
                  </a:cxn>
                  <a:cxn ang="0">
                    <a:pos x="916" y="706"/>
                  </a:cxn>
                  <a:cxn ang="0">
                    <a:pos x="876" y="798"/>
                  </a:cxn>
                  <a:cxn ang="0">
                    <a:pos x="800" y="852"/>
                  </a:cxn>
                  <a:cxn ang="0">
                    <a:pos x="724" y="830"/>
                  </a:cxn>
                </a:cxnLst>
                <a:rect l="0" t="0" r="r" b="b"/>
                <a:pathLst>
                  <a:path w="958" h="932">
                    <a:moveTo>
                      <a:pt x="758" y="906"/>
                    </a:moveTo>
                    <a:lnTo>
                      <a:pt x="724" y="912"/>
                    </a:lnTo>
                    <a:lnTo>
                      <a:pt x="676" y="924"/>
                    </a:lnTo>
                    <a:lnTo>
                      <a:pt x="640" y="932"/>
                    </a:lnTo>
                    <a:lnTo>
                      <a:pt x="628" y="916"/>
                    </a:lnTo>
                    <a:lnTo>
                      <a:pt x="616" y="888"/>
                    </a:lnTo>
                    <a:lnTo>
                      <a:pt x="576" y="886"/>
                    </a:lnTo>
                    <a:lnTo>
                      <a:pt x="538" y="890"/>
                    </a:lnTo>
                    <a:lnTo>
                      <a:pt x="516" y="890"/>
                    </a:lnTo>
                    <a:lnTo>
                      <a:pt x="512" y="878"/>
                    </a:lnTo>
                    <a:lnTo>
                      <a:pt x="516" y="862"/>
                    </a:lnTo>
                    <a:lnTo>
                      <a:pt x="500" y="850"/>
                    </a:lnTo>
                    <a:lnTo>
                      <a:pt x="506" y="820"/>
                    </a:lnTo>
                    <a:lnTo>
                      <a:pt x="512" y="788"/>
                    </a:lnTo>
                    <a:lnTo>
                      <a:pt x="494" y="780"/>
                    </a:lnTo>
                    <a:lnTo>
                      <a:pt x="482" y="762"/>
                    </a:lnTo>
                    <a:lnTo>
                      <a:pt x="498" y="734"/>
                    </a:lnTo>
                    <a:lnTo>
                      <a:pt x="492" y="706"/>
                    </a:lnTo>
                    <a:lnTo>
                      <a:pt x="472" y="706"/>
                    </a:lnTo>
                    <a:lnTo>
                      <a:pt x="464" y="688"/>
                    </a:lnTo>
                    <a:lnTo>
                      <a:pt x="474" y="662"/>
                    </a:lnTo>
                    <a:lnTo>
                      <a:pt x="448" y="624"/>
                    </a:lnTo>
                    <a:lnTo>
                      <a:pt x="426" y="598"/>
                    </a:lnTo>
                    <a:lnTo>
                      <a:pt x="432" y="570"/>
                    </a:lnTo>
                    <a:lnTo>
                      <a:pt x="402" y="548"/>
                    </a:lnTo>
                    <a:lnTo>
                      <a:pt x="368" y="540"/>
                    </a:lnTo>
                    <a:lnTo>
                      <a:pt x="366" y="578"/>
                    </a:lnTo>
                    <a:lnTo>
                      <a:pt x="378" y="598"/>
                    </a:lnTo>
                    <a:lnTo>
                      <a:pt x="362" y="614"/>
                    </a:lnTo>
                    <a:lnTo>
                      <a:pt x="344" y="650"/>
                    </a:lnTo>
                    <a:lnTo>
                      <a:pt x="356" y="672"/>
                    </a:lnTo>
                    <a:lnTo>
                      <a:pt x="376" y="686"/>
                    </a:lnTo>
                    <a:lnTo>
                      <a:pt x="374" y="706"/>
                    </a:lnTo>
                    <a:lnTo>
                      <a:pt x="354" y="740"/>
                    </a:lnTo>
                    <a:lnTo>
                      <a:pt x="336" y="784"/>
                    </a:lnTo>
                    <a:lnTo>
                      <a:pt x="320" y="788"/>
                    </a:lnTo>
                    <a:lnTo>
                      <a:pt x="300" y="770"/>
                    </a:lnTo>
                    <a:lnTo>
                      <a:pt x="276" y="770"/>
                    </a:lnTo>
                    <a:lnTo>
                      <a:pt x="244" y="766"/>
                    </a:lnTo>
                    <a:lnTo>
                      <a:pt x="228" y="752"/>
                    </a:lnTo>
                    <a:lnTo>
                      <a:pt x="230" y="734"/>
                    </a:lnTo>
                    <a:lnTo>
                      <a:pt x="220" y="704"/>
                    </a:lnTo>
                    <a:lnTo>
                      <a:pt x="192" y="688"/>
                    </a:lnTo>
                    <a:lnTo>
                      <a:pt x="158" y="688"/>
                    </a:lnTo>
                    <a:lnTo>
                      <a:pt x="134" y="682"/>
                    </a:lnTo>
                    <a:lnTo>
                      <a:pt x="120" y="660"/>
                    </a:lnTo>
                    <a:lnTo>
                      <a:pt x="118" y="624"/>
                    </a:lnTo>
                    <a:lnTo>
                      <a:pt x="128" y="602"/>
                    </a:lnTo>
                    <a:lnTo>
                      <a:pt x="144" y="578"/>
                    </a:lnTo>
                    <a:lnTo>
                      <a:pt x="148" y="558"/>
                    </a:lnTo>
                    <a:lnTo>
                      <a:pt x="176" y="538"/>
                    </a:lnTo>
                    <a:lnTo>
                      <a:pt x="176" y="508"/>
                    </a:lnTo>
                    <a:lnTo>
                      <a:pt x="154" y="498"/>
                    </a:lnTo>
                    <a:lnTo>
                      <a:pt x="128" y="492"/>
                    </a:lnTo>
                    <a:lnTo>
                      <a:pt x="92" y="498"/>
                    </a:lnTo>
                    <a:lnTo>
                      <a:pt x="74" y="534"/>
                    </a:lnTo>
                    <a:lnTo>
                      <a:pt x="60" y="554"/>
                    </a:lnTo>
                    <a:lnTo>
                      <a:pt x="40" y="564"/>
                    </a:lnTo>
                    <a:lnTo>
                      <a:pt x="8" y="564"/>
                    </a:lnTo>
                    <a:lnTo>
                      <a:pt x="0" y="532"/>
                    </a:lnTo>
                    <a:lnTo>
                      <a:pt x="30" y="508"/>
                    </a:lnTo>
                    <a:lnTo>
                      <a:pt x="50" y="484"/>
                    </a:lnTo>
                    <a:lnTo>
                      <a:pt x="60" y="464"/>
                    </a:lnTo>
                    <a:lnTo>
                      <a:pt x="62" y="440"/>
                    </a:lnTo>
                    <a:lnTo>
                      <a:pt x="74" y="424"/>
                    </a:lnTo>
                    <a:lnTo>
                      <a:pt x="102" y="424"/>
                    </a:lnTo>
                    <a:lnTo>
                      <a:pt x="118" y="416"/>
                    </a:lnTo>
                    <a:lnTo>
                      <a:pt x="116" y="388"/>
                    </a:lnTo>
                    <a:lnTo>
                      <a:pt x="116" y="354"/>
                    </a:lnTo>
                    <a:lnTo>
                      <a:pt x="134" y="334"/>
                    </a:lnTo>
                    <a:lnTo>
                      <a:pt x="134" y="302"/>
                    </a:lnTo>
                    <a:lnTo>
                      <a:pt x="134" y="278"/>
                    </a:lnTo>
                    <a:lnTo>
                      <a:pt x="140" y="262"/>
                    </a:lnTo>
                    <a:lnTo>
                      <a:pt x="120" y="248"/>
                    </a:lnTo>
                    <a:lnTo>
                      <a:pt x="88" y="238"/>
                    </a:lnTo>
                    <a:lnTo>
                      <a:pt x="72" y="226"/>
                    </a:lnTo>
                    <a:lnTo>
                      <a:pt x="74" y="196"/>
                    </a:lnTo>
                    <a:lnTo>
                      <a:pt x="80" y="154"/>
                    </a:lnTo>
                    <a:lnTo>
                      <a:pt x="78" y="126"/>
                    </a:lnTo>
                    <a:lnTo>
                      <a:pt x="92" y="78"/>
                    </a:lnTo>
                    <a:lnTo>
                      <a:pt x="126" y="60"/>
                    </a:lnTo>
                    <a:lnTo>
                      <a:pt x="144" y="30"/>
                    </a:lnTo>
                    <a:lnTo>
                      <a:pt x="160" y="14"/>
                    </a:lnTo>
                    <a:lnTo>
                      <a:pt x="192" y="0"/>
                    </a:lnTo>
                    <a:lnTo>
                      <a:pt x="204" y="0"/>
                    </a:lnTo>
                    <a:lnTo>
                      <a:pt x="222" y="22"/>
                    </a:lnTo>
                    <a:lnTo>
                      <a:pt x="222" y="52"/>
                    </a:lnTo>
                    <a:lnTo>
                      <a:pt x="248" y="80"/>
                    </a:lnTo>
                    <a:lnTo>
                      <a:pt x="284" y="104"/>
                    </a:lnTo>
                    <a:lnTo>
                      <a:pt x="346" y="100"/>
                    </a:lnTo>
                    <a:lnTo>
                      <a:pt x="414" y="124"/>
                    </a:lnTo>
                    <a:lnTo>
                      <a:pt x="440" y="146"/>
                    </a:lnTo>
                    <a:lnTo>
                      <a:pt x="478" y="144"/>
                    </a:lnTo>
                    <a:lnTo>
                      <a:pt x="482" y="118"/>
                    </a:lnTo>
                    <a:lnTo>
                      <a:pt x="526" y="164"/>
                    </a:lnTo>
                    <a:lnTo>
                      <a:pt x="538" y="208"/>
                    </a:lnTo>
                    <a:lnTo>
                      <a:pt x="536" y="230"/>
                    </a:lnTo>
                    <a:lnTo>
                      <a:pt x="554" y="246"/>
                    </a:lnTo>
                    <a:lnTo>
                      <a:pt x="542" y="278"/>
                    </a:lnTo>
                    <a:lnTo>
                      <a:pt x="544" y="306"/>
                    </a:lnTo>
                    <a:lnTo>
                      <a:pt x="562" y="322"/>
                    </a:lnTo>
                    <a:lnTo>
                      <a:pt x="600" y="306"/>
                    </a:lnTo>
                    <a:lnTo>
                      <a:pt x="638" y="308"/>
                    </a:lnTo>
                    <a:lnTo>
                      <a:pt x="668" y="308"/>
                    </a:lnTo>
                    <a:lnTo>
                      <a:pt x="702" y="308"/>
                    </a:lnTo>
                    <a:lnTo>
                      <a:pt x="740" y="296"/>
                    </a:lnTo>
                    <a:lnTo>
                      <a:pt x="764" y="266"/>
                    </a:lnTo>
                    <a:lnTo>
                      <a:pt x="780" y="258"/>
                    </a:lnTo>
                    <a:lnTo>
                      <a:pt x="798" y="212"/>
                    </a:lnTo>
                    <a:lnTo>
                      <a:pt x="798" y="192"/>
                    </a:lnTo>
                    <a:lnTo>
                      <a:pt x="812" y="166"/>
                    </a:lnTo>
                    <a:lnTo>
                      <a:pt x="830" y="152"/>
                    </a:lnTo>
                    <a:lnTo>
                      <a:pt x="860" y="144"/>
                    </a:lnTo>
                    <a:lnTo>
                      <a:pt x="898" y="114"/>
                    </a:lnTo>
                    <a:lnTo>
                      <a:pt x="922" y="126"/>
                    </a:lnTo>
                    <a:lnTo>
                      <a:pt x="918" y="150"/>
                    </a:lnTo>
                    <a:lnTo>
                      <a:pt x="922" y="180"/>
                    </a:lnTo>
                    <a:lnTo>
                      <a:pt x="926" y="234"/>
                    </a:lnTo>
                    <a:lnTo>
                      <a:pt x="944" y="268"/>
                    </a:lnTo>
                    <a:lnTo>
                      <a:pt x="916" y="314"/>
                    </a:lnTo>
                    <a:lnTo>
                      <a:pt x="890" y="322"/>
                    </a:lnTo>
                    <a:lnTo>
                      <a:pt x="872" y="316"/>
                    </a:lnTo>
                    <a:lnTo>
                      <a:pt x="872" y="338"/>
                    </a:lnTo>
                    <a:lnTo>
                      <a:pt x="902" y="390"/>
                    </a:lnTo>
                    <a:lnTo>
                      <a:pt x="920" y="410"/>
                    </a:lnTo>
                    <a:lnTo>
                      <a:pt x="936" y="440"/>
                    </a:lnTo>
                    <a:lnTo>
                      <a:pt x="940" y="524"/>
                    </a:lnTo>
                    <a:lnTo>
                      <a:pt x="958" y="552"/>
                    </a:lnTo>
                    <a:lnTo>
                      <a:pt x="954" y="602"/>
                    </a:lnTo>
                    <a:lnTo>
                      <a:pt x="938" y="644"/>
                    </a:lnTo>
                    <a:lnTo>
                      <a:pt x="930" y="676"/>
                    </a:lnTo>
                    <a:lnTo>
                      <a:pt x="916" y="706"/>
                    </a:lnTo>
                    <a:lnTo>
                      <a:pt x="916" y="744"/>
                    </a:lnTo>
                    <a:lnTo>
                      <a:pt x="902" y="768"/>
                    </a:lnTo>
                    <a:lnTo>
                      <a:pt x="876" y="798"/>
                    </a:lnTo>
                    <a:lnTo>
                      <a:pt x="838" y="818"/>
                    </a:lnTo>
                    <a:lnTo>
                      <a:pt x="822" y="852"/>
                    </a:lnTo>
                    <a:lnTo>
                      <a:pt x="800" y="852"/>
                    </a:lnTo>
                    <a:lnTo>
                      <a:pt x="778" y="832"/>
                    </a:lnTo>
                    <a:lnTo>
                      <a:pt x="746" y="820"/>
                    </a:lnTo>
                    <a:lnTo>
                      <a:pt x="724" y="830"/>
                    </a:lnTo>
                    <a:lnTo>
                      <a:pt x="720" y="848"/>
                    </a:lnTo>
                    <a:lnTo>
                      <a:pt x="758" y="906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06" name="Sultan Kudarat"/>
              <p:cNvSpPr>
                <a:spLocks/>
              </p:cNvSpPr>
              <p:nvPr/>
            </p:nvSpPr>
            <p:spPr bwMode="auto">
              <a:xfrm>
                <a:off x="6012117" y="5714614"/>
                <a:ext cx="404750" cy="272615"/>
              </a:xfrm>
              <a:custGeom>
                <a:avLst/>
                <a:gdLst/>
                <a:ahLst/>
                <a:cxnLst>
                  <a:cxn ang="0">
                    <a:pos x="324" y="784"/>
                  </a:cxn>
                  <a:cxn ang="0">
                    <a:pos x="262" y="748"/>
                  </a:cxn>
                  <a:cxn ang="0">
                    <a:pos x="198" y="716"/>
                  </a:cxn>
                  <a:cxn ang="0">
                    <a:pos x="152" y="662"/>
                  </a:cxn>
                  <a:cxn ang="0">
                    <a:pos x="118" y="618"/>
                  </a:cxn>
                  <a:cxn ang="0">
                    <a:pos x="76" y="570"/>
                  </a:cxn>
                  <a:cxn ang="0">
                    <a:pos x="58" y="504"/>
                  </a:cxn>
                  <a:cxn ang="0">
                    <a:pos x="16" y="458"/>
                  </a:cxn>
                  <a:cxn ang="0">
                    <a:pos x="14" y="386"/>
                  </a:cxn>
                  <a:cxn ang="0">
                    <a:pos x="30" y="338"/>
                  </a:cxn>
                  <a:cxn ang="0">
                    <a:pos x="22" y="296"/>
                  </a:cxn>
                  <a:cxn ang="0">
                    <a:pos x="14" y="196"/>
                  </a:cxn>
                  <a:cxn ang="0">
                    <a:pos x="10" y="144"/>
                  </a:cxn>
                  <a:cxn ang="0">
                    <a:pos x="510" y="140"/>
                  </a:cxn>
                  <a:cxn ang="0">
                    <a:pos x="532" y="98"/>
                  </a:cxn>
                  <a:cxn ang="0">
                    <a:pos x="518" y="46"/>
                  </a:cxn>
                  <a:cxn ang="0">
                    <a:pos x="546" y="22"/>
                  </a:cxn>
                  <a:cxn ang="0">
                    <a:pos x="576" y="0"/>
                  </a:cxn>
                  <a:cxn ang="0">
                    <a:pos x="638" y="10"/>
                  </a:cxn>
                  <a:cxn ang="0">
                    <a:pos x="654" y="36"/>
                  </a:cxn>
                  <a:cxn ang="0">
                    <a:pos x="632" y="98"/>
                  </a:cxn>
                  <a:cxn ang="0">
                    <a:pos x="670" y="106"/>
                  </a:cxn>
                  <a:cxn ang="0">
                    <a:pos x="716" y="114"/>
                  </a:cxn>
                  <a:cxn ang="0">
                    <a:pos x="738" y="170"/>
                  </a:cxn>
                  <a:cxn ang="0">
                    <a:pos x="734" y="212"/>
                  </a:cxn>
                  <a:cxn ang="0">
                    <a:pos x="774" y="248"/>
                  </a:cxn>
                  <a:cxn ang="0">
                    <a:pos x="800" y="230"/>
                  </a:cxn>
                  <a:cxn ang="0">
                    <a:pos x="842" y="238"/>
                  </a:cxn>
                  <a:cxn ang="0">
                    <a:pos x="874" y="238"/>
                  </a:cxn>
                  <a:cxn ang="0">
                    <a:pos x="836" y="188"/>
                  </a:cxn>
                  <a:cxn ang="0">
                    <a:pos x="854" y="146"/>
                  </a:cxn>
                  <a:cxn ang="0">
                    <a:pos x="928" y="140"/>
                  </a:cxn>
                  <a:cxn ang="0">
                    <a:pos x="936" y="114"/>
                  </a:cxn>
                  <a:cxn ang="0">
                    <a:pos x="1076" y="86"/>
                  </a:cxn>
                  <a:cxn ang="0">
                    <a:pos x="1140" y="136"/>
                  </a:cxn>
                  <a:cxn ang="0">
                    <a:pos x="1164" y="314"/>
                  </a:cxn>
                  <a:cxn ang="0">
                    <a:pos x="782" y="352"/>
                  </a:cxn>
                  <a:cxn ang="0">
                    <a:pos x="712" y="278"/>
                  </a:cxn>
                  <a:cxn ang="0">
                    <a:pos x="658" y="264"/>
                  </a:cxn>
                  <a:cxn ang="0">
                    <a:pos x="602" y="306"/>
                  </a:cxn>
                  <a:cxn ang="0">
                    <a:pos x="556" y="370"/>
                  </a:cxn>
                  <a:cxn ang="0">
                    <a:pos x="554" y="430"/>
                  </a:cxn>
                  <a:cxn ang="0">
                    <a:pos x="604" y="504"/>
                  </a:cxn>
                  <a:cxn ang="0">
                    <a:pos x="206" y="554"/>
                  </a:cxn>
                </a:cxnLst>
                <a:rect l="0" t="0" r="r" b="b"/>
                <a:pathLst>
                  <a:path w="1164" h="784">
                    <a:moveTo>
                      <a:pt x="370" y="714"/>
                    </a:moveTo>
                    <a:lnTo>
                      <a:pt x="324" y="784"/>
                    </a:lnTo>
                    <a:lnTo>
                      <a:pt x="282" y="764"/>
                    </a:lnTo>
                    <a:lnTo>
                      <a:pt x="262" y="748"/>
                    </a:lnTo>
                    <a:lnTo>
                      <a:pt x="222" y="736"/>
                    </a:lnTo>
                    <a:lnTo>
                      <a:pt x="198" y="716"/>
                    </a:lnTo>
                    <a:lnTo>
                      <a:pt x="166" y="694"/>
                    </a:lnTo>
                    <a:lnTo>
                      <a:pt x="152" y="662"/>
                    </a:lnTo>
                    <a:lnTo>
                      <a:pt x="146" y="632"/>
                    </a:lnTo>
                    <a:lnTo>
                      <a:pt x="118" y="618"/>
                    </a:lnTo>
                    <a:lnTo>
                      <a:pt x="104" y="596"/>
                    </a:lnTo>
                    <a:lnTo>
                      <a:pt x="76" y="570"/>
                    </a:lnTo>
                    <a:lnTo>
                      <a:pt x="70" y="530"/>
                    </a:lnTo>
                    <a:lnTo>
                      <a:pt x="58" y="504"/>
                    </a:lnTo>
                    <a:lnTo>
                      <a:pt x="40" y="492"/>
                    </a:lnTo>
                    <a:lnTo>
                      <a:pt x="16" y="458"/>
                    </a:lnTo>
                    <a:lnTo>
                      <a:pt x="2" y="422"/>
                    </a:lnTo>
                    <a:lnTo>
                      <a:pt x="14" y="386"/>
                    </a:lnTo>
                    <a:lnTo>
                      <a:pt x="24" y="354"/>
                    </a:lnTo>
                    <a:lnTo>
                      <a:pt x="30" y="338"/>
                    </a:lnTo>
                    <a:lnTo>
                      <a:pt x="30" y="314"/>
                    </a:lnTo>
                    <a:lnTo>
                      <a:pt x="22" y="296"/>
                    </a:lnTo>
                    <a:lnTo>
                      <a:pt x="14" y="232"/>
                    </a:lnTo>
                    <a:lnTo>
                      <a:pt x="14" y="196"/>
                    </a:lnTo>
                    <a:lnTo>
                      <a:pt x="0" y="166"/>
                    </a:lnTo>
                    <a:lnTo>
                      <a:pt x="10" y="144"/>
                    </a:lnTo>
                    <a:lnTo>
                      <a:pt x="262" y="140"/>
                    </a:lnTo>
                    <a:lnTo>
                      <a:pt x="510" y="140"/>
                    </a:lnTo>
                    <a:lnTo>
                      <a:pt x="526" y="116"/>
                    </a:lnTo>
                    <a:lnTo>
                      <a:pt x="532" y="98"/>
                    </a:lnTo>
                    <a:lnTo>
                      <a:pt x="530" y="72"/>
                    </a:lnTo>
                    <a:lnTo>
                      <a:pt x="518" y="46"/>
                    </a:lnTo>
                    <a:lnTo>
                      <a:pt x="520" y="24"/>
                    </a:lnTo>
                    <a:lnTo>
                      <a:pt x="546" y="22"/>
                    </a:lnTo>
                    <a:lnTo>
                      <a:pt x="562" y="6"/>
                    </a:lnTo>
                    <a:lnTo>
                      <a:pt x="576" y="0"/>
                    </a:lnTo>
                    <a:lnTo>
                      <a:pt x="624" y="2"/>
                    </a:lnTo>
                    <a:lnTo>
                      <a:pt x="638" y="10"/>
                    </a:lnTo>
                    <a:lnTo>
                      <a:pt x="670" y="10"/>
                    </a:lnTo>
                    <a:lnTo>
                      <a:pt x="654" y="36"/>
                    </a:lnTo>
                    <a:lnTo>
                      <a:pt x="638" y="72"/>
                    </a:lnTo>
                    <a:lnTo>
                      <a:pt x="632" y="98"/>
                    </a:lnTo>
                    <a:lnTo>
                      <a:pt x="658" y="112"/>
                    </a:lnTo>
                    <a:lnTo>
                      <a:pt x="670" y="106"/>
                    </a:lnTo>
                    <a:lnTo>
                      <a:pt x="698" y="106"/>
                    </a:lnTo>
                    <a:lnTo>
                      <a:pt x="716" y="114"/>
                    </a:lnTo>
                    <a:lnTo>
                      <a:pt x="724" y="144"/>
                    </a:lnTo>
                    <a:lnTo>
                      <a:pt x="738" y="170"/>
                    </a:lnTo>
                    <a:lnTo>
                      <a:pt x="738" y="198"/>
                    </a:lnTo>
                    <a:lnTo>
                      <a:pt x="734" y="212"/>
                    </a:lnTo>
                    <a:lnTo>
                      <a:pt x="754" y="238"/>
                    </a:lnTo>
                    <a:lnTo>
                      <a:pt x="774" y="248"/>
                    </a:lnTo>
                    <a:lnTo>
                      <a:pt x="794" y="250"/>
                    </a:lnTo>
                    <a:lnTo>
                      <a:pt x="800" y="230"/>
                    </a:lnTo>
                    <a:lnTo>
                      <a:pt x="826" y="220"/>
                    </a:lnTo>
                    <a:lnTo>
                      <a:pt x="842" y="238"/>
                    </a:lnTo>
                    <a:lnTo>
                      <a:pt x="864" y="250"/>
                    </a:lnTo>
                    <a:lnTo>
                      <a:pt x="874" y="238"/>
                    </a:lnTo>
                    <a:lnTo>
                      <a:pt x="858" y="204"/>
                    </a:lnTo>
                    <a:lnTo>
                      <a:pt x="836" y="188"/>
                    </a:lnTo>
                    <a:lnTo>
                      <a:pt x="836" y="160"/>
                    </a:lnTo>
                    <a:lnTo>
                      <a:pt x="854" y="146"/>
                    </a:lnTo>
                    <a:lnTo>
                      <a:pt x="886" y="138"/>
                    </a:lnTo>
                    <a:lnTo>
                      <a:pt x="928" y="140"/>
                    </a:lnTo>
                    <a:lnTo>
                      <a:pt x="928" y="124"/>
                    </a:lnTo>
                    <a:lnTo>
                      <a:pt x="936" y="114"/>
                    </a:lnTo>
                    <a:lnTo>
                      <a:pt x="958" y="114"/>
                    </a:lnTo>
                    <a:lnTo>
                      <a:pt x="1076" y="86"/>
                    </a:lnTo>
                    <a:lnTo>
                      <a:pt x="1112" y="120"/>
                    </a:lnTo>
                    <a:lnTo>
                      <a:pt x="1140" y="136"/>
                    </a:lnTo>
                    <a:lnTo>
                      <a:pt x="1160" y="158"/>
                    </a:lnTo>
                    <a:lnTo>
                      <a:pt x="1164" y="314"/>
                    </a:lnTo>
                    <a:lnTo>
                      <a:pt x="1146" y="350"/>
                    </a:lnTo>
                    <a:lnTo>
                      <a:pt x="782" y="352"/>
                    </a:lnTo>
                    <a:lnTo>
                      <a:pt x="752" y="316"/>
                    </a:lnTo>
                    <a:lnTo>
                      <a:pt x="712" y="278"/>
                    </a:lnTo>
                    <a:lnTo>
                      <a:pt x="688" y="244"/>
                    </a:lnTo>
                    <a:lnTo>
                      <a:pt x="658" y="264"/>
                    </a:lnTo>
                    <a:lnTo>
                      <a:pt x="644" y="282"/>
                    </a:lnTo>
                    <a:lnTo>
                      <a:pt x="602" y="306"/>
                    </a:lnTo>
                    <a:lnTo>
                      <a:pt x="582" y="344"/>
                    </a:lnTo>
                    <a:lnTo>
                      <a:pt x="556" y="370"/>
                    </a:lnTo>
                    <a:lnTo>
                      <a:pt x="540" y="414"/>
                    </a:lnTo>
                    <a:lnTo>
                      <a:pt x="554" y="430"/>
                    </a:lnTo>
                    <a:lnTo>
                      <a:pt x="578" y="472"/>
                    </a:lnTo>
                    <a:lnTo>
                      <a:pt x="604" y="504"/>
                    </a:lnTo>
                    <a:lnTo>
                      <a:pt x="614" y="558"/>
                    </a:lnTo>
                    <a:lnTo>
                      <a:pt x="206" y="554"/>
                    </a:lnTo>
                    <a:lnTo>
                      <a:pt x="370" y="714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707" name="South Cotabato"/>
              <p:cNvSpPr>
                <a:spLocks/>
              </p:cNvSpPr>
              <p:nvPr/>
            </p:nvSpPr>
            <p:spPr bwMode="auto">
              <a:xfrm>
                <a:off x="6083748" y="5798763"/>
                <a:ext cx="353982" cy="252448"/>
              </a:xfrm>
              <a:custGeom>
                <a:avLst/>
                <a:gdLst/>
                <a:ahLst/>
                <a:cxnLst>
                  <a:cxn ang="0">
                    <a:pos x="182" y="482"/>
                  </a:cxn>
                  <a:cxn ang="0">
                    <a:pos x="212" y="518"/>
                  </a:cxn>
                  <a:cxn ang="0">
                    <a:pos x="260" y="520"/>
                  </a:cxn>
                  <a:cxn ang="0">
                    <a:pos x="304" y="530"/>
                  </a:cxn>
                  <a:cxn ang="0">
                    <a:pos x="390" y="534"/>
                  </a:cxn>
                  <a:cxn ang="0">
                    <a:pos x="438" y="542"/>
                  </a:cxn>
                  <a:cxn ang="0">
                    <a:pos x="442" y="582"/>
                  </a:cxn>
                  <a:cxn ang="0">
                    <a:pos x="650" y="682"/>
                  </a:cxn>
                  <a:cxn ang="0">
                    <a:pos x="712" y="712"/>
                  </a:cxn>
                  <a:cxn ang="0">
                    <a:pos x="810" y="712"/>
                  </a:cxn>
                  <a:cxn ang="0">
                    <a:pos x="854" y="704"/>
                  </a:cxn>
                  <a:cxn ang="0">
                    <a:pos x="872" y="666"/>
                  </a:cxn>
                  <a:cxn ang="0">
                    <a:pos x="884" y="630"/>
                  </a:cxn>
                  <a:cxn ang="0">
                    <a:pos x="896" y="604"/>
                  </a:cxn>
                  <a:cxn ang="0">
                    <a:pos x="916" y="576"/>
                  </a:cxn>
                  <a:cxn ang="0">
                    <a:pos x="914" y="548"/>
                  </a:cxn>
                  <a:cxn ang="0">
                    <a:pos x="948" y="546"/>
                  </a:cxn>
                  <a:cxn ang="0">
                    <a:pos x="980" y="542"/>
                  </a:cxn>
                  <a:cxn ang="0">
                    <a:pos x="990" y="484"/>
                  </a:cxn>
                  <a:cxn ang="0">
                    <a:pos x="1018" y="412"/>
                  </a:cxn>
                  <a:cxn ang="0">
                    <a:pos x="988" y="376"/>
                  </a:cxn>
                  <a:cxn ang="0">
                    <a:pos x="930" y="352"/>
                  </a:cxn>
                  <a:cxn ang="0">
                    <a:pos x="868" y="318"/>
                  </a:cxn>
                  <a:cxn ang="0">
                    <a:pos x="846" y="280"/>
                  </a:cxn>
                  <a:cxn ang="0">
                    <a:pos x="872" y="234"/>
                  </a:cxn>
                  <a:cxn ang="0">
                    <a:pos x="900" y="208"/>
                  </a:cxn>
                  <a:cxn ang="0">
                    <a:pos x="918" y="172"/>
                  </a:cxn>
                  <a:cxn ang="0">
                    <a:pos x="934" y="132"/>
                  </a:cxn>
                  <a:cxn ang="0">
                    <a:pos x="574" y="108"/>
                  </a:cxn>
                  <a:cxn ang="0">
                    <a:pos x="504" y="34"/>
                  </a:cxn>
                  <a:cxn ang="0">
                    <a:pos x="448" y="24"/>
                  </a:cxn>
                  <a:cxn ang="0">
                    <a:pos x="394" y="60"/>
                  </a:cxn>
                  <a:cxn ang="0">
                    <a:pos x="350" y="126"/>
                  </a:cxn>
                  <a:cxn ang="0">
                    <a:pos x="352" y="192"/>
                  </a:cxn>
                  <a:cxn ang="0">
                    <a:pos x="400" y="262"/>
                  </a:cxn>
                  <a:cxn ang="0">
                    <a:pos x="0" y="314"/>
                  </a:cxn>
                </a:cxnLst>
                <a:rect l="0" t="0" r="r" b="b"/>
                <a:pathLst>
                  <a:path w="1018" h="726">
                    <a:moveTo>
                      <a:pt x="162" y="472"/>
                    </a:moveTo>
                    <a:lnTo>
                      <a:pt x="182" y="482"/>
                    </a:lnTo>
                    <a:lnTo>
                      <a:pt x="202" y="506"/>
                    </a:lnTo>
                    <a:lnTo>
                      <a:pt x="212" y="518"/>
                    </a:lnTo>
                    <a:lnTo>
                      <a:pt x="250" y="506"/>
                    </a:lnTo>
                    <a:lnTo>
                      <a:pt x="260" y="520"/>
                    </a:lnTo>
                    <a:lnTo>
                      <a:pt x="274" y="532"/>
                    </a:lnTo>
                    <a:lnTo>
                      <a:pt x="304" y="530"/>
                    </a:lnTo>
                    <a:lnTo>
                      <a:pt x="356" y="530"/>
                    </a:lnTo>
                    <a:lnTo>
                      <a:pt x="390" y="534"/>
                    </a:lnTo>
                    <a:lnTo>
                      <a:pt x="426" y="526"/>
                    </a:lnTo>
                    <a:lnTo>
                      <a:pt x="438" y="542"/>
                    </a:lnTo>
                    <a:lnTo>
                      <a:pt x="434" y="560"/>
                    </a:lnTo>
                    <a:lnTo>
                      <a:pt x="442" y="582"/>
                    </a:lnTo>
                    <a:lnTo>
                      <a:pt x="512" y="610"/>
                    </a:lnTo>
                    <a:lnTo>
                      <a:pt x="650" y="682"/>
                    </a:lnTo>
                    <a:lnTo>
                      <a:pt x="688" y="684"/>
                    </a:lnTo>
                    <a:lnTo>
                      <a:pt x="712" y="712"/>
                    </a:lnTo>
                    <a:lnTo>
                      <a:pt x="772" y="704"/>
                    </a:lnTo>
                    <a:lnTo>
                      <a:pt x="810" y="712"/>
                    </a:lnTo>
                    <a:lnTo>
                      <a:pt x="850" y="726"/>
                    </a:lnTo>
                    <a:lnTo>
                      <a:pt x="854" y="704"/>
                    </a:lnTo>
                    <a:lnTo>
                      <a:pt x="870" y="694"/>
                    </a:lnTo>
                    <a:lnTo>
                      <a:pt x="872" y="666"/>
                    </a:lnTo>
                    <a:lnTo>
                      <a:pt x="884" y="652"/>
                    </a:lnTo>
                    <a:lnTo>
                      <a:pt x="884" y="630"/>
                    </a:lnTo>
                    <a:lnTo>
                      <a:pt x="884" y="614"/>
                    </a:lnTo>
                    <a:lnTo>
                      <a:pt x="896" y="604"/>
                    </a:lnTo>
                    <a:lnTo>
                      <a:pt x="904" y="592"/>
                    </a:lnTo>
                    <a:lnTo>
                      <a:pt x="916" y="576"/>
                    </a:lnTo>
                    <a:lnTo>
                      <a:pt x="910" y="562"/>
                    </a:lnTo>
                    <a:lnTo>
                      <a:pt x="914" y="548"/>
                    </a:lnTo>
                    <a:lnTo>
                      <a:pt x="932" y="542"/>
                    </a:lnTo>
                    <a:lnTo>
                      <a:pt x="948" y="546"/>
                    </a:lnTo>
                    <a:lnTo>
                      <a:pt x="960" y="560"/>
                    </a:lnTo>
                    <a:lnTo>
                      <a:pt x="980" y="542"/>
                    </a:lnTo>
                    <a:lnTo>
                      <a:pt x="986" y="520"/>
                    </a:lnTo>
                    <a:lnTo>
                      <a:pt x="990" y="484"/>
                    </a:lnTo>
                    <a:lnTo>
                      <a:pt x="1016" y="450"/>
                    </a:lnTo>
                    <a:lnTo>
                      <a:pt x="1018" y="412"/>
                    </a:lnTo>
                    <a:lnTo>
                      <a:pt x="1018" y="386"/>
                    </a:lnTo>
                    <a:lnTo>
                      <a:pt x="988" y="376"/>
                    </a:lnTo>
                    <a:lnTo>
                      <a:pt x="956" y="354"/>
                    </a:lnTo>
                    <a:lnTo>
                      <a:pt x="930" y="352"/>
                    </a:lnTo>
                    <a:lnTo>
                      <a:pt x="896" y="330"/>
                    </a:lnTo>
                    <a:lnTo>
                      <a:pt x="868" y="318"/>
                    </a:lnTo>
                    <a:lnTo>
                      <a:pt x="842" y="306"/>
                    </a:lnTo>
                    <a:lnTo>
                      <a:pt x="846" y="280"/>
                    </a:lnTo>
                    <a:lnTo>
                      <a:pt x="854" y="254"/>
                    </a:lnTo>
                    <a:lnTo>
                      <a:pt x="872" y="234"/>
                    </a:lnTo>
                    <a:lnTo>
                      <a:pt x="880" y="216"/>
                    </a:lnTo>
                    <a:lnTo>
                      <a:pt x="900" y="208"/>
                    </a:lnTo>
                    <a:lnTo>
                      <a:pt x="926" y="190"/>
                    </a:lnTo>
                    <a:lnTo>
                      <a:pt x="918" y="172"/>
                    </a:lnTo>
                    <a:lnTo>
                      <a:pt x="936" y="150"/>
                    </a:lnTo>
                    <a:lnTo>
                      <a:pt x="934" y="132"/>
                    </a:lnTo>
                    <a:lnTo>
                      <a:pt x="942" y="108"/>
                    </a:lnTo>
                    <a:lnTo>
                      <a:pt x="574" y="108"/>
                    </a:lnTo>
                    <a:lnTo>
                      <a:pt x="544" y="70"/>
                    </a:lnTo>
                    <a:lnTo>
                      <a:pt x="504" y="34"/>
                    </a:lnTo>
                    <a:lnTo>
                      <a:pt x="482" y="0"/>
                    </a:lnTo>
                    <a:lnTo>
                      <a:pt x="448" y="24"/>
                    </a:lnTo>
                    <a:lnTo>
                      <a:pt x="436" y="38"/>
                    </a:lnTo>
                    <a:lnTo>
                      <a:pt x="394" y="60"/>
                    </a:lnTo>
                    <a:lnTo>
                      <a:pt x="376" y="100"/>
                    </a:lnTo>
                    <a:lnTo>
                      <a:pt x="350" y="126"/>
                    </a:lnTo>
                    <a:lnTo>
                      <a:pt x="332" y="170"/>
                    </a:lnTo>
                    <a:lnTo>
                      <a:pt x="352" y="192"/>
                    </a:lnTo>
                    <a:lnTo>
                      <a:pt x="372" y="234"/>
                    </a:lnTo>
                    <a:lnTo>
                      <a:pt x="400" y="262"/>
                    </a:lnTo>
                    <a:lnTo>
                      <a:pt x="408" y="312"/>
                    </a:lnTo>
                    <a:lnTo>
                      <a:pt x="0" y="314"/>
                    </a:lnTo>
                    <a:lnTo>
                      <a:pt x="162" y="472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708" name="Sarangani"/>
              <p:cNvGrpSpPr/>
              <p:nvPr/>
            </p:nvGrpSpPr>
            <p:grpSpPr>
              <a:xfrm>
                <a:off x="6124780" y="5846749"/>
                <a:ext cx="413790" cy="315733"/>
                <a:chOff x="6124780" y="5846749"/>
                <a:chExt cx="413790" cy="315733"/>
              </a:xfrm>
              <a:grpFill/>
            </p:grpSpPr>
            <p:sp>
              <p:nvSpPr>
                <p:cNvPr id="709" name="Sarangani"/>
                <p:cNvSpPr>
                  <a:spLocks/>
                </p:cNvSpPr>
                <p:nvPr/>
              </p:nvSpPr>
              <p:spPr bwMode="auto">
                <a:xfrm>
                  <a:off x="6376531" y="5846749"/>
                  <a:ext cx="162039" cy="315733"/>
                </a:xfrm>
                <a:custGeom>
                  <a:avLst/>
                  <a:gdLst/>
                  <a:ahLst/>
                  <a:cxnLst>
                    <a:cxn ang="0">
                      <a:pos x="236" y="892"/>
                    </a:cxn>
                    <a:cxn ang="0">
                      <a:pos x="232" y="858"/>
                    </a:cxn>
                    <a:cxn ang="0">
                      <a:pos x="216" y="822"/>
                    </a:cxn>
                    <a:cxn ang="0">
                      <a:pos x="166" y="776"/>
                    </a:cxn>
                    <a:cxn ang="0">
                      <a:pos x="142" y="738"/>
                    </a:cxn>
                    <a:cxn ang="0">
                      <a:pos x="126" y="704"/>
                    </a:cxn>
                    <a:cxn ang="0">
                      <a:pos x="140" y="654"/>
                    </a:cxn>
                    <a:cxn ang="0">
                      <a:pos x="166" y="624"/>
                    </a:cxn>
                    <a:cxn ang="0">
                      <a:pos x="196" y="572"/>
                    </a:cxn>
                    <a:cxn ang="0">
                      <a:pos x="222" y="550"/>
                    </a:cxn>
                    <a:cxn ang="0">
                      <a:pos x="218" y="510"/>
                    </a:cxn>
                    <a:cxn ang="0">
                      <a:pos x="204" y="474"/>
                    </a:cxn>
                    <a:cxn ang="0">
                      <a:pos x="190" y="436"/>
                    </a:cxn>
                    <a:cxn ang="0">
                      <a:pos x="172" y="414"/>
                    </a:cxn>
                    <a:cxn ang="0">
                      <a:pos x="134" y="412"/>
                    </a:cxn>
                    <a:cxn ang="0">
                      <a:pos x="146" y="346"/>
                    </a:cxn>
                    <a:cxn ang="0">
                      <a:pos x="176" y="246"/>
                    </a:cxn>
                    <a:cxn ang="0">
                      <a:pos x="112" y="216"/>
                    </a:cxn>
                    <a:cxn ang="0">
                      <a:pos x="50" y="190"/>
                    </a:cxn>
                    <a:cxn ang="0">
                      <a:pos x="2" y="144"/>
                    </a:cxn>
                    <a:cxn ang="0">
                      <a:pos x="26" y="100"/>
                    </a:cxn>
                    <a:cxn ang="0">
                      <a:pos x="56" y="70"/>
                    </a:cxn>
                    <a:cxn ang="0">
                      <a:pos x="146" y="88"/>
                    </a:cxn>
                    <a:cxn ang="0">
                      <a:pos x="226" y="70"/>
                    </a:cxn>
                    <a:cxn ang="0">
                      <a:pos x="268" y="26"/>
                    </a:cxn>
                    <a:cxn ang="0">
                      <a:pos x="288" y="0"/>
                    </a:cxn>
                    <a:cxn ang="0">
                      <a:pos x="324" y="28"/>
                    </a:cxn>
                    <a:cxn ang="0">
                      <a:pos x="372" y="94"/>
                    </a:cxn>
                    <a:cxn ang="0">
                      <a:pos x="414" y="140"/>
                    </a:cxn>
                    <a:cxn ang="0">
                      <a:pos x="400" y="194"/>
                    </a:cxn>
                    <a:cxn ang="0">
                      <a:pos x="412" y="252"/>
                    </a:cxn>
                    <a:cxn ang="0">
                      <a:pos x="466" y="346"/>
                    </a:cxn>
                    <a:cxn ang="0">
                      <a:pos x="428" y="340"/>
                    </a:cxn>
                    <a:cxn ang="0">
                      <a:pos x="394" y="382"/>
                    </a:cxn>
                    <a:cxn ang="0">
                      <a:pos x="388" y="450"/>
                    </a:cxn>
                    <a:cxn ang="0">
                      <a:pos x="380" y="512"/>
                    </a:cxn>
                    <a:cxn ang="0">
                      <a:pos x="380" y="590"/>
                    </a:cxn>
                    <a:cxn ang="0">
                      <a:pos x="352" y="670"/>
                    </a:cxn>
                    <a:cxn ang="0">
                      <a:pos x="340" y="720"/>
                    </a:cxn>
                    <a:cxn ang="0">
                      <a:pos x="322" y="774"/>
                    </a:cxn>
                    <a:cxn ang="0">
                      <a:pos x="306" y="822"/>
                    </a:cxn>
                    <a:cxn ang="0">
                      <a:pos x="268" y="896"/>
                    </a:cxn>
                  </a:cxnLst>
                  <a:rect l="0" t="0" r="r" b="b"/>
                  <a:pathLst>
                    <a:path w="466" h="908">
                      <a:moveTo>
                        <a:pt x="238" y="908"/>
                      </a:moveTo>
                      <a:lnTo>
                        <a:pt x="236" y="892"/>
                      </a:lnTo>
                      <a:lnTo>
                        <a:pt x="240" y="872"/>
                      </a:lnTo>
                      <a:lnTo>
                        <a:pt x="232" y="858"/>
                      </a:lnTo>
                      <a:lnTo>
                        <a:pt x="220" y="842"/>
                      </a:lnTo>
                      <a:lnTo>
                        <a:pt x="216" y="822"/>
                      </a:lnTo>
                      <a:lnTo>
                        <a:pt x="186" y="798"/>
                      </a:lnTo>
                      <a:lnTo>
                        <a:pt x="166" y="776"/>
                      </a:lnTo>
                      <a:lnTo>
                        <a:pt x="158" y="748"/>
                      </a:lnTo>
                      <a:lnTo>
                        <a:pt x="142" y="738"/>
                      </a:lnTo>
                      <a:lnTo>
                        <a:pt x="112" y="716"/>
                      </a:lnTo>
                      <a:lnTo>
                        <a:pt x="126" y="704"/>
                      </a:lnTo>
                      <a:lnTo>
                        <a:pt x="150" y="682"/>
                      </a:lnTo>
                      <a:lnTo>
                        <a:pt x="140" y="654"/>
                      </a:lnTo>
                      <a:lnTo>
                        <a:pt x="152" y="636"/>
                      </a:lnTo>
                      <a:lnTo>
                        <a:pt x="166" y="624"/>
                      </a:lnTo>
                      <a:lnTo>
                        <a:pt x="188" y="590"/>
                      </a:lnTo>
                      <a:lnTo>
                        <a:pt x="196" y="572"/>
                      </a:lnTo>
                      <a:lnTo>
                        <a:pt x="206" y="556"/>
                      </a:lnTo>
                      <a:lnTo>
                        <a:pt x="222" y="550"/>
                      </a:lnTo>
                      <a:lnTo>
                        <a:pt x="224" y="520"/>
                      </a:lnTo>
                      <a:lnTo>
                        <a:pt x="218" y="510"/>
                      </a:lnTo>
                      <a:lnTo>
                        <a:pt x="200" y="498"/>
                      </a:lnTo>
                      <a:lnTo>
                        <a:pt x="204" y="474"/>
                      </a:lnTo>
                      <a:lnTo>
                        <a:pt x="186" y="456"/>
                      </a:lnTo>
                      <a:lnTo>
                        <a:pt x="190" y="436"/>
                      </a:lnTo>
                      <a:lnTo>
                        <a:pt x="192" y="414"/>
                      </a:lnTo>
                      <a:lnTo>
                        <a:pt x="172" y="414"/>
                      </a:lnTo>
                      <a:lnTo>
                        <a:pt x="148" y="422"/>
                      </a:lnTo>
                      <a:lnTo>
                        <a:pt x="134" y="412"/>
                      </a:lnTo>
                      <a:lnTo>
                        <a:pt x="146" y="380"/>
                      </a:lnTo>
                      <a:lnTo>
                        <a:pt x="146" y="346"/>
                      </a:lnTo>
                      <a:lnTo>
                        <a:pt x="176" y="310"/>
                      </a:lnTo>
                      <a:lnTo>
                        <a:pt x="176" y="246"/>
                      </a:lnTo>
                      <a:lnTo>
                        <a:pt x="144" y="238"/>
                      </a:lnTo>
                      <a:lnTo>
                        <a:pt x="112" y="216"/>
                      </a:lnTo>
                      <a:lnTo>
                        <a:pt x="86" y="216"/>
                      </a:lnTo>
                      <a:lnTo>
                        <a:pt x="50" y="190"/>
                      </a:lnTo>
                      <a:lnTo>
                        <a:pt x="0" y="168"/>
                      </a:lnTo>
                      <a:lnTo>
                        <a:pt x="2" y="144"/>
                      </a:lnTo>
                      <a:lnTo>
                        <a:pt x="12" y="112"/>
                      </a:lnTo>
                      <a:lnTo>
                        <a:pt x="26" y="100"/>
                      </a:lnTo>
                      <a:lnTo>
                        <a:pt x="36" y="78"/>
                      </a:lnTo>
                      <a:lnTo>
                        <a:pt x="56" y="70"/>
                      </a:lnTo>
                      <a:lnTo>
                        <a:pt x="86" y="48"/>
                      </a:lnTo>
                      <a:lnTo>
                        <a:pt x="146" y="88"/>
                      </a:lnTo>
                      <a:lnTo>
                        <a:pt x="166" y="102"/>
                      </a:lnTo>
                      <a:lnTo>
                        <a:pt x="226" y="70"/>
                      </a:lnTo>
                      <a:lnTo>
                        <a:pt x="256" y="44"/>
                      </a:lnTo>
                      <a:lnTo>
                        <a:pt x="268" y="26"/>
                      </a:lnTo>
                      <a:lnTo>
                        <a:pt x="268" y="0"/>
                      </a:lnTo>
                      <a:lnTo>
                        <a:pt x="288" y="0"/>
                      </a:lnTo>
                      <a:lnTo>
                        <a:pt x="306" y="22"/>
                      </a:lnTo>
                      <a:lnTo>
                        <a:pt x="324" y="28"/>
                      </a:lnTo>
                      <a:lnTo>
                        <a:pt x="346" y="50"/>
                      </a:lnTo>
                      <a:lnTo>
                        <a:pt x="372" y="94"/>
                      </a:lnTo>
                      <a:lnTo>
                        <a:pt x="398" y="112"/>
                      </a:lnTo>
                      <a:lnTo>
                        <a:pt x="414" y="140"/>
                      </a:lnTo>
                      <a:lnTo>
                        <a:pt x="416" y="158"/>
                      </a:lnTo>
                      <a:lnTo>
                        <a:pt x="400" y="194"/>
                      </a:lnTo>
                      <a:lnTo>
                        <a:pt x="382" y="216"/>
                      </a:lnTo>
                      <a:lnTo>
                        <a:pt x="412" y="252"/>
                      </a:lnTo>
                      <a:lnTo>
                        <a:pt x="448" y="302"/>
                      </a:lnTo>
                      <a:lnTo>
                        <a:pt x="466" y="346"/>
                      </a:lnTo>
                      <a:lnTo>
                        <a:pt x="452" y="352"/>
                      </a:lnTo>
                      <a:lnTo>
                        <a:pt x="428" y="340"/>
                      </a:lnTo>
                      <a:lnTo>
                        <a:pt x="402" y="340"/>
                      </a:lnTo>
                      <a:lnTo>
                        <a:pt x="394" y="382"/>
                      </a:lnTo>
                      <a:lnTo>
                        <a:pt x="398" y="428"/>
                      </a:lnTo>
                      <a:lnTo>
                        <a:pt x="388" y="450"/>
                      </a:lnTo>
                      <a:lnTo>
                        <a:pt x="392" y="502"/>
                      </a:lnTo>
                      <a:lnTo>
                        <a:pt x="380" y="512"/>
                      </a:lnTo>
                      <a:lnTo>
                        <a:pt x="380" y="546"/>
                      </a:lnTo>
                      <a:lnTo>
                        <a:pt x="380" y="590"/>
                      </a:lnTo>
                      <a:lnTo>
                        <a:pt x="360" y="632"/>
                      </a:lnTo>
                      <a:lnTo>
                        <a:pt x="352" y="670"/>
                      </a:lnTo>
                      <a:lnTo>
                        <a:pt x="350" y="690"/>
                      </a:lnTo>
                      <a:lnTo>
                        <a:pt x="340" y="720"/>
                      </a:lnTo>
                      <a:lnTo>
                        <a:pt x="340" y="746"/>
                      </a:lnTo>
                      <a:lnTo>
                        <a:pt x="322" y="774"/>
                      </a:lnTo>
                      <a:lnTo>
                        <a:pt x="318" y="806"/>
                      </a:lnTo>
                      <a:lnTo>
                        <a:pt x="306" y="822"/>
                      </a:lnTo>
                      <a:lnTo>
                        <a:pt x="288" y="870"/>
                      </a:lnTo>
                      <a:lnTo>
                        <a:pt x="268" y="896"/>
                      </a:lnTo>
                      <a:lnTo>
                        <a:pt x="238" y="90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10" name="Freeform 226"/>
                <p:cNvSpPr>
                  <a:spLocks/>
                </p:cNvSpPr>
                <p:nvPr/>
              </p:nvSpPr>
              <p:spPr bwMode="auto">
                <a:xfrm>
                  <a:off x="6124780" y="5962193"/>
                  <a:ext cx="255925" cy="118226"/>
                </a:xfrm>
                <a:custGeom>
                  <a:avLst/>
                  <a:gdLst/>
                  <a:ahLst/>
                  <a:cxnLst>
                    <a:cxn ang="0">
                      <a:pos x="732" y="258"/>
                    </a:cxn>
                    <a:cxn ang="0">
                      <a:pos x="736" y="272"/>
                    </a:cxn>
                    <a:cxn ang="0">
                      <a:pos x="726" y="288"/>
                    </a:cxn>
                    <a:cxn ang="0">
                      <a:pos x="734" y="310"/>
                    </a:cxn>
                    <a:cxn ang="0">
                      <a:pos x="718" y="330"/>
                    </a:cxn>
                    <a:cxn ang="0">
                      <a:pos x="700" y="334"/>
                    </a:cxn>
                    <a:cxn ang="0">
                      <a:pos x="668" y="334"/>
                    </a:cxn>
                    <a:cxn ang="0">
                      <a:pos x="648" y="338"/>
                    </a:cxn>
                    <a:cxn ang="0">
                      <a:pos x="614" y="340"/>
                    </a:cxn>
                    <a:cxn ang="0">
                      <a:pos x="590" y="326"/>
                    </a:cxn>
                    <a:cxn ang="0">
                      <a:pos x="558" y="318"/>
                    </a:cxn>
                    <a:cxn ang="0">
                      <a:pos x="502" y="312"/>
                    </a:cxn>
                    <a:cxn ang="0">
                      <a:pos x="468" y="294"/>
                    </a:cxn>
                    <a:cxn ang="0">
                      <a:pos x="418" y="268"/>
                    </a:cxn>
                    <a:cxn ang="0">
                      <a:pos x="350" y="236"/>
                    </a:cxn>
                    <a:cxn ang="0">
                      <a:pos x="340" y="218"/>
                    </a:cxn>
                    <a:cxn ang="0">
                      <a:pos x="292" y="202"/>
                    </a:cxn>
                    <a:cxn ang="0">
                      <a:pos x="260" y="186"/>
                    </a:cxn>
                    <a:cxn ang="0">
                      <a:pos x="220" y="176"/>
                    </a:cxn>
                    <a:cxn ang="0">
                      <a:pos x="194" y="178"/>
                    </a:cxn>
                    <a:cxn ang="0">
                      <a:pos x="172" y="164"/>
                    </a:cxn>
                    <a:cxn ang="0">
                      <a:pos x="122" y="134"/>
                    </a:cxn>
                    <a:cxn ang="0">
                      <a:pos x="88" y="112"/>
                    </a:cxn>
                    <a:cxn ang="0">
                      <a:pos x="48" y="96"/>
                    </a:cxn>
                    <a:cxn ang="0">
                      <a:pos x="14" y="82"/>
                    </a:cxn>
                    <a:cxn ang="0">
                      <a:pos x="0" y="70"/>
                    </a:cxn>
                    <a:cxn ang="0">
                      <a:pos x="42" y="0"/>
                    </a:cxn>
                    <a:cxn ang="0">
                      <a:pos x="62" y="10"/>
                    </a:cxn>
                    <a:cxn ang="0">
                      <a:pos x="96" y="50"/>
                    </a:cxn>
                    <a:cxn ang="0">
                      <a:pos x="130" y="36"/>
                    </a:cxn>
                    <a:cxn ang="0">
                      <a:pos x="140" y="46"/>
                    </a:cxn>
                    <a:cxn ang="0">
                      <a:pos x="154" y="60"/>
                    </a:cxn>
                    <a:cxn ang="0">
                      <a:pos x="242" y="58"/>
                    </a:cxn>
                    <a:cxn ang="0">
                      <a:pos x="272" y="64"/>
                    </a:cxn>
                    <a:cxn ang="0">
                      <a:pos x="310" y="56"/>
                    </a:cxn>
                    <a:cxn ang="0">
                      <a:pos x="320" y="72"/>
                    </a:cxn>
                    <a:cxn ang="0">
                      <a:pos x="314" y="88"/>
                    </a:cxn>
                    <a:cxn ang="0">
                      <a:pos x="324" y="112"/>
                    </a:cxn>
                    <a:cxn ang="0">
                      <a:pos x="410" y="148"/>
                    </a:cxn>
                    <a:cxn ang="0">
                      <a:pos x="534" y="212"/>
                    </a:cxn>
                    <a:cxn ang="0">
                      <a:pos x="572" y="214"/>
                    </a:cxn>
                    <a:cxn ang="0">
                      <a:pos x="596" y="242"/>
                    </a:cxn>
                    <a:cxn ang="0">
                      <a:pos x="656" y="234"/>
                    </a:cxn>
                    <a:cxn ang="0">
                      <a:pos x="704" y="248"/>
                    </a:cxn>
                    <a:cxn ang="0">
                      <a:pos x="732" y="258"/>
                    </a:cxn>
                  </a:cxnLst>
                  <a:rect l="0" t="0" r="r" b="b"/>
                  <a:pathLst>
                    <a:path w="736" h="340">
                      <a:moveTo>
                        <a:pt x="732" y="258"/>
                      </a:moveTo>
                      <a:lnTo>
                        <a:pt x="736" y="272"/>
                      </a:lnTo>
                      <a:lnTo>
                        <a:pt x="726" y="288"/>
                      </a:lnTo>
                      <a:lnTo>
                        <a:pt x="734" y="310"/>
                      </a:lnTo>
                      <a:lnTo>
                        <a:pt x="718" y="330"/>
                      </a:lnTo>
                      <a:lnTo>
                        <a:pt x="700" y="334"/>
                      </a:lnTo>
                      <a:lnTo>
                        <a:pt x="668" y="334"/>
                      </a:lnTo>
                      <a:lnTo>
                        <a:pt x="648" y="338"/>
                      </a:lnTo>
                      <a:lnTo>
                        <a:pt x="614" y="340"/>
                      </a:lnTo>
                      <a:lnTo>
                        <a:pt x="590" y="326"/>
                      </a:lnTo>
                      <a:lnTo>
                        <a:pt x="558" y="318"/>
                      </a:lnTo>
                      <a:lnTo>
                        <a:pt x="502" y="312"/>
                      </a:lnTo>
                      <a:lnTo>
                        <a:pt x="468" y="294"/>
                      </a:lnTo>
                      <a:lnTo>
                        <a:pt x="418" y="268"/>
                      </a:lnTo>
                      <a:lnTo>
                        <a:pt x="350" y="236"/>
                      </a:lnTo>
                      <a:lnTo>
                        <a:pt x="340" y="218"/>
                      </a:lnTo>
                      <a:lnTo>
                        <a:pt x="292" y="202"/>
                      </a:lnTo>
                      <a:lnTo>
                        <a:pt x="260" y="186"/>
                      </a:lnTo>
                      <a:lnTo>
                        <a:pt x="220" y="176"/>
                      </a:lnTo>
                      <a:lnTo>
                        <a:pt x="194" y="178"/>
                      </a:lnTo>
                      <a:lnTo>
                        <a:pt x="172" y="164"/>
                      </a:lnTo>
                      <a:lnTo>
                        <a:pt x="122" y="134"/>
                      </a:lnTo>
                      <a:lnTo>
                        <a:pt x="88" y="112"/>
                      </a:lnTo>
                      <a:lnTo>
                        <a:pt x="48" y="96"/>
                      </a:lnTo>
                      <a:lnTo>
                        <a:pt x="14" y="82"/>
                      </a:lnTo>
                      <a:lnTo>
                        <a:pt x="0" y="70"/>
                      </a:lnTo>
                      <a:lnTo>
                        <a:pt x="42" y="0"/>
                      </a:lnTo>
                      <a:lnTo>
                        <a:pt x="62" y="10"/>
                      </a:lnTo>
                      <a:lnTo>
                        <a:pt x="96" y="50"/>
                      </a:lnTo>
                      <a:lnTo>
                        <a:pt x="130" y="36"/>
                      </a:lnTo>
                      <a:lnTo>
                        <a:pt x="140" y="46"/>
                      </a:lnTo>
                      <a:lnTo>
                        <a:pt x="154" y="60"/>
                      </a:lnTo>
                      <a:lnTo>
                        <a:pt x="242" y="58"/>
                      </a:lnTo>
                      <a:lnTo>
                        <a:pt x="272" y="64"/>
                      </a:lnTo>
                      <a:lnTo>
                        <a:pt x="310" y="56"/>
                      </a:lnTo>
                      <a:lnTo>
                        <a:pt x="320" y="72"/>
                      </a:lnTo>
                      <a:lnTo>
                        <a:pt x="314" y="88"/>
                      </a:lnTo>
                      <a:lnTo>
                        <a:pt x="324" y="112"/>
                      </a:lnTo>
                      <a:lnTo>
                        <a:pt x="410" y="148"/>
                      </a:lnTo>
                      <a:lnTo>
                        <a:pt x="534" y="212"/>
                      </a:lnTo>
                      <a:lnTo>
                        <a:pt x="572" y="214"/>
                      </a:lnTo>
                      <a:lnTo>
                        <a:pt x="596" y="242"/>
                      </a:lnTo>
                      <a:lnTo>
                        <a:pt x="656" y="234"/>
                      </a:lnTo>
                      <a:lnTo>
                        <a:pt x="704" y="248"/>
                      </a:lnTo>
                      <a:lnTo>
                        <a:pt x="732" y="25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490" name="Zamboanga Peninsula"/>
            <p:cNvGrpSpPr/>
            <p:nvPr/>
          </p:nvGrpSpPr>
          <p:grpSpPr>
            <a:xfrm>
              <a:off x="4603781" y="5087321"/>
              <a:ext cx="612689" cy="739955"/>
              <a:chOff x="5283289" y="5087321"/>
              <a:chExt cx="612689" cy="739955"/>
            </a:xfrm>
            <a:solidFill>
              <a:srgbClr val="FF0000"/>
            </a:solidFill>
          </p:grpSpPr>
          <p:sp>
            <p:nvSpPr>
              <p:cNvPr id="696" name="Zamboanga Del Norte"/>
              <p:cNvSpPr>
                <a:spLocks/>
              </p:cNvSpPr>
              <p:nvPr/>
            </p:nvSpPr>
            <p:spPr bwMode="auto">
              <a:xfrm>
                <a:off x="5285376" y="5087321"/>
                <a:ext cx="566095" cy="541753"/>
              </a:xfrm>
              <a:custGeom>
                <a:avLst/>
                <a:gdLst/>
                <a:ahLst/>
                <a:cxnLst>
                  <a:cxn ang="0">
                    <a:pos x="1628" y="138"/>
                  </a:cxn>
                  <a:cxn ang="0">
                    <a:pos x="1578" y="84"/>
                  </a:cxn>
                  <a:cxn ang="0">
                    <a:pos x="1590" y="38"/>
                  </a:cxn>
                  <a:cxn ang="0">
                    <a:pos x="1520" y="8"/>
                  </a:cxn>
                  <a:cxn ang="0">
                    <a:pos x="1484" y="22"/>
                  </a:cxn>
                  <a:cxn ang="0">
                    <a:pos x="1498" y="74"/>
                  </a:cxn>
                  <a:cxn ang="0">
                    <a:pos x="1454" y="88"/>
                  </a:cxn>
                  <a:cxn ang="0">
                    <a:pos x="1414" y="178"/>
                  </a:cxn>
                  <a:cxn ang="0">
                    <a:pos x="1334" y="202"/>
                  </a:cxn>
                  <a:cxn ang="0">
                    <a:pos x="1236" y="196"/>
                  </a:cxn>
                  <a:cxn ang="0">
                    <a:pos x="1192" y="196"/>
                  </a:cxn>
                  <a:cxn ang="0">
                    <a:pos x="1130" y="220"/>
                  </a:cxn>
                  <a:cxn ang="0">
                    <a:pos x="1118" y="272"/>
                  </a:cxn>
                  <a:cxn ang="0">
                    <a:pos x="1066" y="308"/>
                  </a:cxn>
                  <a:cxn ang="0">
                    <a:pos x="1086" y="356"/>
                  </a:cxn>
                  <a:cxn ang="0">
                    <a:pos x="1042" y="392"/>
                  </a:cxn>
                  <a:cxn ang="0">
                    <a:pos x="1060" y="442"/>
                  </a:cxn>
                  <a:cxn ang="0">
                    <a:pos x="1084" y="502"/>
                  </a:cxn>
                  <a:cxn ang="0">
                    <a:pos x="1046" y="528"/>
                  </a:cxn>
                  <a:cxn ang="0">
                    <a:pos x="968" y="572"/>
                  </a:cxn>
                  <a:cxn ang="0">
                    <a:pos x="924" y="600"/>
                  </a:cxn>
                  <a:cxn ang="0">
                    <a:pos x="852" y="580"/>
                  </a:cxn>
                  <a:cxn ang="0">
                    <a:pos x="798" y="606"/>
                  </a:cxn>
                  <a:cxn ang="0">
                    <a:pos x="742" y="576"/>
                  </a:cxn>
                  <a:cxn ang="0">
                    <a:pos x="680" y="630"/>
                  </a:cxn>
                  <a:cxn ang="0">
                    <a:pos x="616" y="642"/>
                  </a:cxn>
                  <a:cxn ang="0">
                    <a:pos x="550" y="642"/>
                  </a:cxn>
                  <a:cxn ang="0">
                    <a:pos x="478" y="654"/>
                  </a:cxn>
                  <a:cxn ang="0">
                    <a:pos x="386" y="710"/>
                  </a:cxn>
                  <a:cxn ang="0">
                    <a:pos x="318" y="752"/>
                  </a:cxn>
                  <a:cxn ang="0">
                    <a:pos x="332" y="788"/>
                  </a:cxn>
                  <a:cxn ang="0">
                    <a:pos x="262" y="858"/>
                  </a:cxn>
                  <a:cxn ang="0">
                    <a:pos x="228" y="922"/>
                  </a:cxn>
                  <a:cxn ang="0">
                    <a:pos x="206" y="972"/>
                  </a:cxn>
                  <a:cxn ang="0">
                    <a:pos x="230" y="1042"/>
                  </a:cxn>
                  <a:cxn ang="0">
                    <a:pos x="230" y="1106"/>
                  </a:cxn>
                  <a:cxn ang="0">
                    <a:pos x="230" y="1146"/>
                  </a:cxn>
                  <a:cxn ang="0">
                    <a:pos x="182" y="1206"/>
                  </a:cxn>
                  <a:cxn ang="0">
                    <a:pos x="150" y="1286"/>
                  </a:cxn>
                  <a:cxn ang="0">
                    <a:pos x="134" y="1338"/>
                  </a:cxn>
                  <a:cxn ang="0">
                    <a:pos x="156" y="1382"/>
                  </a:cxn>
                  <a:cxn ang="0">
                    <a:pos x="114" y="1440"/>
                  </a:cxn>
                  <a:cxn ang="0">
                    <a:pos x="44" y="1498"/>
                  </a:cxn>
                  <a:cxn ang="0">
                    <a:pos x="0" y="1558"/>
                  </a:cxn>
                  <a:cxn ang="0">
                    <a:pos x="262" y="1370"/>
                  </a:cxn>
                  <a:cxn ang="0">
                    <a:pos x="358" y="1096"/>
                  </a:cxn>
                  <a:cxn ang="0">
                    <a:pos x="682" y="806"/>
                  </a:cxn>
                  <a:cxn ang="0">
                    <a:pos x="854" y="762"/>
                  </a:cxn>
                  <a:cxn ang="0">
                    <a:pos x="1044" y="790"/>
                  </a:cxn>
                  <a:cxn ang="0">
                    <a:pos x="1258" y="370"/>
                  </a:cxn>
                </a:cxnLst>
                <a:rect l="0" t="0" r="r" b="b"/>
                <a:pathLst>
                  <a:path w="1628" h="1558">
                    <a:moveTo>
                      <a:pt x="1620" y="366"/>
                    </a:moveTo>
                    <a:lnTo>
                      <a:pt x="1626" y="212"/>
                    </a:lnTo>
                    <a:lnTo>
                      <a:pt x="1628" y="138"/>
                    </a:lnTo>
                    <a:lnTo>
                      <a:pt x="1628" y="106"/>
                    </a:lnTo>
                    <a:lnTo>
                      <a:pt x="1608" y="94"/>
                    </a:lnTo>
                    <a:lnTo>
                      <a:pt x="1578" y="84"/>
                    </a:lnTo>
                    <a:lnTo>
                      <a:pt x="1586" y="74"/>
                    </a:lnTo>
                    <a:lnTo>
                      <a:pt x="1584" y="58"/>
                    </a:lnTo>
                    <a:lnTo>
                      <a:pt x="1590" y="38"/>
                    </a:lnTo>
                    <a:lnTo>
                      <a:pt x="1564" y="32"/>
                    </a:lnTo>
                    <a:lnTo>
                      <a:pt x="1546" y="14"/>
                    </a:lnTo>
                    <a:lnTo>
                      <a:pt x="1520" y="8"/>
                    </a:lnTo>
                    <a:lnTo>
                      <a:pt x="1490" y="0"/>
                    </a:lnTo>
                    <a:lnTo>
                      <a:pt x="1474" y="10"/>
                    </a:lnTo>
                    <a:lnTo>
                      <a:pt x="1484" y="22"/>
                    </a:lnTo>
                    <a:lnTo>
                      <a:pt x="1520" y="46"/>
                    </a:lnTo>
                    <a:lnTo>
                      <a:pt x="1514" y="64"/>
                    </a:lnTo>
                    <a:lnTo>
                      <a:pt x="1498" y="74"/>
                    </a:lnTo>
                    <a:lnTo>
                      <a:pt x="1484" y="60"/>
                    </a:lnTo>
                    <a:lnTo>
                      <a:pt x="1466" y="68"/>
                    </a:lnTo>
                    <a:lnTo>
                      <a:pt x="1454" y="88"/>
                    </a:lnTo>
                    <a:lnTo>
                      <a:pt x="1446" y="116"/>
                    </a:lnTo>
                    <a:lnTo>
                      <a:pt x="1436" y="146"/>
                    </a:lnTo>
                    <a:lnTo>
                      <a:pt x="1414" y="178"/>
                    </a:lnTo>
                    <a:lnTo>
                      <a:pt x="1392" y="194"/>
                    </a:lnTo>
                    <a:lnTo>
                      <a:pt x="1362" y="208"/>
                    </a:lnTo>
                    <a:lnTo>
                      <a:pt x="1334" y="202"/>
                    </a:lnTo>
                    <a:lnTo>
                      <a:pt x="1300" y="186"/>
                    </a:lnTo>
                    <a:lnTo>
                      <a:pt x="1268" y="188"/>
                    </a:lnTo>
                    <a:lnTo>
                      <a:pt x="1236" y="196"/>
                    </a:lnTo>
                    <a:lnTo>
                      <a:pt x="1220" y="182"/>
                    </a:lnTo>
                    <a:lnTo>
                      <a:pt x="1208" y="190"/>
                    </a:lnTo>
                    <a:lnTo>
                      <a:pt x="1192" y="196"/>
                    </a:lnTo>
                    <a:lnTo>
                      <a:pt x="1162" y="196"/>
                    </a:lnTo>
                    <a:lnTo>
                      <a:pt x="1142" y="208"/>
                    </a:lnTo>
                    <a:lnTo>
                      <a:pt x="1130" y="220"/>
                    </a:lnTo>
                    <a:lnTo>
                      <a:pt x="1118" y="242"/>
                    </a:lnTo>
                    <a:lnTo>
                      <a:pt x="1118" y="258"/>
                    </a:lnTo>
                    <a:lnTo>
                      <a:pt x="1118" y="272"/>
                    </a:lnTo>
                    <a:lnTo>
                      <a:pt x="1100" y="290"/>
                    </a:lnTo>
                    <a:lnTo>
                      <a:pt x="1076" y="292"/>
                    </a:lnTo>
                    <a:lnTo>
                      <a:pt x="1066" y="308"/>
                    </a:lnTo>
                    <a:lnTo>
                      <a:pt x="1066" y="332"/>
                    </a:lnTo>
                    <a:lnTo>
                      <a:pt x="1078" y="344"/>
                    </a:lnTo>
                    <a:lnTo>
                      <a:pt x="1086" y="356"/>
                    </a:lnTo>
                    <a:lnTo>
                      <a:pt x="1084" y="372"/>
                    </a:lnTo>
                    <a:lnTo>
                      <a:pt x="1070" y="390"/>
                    </a:lnTo>
                    <a:lnTo>
                      <a:pt x="1042" y="392"/>
                    </a:lnTo>
                    <a:lnTo>
                      <a:pt x="1026" y="396"/>
                    </a:lnTo>
                    <a:lnTo>
                      <a:pt x="1034" y="426"/>
                    </a:lnTo>
                    <a:lnTo>
                      <a:pt x="1060" y="442"/>
                    </a:lnTo>
                    <a:lnTo>
                      <a:pt x="1086" y="452"/>
                    </a:lnTo>
                    <a:lnTo>
                      <a:pt x="1088" y="482"/>
                    </a:lnTo>
                    <a:lnTo>
                      <a:pt x="1084" y="502"/>
                    </a:lnTo>
                    <a:lnTo>
                      <a:pt x="1084" y="522"/>
                    </a:lnTo>
                    <a:lnTo>
                      <a:pt x="1064" y="530"/>
                    </a:lnTo>
                    <a:lnTo>
                      <a:pt x="1046" y="528"/>
                    </a:lnTo>
                    <a:lnTo>
                      <a:pt x="1026" y="536"/>
                    </a:lnTo>
                    <a:lnTo>
                      <a:pt x="994" y="566"/>
                    </a:lnTo>
                    <a:lnTo>
                      <a:pt x="968" y="572"/>
                    </a:lnTo>
                    <a:lnTo>
                      <a:pt x="946" y="560"/>
                    </a:lnTo>
                    <a:lnTo>
                      <a:pt x="930" y="574"/>
                    </a:lnTo>
                    <a:lnTo>
                      <a:pt x="924" y="600"/>
                    </a:lnTo>
                    <a:lnTo>
                      <a:pt x="904" y="610"/>
                    </a:lnTo>
                    <a:lnTo>
                      <a:pt x="882" y="586"/>
                    </a:lnTo>
                    <a:lnTo>
                      <a:pt x="852" y="580"/>
                    </a:lnTo>
                    <a:lnTo>
                      <a:pt x="838" y="580"/>
                    </a:lnTo>
                    <a:lnTo>
                      <a:pt x="822" y="588"/>
                    </a:lnTo>
                    <a:lnTo>
                      <a:pt x="798" y="606"/>
                    </a:lnTo>
                    <a:lnTo>
                      <a:pt x="784" y="592"/>
                    </a:lnTo>
                    <a:lnTo>
                      <a:pt x="768" y="572"/>
                    </a:lnTo>
                    <a:lnTo>
                      <a:pt x="742" y="576"/>
                    </a:lnTo>
                    <a:lnTo>
                      <a:pt x="724" y="590"/>
                    </a:lnTo>
                    <a:lnTo>
                      <a:pt x="714" y="608"/>
                    </a:lnTo>
                    <a:lnTo>
                      <a:pt x="680" y="630"/>
                    </a:lnTo>
                    <a:lnTo>
                      <a:pt x="668" y="648"/>
                    </a:lnTo>
                    <a:lnTo>
                      <a:pt x="642" y="640"/>
                    </a:lnTo>
                    <a:lnTo>
                      <a:pt x="616" y="642"/>
                    </a:lnTo>
                    <a:lnTo>
                      <a:pt x="590" y="642"/>
                    </a:lnTo>
                    <a:lnTo>
                      <a:pt x="570" y="634"/>
                    </a:lnTo>
                    <a:lnTo>
                      <a:pt x="550" y="642"/>
                    </a:lnTo>
                    <a:lnTo>
                      <a:pt x="536" y="666"/>
                    </a:lnTo>
                    <a:lnTo>
                      <a:pt x="514" y="668"/>
                    </a:lnTo>
                    <a:lnTo>
                      <a:pt x="478" y="654"/>
                    </a:lnTo>
                    <a:lnTo>
                      <a:pt x="446" y="678"/>
                    </a:lnTo>
                    <a:lnTo>
                      <a:pt x="416" y="702"/>
                    </a:lnTo>
                    <a:lnTo>
                      <a:pt x="386" y="710"/>
                    </a:lnTo>
                    <a:lnTo>
                      <a:pt x="362" y="720"/>
                    </a:lnTo>
                    <a:lnTo>
                      <a:pt x="334" y="744"/>
                    </a:lnTo>
                    <a:lnTo>
                      <a:pt x="318" y="752"/>
                    </a:lnTo>
                    <a:lnTo>
                      <a:pt x="308" y="764"/>
                    </a:lnTo>
                    <a:lnTo>
                      <a:pt x="326" y="768"/>
                    </a:lnTo>
                    <a:lnTo>
                      <a:pt x="332" y="788"/>
                    </a:lnTo>
                    <a:lnTo>
                      <a:pt x="314" y="812"/>
                    </a:lnTo>
                    <a:lnTo>
                      <a:pt x="278" y="838"/>
                    </a:lnTo>
                    <a:lnTo>
                      <a:pt x="262" y="858"/>
                    </a:lnTo>
                    <a:lnTo>
                      <a:pt x="252" y="888"/>
                    </a:lnTo>
                    <a:lnTo>
                      <a:pt x="230" y="902"/>
                    </a:lnTo>
                    <a:lnTo>
                      <a:pt x="228" y="922"/>
                    </a:lnTo>
                    <a:lnTo>
                      <a:pt x="218" y="942"/>
                    </a:lnTo>
                    <a:lnTo>
                      <a:pt x="204" y="954"/>
                    </a:lnTo>
                    <a:lnTo>
                      <a:pt x="206" y="972"/>
                    </a:lnTo>
                    <a:lnTo>
                      <a:pt x="222" y="978"/>
                    </a:lnTo>
                    <a:lnTo>
                      <a:pt x="236" y="1018"/>
                    </a:lnTo>
                    <a:lnTo>
                      <a:pt x="230" y="1042"/>
                    </a:lnTo>
                    <a:lnTo>
                      <a:pt x="218" y="1074"/>
                    </a:lnTo>
                    <a:lnTo>
                      <a:pt x="216" y="1092"/>
                    </a:lnTo>
                    <a:lnTo>
                      <a:pt x="230" y="1106"/>
                    </a:lnTo>
                    <a:lnTo>
                      <a:pt x="246" y="1108"/>
                    </a:lnTo>
                    <a:lnTo>
                      <a:pt x="242" y="1132"/>
                    </a:lnTo>
                    <a:lnTo>
                      <a:pt x="230" y="1146"/>
                    </a:lnTo>
                    <a:lnTo>
                      <a:pt x="212" y="1160"/>
                    </a:lnTo>
                    <a:lnTo>
                      <a:pt x="188" y="1174"/>
                    </a:lnTo>
                    <a:lnTo>
                      <a:pt x="182" y="1206"/>
                    </a:lnTo>
                    <a:lnTo>
                      <a:pt x="176" y="1226"/>
                    </a:lnTo>
                    <a:lnTo>
                      <a:pt x="164" y="1260"/>
                    </a:lnTo>
                    <a:lnTo>
                      <a:pt x="150" y="1286"/>
                    </a:lnTo>
                    <a:lnTo>
                      <a:pt x="150" y="1302"/>
                    </a:lnTo>
                    <a:lnTo>
                      <a:pt x="150" y="1318"/>
                    </a:lnTo>
                    <a:lnTo>
                      <a:pt x="134" y="1338"/>
                    </a:lnTo>
                    <a:lnTo>
                      <a:pt x="128" y="1360"/>
                    </a:lnTo>
                    <a:lnTo>
                      <a:pt x="134" y="1376"/>
                    </a:lnTo>
                    <a:lnTo>
                      <a:pt x="156" y="1382"/>
                    </a:lnTo>
                    <a:lnTo>
                      <a:pt x="170" y="1394"/>
                    </a:lnTo>
                    <a:lnTo>
                      <a:pt x="154" y="1414"/>
                    </a:lnTo>
                    <a:lnTo>
                      <a:pt x="114" y="1440"/>
                    </a:lnTo>
                    <a:lnTo>
                      <a:pt x="80" y="1464"/>
                    </a:lnTo>
                    <a:lnTo>
                      <a:pt x="58" y="1464"/>
                    </a:lnTo>
                    <a:lnTo>
                      <a:pt x="44" y="1498"/>
                    </a:lnTo>
                    <a:lnTo>
                      <a:pt x="18" y="1504"/>
                    </a:lnTo>
                    <a:lnTo>
                      <a:pt x="0" y="1536"/>
                    </a:lnTo>
                    <a:lnTo>
                      <a:pt x="0" y="1558"/>
                    </a:lnTo>
                    <a:lnTo>
                      <a:pt x="156" y="1558"/>
                    </a:lnTo>
                    <a:lnTo>
                      <a:pt x="256" y="1434"/>
                    </a:lnTo>
                    <a:lnTo>
                      <a:pt x="262" y="1370"/>
                    </a:lnTo>
                    <a:lnTo>
                      <a:pt x="270" y="1294"/>
                    </a:lnTo>
                    <a:lnTo>
                      <a:pt x="306" y="1198"/>
                    </a:lnTo>
                    <a:lnTo>
                      <a:pt x="358" y="1096"/>
                    </a:lnTo>
                    <a:lnTo>
                      <a:pt x="472" y="940"/>
                    </a:lnTo>
                    <a:lnTo>
                      <a:pt x="596" y="852"/>
                    </a:lnTo>
                    <a:lnTo>
                      <a:pt x="682" y="806"/>
                    </a:lnTo>
                    <a:lnTo>
                      <a:pt x="738" y="774"/>
                    </a:lnTo>
                    <a:lnTo>
                      <a:pt x="796" y="764"/>
                    </a:lnTo>
                    <a:lnTo>
                      <a:pt x="854" y="762"/>
                    </a:lnTo>
                    <a:lnTo>
                      <a:pt x="908" y="760"/>
                    </a:lnTo>
                    <a:lnTo>
                      <a:pt x="1000" y="780"/>
                    </a:lnTo>
                    <a:lnTo>
                      <a:pt x="1044" y="790"/>
                    </a:lnTo>
                    <a:lnTo>
                      <a:pt x="1164" y="704"/>
                    </a:lnTo>
                    <a:lnTo>
                      <a:pt x="1250" y="704"/>
                    </a:lnTo>
                    <a:lnTo>
                      <a:pt x="1258" y="370"/>
                    </a:lnTo>
                    <a:lnTo>
                      <a:pt x="1620" y="366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697" name="Zamboanga Sibugay"/>
              <p:cNvGrpSpPr/>
              <p:nvPr/>
            </p:nvGrpSpPr>
            <p:grpSpPr>
              <a:xfrm>
                <a:off x="5386215" y="5351591"/>
                <a:ext cx="318515" cy="228105"/>
                <a:chOff x="4717348" y="5351591"/>
                <a:chExt cx="318515" cy="228105"/>
              </a:xfrm>
              <a:grpFill/>
            </p:grpSpPr>
            <p:sp>
              <p:nvSpPr>
                <p:cNvPr id="703" name="Freeform 199"/>
                <p:cNvSpPr>
                  <a:spLocks/>
                </p:cNvSpPr>
                <p:nvPr/>
              </p:nvSpPr>
              <p:spPr bwMode="auto">
                <a:xfrm>
                  <a:off x="4717348" y="5351591"/>
                  <a:ext cx="318515" cy="170385"/>
                </a:xfrm>
                <a:custGeom>
                  <a:avLst/>
                  <a:gdLst/>
                  <a:ahLst/>
                  <a:cxnLst>
                    <a:cxn ang="0">
                      <a:pos x="96" y="482"/>
                    </a:cxn>
                    <a:cxn ang="0">
                      <a:pos x="148" y="488"/>
                    </a:cxn>
                    <a:cxn ang="0">
                      <a:pos x="186" y="466"/>
                    </a:cxn>
                    <a:cxn ang="0">
                      <a:pos x="212" y="448"/>
                    </a:cxn>
                    <a:cxn ang="0">
                      <a:pos x="262" y="450"/>
                    </a:cxn>
                    <a:cxn ang="0">
                      <a:pos x="278" y="422"/>
                    </a:cxn>
                    <a:cxn ang="0">
                      <a:pos x="288" y="370"/>
                    </a:cxn>
                    <a:cxn ang="0">
                      <a:pos x="258" y="372"/>
                    </a:cxn>
                    <a:cxn ang="0">
                      <a:pos x="252" y="332"/>
                    </a:cxn>
                    <a:cxn ang="0">
                      <a:pos x="284" y="280"/>
                    </a:cxn>
                    <a:cxn ang="0">
                      <a:pos x="310" y="238"/>
                    </a:cxn>
                    <a:cxn ang="0">
                      <a:pos x="354" y="224"/>
                    </a:cxn>
                    <a:cxn ang="0">
                      <a:pos x="390" y="216"/>
                    </a:cxn>
                    <a:cxn ang="0">
                      <a:pos x="414" y="182"/>
                    </a:cxn>
                    <a:cxn ang="0">
                      <a:pos x="440" y="156"/>
                    </a:cxn>
                    <a:cxn ang="0">
                      <a:pos x="486" y="154"/>
                    </a:cxn>
                    <a:cxn ang="0">
                      <a:pos x="548" y="182"/>
                    </a:cxn>
                    <a:cxn ang="0">
                      <a:pos x="578" y="214"/>
                    </a:cxn>
                    <a:cxn ang="0">
                      <a:pos x="622" y="232"/>
                    </a:cxn>
                    <a:cxn ang="0">
                      <a:pos x="586" y="266"/>
                    </a:cxn>
                    <a:cxn ang="0">
                      <a:pos x="578" y="324"/>
                    </a:cxn>
                    <a:cxn ang="0">
                      <a:pos x="616" y="396"/>
                    </a:cxn>
                    <a:cxn ang="0">
                      <a:pos x="586" y="440"/>
                    </a:cxn>
                    <a:cxn ang="0">
                      <a:pos x="566" y="478"/>
                    </a:cxn>
                    <a:cxn ang="0">
                      <a:pos x="646" y="474"/>
                    </a:cxn>
                    <a:cxn ang="0">
                      <a:pos x="686" y="436"/>
                    </a:cxn>
                    <a:cxn ang="0">
                      <a:pos x="734" y="428"/>
                    </a:cxn>
                    <a:cxn ang="0">
                      <a:pos x="748" y="478"/>
                    </a:cxn>
                    <a:cxn ang="0">
                      <a:pos x="804" y="480"/>
                    </a:cxn>
                    <a:cxn ang="0">
                      <a:pos x="808" y="428"/>
                    </a:cxn>
                    <a:cxn ang="0">
                      <a:pos x="834" y="396"/>
                    </a:cxn>
                    <a:cxn ang="0">
                      <a:pos x="850" y="338"/>
                    </a:cxn>
                    <a:cxn ang="0">
                      <a:pos x="886" y="308"/>
                    </a:cxn>
                    <a:cxn ang="0">
                      <a:pos x="914" y="258"/>
                    </a:cxn>
                    <a:cxn ang="0">
                      <a:pos x="886" y="124"/>
                    </a:cxn>
                    <a:cxn ang="0">
                      <a:pos x="704" y="16"/>
                    </a:cxn>
                    <a:cxn ang="0">
                      <a:pos x="508" y="4"/>
                    </a:cxn>
                    <a:cxn ang="0">
                      <a:pos x="304" y="94"/>
                    </a:cxn>
                    <a:cxn ang="0">
                      <a:pos x="66" y="338"/>
                    </a:cxn>
                    <a:cxn ang="0">
                      <a:pos x="0" y="476"/>
                    </a:cxn>
                  </a:cxnLst>
                  <a:rect l="0" t="0" r="r" b="b"/>
                  <a:pathLst>
                    <a:path w="916" h="490">
                      <a:moveTo>
                        <a:pt x="0" y="476"/>
                      </a:moveTo>
                      <a:lnTo>
                        <a:pt x="96" y="482"/>
                      </a:lnTo>
                      <a:lnTo>
                        <a:pt x="128" y="486"/>
                      </a:lnTo>
                      <a:lnTo>
                        <a:pt x="148" y="488"/>
                      </a:lnTo>
                      <a:lnTo>
                        <a:pt x="176" y="488"/>
                      </a:lnTo>
                      <a:lnTo>
                        <a:pt x="186" y="466"/>
                      </a:lnTo>
                      <a:lnTo>
                        <a:pt x="196" y="450"/>
                      </a:lnTo>
                      <a:lnTo>
                        <a:pt x="212" y="448"/>
                      </a:lnTo>
                      <a:lnTo>
                        <a:pt x="236" y="458"/>
                      </a:lnTo>
                      <a:lnTo>
                        <a:pt x="262" y="450"/>
                      </a:lnTo>
                      <a:lnTo>
                        <a:pt x="286" y="446"/>
                      </a:lnTo>
                      <a:lnTo>
                        <a:pt x="278" y="422"/>
                      </a:lnTo>
                      <a:lnTo>
                        <a:pt x="286" y="396"/>
                      </a:lnTo>
                      <a:lnTo>
                        <a:pt x="288" y="370"/>
                      </a:lnTo>
                      <a:lnTo>
                        <a:pt x="268" y="356"/>
                      </a:lnTo>
                      <a:lnTo>
                        <a:pt x="258" y="372"/>
                      </a:lnTo>
                      <a:lnTo>
                        <a:pt x="244" y="356"/>
                      </a:lnTo>
                      <a:lnTo>
                        <a:pt x="252" y="332"/>
                      </a:lnTo>
                      <a:lnTo>
                        <a:pt x="258" y="314"/>
                      </a:lnTo>
                      <a:lnTo>
                        <a:pt x="284" y="280"/>
                      </a:lnTo>
                      <a:lnTo>
                        <a:pt x="294" y="258"/>
                      </a:lnTo>
                      <a:lnTo>
                        <a:pt x="310" y="238"/>
                      </a:lnTo>
                      <a:lnTo>
                        <a:pt x="320" y="226"/>
                      </a:lnTo>
                      <a:lnTo>
                        <a:pt x="354" y="224"/>
                      </a:lnTo>
                      <a:lnTo>
                        <a:pt x="372" y="218"/>
                      </a:lnTo>
                      <a:lnTo>
                        <a:pt x="390" y="216"/>
                      </a:lnTo>
                      <a:lnTo>
                        <a:pt x="396" y="202"/>
                      </a:lnTo>
                      <a:lnTo>
                        <a:pt x="414" y="182"/>
                      </a:lnTo>
                      <a:lnTo>
                        <a:pt x="430" y="172"/>
                      </a:lnTo>
                      <a:lnTo>
                        <a:pt x="440" y="156"/>
                      </a:lnTo>
                      <a:lnTo>
                        <a:pt x="464" y="160"/>
                      </a:lnTo>
                      <a:lnTo>
                        <a:pt x="486" y="154"/>
                      </a:lnTo>
                      <a:lnTo>
                        <a:pt x="516" y="166"/>
                      </a:lnTo>
                      <a:lnTo>
                        <a:pt x="548" y="182"/>
                      </a:lnTo>
                      <a:lnTo>
                        <a:pt x="566" y="198"/>
                      </a:lnTo>
                      <a:lnTo>
                        <a:pt x="578" y="214"/>
                      </a:lnTo>
                      <a:lnTo>
                        <a:pt x="608" y="214"/>
                      </a:lnTo>
                      <a:lnTo>
                        <a:pt x="622" y="232"/>
                      </a:lnTo>
                      <a:lnTo>
                        <a:pt x="598" y="252"/>
                      </a:lnTo>
                      <a:lnTo>
                        <a:pt x="586" y="266"/>
                      </a:lnTo>
                      <a:lnTo>
                        <a:pt x="588" y="294"/>
                      </a:lnTo>
                      <a:lnTo>
                        <a:pt x="578" y="324"/>
                      </a:lnTo>
                      <a:lnTo>
                        <a:pt x="592" y="368"/>
                      </a:lnTo>
                      <a:lnTo>
                        <a:pt x="616" y="396"/>
                      </a:lnTo>
                      <a:lnTo>
                        <a:pt x="604" y="446"/>
                      </a:lnTo>
                      <a:lnTo>
                        <a:pt x="586" y="440"/>
                      </a:lnTo>
                      <a:lnTo>
                        <a:pt x="566" y="452"/>
                      </a:lnTo>
                      <a:lnTo>
                        <a:pt x="566" y="478"/>
                      </a:lnTo>
                      <a:lnTo>
                        <a:pt x="620" y="488"/>
                      </a:lnTo>
                      <a:lnTo>
                        <a:pt x="646" y="474"/>
                      </a:lnTo>
                      <a:lnTo>
                        <a:pt x="652" y="446"/>
                      </a:lnTo>
                      <a:lnTo>
                        <a:pt x="686" y="436"/>
                      </a:lnTo>
                      <a:lnTo>
                        <a:pt x="708" y="424"/>
                      </a:lnTo>
                      <a:lnTo>
                        <a:pt x="734" y="428"/>
                      </a:lnTo>
                      <a:lnTo>
                        <a:pt x="742" y="454"/>
                      </a:lnTo>
                      <a:lnTo>
                        <a:pt x="748" y="478"/>
                      </a:lnTo>
                      <a:lnTo>
                        <a:pt x="772" y="490"/>
                      </a:lnTo>
                      <a:lnTo>
                        <a:pt x="804" y="480"/>
                      </a:lnTo>
                      <a:lnTo>
                        <a:pt x="806" y="454"/>
                      </a:lnTo>
                      <a:lnTo>
                        <a:pt x="808" y="428"/>
                      </a:lnTo>
                      <a:lnTo>
                        <a:pt x="822" y="412"/>
                      </a:lnTo>
                      <a:lnTo>
                        <a:pt x="834" y="396"/>
                      </a:lnTo>
                      <a:lnTo>
                        <a:pt x="838" y="366"/>
                      </a:lnTo>
                      <a:lnTo>
                        <a:pt x="850" y="338"/>
                      </a:lnTo>
                      <a:lnTo>
                        <a:pt x="858" y="312"/>
                      </a:lnTo>
                      <a:lnTo>
                        <a:pt x="886" y="308"/>
                      </a:lnTo>
                      <a:lnTo>
                        <a:pt x="916" y="300"/>
                      </a:lnTo>
                      <a:lnTo>
                        <a:pt x="914" y="258"/>
                      </a:lnTo>
                      <a:lnTo>
                        <a:pt x="898" y="208"/>
                      </a:lnTo>
                      <a:lnTo>
                        <a:pt x="886" y="124"/>
                      </a:lnTo>
                      <a:lnTo>
                        <a:pt x="706" y="124"/>
                      </a:lnTo>
                      <a:lnTo>
                        <a:pt x="704" y="16"/>
                      </a:lnTo>
                      <a:lnTo>
                        <a:pt x="622" y="0"/>
                      </a:lnTo>
                      <a:lnTo>
                        <a:pt x="508" y="4"/>
                      </a:lnTo>
                      <a:lnTo>
                        <a:pt x="446" y="14"/>
                      </a:lnTo>
                      <a:lnTo>
                        <a:pt x="304" y="94"/>
                      </a:lnTo>
                      <a:lnTo>
                        <a:pt x="178" y="180"/>
                      </a:lnTo>
                      <a:lnTo>
                        <a:pt x="66" y="338"/>
                      </a:lnTo>
                      <a:lnTo>
                        <a:pt x="18" y="430"/>
                      </a:lnTo>
                      <a:lnTo>
                        <a:pt x="0" y="47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04" name="Freeform 200"/>
                <p:cNvSpPr>
                  <a:spLocks/>
                </p:cNvSpPr>
                <p:nvPr/>
              </p:nvSpPr>
              <p:spPr bwMode="auto">
                <a:xfrm>
                  <a:off x="4920419" y="5528929"/>
                  <a:ext cx="50767" cy="50767"/>
                </a:xfrm>
                <a:custGeom>
                  <a:avLst/>
                  <a:gdLst/>
                  <a:ahLst/>
                  <a:cxnLst>
                    <a:cxn ang="0">
                      <a:pos x="38" y="146"/>
                    </a:cxn>
                    <a:cxn ang="0">
                      <a:pos x="26" y="128"/>
                    </a:cxn>
                    <a:cxn ang="0">
                      <a:pos x="22" y="108"/>
                    </a:cxn>
                    <a:cxn ang="0">
                      <a:pos x="18" y="90"/>
                    </a:cxn>
                    <a:cxn ang="0">
                      <a:pos x="2" y="76"/>
                    </a:cxn>
                    <a:cxn ang="0">
                      <a:pos x="0" y="52"/>
                    </a:cxn>
                    <a:cxn ang="0">
                      <a:pos x="18" y="28"/>
                    </a:cxn>
                    <a:cxn ang="0">
                      <a:pos x="14" y="2"/>
                    </a:cxn>
                    <a:cxn ang="0">
                      <a:pos x="30" y="0"/>
                    </a:cxn>
                    <a:cxn ang="0">
                      <a:pos x="46" y="10"/>
                    </a:cxn>
                    <a:cxn ang="0">
                      <a:pos x="50" y="26"/>
                    </a:cxn>
                    <a:cxn ang="0">
                      <a:pos x="62" y="42"/>
                    </a:cxn>
                    <a:cxn ang="0">
                      <a:pos x="58" y="72"/>
                    </a:cxn>
                    <a:cxn ang="0">
                      <a:pos x="78" y="68"/>
                    </a:cxn>
                    <a:cxn ang="0">
                      <a:pos x="96" y="62"/>
                    </a:cxn>
                    <a:cxn ang="0">
                      <a:pos x="108" y="52"/>
                    </a:cxn>
                    <a:cxn ang="0">
                      <a:pos x="98" y="40"/>
                    </a:cxn>
                    <a:cxn ang="0">
                      <a:pos x="96" y="20"/>
                    </a:cxn>
                    <a:cxn ang="0">
                      <a:pos x="104" y="2"/>
                    </a:cxn>
                    <a:cxn ang="0">
                      <a:pos x="122" y="10"/>
                    </a:cxn>
                    <a:cxn ang="0">
                      <a:pos x="146" y="30"/>
                    </a:cxn>
                    <a:cxn ang="0">
                      <a:pos x="134" y="64"/>
                    </a:cxn>
                    <a:cxn ang="0">
                      <a:pos x="138" y="82"/>
                    </a:cxn>
                    <a:cxn ang="0">
                      <a:pos x="120" y="100"/>
                    </a:cxn>
                    <a:cxn ang="0">
                      <a:pos x="98" y="104"/>
                    </a:cxn>
                    <a:cxn ang="0">
                      <a:pos x="76" y="122"/>
                    </a:cxn>
                    <a:cxn ang="0">
                      <a:pos x="60" y="112"/>
                    </a:cxn>
                    <a:cxn ang="0">
                      <a:pos x="46" y="124"/>
                    </a:cxn>
                    <a:cxn ang="0">
                      <a:pos x="38" y="146"/>
                    </a:cxn>
                  </a:cxnLst>
                  <a:rect l="0" t="0" r="r" b="b"/>
                  <a:pathLst>
                    <a:path w="146" h="146">
                      <a:moveTo>
                        <a:pt x="38" y="146"/>
                      </a:moveTo>
                      <a:lnTo>
                        <a:pt x="26" y="128"/>
                      </a:lnTo>
                      <a:lnTo>
                        <a:pt x="22" y="108"/>
                      </a:lnTo>
                      <a:lnTo>
                        <a:pt x="18" y="90"/>
                      </a:lnTo>
                      <a:lnTo>
                        <a:pt x="2" y="76"/>
                      </a:lnTo>
                      <a:lnTo>
                        <a:pt x="0" y="52"/>
                      </a:lnTo>
                      <a:lnTo>
                        <a:pt x="18" y="28"/>
                      </a:lnTo>
                      <a:lnTo>
                        <a:pt x="14" y="2"/>
                      </a:lnTo>
                      <a:lnTo>
                        <a:pt x="30" y="0"/>
                      </a:lnTo>
                      <a:lnTo>
                        <a:pt x="46" y="10"/>
                      </a:lnTo>
                      <a:lnTo>
                        <a:pt x="50" y="26"/>
                      </a:lnTo>
                      <a:lnTo>
                        <a:pt x="62" y="42"/>
                      </a:lnTo>
                      <a:lnTo>
                        <a:pt x="58" y="72"/>
                      </a:lnTo>
                      <a:lnTo>
                        <a:pt x="78" y="68"/>
                      </a:lnTo>
                      <a:lnTo>
                        <a:pt x="96" y="62"/>
                      </a:lnTo>
                      <a:lnTo>
                        <a:pt x="108" y="52"/>
                      </a:lnTo>
                      <a:lnTo>
                        <a:pt x="98" y="40"/>
                      </a:lnTo>
                      <a:lnTo>
                        <a:pt x="96" y="20"/>
                      </a:lnTo>
                      <a:lnTo>
                        <a:pt x="104" y="2"/>
                      </a:lnTo>
                      <a:lnTo>
                        <a:pt x="122" y="10"/>
                      </a:lnTo>
                      <a:lnTo>
                        <a:pt x="146" y="30"/>
                      </a:lnTo>
                      <a:lnTo>
                        <a:pt x="134" y="64"/>
                      </a:lnTo>
                      <a:lnTo>
                        <a:pt x="138" y="82"/>
                      </a:lnTo>
                      <a:lnTo>
                        <a:pt x="120" y="100"/>
                      </a:lnTo>
                      <a:lnTo>
                        <a:pt x="98" y="104"/>
                      </a:lnTo>
                      <a:lnTo>
                        <a:pt x="76" y="122"/>
                      </a:lnTo>
                      <a:lnTo>
                        <a:pt x="60" y="112"/>
                      </a:lnTo>
                      <a:lnTo>
                        <a:pt x="46" y="124"/>
                      </a:lnTo>
                      <a:lnTo>
                        <a:pt x="38" y="14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698" name="Zamboanga city"/>
              <p:cNvGrpSpPr/>
              <p:nvPr/>
            </p:nvGrpSpPr>
            <p:grpSpPr>
              <a:xfrm>
                <a:off x="5283289" y="5517802"/>
                <a:ext cx="163430" cy="309474"/>
                <a:chOff x="4614422" y="5517802"/>
                <a:chExt cx="163430" cy="309474"/>
              </a:xfrm>
              <a:grpFill/>
            </p:grpSpPr>
            <p:sp>
              <p:nvSpPr>
                <p:cNvPr id="700" name="Freeform 198"/>
                <p:cNvSpPr>
                  <a:spLocks/>
                </p:cNvSpPr>
                <p:nvPr/>
              </p:nvSpPr>
              <p:spPr bwMode="auto">
                <a:xfrm>
                  <a:off x="4614422" y="5517802"/>
                  <a:ext cx="163430" cy="194030"/>
                </a:xfrm>
                <a:custGeom>
                  <a:avLst/>
                  <a:gdLst/>
                  <a:ahLst/>
                  <a:cxnLst>
                    <a:cxn ang="0">
                      <a:pos x="6" y="338"/>
                    </a:cxn>
                    <a:cxn ang="0">
                      <a:pos x="4" y="372"/>
                    </a:cxn>
                    <a:cxn ang="0">
                      <a:pos x="20" y="420"/>
                    </a:cxn>
                    <a:cxn ang="0">
                      <a:pos x="22" y="452"/>
                    </a:cxn>
                    <a:cxn ang="0">
                      <a:pos x="40" y="494"/>
                    </a:cxn>
                    <a:cxn ang="0">
                      <a:pos x="82" y="508"/>
                    </a:cxn>
                    <a:cxn ang="0">
                      <a:pos x="116" y="546"/>
                    </a:cxn>
                    <a:cxn ang="0">
                      <a:pos x="158" y="554"/>
                    </a:cxn>
                    <a:cxn ang="0">
                      <a:pos x="202" y="558"/>
                    </a:cxn>
                    <a:cxn ang="0">
                      <a:pos x="238" y="542"/>
                    </a:cxn>
                    <a:cxn ang="0">
                      <a:pos x="252" y="524"/>
                    </a:cxn>
                    <a:cxn ang="0">
                      <a:pos x="260" y="472"/>
                    </a:cxn>
                    <a:cxn ang="0">
                      <a:pos x="292" y="448"/>
                    </a:cxn>
                    <a:cxn ang="0">
                      <a:pos x="302" y="400"/>
                    </a:cxn>
                    <a:cxn ang="0">
                      <a:pos x="322" y="374"/>
                    </a:cxn>
                    <a:cxn ang="0">
                      <a:pos x="350" y="344"/>
                    </a:cxn>
                    <a:cxn ang="0">
                      <a:pos x="346" y="310"/>
                    </a:cxn>
                    <a:cxn ang="0">
                      <a:pos x="332" y="278"/>
                    </a:cxn>
                    <a:cxn ang="0">
                      <a:pos x="352" y="252"/>
                    </a:cxn>
                    <a:cxn ang="0">
                      <a:pos x="376" y="214"/>
                    </a:cxn>
                    <a:cxn ang="0">
                      <a:pos x="372" y="178"/>
                    </a:cxn>
                    <a:cxn ang="0">
                      <a:pos x="374" y="138"/>
                    </a:cxn>
                    <a:cxn ang="0">
                      <a:pos x="408" y="128"/>
                    </a:cxn>
                    <a:cxn ang="0">
                      <a:pos x="440" y="136"/>
                    </a:cxn>
                    <a:cxn ang="0">
                      <a:pos x="460" y="96"/>
                    </a:cxn>
                    <a:cxn ang="0">
                      <a:pos x="470" y="66"/>
                    </a:cxn>
                    <a:cxn ang="0">
                      <a:pos x="446" y="62"/>
                    </a:cxn>
                    <a:cxn ang="0">
                      <a:pos x="438" y="32"/>
                    </a:cxn>
                    <a:cxn ang="0">
                      <a:pos x="394" y="4"/>
                    </a:cxn>
                    <a:cxn ang="0">
                      <a:pos x="296" y="0"/>
                    </a:cxn>
                    <a:cxn ang="0">
                      <a:pos x="262" y="196"/>
                    </a:cxn>
                    <a:cxn ang="0">
                      <a:pos x="6" y="320"/>
                    </a:cxn>
                  </a:cxnLst>
                  <a:rect l="0" t="0" r="r" b="b"/>
                  <a:pathLst>
                    <a:path w="470" h="558">
                      <a:moveTo>
                        <a:pt x="6" y="320"/>
                      </a:moveTo>
                      <a:lnTo>
                        <a:pt x="6" y="338"/>
                      </a:lnTo>
                      <a:lnTo>
                        <a:pt x="0" y="360"/>
                      </a:lnTo>
                      <a:lnTo>
                        <a:pt x="4" y="372"/>
                      </a:lnTo>
                      <a:lnTo>
                        <a:pt x="20" y="388"/>
                      </a:lnTo>
                      <a:lnTo>
                        <a:pt x="20" y="420"/>
                      </a:lnTo>
                      <a:lnTo>
                        <a:pt x="28" y="436"/>
                      </a:lnTo>
                      <a:lnTo>
                        <a:pt x="22" y="452"/>
                      </a:lnTo>
                      <a:lnTo>
                        <a:pt x="20" y="474"/>
                      </a:lnTo>
                      <a:lnTo>
                        <a:pt x="40" y="494"/>
                      </a:lnTo>
                      <a:lnTo>
                        <a:pt x="62" y="508"/>
                      </a:lnTo>
                      <a:lnTo>
                        <a:pt x="82" y="508"/>
                      </a:lnTo>
                      <a:lnTo>
                        <a:pt x="98" y="534"/>
                      </a:lnTo>
                      <a:lnTo>
                        <a:pt x="116" y="546"/>
                      </a:lnTo>
                      <a:lnTo>
                        <a:pt x="134" y="554"/>
                      </a:lnTo>
                      <a:lnTo>
                        <a:pt x="158" y="554"/>
                      </a:lnTo>
                      <a:lnTo>
                        <a:pt x="180" y="548"/>
                      </a:lnTo>
                      <a:lnTo>
                        <a:pt x="202" y="558"/>
                      </a:lnTo>
                      <a:lnTo>
                        <a:pt x="228" y="558"/>
                      </a:lnTo>
                      <a:lnTo>
                        <a:pt x="238" y="542"/>
                      </a:lnTo>
                      <a:lnTo>
                        <a:pt x="240" y="526"/>
                      </a:lnTo>
                      <a:lnTo>
                        <a:pt x="252" y="524"/>
                      </a:lnTo>
                      <a:lnTo>
                        <a:pt x="266" y="506"/>
                      </a:lnTo>
                      <a:lnTo>
                        <a:pt x="260" y="472"/>
                      </a:lnTo>
                      <a:lnTo>
                        <a:pt x="276" y="456"/>
                      </a:lnTo>
                      <a:lnTo>
                        <a:pt x="292" y="448"/>
                      </a:lnTo>
                      <a:lnTo>
                        <a:pt x="308" y="428"/>
                      </a:lnTo>
                      <a:lnTo>
                        <a:pt x="302" y="400"/>
                      </a:lnTo>
                      <a:lnTo>
                        <a:pt x="304" y="386"/>
                      </a:lnTo>
                      <a:lnTo>
                        <a:pt x="322" y="374"/>
                      </a:lnTo>
                      <a:lnTo>
                        <a:pt x="342" y="366"/>
                      </a:lnTo>
                      <a:lnTo>
                        <a:pt x="350" y="344"/>
                      </a:lnTo>
                      <a:lnTo>
                        <a:pt x="344" y="328"/>
                      </a:lnTo>
                      <a:lnTo>
                        <a:pt x="346" y="310"/>
                      </a:lnTo>
                      <a:lnTo>
                        <a:pt x="332" y="294"/>
                      </a:lnTo>
                      <a:lnTo>
                        <a:pt x="332" y="278"/>
                      </a:lnTo>
                      <a:lnTo>
                        <a:pt x="338" y="262"/>
                      </a:lnTo>
                      <a:lnTo>
                        <a:pt x="352" y="252"/>
                      </a:lnTo>
                      <a:lnTo>
                        <a:pt x="366" y="226"/>
                      </a:lnTo>
                      <a:lnTo>
                        <a:pt x="376" y="214"/>
                      </a:lnTo>
                      <a:lnTo>
                        <a:pt x="376" y="196"/>
                      </a:lnTo>
                      <a:lnTo>
                        <a:pt x="372" y="178"/>
                      </a:lnTo>
                      <a:lnTo>
                        <a:pt x="368" y="162"/>
                      </a:lnTo>
                      <a:lnTo>
                        <a:pt x="374" y="138"/>
                      </a:lnTo>
                      <a:lnTo>
                        <a:pt x="390" y="116"/>
                      </a:lnTo>
                      <a:lnTo>
                        <a:pt x="408" y="128"/>
                      </a:lnTo>
                      <a:lnTo>
                        <a:pt x="422" y="148"/>
                      </a:lnTo>
                      <a:lnTo>
                        <a:pt x="440" y="136"/>
                      </a:lnTo>
                      <a:lnTo>
                        <a:pt x="454" y="110"/>
                      </a:lnTo>
                      <a:lnTo>
                        <a:pt x="460" y="96"/>
                      </a:lnTo>
                      <a:lnTo>
                        <a:pt x="460" y="78"/>
                      </a:lnTo>
                      <a:lnTo>
                        <a:pt x="470" y="66"/>
                      </a:lnTo>
                      <a:lnTo>
                        <a:pt x="458" y="58"/>
                      </a:lnTo>
                      <a:lnTo>
                        <a:pt x="446" y="62"/>
                      </a:lnTo>
                      <a:lnTo>
                        <a:pt x="440" y="46"/>
                      </a:lnTo>
                      <a:lnTo>
                        <a:pt x="438" y="32"/>
                      </a:lnTo>
                      <a:lnTo>
                        <a:pt x="428" y="10"/>
                      </a:lnTo>
                      <a:lnTo>
                        <a:pt x="394" y="4"/>
                      </a:lnTo>
                      <a:lnTo>
                        <a:pt x="368" y="4"/>
                      </a:lnTo>
                      <a:lnTo>
                        <a:pt x="296" y="0"/>
                      </a:lnTo>
                      <a:lnTo>
                        <a:pt x="276" y="50"/>
                      </a:lnTo>
                      <a:lnTo>
                        <a:pt x="262" y="196"/>
                      </a:lnTo>
                      <a:lnTo>
                        <a:pt x="160" y="320"/>
                      </a:lnTo>
                      <a:lnTo>
                        <a:pt x="6" y="32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01" name="Freeform 201"/>
                <p:cNvSpPr>
                  <a:spLocks/>
                </p:cNvSpPr>
                <p:nvPr/>
              </p:nvSpPr>
              <p:spPr bwMode="auto">
                <a:xfrm>
                  <a:off x="4718739" y="5683319"/>
                  <a:ext cx="22254" cy="17387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20" y="50"/>
                    </a:cxn>
                    <a:cxn ang="0">
                      <a:pos x="26" y="36"/>
                    </a:cxn>
                    <a:cxn ang="0">
                      <a:pos x="44" y="30"/>
                    </a:cxn>
                    <a:cxn ang="0">
                      <a:pos x="58" y="30"/>
                    </a:cxn>
                    <a:cxn ang="0">
                      <a:pos x="64" y="18"/>
                    </a:cxn>
                    <a:cxn ang="0">
                      <a:pos x="52" y="0"/>
                    </a:cxn>
                    <a:cxn ang="0">
                      <a:pos x="34" y="0"/>
                    </a:cxn>
                    <a:cxn ang="0">
                      <a:pos x="20" y="6"/>
                    </a:cxn>
                    <a:cxn ang="0">
                      <a:pos x="6" y="20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64" h="50">
                      <a:moveTo>
                        <a:pt x="0" y="50"/>
                      </a:moveTo>
                      <a:lnTo>
                        <a:pt x="20" y="50"/>
                      </a:lnTo>
                      <a:lnTo>
                        <a:pt x="26" y="36"/>
                      </a:lnTo>
                      <a:lnTo>
                        <a:pt x="44" y="30"/>
                      </a:lnTo>
                      <a:lnTo>
                        <a:pt x="58" y="30"/>
                      </a:lnTo>
                      <a:lnTo>
                        <a:pt x="64" y="18"/>
                      </a:lnTo>
                      <a:lnTo>
                        <a:pt x="52" y="0"/>
                      </a:lnTo>
                      <a:lnTo>
                        <a:pt x="34" y="0"/>
                      </a:lnTo>
                      <a:lnTo>
                        <a:pt x="20" y="6"/>
                      </a:lnTo>
                      <a:lnTo>
                        <a:pt x="6" y="20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02" name="Freeform 202"/>
                <p:cNvSpPr>
                  <a:spLocks/>
                </p:cNvSpPr>
                <p:nvPr/>
              </p:nvSpPr>
              <p:spPr bwMode="auto">
                <a:xfrm>
                  <a:off x="4624158" y="5768859"/>
                  <a:ext cx="42422" cy="58417"/>
                </a:xfrm>
                <a:custGeom>
                  <a:avLst/>
                  <a:gdLst/>
                  <a:ahLst/>
                  <a:cxnLst>
                    <a:cxn ang="0">
                      <a:pos x="118" y="168"/>
                    </a:cxn>
                    <a:cxn ang="0">
                      <a:pos x="122" y="148"/>
                    </a:cxn>
                    <a:cxn ang="0">
                      <a:pos x="102" y="134"/>
                    </a:cxn>
                    <a:cxn ang="0">
                      <a:pos x="110" y="116"/>
                    </a:cxn>
                    <a:cxn ang="0">
                      <a:pos x="108" y="92"/>
                    </a:cxn>
                    <a:cxn ang="0">
                      <a:pos x="96" y="86"/>
                    </a:cxn>
                    <a:cxn ang="0">
                      <a:pos x="100" y="66"/>
                    </a:cxn>
                    <a:cxn ang="0">
                      <a:pos x="78" y="38"/>
                    </a:cxn>
                    <a:cxn ang="0">
                      <a:pos x="74" y="22"/>
                    </a:cxn>
                    <a:cxn ang="0">
                      <a:pos x="54" y="0"/>
                    </a:cxn>
                    <a:cxn ang="0">
                      <a:pos x="32" y="4"/>
                    </a:cxn>
                    <a:cxn ang="0">
                      <a:pos x="16" y="36"/>
                    </a:cxn>
                    <a:cxn ang="0">
                      <a:pos x="36" y="42"/>
                    </a:cxn>
                    <a:cxn ang="0">
                      <a:pos x="52" y="32"/>
                    </a:cxn>
                    <a:cxn ang="0">
                      <a:pos x="70" y="36"/>
                    </a:cxn>
                    <a:cxn ang="0">
                      <a:pos x="52" y="48"/>
                    </a:cxn>
                    <a:cxn ang="0">
                      <a:pos x="30" y="62"/>
                    </a:cxn>
                    <a:cxn ang="0">
                      <a:pos x="14" y="74"/>
                    </a:cxn>
                    <a:cxn ang="0">
                      <a:pos x="0" y="94"/>
                    </a:cxn>
                    <a:cxn ang="0">
                      <a:pos x="0" y="156"/>
                    </a:cxn>
                    <a:cxn ang="0">
                      <a:pos x="44" y="160"/>
                    </a:cxn>
                    <a:cxn ang="0">
                      <a:pos x="70" y="150"/>
                    </a:cxn>
                    <a:cxn ang="0">
                      <a:pos x="96" y="152"/>
                    </a:cxn>
                    <a:cxn ang="0">
                      <a:pos x="118" y="168"/>
                    </a:cxn>
                  </a:cxnLst>
                  <a:rect l="0" t="0" r="r" b="b"/>
                  <a:pathLst>
                    <a:path w="122" h="168">
                      <a:moveTo>
                        <a:pt x="118" y="168"/>
                      </a:moveTo>
                      <a:lnTo>
                        <a:pt x="122" y="148"/>
                      </a:lnTo>
                      <a:lnTo>
                        <a:pt x="102" y="134"/>
                      </a:lnTo>
                      <a:lnTo>
                        <a:pt x="110" y="116"/>
                      </a:lnTo>
                      <a:lnTo>
                        <a:pt x="108" y="92"/>
                      </a:lnTo>
                      <a:lnTo>
                        <a:pt x="96" y="86"/>
                      </a:lnTo>
                      <a:lnTo>
                        <a:pt x="100" y="66"/>
                      </a:lnTo>
                      <a:lnTo>
                        <a:pt x="78" y="38"/>
                      </a:lnTo>
                      <a:lnTo>
                        <a:pt x="74" y="22"/>
                      </a:lnTo>
                      <a:lnTo>
                        <a:pt x="54" y="0"/>
                      </a:lnTo>
                      <a:lnTo>
                        <a:pt x="32" y="4"/>
                      </a:lnTo>
                      <a:lnTo>
                        <a:pt x="16" y="36"/>
                      </a:lnTo>
                      <a:lnTo>
                        <a:pt x="36" y="42"/>
                      </a:lnTo>
                      <a:lnTo>
                        <a:pt x="52" y="32"/>
                      </a:lnTo>
                      <a:lnTo>
                        <a:pt x="70" y="36"/>
                      </a:lnTo>
                      <a:lnTo>
                        <a:pt x="52" y="48"/>
                      </a:lnTo>
                      <a:lnTo>
                        <a:pt x="30" y="62"/>
                      </a:lnTo>
                      <a:lnTo>
                        <a:pt x="14" y="74"/>
                      </a:lnTo>
                      <a:lnTo>
                        <a:pt x="0" y="94"/>
                      </a:lnTo>
                      <a:lnTo>
                        <a:pt x="0" y="156"/>
                      </a:lnTo>
                      <a:lnTo>
                        <a:pt x="44" y="160"/>
                      </a:lnTo>
                      <a:lnTo>
                        <a:pt x="70" y="150"/>
                      </a:lnTo>
                      <a:lnTo>
                        <a:pt x="96" y="152"/>
                      </a:lnTo>
                      <a:lnTo>
                        <a:pt x="118" y="16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699" name="Zamboanga Del Sur"/>
              <p:cNvSpPr>
                <a:spLocks/>
              </p:cNvSpPr>
              <p:nvPr/>
            </p:nvSpPr>
            <p:spPr bwMode="auto">
              <a:xfrm>
                <a:off x="5631013" y="5214588"/>
                <a:ext cx="264965" cy="340769"/>
              </a:xfrm>
              <a:custGeom>
                <a:avLst/>
                <a:gdLst/>
                <a:ahLst/>
                <a:cxnLst>
                  <a:cxn ang="0">
                    <a:pos x="230" y="658"/>
                  </a:cxn>
                  <a:cxn ang="0">
                    <a:pos x="282" y="710"/>
                  </a:cxn>
                  <a:cxn ang="0">
                    <a:pos x="304" y="744"/>
                  </a:cxn>
                  <a:cxn ang="0">
                    <a:pos x="272" y="766"/>
                  </a:cxn>
                  <a:cxn ang="0">
                    <a:pos x="214" y="776"/>
                  </a:cxn>
                  <a:cxn ang="0">
                    <a:pos x="218" y="820"/>
                  </a:cxn>
                  <a:cxn ang="0">
                    <a:pos x="248" y="842"/>
                  </a:cxn>
                  <a:cxn ang="0">
                    <a:pos x="282" y="854"/>
                  </a:cxn>
                  <a:cxn ang="0">
                    <a:pos x="296" y="822"/>
                  </a:cxn>
                  <a:cxn ang="0">
                    <a:pos x="336" y="800"/>
                  </a:cxn>
                  <a:cxn ang="0">
                    <a:pos x="382" y="800"/>
                  </a:cxn>
                  <a:cxn ang="0">
                    <a:pos x="418" y="810"/>
                  </a:cxn>
                  <a:cxn ang="0">
                    <a:pos x="380" y="836"/>
                  </a:cxn>
                  <a:cxn ang="0">
                    <a:pos x="402" y="872"/>
                  </a:cxn>
                  <a:cxn ang="0">
                    <a:pos x="428" y="910"/>
                  </a:cxn>
                  <a:cxn ang="0">
                    <a:pos x="444" y="934"/>
                  </a:cxn>
                  <a:cxn ang="0">
                    <a:pos x="480" y="944"/>
                  </a:cxn>
                  <a:cxn ang="0">
                    <a:pos x="492" y="980"/>
                  </a:cxn>
                  <a:cxn ang="0">
                    <a:pos x="526" y="946"/>
                  </a:cxn>
                  <a:cxn ang="0">
                    <a:pos x="538" y="914"/>
                  </a:cxn>
                  <a:cxn ang="0">
                    <a:pos x="510" y="876"/>
                  </a:cxn>
                  <a:cxn ang="0">
                    <a:pos x="488" y="886"/>
                  </a:cxn>
                  <a:cxn ang="0">
                    <a:pos x="468" y="834"/>
                  </a:cxn>
                  <a:cxn ang="0">
                    <a:pos x="440" y="792"/>
                  </a:cxn>
                  <a:cxn ang="0">
                    <a:pos x="434" y="764"/>
                  </a:cxn>
                  <a:cxn ang="0">
                    <a:pos x="470" y="756"/>
                  </a:cxn>
                  <a:cxn ang="0">
                    <a:pos x="484" y="720"/>
                  </a:cxn>
                  <a:cxn ang="0">
                    <a:pos x="534" y="716"/>
                  </a:cxn>
                  <a:cxn ang="0">
                    <a:pos x="560" y="670"/>
                  </a:cxn>
                  <a:cxn ang="0">
                    <a:pos x="584" y="638"/>
                  </a:cxn>
                  <a:cxn ang="0">
                    <a:pos x="548" y="598"/>
                  </a:cxn>
                  <a:cxn ang="0">
                    <a:pos x="516" y="560"/>
                  </a:cxn>
                  <a:cxn ang="0">
                    <a:pos x="526" y="520"/>
                  </a:cxn>
                  <a:cxn ang="0">
                    <a:pos x="564" y="526"/>
                  </a:cxn>
                  <a:cxn ang="0">
                    <a:pos x="610" y="502"/>
                  </a:cxn>
                  <a:cxn ang="0">
                    <a:pos x="634" y="474"/>
                  </a:cxn>
                  <a:cxn ang="0">
                    <a:pos x="680" y="490"/>
                  </a:cxn>
                  <a:cxn ang="0">
                    <a:pos x="762" y="348"/>
                  </a:cxn>
                  <a:cxn ang="0">
                    <a:pos x="628" y="298"/>
                  </a:cxn>
                  <a:cxn ang="0">
                    <a:pos x="262" y="2"/>
                  </a:cxn>
                  <a:cxn ang="0">
                    <a:pos x="172" y="338"/>
                  </a:cxn>
                  <a:cxn ang="0">
                    <a:pos x="0" y="412"/>
                  </a:cxn>
                  <a:cxn ang="0">
                    <a:pos x="180" y="520"/>
                  </a:cxn>
                  <a:cxn ang="0">
                    <a:pos x="212" y="654"/>
                  </a:cxn>
                </a:cxnLst>
                <a:rect l="0" t="0" r="r" b="b"/>
                <a:pathLst>
                  <a:path w="762" h="980">
                    <a:moveTo>
                      <a:pt x="212" y="654"/>
                    </a:moveTo>
                    <a:lnTo>
                      <a:pt x="230" y="658"/>
                    </a:lnTo>
                    <a:lnTo>
                      <a:pt x="242" y="694"/>
                    </a:lnTo>
                    <a:lnTo>
                      <a:pt x="282" y="710"/>
                    </a:lnTo>
                    <a:lnTo>
                      <a:pt x="306" y="728"/>
                    </a:lnTo>
                    <a:lnTo>
                      <a:pt x="304" y="744"/>
                    </a:lnTo>
                    <a:lnTo>
                      <a:pt x="296" y="766"/>
                    </a:lnTo>
                    <a:lnTo>
                      <a:pt x="272" y="766"/>
                    </a:lnTo>
                    <a:lnTo>
                      <a:pt x="248" y="766"/>
                    </a:lnTo>
                    <a:lnTo>
                      <a:pt x="214" y="776"/>
                    </a:lnTo>
                    <a:lnTo>
                      <a:pt x="200" y="796"/>
                    </a:lnTo>
                    <a:lnTo>
                      <a:pt x="218" y="820"/>
                    </a:lnTo>
                    <a:lnTo>
                      <a:pt x="232" y="826"/>
                    </a:lnTo>
                    <a:lnTo>
                      <a:pt x="248" y="842"/>
                    </a:lnTo>
                    <a:lnTo>
                      <a:pt x="268" y="868"/>
                    </a:lnTo>
                    <a:lnTo>
                      <a:pt x="282" y="854"/>
                    </a:lnTo>
                    <a:lnTo>
                      <a:pt x="282" y="836"/>
                    </a:lnTo>
                    <a:lnTo>
                      <a:pt x="296" y="822"/>
                    </a:lnTo>
                    <a:lnTo>
                      <a:pt x="312" y="806"/>
                    </a:lnTo>
                    <a:lnTo>
                      <a:pt x="336" y="800"/>
                    </a:lnTo>
                    <a:lnTo>
                      <a:pt x="350" y="802"/>
                    </a:lnTo>
                    <a:lnTo>
                      <a:pt x="382" y="800"/>
                    </a:lnTo>
                    <a:lnTo>
                      <a:pt x="406" y="792"/>
                    </a:lnTo>
                    <a:lnTo>
                      <a:pt x="418" y="810"/>
                    </a:lnTo>
                    <a:lnTo>
                      <a:pt x="400" y="824"/>
                    </a:lnTo>
                    <a:lnTo>
                      <a:pt x="380" y="836"/>
                    </a:lnTo>
                    <a:lnTo>
                      <a:pt x="378" y="862"/>
                    </a:lnTo>
                    <a:lnTo>
                      <a:pt x="402" y="872"/>
                    </a:lnTo>
                    <a:lnTo>
                      <a:pt x="418" y="886"/>
                    </a:lnTo>
                    <a:lnTo>
                      <a:pt x="428" y="910"/>
                    </a:lnTo>
                    <a:lnTo>
                      <a:pt x="432" y="926"/>
                    </a:lnTo>
                    <a:lnTo>
                      <a:pt x="444" y="934"/>
                    </a:lnTo>
                    <a:lnTo>
                      <a:pt x="462" y="932"/>
                    </a:lnTo>
                    <a:lnTo>
                      <a:pt x="480" y="944"/>
                    </a:lnTo>
                    <a:lnTo>
                      <a:pt x="486" y="964"/>
                    </a:lnTo>
                    <a:lnTo>
                      <a:pt x="492" y="980"/>
                    </a:lnTo>
                    <a:lnTo>
                      <a:pt x="504" y="970"/>
                    </a:lnTo>
                    <a:lnTo>
                      <a:pt x="526" y="946"/>
                    </a:lnTo>
                    <a:lnTo>
                      <a:pt x="526" y="924"/>
                    </a:lnTo>
                    <a:lnTo>
                      <a:pt x="538" y="914"/>
                    </a:lnTo>
                    <a:lnTo>
                      <a:pt x="530" y="892"/>
                    </a:lnTo>
                    <a:lnTo>
                      <a:pt x="510" y="876"/>
                    </a:lnTo>
                    <a:lnTo>
                      <a:pt x="500" y="900"/>
                    </a:lnTo>
                    <a:lnTo>
                      <a:pt x="488" y="886"/>
                    </a:lnTo>
                    <a:lnTo>
                      <a:pt x="472" y="860"/>
                    </a:lnTo>
                    <a:lnTo>
                      <a:pt x="468" y="834"/>
                    </a:lnTo>
                    <a:lnTo>
                      <a:pt x="478" y="812"/>
                    </a:lnTo>
                    <a:lnTo>
                      <a:pt x="440" y="792"/>
                    </a:lnTo>
                    <a:lnTo>
                      <a:pt x="432" y="778"/>
                    </a:lnTo>
                    <a:lnTo>
                      <a:pt x="434" y="764"/>
                    </a:lnTo>
                    <a:lnTo>
                      <a:pt x="448" y="756"/>
                    </a:lnTo>
                    <a:lnTo>
                      <a:pt x="470" y="756"/>
                    </a:lnTo>
                    <a:lnTo>
                      <a:pt x="476" y="742"/>
                    </a:lnTo>
                    <a:lnTo>
                      <a:pt x="484" y="720"/>
                    </a:lnTo>
                    <a:lnTo>
                      <a:pt x="518" y="720"/>
                    </a:lnTo>
                    <a:lnTo>
                      <a:pt x="534" y="716"/>
                    </a:lnTo>
                    <a:lnTo>
                      <a:pt x="558" y="696"/>
                    </a:lnTo>
                    <a:lnTo>
                      <a:pt x="560" y="670"/>
                    </a:lnTo>
                    <a:lnTo>
                      <a:pt x="568" y="648"/>
                    </a:lnTo>
                    <a:lnTo>
                      <a:pt x="584" y="638"/>
                    </a:lnTo>
                    <a:lnTo>
                      <a:pt x="580" y="620"/>
                    </a:lnTo>
                    <a:lnTo>
                      <a:pt x="548" y="598"/>
                    </a:lnTo>
                    <a:lnTo>
                      <a:pt x="516" y="592"/>
                    </a:lnTo>
                    <a:lnTo>
                      <a:pt x="516" y="560"/>
                    </a:lnTo>
                    <a:lnTo>
                      <a:pt x="526" y="552"/>
                    </a:lnTo>
                    <a:lnTo>
                      <a:pt x="526" y="520"/>
                    </a:lnTo>
                    <a:lnTo>
                      <a:pt x="548" y="526"/>
                    </a:lnTo>
                    <a:lnTo>
                      <a:pt x="564" y="526"/>
                    </a:lnTo>
                    <a:lnTo>
                      <a:pt x="582" y="520"/>
                    </a:lnTo>
                    <a:lnTo>
                      <a:pt x="610" y="502"/>
                    </a:lnTo>
                    <a:lnTo>
                      <a:pt x="616" y="490"/>
                    </a:lnTo>
                    <a:lnTo>
                      <a:pt x="634" y="474"/>
                    </a:lnTo>
                    <a:lnTo>
                      <a:pt x="662" y="480"/>
                    </a:lnTo>
                    <a:lnTo>
                      <a:pt x="680" y="490"/>
                    </a:lnTo>
                    <a:lnTo>
                      <a:pt x="732" y="416"/>
                    </a:lnTo>
                    <a:lnTo>
                      <a:pt x="762" y="348"/>
                    </a:lnTo>
                    <a:lnTo>
                      <a:pt x="660" y="314"/>
                    </a:lnTo>
                    <a:lnTo>
                      <a:pt x="628" y="298"/>
                    </a:lnTo>
                    <a:lnTo>
                      <a:pt x="626" y="0"/>
                    </a:lnTo>
                    <a:lnTo>
                      <a:pt x="262" y="2"/>
                    </a:lnTo>
                    <a:lnTo>
                      <a:pt x="256" y="338"/>
                    </a:lnTo>
                    <a:lnTo>
                      <a:pt x="172" y="338"/>
                    </a:lnTo>
                    <a:lnTo>
                      <a:pt x="46" y="424"/>
                    </a:lnTo>
                    <a:lnTo>
                      <a:pt x="0" y="412"/>
                    </a:lnTo>
                    <a:lnTo>
                      <a:pt x="0" y="518"/>
                    </a:lnTo>
                    <a:lnTo>
                      <a:pt x="180" y="520"/>
                    </a:lnTo>
                    <a:lnTo>
                      <a:pt x="192" y="600"/>
                    </a:lnTo>
                    <a:lnTo>
                      <a:pt x="212" y="654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91" name="Cagayan Valley"/>
            <p:cNvGrpSpPr/>
            <p:nvPr/>
          </p:nvGrpSpPr>
          <p:grpSpPr>
            <a:xfrm>
              <a:off x="4208767" y="811186"/>
              <a:ext cx="608169" cy="1811818"/>
              <a:chOff x="4888275" y="811186"/>
              <a:chExt cx="608169" cy="1811818"/>
            </a:xfrm>
            <a:solidFill>
              <a:srgbClr val="0070C0"/>
            </a:solidFill>
          </p:grpSpPr>
          <p:sp>
            <p:nvSpPr>
              <p:cNvPr id="679" name="Quirino"/>
              <p:cNvSpPr>
                <a:spLocks/>
              </p:cNvSpPr>
              <p:nvPr/>
            </p:nvSpPr>
            <p:spPr bwMode="auto">
              <a:xfrm>
                <a:off x="5058312" y="2301707"/>
                <a:ext cx="272267" cy="276440"/>
              </a:xfrm>
              <a:custGeom>
                <a:avLst/>
                <a:gdLst/>
                <a:ahLst/>
                <a:cxnLst>
                  <a:cxn ang="0">
                    <a:pos x="183" y="795"/>
                  </a:cxn>
                  <a:cxn ang="0">
                    <a:pos x="0" y="639"/>
                  </a:cxn>
                  <a:cxn ang="0">
                    <a:pos x="3" y="525"/>
                  </a:cxn>
                  <a:cxn ang="0">
                    <a:pos x="15" y="471"/>
                  </a:cxn>
                  <a:cxn ang="0">
                    <a:pos x="6" y="411"/>
                  </a:cxn>
                  <a:cxn ang="0">
                    <a:pos x="75" y="351"/>
                  </a:cxn>
                  <a:cxn ang="0">
                    <a:pos x="159" y="288"/>
                  </a:cxn>
                  <a:cxn ang="0">
                    <a:pos x="159" y="234"/>
                  </a:cxn>
                  <a:cxn ang="0">
                    <a:pos x="120" y="195"/>
                  </a:cxn>
                  <a:cxn ang="0">
                    <a:pos x="132" y="153"/>
                  </a:cxn>
                  <a:cxn ang="0">
                    <a:pos x="144" y="111"/>
                  </a:cxn>
                  <a:cxn ang="0">
                    <a:pos x="138" y="72"/>
                  </a:cxn>
                  <a:cxn ang="0">
                    <a:pos x="138" y="33"/>
                  </a:cxn>
                  <a:cxn ang="0">
                    <a:pos x="156" y="0"/>
                  </a:cxn>
                  <a:cxn ang="0">
                    <a:pos x="207" y="6"/>
                  </a:cxn>
                  <a:cxn ang="0">
                    <a:pos x="243" y="3"/>
                  </a:cxn>
                  <a:cxn ang="0">
                    <a:pos x="285" y="21"/>
                  </a:cxn>
                  <a:cxn ang="0">
                    <a:pos x="330" y="60"/>
                  </a:cxn>
                  <a:cxn ang="0">
                    <a:pos x="396" y="141"/>
                  </a:cxn>
                  <a:cxn ang="0">
                    <a:pos x="513" y="264"/>
                  </a:cxn>
                  <a:cxn ang="0">
                    <a:pos x="597" y="216"/>
                  </a:cxn>
                  <a:cxn ang="0">
                    <a:pos x="738" y="168"/>
                  </a:cxn>
                  <a:cxn ang="0">
                    <a:pos x="783" y="138"/>
                  </a:cxn>
                  <a:cxn ang="0">
                    <a:pos x="735" y="213"/>
                  </a:cxn>
                  <a:cxn ang="0">
                    <a:pos x="687" y="291"/>
                  </a:cxn>
                  <a:cxn ang="0">
                    <a:pos x="621" y="411"/>
                  </a:cxn>
                  <a:cxn ang="0">
                    <a:pos x="183" y="795"/>
                  </a:cxn>
                </a:cxnLst>
                <a:rect l="0" t="0" r="r" b="b"/>
                <a:pathLst>
                  <a:path w="783" h="795">
                    <a:moveTo>
                      <a:pt x="183" y="795"/>
                    </a:moveTo>
                    <a:lnTo>
                      <a:pt x="0" y="639"/>
                    </a:lnTo>
                    <a:lnTo>
                      <a:pt x="3" y="525"/>
                    </a:lnTo>
                    <a:lnTo>
                      <a:pt x="15" y="471"/>
                    </a:lnTo>
                    <a:lnTo>
                      <a:pt x="6" y="411"/>
                    </a:lnTo>
                    <a:lnTo>
                      <a:pt x="75" y="351"/>
                    </a:lnTo>
                    <a:lnTo>
                      <a:pt x="159" y="288"/>
                    </a:lnTo>
                    <a:lnTo>
                      <a:pt x="159" y="234"/>
                    </a:lnTo>
                    <a:lnTo>
                      <a:pt x="120" y="195"/>
                    </a:lnTo>
                    <a:lnTo>
                      <a:pt x="132" y="153"/>
                    </a:lnTo>
                    <a:lnTo>
                      <a:pt x="144" y="111"/>
                    </a:lnTo>
                    <a:lnTo>
                      <a:pt x="138" y="72"/>
                    </a:lnTo>
                    <a:lnTo>
                      <a:pt x="138" y="33"/>
                    </a:lnTo>
                    <a:lnTo>
                      <a:pt x="156" y="0"/>
                    </a:lnTo>
                    <a:lnTo>
                      <a:pt x="207" y="6"/>
                    </a:lnTo>
                    <a:lnTo>
                      <a:pt x="243" y="3"/>
                    </a:lnTo>
                    <a:lnTo>
                      <a:pt x="285" y="21"/>
                    </a:lnTo>
                    <a:lnTo>
                      <a:pt x="330" y="60"/>
                    </a:lnTo>
                    <a:lnTo>
                      <a:pt x="396" y="141"/>
                    </a:lnTo>
                    <a:lnTo>
                      <a:pt x="513" y="264"/>
                    </a:lnTo>
                    <a:lnTo>
                      <a:pt x="597" y="216"/>
                    </a:lnTo>
                    <a:lnTo>
                      <a:pt x="738" y="168"/>
                    </a:lnTo>
                    <a:lnTo>
                      <a:pt x="783" y="138"/>
                    </a:lnTo>
                    <a:lnTo>
                      <a:pt x="735" y="213"/>
                    </a:lnTo>
                    <a:lnTo>
                      <a:pt x="687" y="291"/>
                    </a:lnTo>
                    <a:lnTo>
                      <a:pt x="621" y="411"/>
                    </a:lnTo>
                    <a:lnTo>
                      <a:pt x="183" y="795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680" name="Nueva Vizcaya"/>
              <p:cNvSpPr>
                <a:spLocks/>
              </p:cNvSpPr>
              <p:nvPr/>
            </p:nvSpPr>
            <p:spPr bwMode="auto">
              <a:xfrm>
                <a:off x="4888275" y="2265196"/>
                <a:ext cx="232627" cy="357808"/>
              </a:xfrm>
              <a:custGeom>
                <a:avLst/>
                <a:gdLst/>
                <a:ahLst/>
                <a:cxnLst>
                  <a:cxn ang="0">
                    <a:pos x="669" y="897"/>
                  </a:cxn>
                  <a:cxn ang="0">
                    <a:pos x="594" y="966"/>
                  </a:cxn>
                  <a:cxn ang="0">
                    <a:pos x="525" y="1029"/>
                  </a:cxn>
                  <a:cxn ang="0">
                    <a:pos x="435" y="849"/>
                  </a:cxn>
                  <a:cxn ang="0">
                    <a:pos x="435" y="750"/>
                  </a:cxn>
                  <a:cxn ang="0">
                    <a:pos x="384" y="687"/>
                  </a:cxn>
                  <a:cxn ang="0">
                    <a:pos x="306" y="666"/>
                  </a:cxn>
                  <a:cxn ang="0">
                    <a:pos x="255" y="642"/>
                  </a:cxn>
                  <a:cxn ang="0">
                    <a:pos x="177" y="648"/>
                  </a:cxn>
                  <a:cxn ang="0">
                    <a:pos x="129" y="690"/>
                  </a:cxn>
                  <a:cxn ang="0">
                    <a:pos x="102" y="633"/>
                  </a:cxn>
                  <a:cxn ang="0">
                    <a:pos x="99" y="603"/>
                  </a:cxn>
                  <a:cxn ang="0">
                    <a:pos x="72" y="588"/>
                  </a:cxn>
                  <a:cxn ang="0">
                    <a:pos x="24" y="576"/>
                  </a:cxn>
                  <a:cxn ang="0">
                    <a:pos x="0" y="561"/>
                  </a:cxn>
                  <a:cxn ang="0">
                    <a:pos x="21" y="495"/>
                  </a:cxn>
                  <a:cxn ang="0">
                    <a:pos x="30" y="462"/>
                  </a:cxn>
                  <a:cxn ang="0">
                    <a:pos x="75" y="441"/>
                  </a:cxn>
                  <a:cxn ang="0">
                    <a:pos x="102" y="402"/>
                  </a:cxn>
                  <a:cxn ang="0">
                    <a:pos x="108" y="366"/>
                  </a:cxn>
                  <a:cxn ang="0">
                    <a:pos x="138" y="339"/>
                  </a:cxn>
                  <a:cxn ang="0">
                    <a:pos x="141" y="285"/>
                  </a:cxn>
                  <a:cxn ang="0">
                    <a:pos x="138" y="246"/>
                  </a:cxn>
                  <a:cxn ang="0">
                    <a:pos x="141" y="204"/>
                  </a:cxn>
                  <a:cxn ang="0">
                    <a:pos x="147" y="165"/>
                  </a:cxn>
                  <a:cxn ang="0">
                    <a:pos x="201" y="147"/>
                  </a:cxn>
                  <a:cxn ang="0">
                    <a:pos x="276" y="132"/>
                  </a:cxn>
                  <a:cxn ang="0">
                    <a:pos x="318" y="132"/>
                  </a:cxn>
                  <a:cxn ang="0">
                    <a:pos x="396" y="120"/>
                  </a:cxn>
                  <a:cxn ang="0">
                    <a:pos x="426" y="114"/>
                  </a:cxn>
                  <a:cxn ang="0">
                    <a:pos x="483" y="96"/>
                  </a:cxn>
                  <a:cxn ang="0">
                    <a:pos x="540" y="75"/>
                  </a:cxn>
                  <a:cxn ang="0">
                    <a:pos x="570" y="30"/>
                  </a:cxn>
                  <a:cxn ang="0">
                    <a:pos x="591" y="0"/>
                  </a:cxn>
                  <a:cxn ang="0">
                    <a:pos x="648" y="105"/>
                  </a:cxn>
                  <a:cxn ang="0">
                    <a:pos x="624" y="135"/>
                  </a:cxn>
                  <a:cxn ang="0">
                    <a:pos x="624" y="183"/>
                  </a:cxn>
                  <a:cxn ang="0">
                    <a:pos x="633" y="219"/>
                  </a:cxn>
                  <a:cxn ang="0">
                    <a:pos x="606" y="300"/>
                  </a:cxn>
                  <a:cxn ang="0">
                    <a:pos x="651" y="339"/>
                  </a:cxn>
                  <a:cxn ang="0">
                    <a:pos x="645" y="393"/>
                  </a:cxn>
                  <a:cxn ang="0">
                    <a:pos x="555" y="462"/>
                  </a:cxn>
                  <a:cxn ang="0">
                    <a:pos x="498" y="513"/>
                  </a:cxn>
                  <a:cxn ang="0">
                    <a:pos x="507" y="582"/>
                  </a:cxn>
                  <a:cxn ang="0">
                    <a:pos x="495" y="627"/>
                  </a:cxn>
                  <a:cxn ang="0">
                    <a:pos x="486" y="741"/>
                  </a:cxn>
                  <a:cxn ang="0">
                    <a:pos x="669" y="897"/>
                  </a:cxn>
                </a:cxnLst>
                <a:rect l="0" t="0" r="r" b="b"/>
                <a:pathLst>
                  <a:path w="669" h="1029">
                    <a:moveTo>
                      <a:pt x="669" y="897"/>
                    </a:moveTo>
                    <a:lnTo>
                      <a:pt x="594" y="966"/>
                    </a:lnTo>
                    <a:lnTo>
                      <a:pt x="525" y="1029"/>
                    </a:lnTo>
                    <a:lnTo>
                      <a:pt x="435" y="849"/>
                    </a:lnTo>
                    <a:lnTo>
                      <a:pt x="435" y="750"/>
                    </a:lnTo>
                    <a:lnTo>
                      <a:pt x="384" y="687"/>
                    </a:lnTo>
                    <a:lnTo>
                      <a:pt x="306" y="666"/>
                    </a:lnTo>
                    <a:lnTo>
                      <a:pt x="255" y="642"/>
                    </a:lnTo>
                    <a:lnTo>
                      <a:pt x="177" y="648"/>
                    </a:lnTo>
                    <a:lnTo>
                      <a:pt x="129" y="690"/>
                    </a:lnTo>
                    <a:lnTo>
                      <a:pt x="102" y="633"/>
                    </a:lnTo>
                    <a:lnTo>
                      <a:pt x="99" y="603"/>
                    </a:lnTo>
                    <a:lnTo>
                      <a:pt x="72" y="588"/>
                    </a:lnTo>
                    <a:lnTo>
                      <a:pt x="24" y="576"/>
                    </a:lnTo>
                    <a:lnTo>
                      <a:pt x="0" y="561"/>
                    </a:lnTo>
                    <a:lnTo>
                      <a:pt x="21" y="495"/>
                    </a:lnTo>
                    <a:lnTo>
                      <a:pt x="30" y="462"/>
                    </a:lnTo>
                    <a:lnTo>
                      <a:pt x="75" y="441"/>
                    </a:lnTo>
                    <a:lnTo>
                      <a:pt x="102" y="402"/>
                    </a:lnTo>
                    <a:lnTo>
                      <a:pt x="108" y="366"/>
                    </a:lnTo>
                    <a:lnTo>
                      <a:pt x="138" y="339"/>
                    </a:lnTo>
                    <a:lnTo>
                      <a:pt x="141" y="285"/>
                    </a:lnTo>
                    <a:lnTo>
                      <a:pt x="138" y="246"/>
                    </a:lnTo>
                    <a:lnTo>
                      <a:pt x="141" y="204"/>
                    </a:lnTo>
                    <a:lnTo>
                      <a:pt x="147" y="165"/>
                    </a:lnTo>
                    <a:lnTo>
                      <a:pt x="201" y="147"/>
                    </a:lnTo>
                    <a:lnTo>
                      <a:pt x="276" y="132"/>
                    </a:lnTo>
                    <a:lnTo>
                      <a:pt x="318" y="132"/>
                    </a:lnTo>
                    <a:lnTo>
                      <a:pt x="396" y="120"/>
                    </a:lnTo>
                    <a:lnTo>
                      <a:pt x="426" y="114"/>
                    </a:lnTo>
                    <a:lnTo>
                      <a:pt x="483" y="96"/>
                    </a:lnTo>
                    <a:lnTo>
                      <a:pt x="540" y="75"/>
                    </a:lnTo>
                    <a:lnTo>
                      <a:pt x="570" y="30"/>
                    </a:lnTo>
                    <a:lnTo>
                      <a:pt x="591" y="0"/>
                    </a:lnTo>
                    <a:lnTo>
                      <a:pt x="648" y="105"/>
                    </a:lnTo>
                    <a:lnTo>
                      <a:pt x="624" y="135"/>
                    </a:lnTo>
                    <a:lnTo>
                      <a:pt x="624" y="183"/>
                    </a:lnTo>
                    <a:lnTo>
                      <a:pt x="633" y="219"/>
                    </a:lnTo>
                    <a:lnTo>
                      <a:pt x="606" y="300"/>
                    </a:lnTo>
                    <a:lnTo>
                      <a:pt x="651" y="339"/>
                    </a:lnTo>
                    <a:lnTo>
                      <a:pt x="645" y="393"/>
                    </a:lnTo>
                    <a:lnTo>
                      <a:pt x="555" y="462"/>
                    </a:lnTo>
                    <a:lnTo>
                      <a:pt x="498" y="513"/>
                    </a:lnTo>
                    <a:lnTo>
                      <a:pt x="507" y="582"/>
                    </a:lnTo>
                    <a:lnTo>
                      <a:pt x="495" y="627"/>
                    </a:lnTo>
                    <a:lnTo>
                      <a:pt x="486" y="741"/>
                    </a:lnTo>
                    <a:lnTo>
                      <a:pt x="669" y="897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681" name="Isabela"/>
              <p:cNvSpPr>
                <a:spLocks/>
              </p:cNvSpPr>
              <p:nvPr/>
            </p:nvSpPr>
            <p:spPr bwMode="auto">
              <a:xfrm>
                <a:off x="5092737" y="1974152"/>
                <a:ext cx="403707" cy="419355"/>
              </a:xfrm>
              <a:custGeom>
                <a:avLst/>
                <a:gdLst/>
                <a:ahLst/>
                <a:cxnLst>
                  <a:cxn ang="0">
                    <a:pos x="933" y="1023"/>
                  </a:cxn>
                  <a:cxn ang="0">
                    <a:pos x="972" y="969"/>
                  </a:cxn>
                  <a:cxn ang="0">
                    <a:pos x="1005" y="858"/>
                  </a:cxn>
                  <a:cxn ang="0">
                    <a:pos x="1056" y="795"/>
                  </a:cxn>
                  <a:cxn ang="0">
                    <a:pos x="1077" y="729"/>
                  </a:cxn>
                  <a:cxn ang="0">
                    <a:pos x="1089" y="615"/>
                  </a:cxn>
                  <a:cxn ang="0">
                    <a:pos x="1104" y="561"/>
                  </a:cxn>
                  <a:cxn ang="0">
                    <a:pos x="1155" y="552"/>
                  </a:cxn>
                  <a:cxn ang="0">
                    <a:pos x="1161" y="453"/>
                  </a:cxn>
                  <a:cxn ang="0">
                    <a:pos x="1119" y="480"/>
                  </a:cxn>
                  <a:cxn ang="0">
                    <a:pos x="1053" y="468"/>
                  </a:cxn>
                  <a:cxn ang="0">
                    <a:pos x="1059" y="417"/>
                  </a:cxn>
                  <a:cxn ang="0">
                    <a:pos x="1056" y="354"/>
                  </a:cxn>
                  <a:cxn ang="0">
                    <a:pos x="1071" y="309"/>
                  </a:cxn>
                  <a:cxn ang="0">
                    <a:pos x="1023" y="300"/>
                  </a:cxn>
                  <a:cxn ang="0">
                    <a:pos x="1032" y="252"/>
                  </a:cxn>
                  <a:cxn ang="0">
                    <a:pos x="963" y="252"/>
                  </a:cxn>
                  <a:cxn ang="0">
                    <a:pos x="894" y="237"/>
                  </a:cxn>
                  <a:cxn ang="0">
                    <a:pos x="885" y="177"/>
                  </a:cxn>
                  <a:cxn ang="0">
                    <a:pos x="855" y="138"/>
                  </a:cxn>
                  <a:cxn ang="0">
                    <a:pos x="843" y="87"/>
                  </a:cxn>
                  <a:cxn ang="0">
                    <a:pos x="843" y="24"/>
                  </a:cxn>
                  <a:cxn ang="0">
                    <a:pos x="483" y="0"/>
                  </a:cxn>
                  <a:cxn ang="0">
                    <a:pos x="405" y="24"/>
                  </a:cxn>
                  <a:cxn ang="0">
                    <a:pos x="300" y="30"/>
                  </a:cxn>
                  <a:cxn ang="0">
                    <a:pos x="291" y="81"/>
                  </a:cxn>
                  <a:cxn ang="0">
                    <a:pos x="282" y="174"/>
                  </a:cxn>
                  <a:cxn ang="0">
                    <a:pos x="237" y="246"/>
                  </a:cxn>
                  <a:cxn ang="0">
                    <a:pos x="213" y="321"/>
                  </a:cxn>
                  <a:cxn ang="0">
                    <a:pos x="210" y="405"/>
                  </a:cxn>
                  <a:cxn ang="0">
                    <a:pos x="216" y="567"/>
                  </a:cxn>
                  <a:cxn ang="0">
                    <a:pos x="228" y="654"/>
                  </a:cxn>
                  <a:cxn ang="0">
                    <a:pos x="174" y="738"/>
                  </a:cxn>
                  <a:cxn ang="0">
                    <a:pos x="111" y="753"/>
                  </a:cxn>
                  <a:cxn ang="0">
                    <a:pos x="15" y="804"/>
                  </a:cxn>
                  <a:cxn ang="0">
                    <a:pos x="60" y="942"/>
                  </a:cxn>
                  <a:cxn ang="0">
                    <a:pos x="147" y="948"/>
                  </a:cxn>
                  <a:cxn ang="0">
                    <a:pos x="228" y="1002"/>
                  </a:cxn>
                  <a:cxn ang="0">
                    <a:pos x="411" y="1206"/>
                  </a:cxn>
                  <a:cxn ang="0">
                    <a:pos x="633" y="1110"/>
                  </a:cxn>
                  <a:cxn ang="0">
                    <a:pos x="774" y="1077"/>
                  </a:cxn>
                </a:cxnLst>
                <a:rect l="0" t="0" r="r" b="b"/>
                <a:pathLst>
                  <a:path w="1161" h="1206">
                    <a:moveTo>
                      <a:pt x="903" y="1083"/>
                    </a:moveTo>
                    <a:lnTo>
                      <a:pt x="933" y="1023"/>
                    </a:lnTo>
                    <a:lnTo>
                      <a:pt x="942" y="999"/>
                    </a:lnTo>
                    <a:lnTo>
                      <a:pt x="972" y="969"/>
                    </a:lnTo>
                    <a:lnTo>
                      <a:pt x="984" y="918"/>
                    </a:lnTo>
                    <a:lnTo>
                      <a:pt x="1005" y="858"/>
                    </a:lnTo>
                    <a:lnTo>
                      <a:pt x="1038" y="822"/>
                    </a:lnTo>
                    <a:lnTo>
                      <a:pt x="1056" y="795"/>
                    </a:lnTo>
                    <a:lnTo>
                      <a:pt x="1047" y="762"/>
                    </a:lnTo>
                    <a:lnTo>
                      <a:pt x="1077" y="729"/>
                    </a:lnTo>
                    <a:lnTo>
                      <a:pt x="1086" y="675"/>
                    </a:lnTo>
                    <a:lnTo>
                      <a:pt x="1089" y="615"/>
                    </a:lnTo>
                    <a:lnTo>
                      <a:pt x="1104" y="600"/>
                    </a:lnTo>
                    <a:lnTo>
                      <a:pt x="1104" y="561"/>
                    </a:lnTo>
                    <a:lnTo>
                      <a:pt x="1128" y="552"/>
                    </a:lnTo>
                    <a:lnTo>
                      <a:pt x="1155" y="552"/>
                    </a:lnTo>
                    <a:lnTo>
                      <a:pt x="1149" y="492"/>
                    </a:lnTo>
                    <a:lnTo>
                      <a:pt x="1161" y="453"/>
                    </a:lnTo>
                    <a:lnTo>
                      <a:pt x="1131" y="450"/>
                    </a:lnTo>
                    <a:lnTo>
                      <a:pt x="1119" y="480"/>
                    </a:lnTo>
                    <a:lnTo>
                      <a:pt x="1095" y="480"/>
                    </a:lnTo>
                    <a:lnTo>
                      <a:pt x="1053" y="468"/>
                    </a:lnTo>
                    <a:lnTo>
                      <a:pt x="1038" y="438"/>
                    </a:lnTo>
                    <a:lnTo>
                      <a:pt x="1059" y="417"/>
                    </a:lnTo>
                    <a:lnTo>
                      <a:pt x="1065" y="384"/>
                    </a:lnTo>
                    <a:lnTo>
                      <a:pt x="1056" y="354"/>
                    </a:lnTo>
                    <a:lnTo>
                      <a:pt x="1056" y="333"/>
                    </a:lnTo>
                    <a:lnTo>
                      <a:pt x="1071" y="309"/>
                    </a:lnTo>
                    <a:lnTo>
                      <a:pt x="1047" y="294"/>
                    </a:lnTo>
                    <a:lnTo>
                      <a:pt x="1023" y="300"/>
                    </a:lnTo>
                    <a:lnTo>
                      <a:pt x="1017" y="282"/>
                    </a:lnTo>
                    <a:lnTo>
                      <a:pt x="1032" y="252"/>
                    </a:lnTo>
                    <a:lnTo>
                      <a:pt x="1005" y="249"/>
                    </a:lnTo>
                    <a:lnTo>
                      <a:pt x="963" y="252"/>
                    </a:lnTo>
                    <a:lnTo>
                      <a:pt x="942" y="264"/>
                    </a:lnTo>
                    <a:lnTo>
                      <a:pt x="894" y="237"/>
                    </a:lnTo>
                    <a:lnTo>
                      <a:pt x="879" y="207"/>
                    </a:lnTo>
                    <a:lnTo>
                      <a:pt x="885" y="177"/>
                    </a:lnTo>
                    <a:lnTo>
                      <a:pt x="864" y="156"/>
                    </a:lnTo>
                    <a:lnTo>
                      <a:pt x="855" y="138"/>
                    </a:lnTo>
                    <a:lnTo>
                      <a:pt x="864" y="108"/>
                    </a:lnTo>
                    <a:lnTo>
                      <a:pt x="843" y="87"/>
                    </a:lnTo>
                    <a:lnTo>
                      <a:pt x="834" y="54"/>
                    </a:lnTo>
                    <a:lnTo>
                      <a:pt x="843" y="24"/>
                    </a:lnTo>
                    <a:lnTo>
                      <a:pt x="807" y="0"/>
                    </a:lnTo>
                    <a:lnTo>
                      <a:pt x="483" y="0"/>
                    </a:lnTo>
                    <a:lnTo>
                      <a:pt x="444" y="3"/>
                    </a:lnTo>
                    <a:lnTo>
                      <a:pt x="405" y="24"/>
                    </a:lnTo>
                    <a:lnTo>
                      <a:pt x="321" y="21"/>
                    </a:lnTo>
                    <a:lnTo>
                      <a:pt x="300" y="30"/>
                    </a:lnTo>
                    <a:lnTo>
                      <a:pt x="306" y="63"/>
                    </a:lnTo>
                    <a:lnTo>
                      <a:pt x="291" y="81"/>
                    </a:lnTo>
                    <a:lnTo>
                      <a:pt x="282" y="138"/>
                    </a:lnTo>
                    <a:lnTo>
                      <a:pt x="282" y="174"/>
                    </a:lnTo>
                    <a:lnTo>
                      <a:pt x="261" y="195"/>
                    </a:lnTo>
                    <a:lnTo>
                      <a:pt x="237" y="246"/>
                    </a:lnTo>
                    <a:lnTo>
                      <a:pt x="216" y="279"/>
                    </a:lnTo>
                    <a:lnTo>
                      <a:pt x="213" y="321"/>
                    </a:lnTo>
                    <a:lnTo>
                      <a:pt x="219" y="363"/>
                    </a:lnTo>
                    <a:lnTo>
                      <a:pt x="210" y="405"/>
                    </a:lnTo>
                    <a:lnTo>
                      <a:pt x="210" y="510"/>
                    </a:lnTo>
                    <a:lnTo>
                      <a:pt x="216" y="567"/>
                    </a:lnTo>
                    <a:lnTo>
                      <a:pt x="237" y="606"/>
                    </a:lnTo>
                    <a:lnTo>
                      <a:pt x="228" y="654"/>
                    </a:lnTo>
                    <a:lnTo>
                      <a:pt x="192" y="708"/>
                    </a:lnTo>
                    <a:lnTo>
                      <a:pt x="174" y="738"/>
                    </a:lnTo>
                    <a:lnTo>
                      <a:pt x="162" y="762"/>
                    </a:lnTo>
                    <a:lnTo>
                      <a:pt x="111" y="753"/>
                    </a:lnTo>
                    <a:lnTo>
                      <a:pt x="72" y="774"/>
                    </a:lnTo>
                    <a:lnTo>
                      <a:pt x="15" y="804"/>
                    </a:lnTo>
                    <a:lnTo>
                      <a:pt x="0" y="834"/>
                    </a:lnTo>
                    <a:lnTo>
                      <a:pt x="60" y="942"/>
                    </a:lnTo>
                    <a:lnTo>
                      <a:pt x="105" y="951"/>
                    </a:lnTo>
                    <a:lnTo>
                      <a:pt x="147" y="948"/>
                    </a:lnTo>
                    <a:lnTo>
                      <a:pt x="186" y="963"/>
                    </a:lnTo>
                    <a:lnTo>
                      <a:pt x="228" y="1002"/>
                    </a:lnTo>
                    <a:lnTo>
                      <a:pt x="291" y="1077"/>
                    </a:lnTo>
                    <a:lnTo>
                      <a:pt x="411" y="1206"/>
                    </a:lnTo>
                    <a:lnTo>
                      <a:pt x="495" y="1161"/>
                    </a:lnTo>
                    <a:lnTo>
                      <a:pt x="633" y="1110"/>
                    </a:lnTo>
                    <a:lnTo>
                      <a:pt x="687" y="1080"/>
                    </a:lnTo>
                    <a:lnTo>
                      <a:pt x="774" y="1077"/>
                    </a:lnTo>
                    <a:lnTo>
                      <a:pt x="903" y="1083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682" name="Cagayan"/>
              <p:cNvGrpSpPr/>
              <p:nvPr/>
            </p:nvGrpSpPr>
            <p:grpSpPr>
              <a:xfrm>
                <a:off x="4961297" y="1267925"/>
                <a:ext cx="473600" cy="716657"/>
                <a:chOff x="4292430" y="1267925"/>
                <a:chExt cx="473600" cy="716657"/>
              </a:xfrm>
              <a:grpFill/>
            </p:grpSpPr>
            <p:sp>
              <p:nvSpPr>
                <p:cNvPr id="689" name="Freeform 5"/>
                <p:cNvSpPr>
                  <a:spLocks/>
                </p:cNvSpPr>
                <p:nvPr/>
              </p:nvSpPr>
              <p:spPr bwMode="auto">
                <a:xfrm>
                  <a:off x="4690921" y="1615301"/>
                  <a:ext cx="15648" cy="28166"/>
                </a:xfrm>
                <a:custGeom>
                  <a:avLst/>
                  <a:gdLst/>
                  <a:ahLst/>
                  <a:cxnLst>
                    <a:cxn ang="0">
                      <a:pos x="0" y="81"/>
                    </a:cxn>
                    <a:cxn ang="0">
                      <a:pos x="0" y="36"/>
                    </a:cxn>
                    <a:cxn ang="0">
                      <a:pos x="9" y="9"/>
                    </a:cxn>
                    <a:cxn ang="0">
                      <a:pos x="36" y="0"/>
                    </a:cxn>
                    <a:cxn ang="0">
                      <a:pos x="45" y="30"/>
                    </a:cxn>
                    <a:cxn ang="0">
                      <a:pos x="18" y="69"/>
                    </a:cxn>
                    <a:cxn ang="0">
                      <a:pos x="0" y="81"/>
                    </a:cxn>
                  </a:cxnLst>
                  <a:rect l="0" t="0" r="r" b="b"/>
                  <a:pathLst>
                    <a:path w="45" h="81">
                      <a:moveTo>
                        <a:pt x="0" y="81"/>
                      </a:moveTo>
                      <a:lnTo>
                        <a:pt x="0" y="36"/>
                      </a:lnTo>
                      <a:lnTo>
                        <a:pt x="9" y="9"/>
                      </a:lnTo>
                      <a:lnTo>
                        <a:pt x="36" y="0"/>
                      </a:lnTo>
                      <a:lnTo>
                        <a:pt x="45" y="30"/>
                      </a:lnTo>
                      <a:lnTo>
                        <a:pt x="18" y="69"/>
                      </a:lnTo>
                      <a:lnTo>
                        <a:pt x="0" y="81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90" name="Freeform 4"/>
                <p:cNvSpPr>
                  <a:spLocks/>
                </p:cNvSpPr>
                <p:nvPr/>
              </p:nvSpPr>
              <p:spPr bwMode="auto">
                <a:xfrm>
                  <a:off x="4292430" y="1596523"/>
                  <a:ext cx="473600" cy="388059"/>
                </a:xfrm>
                <a:custGeom>
                  <a:avLst/>
                  <a:gdLst/>
                  <a:ahLst/>
                  <a:cxnLst>
                    <a:cxn ang="0">
                      <a:pos x="867" y="1089"/>
                    </a:cxn>
                    <a:cxn ang="0">
                      <a:pos x="783" y="1110"/>
                    </a:cxn>
                    <a:cxn ang="0">
                      <a:pos x="708" y="1110"/>
                    </a:cxn>
                    <a:cxn ang="0">
                      <a:pos x="585" y="1053"/>
                    </a:cxn>
                    <a:cxn ang="0">
                      <a:pos x="468" y="954"/>
                    </a:cxn>
                    <a:cxn ang="0">
                      <a:pos x="372" y="864"/>
                    </a:cxn>
                    <a:cxn ang="0">
                      <a:pos x="411" y="723"/>
                    </a:cxn>
                    <a:cxn ang="0">
                      <a:pos x="525" y="459"/>
                    </a:cxn>
                    <a:cxn ang="0">
                      <a:pos x="153" y="162"/>
                    </a:cxn>
                    <a:cxn ang="0">
                      <a:pos x="69" y="150"/>
                    </a:cxn>
                    <a:cxn ang="0">
                      <a:pos x="0" y="183"/>
                    </a:cxn>
                    <a:cxn ang="0">
                      <a:pos x="72" y="21"/>
                    </a:cxn>
                    <a:cxn ang="0">
                      <a:pos x="171" y="0"/>
                    </a:cxn>
                    <a:cxn ang="0">
                      <a:pos x="348" y="114"/>
                    </a:cxn>
                    <a:cxn ang="0">
                      <a:pos x="462" y="219"/>
                    </a:cxn>
                    <a:cxn ang="0">
                      <a:pos x="609" y="264"/>
                    </a:cxn>
                    <a:cxn ang="0">
                      <a:pos x="696" y="294"/>
                    </a:cxn>
                    <a:cxn ang="0">
                      <a:pos x="903" y="408"/>
                    </a:cxn>
                    <a:cxn ang="0">
                      <a:pos x="1029" y="381"/>
                    </a:cxn>
                    <a:cxn ang="0">
                      <a:pos x="1140" y="258"/>
                    </a:cxn>
                    <a:cxn ang="0">
                      <a:pos x="1188" y="171"/>
                    </a:cxn>
                    <a:cxn ang="0">
                      <a:pos x="1206" y="117"/>
                    </a:cxn>
                    <a:cxn ang="0">
                      <a:pos x="1269" y="123"/>
                    </a:cxn>
                    <a:cxn ang="0">
                      <a:pos x="1266" y="207"/>
                    </a:cxn>
                    <a:cxn ang="0">
                      <a:pos x="1362" y="354"/>
                    </a:cxn>
                    <a:cxn ang="0">
                      <a:pos x="1254" y="501"/>
                    </a:cxn>
                    <a:cxn ang="0">
                      <a:pos x="1224" y="615"/>
                    </a:cxn>
                    <a:cxn ang="0">
                      <a:pos x="1227" y="705"/>
                    </a:cxn>
                    <a:cxn ang="0">
                      <a:pos x="1170" y="843"/>
                    </a:cxn>
                    <a:cxn ang="0">
                      <a:pos x="1170" y="933"/>
                    </a:cxn>
                    <a:cxn ang="0">
                      <a:pos x="1191" y="990"/>
                    </a:cxn>
                    <a:cxn ang="0">
                      <a:pos x="1194" y="1086"/>
                    </a:cxn>
                  </a:cxnLst>
                  <a:rect l="0" t="0" r="r" b="b"/>
                  <a:pathLst>
                    <a:path w="1362" h="1116">
                      <a:moveTo>
                        <a:pt x="1194" y="1086"/>
                      </a:moveTo>
                      <a:lnTo>
                        <a:pt x="867" y="1089"/>
                      </a:lnTo>
                      <a:lnTo>
                        <a:pt x="822" y="1092"/>
                      </a:lnTo>
                      <a:lnTo>
                        <a:pt x="783" y="1110"/>
                      </a:lnTo>
                      <a:lnTo>
                        <a:pt x="735" y="1110"/>
                      </a:lnTo>
                      <a:lnTo>
                        <a:pt x="708" y="1110"/>
                      </a:lnTo>
                      <a:lnTo>
                        <a:pt x="675" y="1116"/>
                      </a:lnTo>
                      <a:lnTo>
                        <a:pt x="585" y="1053"/>
                      </a:lnTo>
                      <a:lnTo>
                        <a:pt x="504" y="1005"/>
                      </a:lnTo>
                      <a:lnTo>
                        <a:pt x="468" y="954"/>
                      </a:lnTo>
                      <a:lnTo>
                        <a:pt x="426" y="861"/>
                      </a:lnTo>
                      <a:lnTo>
                        <a:pt x="372" y="864"/>
                      </a:lnTo>
                      <a:lnTo>
                        <a:pt x="357" y="828"/>
                      </a:lnTo>
                      <a:lnTo>
                        <a:pt x="411" y="723"/>
                      </a:lnTo>
                      <a:lnTo>
                        <a:pt x="513" y="546"/>
                      </a:lnTo>
                      <a:lnTo>
                        <a:pt x="525" y="459"/>
                      </a:lnTo>
                      <a:lnTo>
                        <a:pt x="486" y="351"/>
                      </a:lnTo>
                      <a:lnTo>
                        <a:pt x="153" y="162"/>
                      </a:lnTo>
                      <a:lnTo>
                        <a:pt x="111" y="117"/>
                      </a:lnTo>
                      <a:lnTo>
                        <a:pt x="69" y="150"/>
                      </a:lnTo>
                      <a:lnTo>
                        <a:pt x="54" y="183"/>
                      </a:lnTo>
                      <a:lnTo>
                        <a:pt x="0" y="183"/>
                      </a:lnTo>
                      <a:lnTo>
                        <a:pt x="12" y="69"/>
                      </a:lnTo>
                      <a:lnTo>
                        <a:pt x="72" y="21"/>
                      </a:lnTo>
                      <a:lnTo>
                        <a:pt x="138" y="18"/>
                      </a:lnTo>
                      <a:lnTo>
                        <a:pt x="171" y="0"/>
                      </a:lnTo>
                      <a:lnTo>
                        <a:pt x="249" y="6"/>
                      </a:lnTo>
                      <a:lnTo>
                        <a:pt x="348" y="114"/>
                      </a:lnTo>
                      <a:lnTo>
                        <a:pt x="450" y="174"/>
                      </a:lnTo>
                      <a:lnTo>
                        <a:pt x="462" y="219"/>
                      </a:lnTo>
                      <a:lnTo>
                        <a:pt x="498" y="204"/>
                      </a:lnTo>
                      <a:lnTo>
                        <a:pt x="609" y="264"/>
                      </a:lnTo>
                      <a:lnTo>
                        <a:pt x="660" y="297"/>
                      </a:lnTo>
                      <a:lnTo>
                        <a:pt x="696" y="294"/>
                      </a:lnTo>
                      <a:lnTo>
                        <a:pt x="810" y="351"/>
                      </a:lnTo>
                      <a:lnTo>
                        <a:pt x="903" y="408"/>
                      </a:lnTo>
                      <a:lnTo>
                        <a:pt x="978" y="378"/>
                      </a:lnTo>
                      <a:lnTo>
                        <a:pt x="1029" y="381"/>
                      </a:lnTo>
                      <a:lnTo>
                        <a:pt x="1086" y="336"/>
                      </a:lnTo>
                      <a:lnTo>
                        <a:pt x="1140" y="258"/>
                      </a:lnTo>
                      <a:lnTo>
                        <a:pt x="1149" y="204"/>
                      </a:lnTo>
                      <a:lnTo>
                        <a:pt x="1188" y="171"/>
                      </a:lnTo>
                      <a:lnTo>
                        <a:pt x="1179" y="138"/>
                      </a:lnTo>
                      <a:lnTo>
                        <a:pt x="1206" y="117"/>
                      </a:lnTo>
                      <a:lnTo>
                        <a:pt x="1239" y="132"/>
                      </a:lnTo>
                      <a:lnTo>
                        <a:pt x="1269" y="123"/>
                      </a:lnTo>
                      <a:lnTo>
                        <a:pt x="1272" y="150"/>
                      </a:lnTo>
                      <a:lnTo>
                        <a:pt x="1266" y="207"/>
                      </a:lnTo>
                      <a:lnTo>
                        <a:pt x="1326" y="240"/>
                      </a:lnTo>
                      <a:lnTo>
                        <a:pt x="1362" y="354"/>
                      </a:lnTo>
                      <a:lnTo>
                        <a:pt x="1320" y="447"/>
                      </a:lnTo>
                      <a:lnTo>
                        <a:pt x="1254" y="501"/>
                      </a:lnTo>
                      <a:lnTo>
                        <a:pt x="1200" y="579"/>
                      </a:lnTo>
                      <a:lnTo>
                        <a:pt x="1224" y="615"/>
                      </a:lnTo>
                      <a:lnTo>
                        <a:pt x="1224" y="663"/>
                      </a:lnTo>
                      <a:lnTo>
                        <a:pt x="1227" y="705"/>
                      </a:lnTo>
                      <a:lnTo>
                        <a:pt x="1185" y="759"/>
                      </a:lnTo>
                      <a:lnTo>
                        <a:pt x="1170" y="843"/>
                      </a:lnTo>
                      <a:lnTo>
                        <a:pt x="1158" y="876"/>
                      </a:lnTo>
                      <a:lnTo>
                        <a:pt x="1170" y="933"/>
                      </a:lnTo>
                      <a:lnTo>
                        <a:pt x="1170" y="966"/>
                      </a:lnTo>
                      <a:lnTo>
                        <a:pt x="1191" y="990"/>
                      </a:lnTo>
                      <a:lnTo>
                        <a:pt x="1188" y="1041"/>
                      </a:lnTo>
                      <a:lnTo>
                        <a:pt x="1194" y="1086"/>
                      </a:lnTo>
                      <a:close/>
                    </a:path>
                  </a:pathLst>
                </a:custGeom>
                <a:grpFill/>
                <a:ln w="2540" cap="flat" cmpd="sng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91" name="Freeform 6"/>
                <p:cNvSpPr>
                  <a:spLocks/>
                </p:cNvSpPr>
                <p:nvPr/>
              </p:nvSpPr>
              <p:spPr bwMode="auto">
                <a:xfrm>
                  <a:off x="4593906" y="1467170"/>
                  <a:ext cx="53202" cy="66763"/>
                </a:xfrm>
                <a:custGeom>
                  <a:avLst/>
                  <a:gdLst/>
                  <a:ahLst/>
                  <a:cxnLst>
                    <a:cxn ang="0">
                      <a:pos x="33" y="177"/>
                    </a:cxn>
                    <a:cxn ang="0">
                      <a:pos x="0" y="192"/>
                    </a:cxn>
                    <a:cxn ang="0">
                      <a:pos x="0" y="159"/>
                    </a:cxn>
                    <a:cxn ang="0">
                      <a:pos x="3" y="138"/>
                    </a:cxn>
                    <a:cxn ang="0">
                      <a:pos x="27" y="126"/>
                    </a:cxn>
                    <a:cxn ang="0">
                      <a:pos x="33" y="108"/>
                    </a:cxn>
                    <a:cxn ang="0">
                      <a:pos x="12" y="75"/>
                    </a:cxn>
                    <a:cxn ang="0">
                      <a:pos x="27" y="54"/>
                    </a:cxn>
                    <a:cxn ang="0">
                      <a:pos x="36" y="24"/>
                    </a:cxn>
                    <a:cxn ang="0">
                      <a:pos x="72" y="3"/>
                    </a:cxn>
                    <a:cxn ang="0">
                      <a:pos x="108" y="0"/>
                    </a:cxn>
                    <a:cxn ang="0">
                      <a:pos x="129" y="30"/>
                    </a:cxn>
                    <a:cxn ang="0">
                      <a:pos x="150" y="33"/>
                    </a:cxn>
                    <a:cxn ang="0">
                      <a:pos x="153" y="57"/>
                    </a:cxn>
                    <a:cxn ang="0">
                      <a:pos x="120" y="75"/>
                    </a:cxn>
                    <a:cxn ang="0">
                      <a:pos x="105" y="117"/>
                    </a:cxn>
                    <a:cxn ang="0">
                      <a:pos x="75" y="123"/>
                    </a:cxn>
                    <a:cxn ang="0">
                      <a:pos x="57" y="156"/>
                    </a:cxn>
                    <a:cxn ang="0">
                      <a:pos x="33" y="177"/>
                    </a:cxn>
                  </a:cxnLst>
                  <a:rect l="0" t="0" r="r" b="b"/>
                  <a:pathLst>
                    <a:path w="153" h="192">
                      <a:moveTo>
                        <a:pt x="33" y="177"/>
                      </a:moveTo>
                      <a:lnTo>
                        <a:pt x="0" y="192"/>
                      </a:lnTo>
                      <a:lnTo>
                        <a:pt x="0" y="159"/>
                      </a:lnTo>
                      <a:lnTo>
                        <a:pt x="3" y="138"/>
                      </a:lnTo>
                      <a:lnTo>
                        <a:pt x="27" y="126"/>
                      </a:lnTo>
                      <a:lnTo>
                        <a:pt x="33" y="108"/>
                      </a:lnTo>
                      <a:lnTo>
                        <a:pt x="12" y="75"/>
                      </a:lnTo>
                      <a:lnTo>
                        <a:pt x="27" y="54"/>
                      </a:lnTo>
                      <a:lnTo>
                        <a:pt x="36" y="24"/>
                      </a:lnTo>
                      <a:lnTo>
                        <a:pt x="72" y="3"/>
                      </a:lnTo>
                      <a:lnTo>
                        <a:pt x="108" y="0"/>
                      </a:lnTo>
                      <a:lnTo>
                        <a:pt x="129" y="30"/>
                      </a:lnTo>
                      <a:lnTo>
                        <a:pt x="150" y="33"/>
                      </a:lnTo>
                      <a:lnTo>
                        <a:pt x="153" y="57"/>
                      </a:lnTo>
                      <a:lnTo>
                        <a:pt x="120" y="75"/>
                      </a:lnTo>
                      <a:lnTo>
                        <a:pt x="105" y="117"/>
                      </a:lnTo>
                      <a:lnTo>
                        <a:pt x="75" y="123"/>
                      </a:lnTo>
                      <a:lnTo>
                        <a:pt x="57" y="156"/>
                      </a:lnTo>
                      <a:lnTo>
                        <a:pt x="33" y="177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92" name="Freeform 7"/>
                <p:cNvSpPr>
                  <a:spLocks/>
                </p:cNvSpPr>
                <p:nvPr/>
              </p:nvSpPr>
              <p:spPr bwMode="auto">
                <a:xfrm>
                  <a:off x="4400920" y="1499509"/>
                  <a:ext cx="73022" cy="26079"/>
                </a:xfrm>
                <a:custGeom>
                  <a:avLst/>
                  <a:gdLst/>
                  <a:ahLst/>
                  <a:cxnLst>
                    <a:cxn ang="0">
                      <a:pos x="210" y="27"/>
                    </a:cxn>
                    <a:cxn ang="0">
                      <a:pos x="165" y="54"/>
                    </a:cxn>
                    <a:cxn ang="0">
                      <a:pos x="126" y="54"/>
                    </a:cxn>
                    <a:cxn ang="0">
                      <a:pos x="102" y="66"/>
                    </a:cxn>
                    <a:cxn ang="0">
                      <a:pos x="63" y="72"/>
                    </a:cxn>
                    <a:cxn ang="0">
                      <a:pos x="24" y="75"/>
                    </a:cxn>
                    <a:cxn ang="0">
                      <a:pos x="12" y="57"/>
                    </a:cxn>
                    <a:cxn ang="0">
                      <a:pos x="0" y="33"/>
                    </a:cxn>
                    <a:cxn ang="0">
                      <a:pos x="18" y="27"/>
                    </a:cxn>
                    <a:cxn ang="0">
                      <a:pos x="57" y="39"/>
                    </a:cxn>
                    <a:cxn ang="0">
                      <a:pos x="90" y="21"/>
                    </a:cxn>
                    <a:cxn ang="0">
                      <a:pos x="108" y="0"/>
                    </a:cxn>
                    <a:cxn ang="0">
                      <a:pos x="144" y="15"/>
                    </a:cxn>
                    <a:cxn ang="0">
                      <a:pos x="162" y="27"/>
                    </a:cxn>
                    <a:cxn ang="0">
                      <a:pos x="204" y="6"/>
                    </a:cxn>
                    <a:cxn ang="0">
                      <a:pos x="210" y="27"/>
                    </a:cxn>
                  </a:cxnLst>
                  <a:rect l="0" t="0" r="r" b="b"/>
                  <a:pathLst>
                    <a:path w="210" h="75">
                      <a:moveTo>
                        <a:pt x="210" y="27"/>
                      </a:moveTo>
                      <a:lnTo>
                        <a:pt x="165" y="54"/>
                      </a:lnTo>
                      <a:lnTo>
                        <a:pt x="126" y="54"/>
                      </a:lnTo>
                      <a:lnTo>
                        <a:pt x="102" y="66"/>
                      </a:lnTo>
                      <a:lnTo>
                        <a:pt x="63" y="72"/>
                      </a:lnTo>
                      <a:lnTo>
                        <a:pt x="24" y="75"/>
                      </a:lnTo>
                      <a:lnTo>
                        <a:pt x="12" y="57"/>
                      </a:lnTo>
                      <a:lnTo>
                        <a:pt x="0" y="33"/>
                      </a:lnTo>
                      <a:lnTo>
                        <a:pt x="18" y="27"/>
                      </a:lnTo>
                      <a:lnTo>
                        <a:pt x="57" y="39"/>
                      </a:lnTo>
                      <a:lnTo>
                        <a:pt x="90" y="21"/>
                      </a:lnTo>
                      <a:lnTo>
                        <a:pt x="108" y="0"/>
                      </a:lnTo>
                      <a:lnTo>
                        <a:pt x="144" y="15"/>
                      </a:lnTo>
                      <a:lnTo>
                        <a:pt x="162" y="27"/>
                      </a:lnTo>
                      <a:lnTo>
                        <a:pt x="204" y="6"/>
                      </a:lnTo>
                      <a:lnTo>
                        <a:pt x="210" y="27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93" name="Freeform 8"/>
                <p:cNvSpPr>
                  <a:spLocks/>
                </p:cNvSpPr>
                <p:nvPr/>
              </p:nvSpPr>
              <p:spPr bwMode="auto">
                <a:xfrm>
                  <a:off x="4615813" y="1267925"/>
                  <a:ext cx="29209" cy="31295"/>
                </a:xfrm>
                <a:custGeom>
                  <a:avLst/>
                  <a:gdLst/>
                  <a:ahLst/>
                  <a:cxnLst>
                    <a:cxn ang="0">
                      <a:pos x="60" y="90"/>
                    </a:cxn>
                    <a:cxn ang="0">
                      <a:pos x="24" y="69"/>
                    </a:cxn>
                    <a:cxn ang="0">
                      <a:pos x="0" y="30"/>
                    </a:cxn>
                    <a:cxn ang="0">
                      <a:pos x="0" y="6"/>
                    </a:cxn>
                    <a:cxn ang="0">
                      <a:pos x="21" y="9"/>
                    </a:cxn>
                    <a:cxn ang="0">
                      <a:pos x="39" y="18"/>
                    </a:cxn>
                    <a:cxn ang="0">
                      <a:pos x="63" y="0"/>
                    </a:cxn>
                    <a:cxn ang="0">
                      <a:pos x="81" y="18"/>
                    </a:cxn>
                    <a:cxn ang="0">
                      <a:pos x="84" y="57"/>
                    </a:cxn>
                    <a:cxn ang="0">
                      <a:pos x="60" y="90"/>
                    </a:cxn>
                  </a:cxnLst>
                  <a:rect l="0" t="0" r="r" b="b"/>
                  <a:pathLst>
                    <a:path w="84" h="90">
                      <a:moveTo>
                        <a:pt x="60" y="90"/>
                      </a:moveTo>
                      <a:lnTo>
                        <a:pt x="24" y="69"/>
                      </a:lnTo>
                      <a:lnTo>
                        <a:pt x="0" y="30"/>
                      </a:lnTo>
                      <a:lnTo>
                        <a:pt x="0" y="6"/>
                      </a:lnTo>
                      <a:lnTo>
                        <a:pt x="21" y="9"/>
                      </a:lnTo>
                      <a:lnTo>
                        <a:pt x="39" y="18"/>
                      </a:lnTo>
                      <a:lnTo>
                        <a:pt x="63" y="0"/>
                      </a:lnTo>
                      <a:lnTo>
                        <a:pt x="81" y="18"/>
                      </a:lnTo>
                      <a:lnTo>
                        <a:pt x="84" y="57"/>
                      </a:lnTo>
                      <a:lnTo>
                        <a:pt x="60" y="9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94" name="Freeform 9"/>
                <p:cNvSpPr>
                  <a:spLocks/>
                </p:cNvSpPr>
                <p:nvPr/>
              </p:nvSpPr>
              <p:spPr bwMode="auto">
                <a:xfrm>
                  <a:off x="4439517" y="1326342"/>
                  <a:ext cx="50072" cy="42770"/>
                </a:xfrm>
                <a:custGeom>
                  <a:avLst/>
                  <a:gdLst/>
                  <a:ahLst/>
                  <a:cxnLst>
                    <a:cxn ang="0">
                      <a:pos x="39" y="123"/>
                    </a:cxn>
                    <a:cxn ang="0">
                      <a:pos x="12" y="108"/>
                    </a:cxn>
                    <a:cxn ang="0">
                      <a:pos x="0" y="75"/>
                    </a:cxn>
                    <a:cxn ang="0">
                      <a:pos x="12" y="39"/>
                    </a:cxn>
                    <a:cxn ang="0">
                      <a:pos x="18" y="9"/>
                    </a:cxn>
                    <a:cxn ang="0">
                      <a:pos x="45" y="0"/>
                    </a:cxn>
                    <a:cxn ang="0">
                      <a:pos x="75" y="12"/>
                    </a:cxn>
                    <a:cxn ang="0">
                      <a:pos x="99" y="33"/>
                    </a:cxn>
                    <a:cxn ang="0">
                      <a:pos x="129" y="36"/>
                    </a:cxn>
                    <a:cxn ang="0">
                      <a:pos x="144" y="72"/>
                    </a:cxn>
                    <a:cxn ang="0">
                      <a:pos x="108" y="105"/>
                    </a:cxn>
                    <a:cxn ang="0">
                      <a:pos x="75" y="114"/>
                    </a:cxn>
                    <a:cxn ang="0">
                      <a:pos x="39" y="123"/>
                    </a:cxn>
                  </a:cxnLst>
                  <a:rect l="0" t="0" r="r" b="b"/>
                  <a:pathLst>
                    <a:path w="144" h="123">
                      <a:moveTo>
                        <a:pt x="39" y="123"/>
                      </a:moveTo>
                      <a:lnTo>
                        <a:pt x="12" y="108"/>
                      </a:lnTo>
                      <a:lnTo>
                        <a:pt x="0" y="75"/>
                      </a:lnTo>
                      <a:lnTo>
                        <a:pt x="12" y="39"/>
                      </a:lnTo>
                      <a:lnTo>
                        <a:pt x="18" y="9"/>
                      </a:lnTo>
                      <a:lnTo>
                        <a:pt x="45" y="0"/>
                      </a:lnTo>
                      <a:lnTo>
                        <a:pt x="75" y="12"/>
                      </a:lnTo>
                      <a:lnTo>
                        <a:pt x="99" y="33"/>
                      </a:lnTo>
                      <a:lnTo>
                        <a:pt x="129" y="36"/>
                      </a:lnTo>
                      <a:lnTo>
                        <a:pt x="144" y="72"/>
                      </a:lnTo>
                      <a:lnTo>
                        <a:pt x="108" y="105"/>
                      </a:lnTo>
                      <a:lnTo>
                        <a:pt x="75" y="114"/>
                      </a:lnTo>
                      <a:lnTo>
                        <a:pt x="39" y="123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95" name="Freeform 10"/>
                <p:cNvSpPr>
                  <a:spLocks/>
                </p:cNvSpPr>
                <p:nvPr/>
              </p:nvSpPr>
              <p:spPr bwMode="auto">
                <a:xfrm>
                  <a:off x="4369625" y="1407710"/>
                  <a:ext cx="19821" cy="45899"/>
                </a:xfrm>
                <a:custGeom>
                  <a:avLst/>
                  <a:gdLst/>
                  <a:ahLst/>
                  <a:cxnLst>
                    <a:cxn ang="0">
                      <a:pos x="30" y="132"/>
                    </a:cxn>
                    <a:cxn ang="0">
                      <a:pos x="0" y="90"/>
                    </a:cxn>
                    <a:cxn ang="0">
                      <a:pos x="18" y="36"/>
                    </a:cxn>
                    <a:cxn ang="0">
                      <a:pos x="18" y="0"/>
                    </a:cxn>
                    <a:cxn ang="0">
                      <a:pos x="51" y="0"/>
                    </a:cxn>
                    <a:cxn ang="0">
                      <a:pos x="51" y="48"/>
                    </a:cxn>
                    <a:cxn ang="0">
                      <a:pos x="57" y="78"/>
                    </a:cxn>
                    <a:cxn ang="0">
                      <a:pos x="30" y="132"/>
                    </a:cxn>
                  </a:cxnLst>
                  <a:rect l="0" t="0" r="r" b="b"/>
                  <a:pathLst>
                    <a:path w="57" h="132">
                      <a:moveTo>
                        <a:pt x="30" y="132"/>
                      </a:moveTo>
                      <a:lnTo>
                        <a:pt x="0" y="90"/>
                      </a:lnTo>
                      <a:lnTo>
                        <a:pt x="18" y="36"/>
                      </a:lnTo>
                      <a:lnTo>
                        <a:pt x="18" y="0"/>
                      </a:lnTo>
                      <a:lnTo>
                        <a:pt x="51" y="0"/>
                      </a:lnTo>
                      <a:lnTo>
                        <a:pt x="51" y="48"/>
                      </a:lnTo>
                      <a:lnTo>
                        <a:pt x="57" y="78"/>
                      </a:lnTo>
                      <a:lnTo>
                        <a:pt x="30" y="13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683" name="Batanes"/>
              <p:cNvGrpSpPr/>
              <p:nvPr/>
            </p:nvGrpSpPr>
            <p:grpSpPr>
              <a:xfrm>
                <a:off x="5267555" y="811186"/>
                <a:ext cx="68652" cy="214852"/>
                <a:chOff x="4598688" y="811186"/>
                <a:chExt cx="68652" cy="214852"/>
              </a:xfrm>
              <a:grpFill/>
            </p:grpSpPr>
            <p:sp>
              <p:nvSpPr>
                <p:cNvPr id="684" name="Freeform 447"/>
                <p:cNvSpPr>
                  <a:spLocks/>
                </p:cNvSpPr>
                <p:nvPr/>
              </p:nvSpPr>
              <p:spPr bwMode="auto">
                <a:xfrm>
                  <a:off x="4631787" y="811186"/>
                  <a:ext cx="20841" cy="19958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0" y="6"/>
                    </a:cxn>
                    <a:cxn ang="0">
                      <a:pos x="5" y="17"/>
                    </a:cxn>
                    <a:cxn ang="0">
                      <a:pos x="17" y="9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7" h="17">
                      <a:moveTo>
                        <a:pt x="8" y="0"/>
                      </a:moveTo>
                      <a:lnTo>
                        <a:pt x="0" y="6"/>
                      </a:lnTo>
                      <a:lnTo>
                        <a:pt x="5" y="17"/>
                      </a:lnTo>
                      <a:lnTo>
                        <a:pt x="17" y="9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85" name="Freeform 448"/>
                <p:cNvSpPr>
                  <a:spLocks/>
                </p:cNvSpPr>
                <p:nvPr/>
              </p:nvSpPr>
              <p:spPr bwMode="auto">
                <a:xfrm>
                  <a:off x="4624432" y="855800"/>
                  <a:ext cx="17163" cy="14089"/>
                </a:xfrm>
                <a:custGeom>
                  <a:avLst/>
                  <a:gdLst/>
                  <a:ahLst/>
                  <a:cxnLst>
                    <a:cxn ang="0">
                      <a:pos x="12" y="1"/>
                    </a:cxn>
                    <a:cxn ang="0">
                      <a:pos x="0" y="0"/>
                    </a:cxn>
                    <a:cxn ang="0">
                      <a:pos x="0" y="10"/>
                    </a:cxn>
                    <a:cxn ang="0">
                      <a:pos x="14" y="12"/>
                    </a:cxn>
                    <a:cxn ang="0">
                      <a:pos x="12" y="1"/>
                    </a:cxn>
                  </a:cxnLst>
                  <a:rect l="0" t="0" r="r" b="b"/>
                  <a:pathLst>
                    <a:path w="14" h="12">
                      <a:moveTo>
                        <a:pt x="12" y="1"/>
                      </a:move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14" y="12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86" name="Freeform 449"/>
                <p:cNvSpPr>
                  <a:spLocks/>
                </p:cNvSpPr>
                <p:nvPr/>
              </p:nvSpPr>
              <p:spPr bwMode="auto">
                <a:xfrm>
                  <a:off x="4598688" y="887500"/>
                  <a:ext cx="36777" cy="42266"/>
                </a:xfrm>
                <a:custGeom>
                  <a:avLst/>
                  <a:gdLst/>
                  <a:ahLst/>
                  <a:cxnLst>
                    <a:cxn ang="0">
                      <a:pos x="26" y="1"/>
                    </a:cxn>
                    <a:cxn ang="0">
                      <a:pos x="15" y="0"/>
                    </a:cxn>
                    <a:cxn ang="0">
                      <a:pos x="0" y="10"/>
                    </a:cxn>
                    <a:cxn ang="0">
                      <a:pos x="6" y="36"/>
                    </a:cxn>
                    <a:cxn ang="0">
                      <a:pos x="15" y="24"/>
                    </a:cxn>
                    <a:cxn ang="0">
                      <a:pos x="21" y="34"/>
                    </a:cxn>
                    <a:cxn ang="0">
                      <a:pos x="30" y="27"/>
                    </a:cxn>
                    <a:cxn ang="0">
                      <a:pos x="18" y="16"/>
                    </a:cxn>
                    <a:cxn ang="0">
                      <a:pos x="26" y="1"/>
                    </a:cxn>
                  </a:cxnLst>
                  <a:rect l="0" t="0" r="r" b="b"/>
                  <a:pathLst>
                    <a:path w="30" h="36">
                      <a:moveTo>
                        <a:pt x="26" y="1"/>
                      </a:moveTo>
                      <a:lnTo>
                        <a:pt x="15" y="0"/>
                      </a:lnTo>
                      <a:lnTo>
                        <a:pt x="0" y="10"/>
                      </a:lnTo>
                      <a:lnTo>
                        <a:pt x="6" y="36"/>
                      </a:lnTo>
                      <a:lnTo>
                        <a:pt x="15" y="24"/>
                      </a:lnTo>
                      <a:lnTo>
                        <a:pt x="21" y="34"/>
                      </a:lnTo>
                      <a:lnTo>
                        <a:pt x="30" y="27"/>
                      </a:lnTo>
                      <a:lnTo>
                        <a:pt x="18" y="16"/>
                      </a:lnTo>
                      <a:lnTo>
                        <a:pt x="26" y="1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87" name="Freeform 450"/>
                <p:cNvSpPr>
                  <a:spLocks/>
                </p:cNvSpPr>
                <p:nvPr/>
              </p:nvSpPr>
              <p:spPr bwMode="auto">
                <a:xfrm>
                  <a:off x="4626885" y="961465"/>
                  <a:ext cx="40455" cy="46963"/>
                </a:xfrm>
                <a:custGeom>
                  <a:avLst/>
                  <a:gdLst/>
                  <a:ahLst/>
                  <a:cxnLst>
                    <a:cxn ang="0">
                      <a:pos x="33" y="1"/>
                    </a:cxn>
                    <a:cxn ang="0">
                      <a:pos x="21" y="0"/>
                    </a:cxn>
                    <a:cxn ang="0">
                      <a:pos x="0" y="24"/>
                    </a:cxn>
                    <a:cxn ang="0">
                      <a:pos x="4" y="40"/>
                    </a:cxn>
                    <a:cxn ang="0">
                      <a:pos x="18" y="40"/>
                    </a:cxn>
                    <a:cxn ang="0">
                      <a:pos x="16" y="27"/>
                    </a:cxn>
                    <a:cxn ang="0">
                      <a:pos x="31" y="13"/>
                    </a:cxn>
                    <a:cxn ang="0">
                      <a:pos x="33" y="1"/>
                    </a:cxn>
                  </a:cxnLst>
                  <a:rect l="0" t="0" r="r" b="b"/>
                  <a:pathLst>
                    <a:path w="33" h="40">
                      <a:moveTo>
                        <a:pt x="33" y="1"/>
                      </a:moveTo>
                      <a:lnTo>
                        <a:pt x="21" y="0"/>
                      </a:lnTo>
                      <a:lnTo>
                        <a:pt x="0" y="24"/>
                      </a:lnTo>
                      <a:lnTo>
                        <a:pt x="4" y="40"/>
                      </a:lnTo>
                      <a:lnTo>
                        <a:pt x="18" y="40"/>
                      </a:lnTo>
                      <a:lnTo>
                        <a:pt x="16" y="27"/>
                      </a:lnTo>
                      <a:lnTo>
                        <a:pt x="31" y="13"/>
                      </a:lnTo>
                      <a:lnTo>
                        <a:pt x="33" y="1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88" name="Freeform 451"/>
                <p:cNvSpPr>
                  <a:spLocks/>
                </p:cNvSpPr>
                <p:nvPr/>
              </p:nvSpPr>
              <p:spPr bwMode="auto">
                <a:xfrm>
                  <a:off x="4602365" y="994339"/>
                  <a:ext cx="35552" cy="31699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0" y="9"/>
                    </a:cxn>
                    <a:cxn ang="0">
                      <a:pos x="18" y="27"/>
                    </a:cxn>
                    <a:cxn ang="0">
                      <a:pos x="29" y="20"/>
                    </a:cxn>
                    <a:cxn ang="0">
                      <a:pos x="23" y="11"/>
                    </a:cxn>
                    <a:cxn ang="0">
                      <a:pos x="9" y="0"/>
                    </a:cxn>
                  </a:cxnLst>
                  <a:rect l="0" t="0" r="r" b="b"/>
                  <a:pathLst>
                    <a:path w="29" h="27">
                      <a:moveTo>
                        <a:pt x="9" y="0"/>
                      </a:moveTo>
                      <a:lnTo>
                        <a:pt x="0" y="9"/>
                      </a:lnTo>
                      <a:lnTo>
                        <a:pt x="18" y="27"/>
                      </a:lnTo>
                      <a:lnTo>
                        <a:pt x="29" y="20"/>
                      </a:lnTo>
                      <a:lnTo>
                        <a:pt x="23" y="1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492" name="Western Visayas"/>
            <p:cNvGrpSpPr/>
            <p:nvPr/>
          </p:nvGrpSpPr>
          <p:grpSpPr>
            <a:xfrm>
              <a:off x="4417401" y="3898801"/>
              <a:ext cx="762211" cy="932595"/>
              <a:chOff x="5348579" y="3898801"/>
              <a:chExt cx="762211" cy="932595"/>
            </a:xfrm>
            <a:solidFill>
              <a:srgbClr val="FF0000"/>
            </a:solidFill>
          </p:grpSpPr>
          <p:sp>
            <p:nvSpPr>
              <p:cNvPr id="663" name="Negros Occidental"/>
              <p:cNvSpPr>
                <a:spLocks/>
              </p:cNvSpPr>
              <p:nvPr/>
            </p:nvSpPr>
            <p:spPr bwMode="auto">
              <a:xfrm>
                <a:off x="5701867" y="4291033"/>
                <a:ext cx="408923" cy="540363"/>
              </a:xfrm>
              <a:custGeom>
                <a:avLst/>
                <a:gdLst/>
                <a:ahLst/>
                <a:cxnLst>
                  <a:cxn ang="0">
                    <a:pos x="170" y="1518"/>
                  </a:cxn>
                  <a:cxn ang="0">
                    <a:pos x="122" y="1466"/>
                  </a:cxn>
                  <a:cxn ang="0">
                    <a:pos x="84" y="1410"/>
                  </a:cxn>
                  <a:cxn ang="0">
                    <a:pos x="78" y="1350"/>
                  </a:cxn>
                  <a:cxn ang="0">
                    <a:pos x="46" y="1330"/>
                  </a:cxn>
                  <a:cxn ang="0">
                    <a:pos x="16" y="1260"/>
                  </a:cxn>
                  <a:cxn ang="0">
                    <a:pos x="0" y="1180"/>
                  </a:cxn>
                  <a:cxn ang="0">
                    <a:pos x="34" y="1130"/>
                  </a:cxn>
                  <a:cxn ang="0">
                    <a:pos x="56" y="1080"/>
                  </a:cxn>
                  <a:cxn ang="0">
                    <a:pos x="72" y="1022"/>
                  </a:cxn>
                  <a:cxn ang="0">
                    <a:pos x="176" y="1022"/>
                  </a:cxn>
                  <a:cxn ang="0">
                    <a:pos x="262" y="1034"/>
                  </a:cxn>
                  <a:cxn ang="0">
                    <a:pos x="342" y="1000"/>
                  </a:cxn>
                  <a:cxn ang="0">
                    <a:pos x="372" y="954"/>
                  </a:cxn>
                  <a:cxn ang="0">
                    <a:pos x="420" y="944"/>
                  </a:cxn>
                  <a:cxn ang="0">
                    <a:pos x="466" y="922"/>
                  </a:cxn>
                  <a:cxn ang="0">
                    <a:pos x="482" y="854"/>
                  </a:cxn>
                  <a:cxn ang="0">
                    <a:pos x="450" y="804"/>
                  </a:cxn>
                  <a:cxn ang="0">
                    <a:pos x="466" y="708"/>
                  </a:cxn>
                  <a:cxn ang="0">
                    <a:pos x="472" y="644"/>
                  </a:cxn>
                  <a:cxn ang="0">
                    <a:pos x="460" y="574"/>
                  </a:cxn>
                  <a:cxn ang="0">
                    <a:pos x="430" y="526"/>
                  </a:cxn>
                  <a:cxn ang="0">
                    <a:pos x="436" y="490"/>
                  </a:cxn>
                  <a:cxn ang="0">
                    <a:pos x="488" y="454"/>
                  </a:cxn>
                  <a:cxn ang="0">
                    <a:pos x="524" y="400"/>
                  </a:cxn>
                  <a:cxn ang="0">
                    <a:pos x="540" y="356"/>
                  </a:cxn>
                  <a:cxn ang="0">
                    <a:pos x="580" y="286"/>
                  </a:cxn>
                  <a:cxn ang="0">
                    <a:pos x="592" y="222"/>
                  </a:cxn>
                  <a:cxn ang="0">
                    <a:pos x="568" y="156"/>
                  </a:cxn>
                  <a:cxn ang="0">
                    <a:pos x="570" y="106"/>
                  </a:cxn>
                  <a:cxn ang="0">
                    <a:pos x="618" y="94"/>
                  </a:cxn>
                  <a:cxn ang="0">
                    <a:pos x="658" y="82"/>
                  </a:cxn>
                  <a:cxn ang="0">
                    <a:pos x="694" y="76"/>
                  </a:cxn>
                  <a:cxn ang="0">
                    <a:pos x="742" y="28"/>
                  </a:cxn>
                  <a:cxn ang="0">
                    <a:pos x="800" y="0"/>
                  </a:cxn>
                  <a:cxn ang="0">
                    <a:pos x="850" y="16"/>
                  </a:cxn>
                  <a:cxn ang="0">
                    <a:pos x="886" y="32"/>
                  </a:cxn>
                  <a:cxn ang="0">
                    <a:pos x="950" y="46"/>
                  </a:cxn>
                  <a:cxn ang="0">
                    <a:pos x="1006" y="52"/>
                  </a:cxn>
                  <a:cxn ang="0">
                    <a:pos x="1064" y="80"/>
                  </a:cxn>
                  <a:cxn ang="0">
                    <a:pos x="1128" y="98"/>
                  </a:cxn>
                  <a:cxn ang="0">
                    <a:pos x="1140" y="148"/>
                  </a:cxn>
                  <a:cxn ang="0">
                    <a:pos x="1176" y="202"/>
                  </a:cxn>
                  <a:cxn ang="0">
                    <a:pos x="1158" y="258"/>
                  </a:cxn>
                  <a:cxn ang="0">
                    <a:pos x="1100" y="342"/>
                  </a:cxn>
                  <a:cxn ang="0">
                    <a:pos x="1096" y="408"/>
                  </a:cxn>
                  <a:cxn ang="0">
                    <a:pos x="1078" y="468"/>
                  </a:cxn>
                  <a:cxn ang="0">
                    <a:pos x="1040" y="538"/>
                  </a:cxn>
                  <a:cxn ang="0">
                    <a:pos x="958" y="612"/>
                  </a:cxn>
                  <a:cxn ang="0">
                    <a:pos x="838" y="582"/>
                  </a:cxn>
                  <a:cxn ang="0">
                    <a:pos x="748" y="574"/>
                  </a:cxn>
                  <a:cxn ang="0">
                    <a:pos x="758" y="652"/>
                  </a:cxn>
                  <a:cxn ang="0">
                    <a:pos x="750" y="750"/>
                  </a:cxn>
                  <a:cxn ang="0">
                    <a:pos x="610" y="1022"/>
                  </a:cxn>
                  <a:cxn ang="0">
                    <a:pos x="210" y="1554"/>
                  </a:cxn>
                </a:cxnLst>
                <a:rect l="0" t="0" r="r" b="b"/>
                <a:pathLst>
                  <a:path w="1176" h="1554">
                    <a:moveTo>
                      <a:pt x="190" y="1548"/>
                    </a:moveTo>
                    <a:lnTo>
                      <a:pt x="170" y="1518"/>
                    </a:lnTo>
                    <a:lnTo>
                      <a:pt x="146" y="1490"/>
                    </a:lnTo>
                    <a:lnTo>
                      <a:pt x="122" y="1466"/>
                    </a:lnTo>
                    <a:lnTo>
                      <a:pt x="102" y="1440"/>
                    </a:lnTo>
                    <a:lnTo>
                      <a:pt x="84" y="1410"/>
                    </a:lnTo>
                    <a:lnTo>
                      <a:pt x="78" y="1378"/>
                    </a:lnTo>
                    <a:lnTo>
                      <a:pt x="78" y="1350"/>
                    </a:lnTo>
                    <a:lnTo>
                      <a:pt x="72" y="1332"/>
                    </a:lnTo>
                    <a:lnTo>
                      <a:pt x="46" y="1330"/>
                    </a:lnTo>
                    <a:lnTo>
                      <a:pt x="16" y="1314"/>
                    </a:lnTo>
                    <a:lnTo>
                      <a:pt x="16" y="1260"/>
                    </a:lnTo>
                    <a:lnTo>
                      <a:pt x="8" y="1206"/>
                    </a:lnTo>
                    <a:lnTo>
                      <a:pt x="0" y="1180"/>
                    </a:lnTo>
                    <a:lnTo>
                      <a:pt x="4" y="1146"/>
                    </a:lnTo>
                    <a:lnTo>
                      <a:pt x="34" y="1130"/>
                    </a:lnTo>
                    <a:lnTo>
                      <a:pt x="62" y="1112"/>
                    </a:lnTo>
                    <a:lnTo>
                      <a:pt x="56" y="1080"/>
                    </a:lnTo>
                    <a:lnTo>
                      <a:pt x="66" y="1044"/>
                    </a:lnTo>
                    <a:lnTo>
                      <a:pt x="72" y="1022"/>
                    </a:lnTo>
                    <a:lnTo>
                      <a:pt x="110" y="1014"/>
                    </a:lnTo>
                    <a:lnTo>
                      <a:pt x="176" y="1022"/>
                    </a:lnTo>
                    <a:lnTo>
                      <a:pt x="222" y="1030"/>
                    </a:lnTo>
                    <a:lnTo>
                      <a:pt x="262" y="1034"/>
                    </a:lnTo>
                    <a:lnTo>
                      <a:pt x="314" y="1014"/>
                    </a:lnTo>
                    <a:lnTo>
                      <a:pt x="342" y="1000"/>
                    </a:lnTo>
                    <a:lnTo>
                      <a:pt x="362" y="982"/>
                    </a:lnTo>
                    <a:lnTo>
                      <a:pt x="372" y="954"/>
                    </a:lnTo>
                    <a:lnTo>
                      <a:pt x="378" y="936"/>
                    </a:lnTo>
                    <a:lnTo>
                      <a:pt x="420" y="944"/>
                    </a:lnTo>
                    <a:lnTo>
                      <a:pt x="440" y="946"/>
                    </a:lnTo>
                    <a:lnTo>
                      <a:pt x="466" y="922"/>
                    </a:lnTo>
                    <a:lnTo>
                      <a:pt x="484" y="892"/>
                    </a:lnTo>
                    <a:lnTo>
                      <a:pt x="482" y="854"/>
                    </a:lnTo>
                    <a:lnTo>
                      <a:pt x="462" y="832"/>
                    </a:lnTo>
                    <a:lnTo>
                      <a:pt x="450" y="804"/>
                    </a:lnTo>
                    <a:lnTo>
                      <a:pt x="456" y="754"/>
                    </a:lnTo>
                    <a:lnTo>
                      <a:pt x="466" y="708"/>
                    </a:lnTo>
                    <a:lnTo>
                      <a:pt x="472" y="676"/>
                    </a:lnTo>
                    <a:lnTo>
                      <a:pt x="472" y="644"/>
                    </a:lnTo>
                    <a:lnTo>
                      <a:pt x="472" y="616"/>
                    </a:lnTo>
                    <a:lnTo>
                      <a:pt x="460" y="574"/>
                    </a:lnTo>
                    <a:lnTo>
                      <a:pt x="444" y="546"/>
                    </a:lnTo>
                    <a:lnTo>
                      <a:pt x="430" y="526"/>
                    </a:lnTo>
                    <a:lnTo>
                      <a:pt x="416" y="500"/>
                    </a:lnTo>
                    <a:lnTo>
                      <a:pt x="436" y="490"/>
                    </a:lnTo>
                    <a:lnTo>
                      <a:pt x="462" y="478"/>
                    </a:lnTo>
                    <a:lnTo>
                      <a:pt x="488" y="454"/>
                    </a:lnTo>
                    <a:lnTo>
                      <a:pt x="502" y="426"/>
                    </a:lnTo>
                    <a:lnTo>
                      <a:pt x="524" y="400"/>
                    </a:lnTo>
                    <a:lnTo>
                      <a:pt x="536" y="390"/>
                    </a:lnTo>
                    <a:lnTo>
                      <a:pt x="540" y="356"/>
                    </a:lnTo>
                    <a:lnTo>
                      <a:pt x="554" y="318"/>
                    </a:lnTo>
                    <a:lnTo>
                      <a:pt x="580" y="286"/>
                    </a:lnTo>
                    <a:lnTo>
                      <a:pt x="592" y="252"/>
                    </a:lnTo>
                    <a:lnTo>
                      <a:pt x="592" y="222"/>
                    </a:lnTo>
                    <a:lnTo>
                      <a:pt x="586" y="198"/>
                    </a:lnTo>
                    <a:lnTo>
                      <a:pt x="568" y="156"/>
                    </a:lnTo>
                    <a:lnTo>
                      <a:pt x="566" y="134"/>
                    </a:lnTo>
                    <a:lnTo>
                      <a:pt x="570" y="106"/>
                    </a:lnTo>
                    <a:lnTo>
                      <a:pt x="592" y="94"/>
                    </a:lnTo>
                    <a:lnTo>
                      <a:pt x="618" y="94"/>
                    </a:lnTo>
                    <a:lnTo>
                      <a:pt x="630" y="82"/>
                    </a:lnTo>
                    <a:lnTo>
                      <a:pt x="658" y="82"/>
                    </a:lnTo>
                    <a:lnTo>
                      <a:pt x="676" y="88"/>
                    </a:lnTo>
                    <a:lnTo>
                      <a:pt x="694" y="76"/>
                    </a:lnTo>
                    <a:lnTo>
                      <a:pt x="708" y="50"/>
                    </a:lnTo>
                    <a:lnTo>
                      <a:pt x="742" y="28"/>
                    </a:lnTo>
                    <a:lnTo>
                      <a:pt x="776" y="8"/>
                    </a:lnTo>
                    <a:lnTo>
                      <a:pt x="800" y="0"/>
                    </a:lnTo>
                    <a:lnTo>
                      <a:pt x="824" y="12"/>
                    </a:lnTo>
                    <a:lnTo>
                      <a:pt x="850" y="16"/>
                    </a:lnTo>
                    <a:lnTo>
                      <a:pt x="868" y="28"/>
                    </a:lnTo>
                    <a:lnTo>
                      <a:pt x="886" y="32"/>
                    </a:lnTo>
                    <a:lnTo>
                      <a:pt x="916" y="46"/>
                    </a:lnTo>
                    <a:lnTo>
                      <a:pt x="950" y="46"/>
                    </a:lnTo>
                    <a:lnTo>
                      <a:pt x="966" y="46"/>
                    </a:lnTo>
                    <a:lnTo>
                      <a:pt x="1006" y="52"/>
                    </a:lnTo>
                    <a:lnTo>
                      <a:pt x="1042" y="60"/>
                    </a:lnTo>
                    <a:lnTo>
                      <a:pt x="1064" y="80"/>
                    </a:lnTo>
                    <a:lnTo>
                      <a:pt x="1106" y="84"/>
                    </a:lnTo>
                    <a:lnTo>
                      <a:pt x="1128" y="98"/>
                    </a:lnTo>
                    <a:lnTo>
                      <a:pt x="1138" y="130"/>
                    </a:lnTo>
                    <a:lnTo>
                      <a:pt x="1140" y="148"/>
                    </a:lnTo>
                    <a:lnTo>
                      <a:pt x="1162" y="168"/>
                    </a:lnTo>
                    <a:lnTo>
                      <a:pt x="1176" y="202"/>
                    </a:lnTo>
                    <a:lnTo>
                      <a:pt x="1174" y="228"/>
                    </a:lnTo>
                    <a:lnTo>
                      <a:pt x="1158" y="258"/>
                    </a:lnTo>
                    <a:lnTo>
                      <a:pt x="1118" y="304"/>
                    </a:lnTo>
                    <a:lnTo>
                      <a:pt x="1100" y="342"/>
                    </a:lnTo>
                    <a:lnTo>
                      <a:pt x="1098" y="372"/>
                    </a:lnTo>
                    <a:lnTo>
                      <a:pt x="1096" y="408"/>
                    </a:lnTo>
                    <a:lnTo>
                      <a:pt x="1098" y="440"/>
                    </a:lnTo>
                    <a:lnTo>
                      <a:pt x="1078" y="468"/>
                    </a:lnTo>
                    <a:lnTo>
                      <a:pt x="1072" y="502"/>
                    </a:lnTo>
                    <a:lnTo>
                      <a:pt x="1040" y="538"/>
                    </a:lnTo>
                    <a:lnTo>
                      <a:pt x="994" y="578"/>
                    </a:lnTo>
                    <a:lnTo>
                      <a:pt x="958" y="612"/>
                    </a:lnTo>
                    <a:lnTo>
                      <a:pt x="890" y="598"/>
                    </a:lnTo>
                    <a:lnTo>
                      <a:pt x="838" y="582"/>
                    </a:lnTo>
                    <a:lnTo>
                      <a:pt x="774" y="576"/>
                    </a:lnTo>
                    <a:lnTo>
                      <a:pt x="748" y="574"/>
                    </a:lnTo>
                    <a:lnTo>
                      <a:pt x="744" y="594"/>
                    </a:lnTo>
                    <a:lnTo>
                      <a:pt x="758" y="652"/>
                    </a:lnTo>
                    <a:lnTo>
                      <a:pt x="764" y="698"/>
                    </a:lnTo>
                    <a:lnTo>
                      <a:pt x="750" y="750"/>
                    </a:lnTo>
                    <a:lnTo>
                      <a:pt x="618" y="966"/>
                    </a:lnTo>
                    <a:lnTo>
                      <a:pt x="610" y="1022"/>
                    </a:lnTo>
                    <a:lnTo>
                      <a:pt x="574" y="1084"/>
                    </a:lnTo>
                    <a:lnTo>
                      <a:pt x="210" y="1554"/>
                    </a:lnTo>
                    <a:lnTo>
                      <a:pt x="190" y="1548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664" name="Aklan"/>
              <p:cNvSpPr>
                <a:spLocks/>
              </p:cNvSpPr>
              <p:nvPr/>
            </p:nvSpPr>
            <p:spPr bwMode="auto">
              <a:xfrm>
                <a:off x="5521051" y="3937746"/>
                <a:ext cx="249666" cy="258011"/>
              </a:xfrm>
              <a:custGeom>
                <a:avLst/>
                <a:gdLst/>
                <a:ahLst/>
                <a:cxnLst>
                  <a:cxn ang="0">
                    <a:pos x="296" y="716"/>
                  </a:cxn>
                  <a:cxn ang="0">
                    <a:pos x="294" y="678"/>
                  </a:cxn>
                  <a:cxn ang="0">
                    <a:pos x="288" y="646"/>
                  </a:cxn>
                  <a:cxn ang="0">
                    <a:pos x="304" y="612"/>
                  </a:cxn>
                  <a:cxn ang="0">
                    <a:pos x="292" y="558"/>
                  </a:cxn>
                  <a:cxn ang="0">
                    <a:pos x="276" y="520"/>
                  </a:cxn>
                  <a:cxn ang="0">
                    <a:pos x="276" y="474"/>
                  </a:cxn>
                  <a:cxn ang="0">
                    <a:pos x="262" y="438"/>
                  </a:cxn>
                  <a:cxn ang="0">
                    <a:pos x="278" y="378"/>
                  </a:cxn>
                  <a:cxn ang="0">
                    <a:pos x="294" y="334"/>
                  </a:cxn>
                  <a:cxn ang="0">
                    <a:pos x="312" y="288"/>
                  </a:cxn>
                  <a:cxn ang="0">
                    <a:pos x="250" y="256"/>
                  </a:cxn>
                  <a:cxn ang="0">
                    <a:pos x="172" y="206"/>
                  </a:cxn>
                  <a:cxn ang="0">
                    <a:pos x="130" y="190"/>
                  </a:cxn>
                  <a:cxn ang="0">
                    <a:pos x="64" y="196"/>
                  </a:cxn>
                  <a:cxn ang="0">
                    <a:pos x="0" y="252"/>
                  </a:cxn>
                  <a:cxn ang="0">
                    <a:pos x="2" y="212"/>
                  </a:cxn>
                  <a:cxn ang="0">
                    <a:pos x="24" y="174"/>
                  </a:cxn>
                  <a:cxn ang="0">
                    <a:pos x="26" y="146"/>
                  </a:cxn>
                  <a:cxn ang="0">
                    <a:pos x="30" y="102"/>
                  </a:cxn>
                  <a:cxn ang="0">
                    <a:pos x="68" y="98"/>
                  </a:cxn>
                  <a:cxn ang="0">
                    <a:pos x="92" y="92"/>
                  </a:cxn>
                  <a:cxn ang="0">
                    <a:pos x="72" y="54"/>
                  </a:cxn>
                  <a:cxn ang="0">
                    <a:pos x="50" y="26"/>
                  </a:cxn>
                  <a:cxn ang="0">
                    <a:pos x="40" y="8"/>
                  </a:cxn>
                  <a:cxn ang="0">
                    <a:pos x="70" y="8"/>
                  </a:cxn>
                  <a:cxn ang="0">
                    <a:pos x="76" y="40"/>
                  </a:cxn>
                  <a:cxn ang="0">
                    <a:pos x="106" y="66"/>
                  </a:cxn>
                  <a:cxn ang="0">
                    <a:pos x="124" y="94"/>
                  </a:cxn>
                  <a:cxn ang="0">
                    <a:pos x="152" y="122"/>
                  </a:cxn>
                  <a:cxn ang="0">
                    <a:pos x="182" y="134"/>
                  </a:cxn>
                  <a:cxn ang="0">
                    <a:pos x="212" y="170"/>
                  </a:cxn>
                  <a:cxn ang="0">
                    <a:pos x="262" y="172"/>
                  </a:cxn>
                  <a:cxn ang="0">
                    <a:pos x="302" y="172"/>
                  </a:cxn>
                  <a:cxn ang="0">
                    <a:pos x="330" y="172"/>
                  </a:cxn>
                  <a:cxn ang="0">
                    <a:pos x="346" y="194"/>
                  </a:cxn>
                  <a:cxn ang="0">
                    <a:pos x="376" y="206"/>
                  </a:cxn>
                  <a:cxn ang="0">
                    <a:pos x="400" y="216"/>
                  </a:cxn>
                  <a:cxn ang="0">
                    <a:pos x="434" y="248"/>
                  </a:cxn>
                  <a:cxn ang="0">
                    <a:pos x="510" y="296"/>
                  </a:cxn>
                  <a:cxn ang="0">
                    <a:pos x="548" y="402"/>
                  </a:cxn>
                  <a:cxn ang="0">
                    <a:pos x="580" y="448"/>
                  </a:cxn>
                  <a:cxn ang="0">
                    <a:pos x="642" y="456"/>
                  </a:cxn>
                  <a:cxn ang="0">
                    <a:pos x="668" y="426"/>
                  </a:cxn>
                  <a:cxn ang="0">
                    <a:pos x="692" y="446"/>
                  </a:cxn>
                  <a:cxn ang="0">
                    <a:pos x="718" y="492"/>
                  </a:cxn>
                  <a:cxn ang="0">
                    <a:pos x="664" y="520"/>
                  </a:cxn>
                  <a:cxn ang="0">
                    <a:pos x="608" y="538"/>
                  </a:cxn>
                  <a:cxn ang="0">
                    <a:pos x="554" y="558"/>
                  </a:cxn>
                  <a:cxn ang="0">
                    <a:pos x="522" y="598"/>
                  </a:cxn>
                  <a:cxn ang="0">
                    <a:pos x="476" y="660"/>
                  </a:cxn>
                  <a:cxn ang="0">
                    <a:pos x="298" y="742"/>
                  </a:cxn>
                </a:cxnLst>
                <a:rect l="0" t="0" r="r" b="b"/>
                <a:pathLst>
                  <a:path w="718" h="742">
                    <a:moveTo>
                      <a:pt x="298" y="742"/>
                    </a:moveTo>
                    <a:lnTo>
                      <a:pt x="296" y="716"/>
                    </a:lnTo>
                    <a:lnTo>
                      <a:pt x="296" y="694"/>
                    </a:lnTo>
                    <a:lnTo>
                      <a:pt x="294" y="678"/>
                    </a:lnTo>
                    <a:lnTo>
                      <a:pt x="278" y="664"/>
                    </a:lnTo>
                    <a:lnTo>
                      <a:pt x="288" y="646"/>
                    </a:lnTo>
                    <a:lnTo>
                      <a:pt x="304" y="632"/>
                    </a:lnTo>
                    <a:lnTo>
                      <a:pt x="304" y="612"/>
                    </a:lnTo>
                    <a:lnTo>
                      <a:pt x="300" y="584"/>
                    </a:lnTo>
                    <a:lnTo>
                      <a:pt x="292" y="558"/>
                    </a:lnTo>
                    <a:lnTo>
                      <a:pt x="286" y="536"/>
                    </a:lnTo>
                    <a:lnTo>
                      <a:pt x="276" y="520"/>
                    </a:lnTo>
                    <a:lnTo>
                      <a:pt x="276" y="494"/>
                    </a:lnTo>
                    <a:lnTo>
                      <a:pt x="276" y="474"/>
                    </a:lnTo>
                    <a:lnTo>
                      <a:pt x="262" y="460"/>
                    </a:lnTo>
                    <a:lnTo>
                      <a:pt x="262" y="438"/>
                    </a:lnTo>
                    <a:lnTo>
                      <a:pt x="284" y="404"/>
                    </a:lnTo>
                    <a:lnTo>
                      <a:pt x="278" y="378"/>
                    </a:lnTo>
                    <a:lnTo>
                      <a:pt x="286" y="358"/>
                    </a:lnTo>
                    <a:lnTo>
                      <a:pt x="294" y="334"/>
                    </a:lnTo>
                    <a:lnTo>
                      <a:pt x="312" y="312"/>
                    </a:lnTo>
                    <a:lnTo>
                      <a:pt x="312" y="288"/>
                    </a:lnTo>
                    <a:lnTo>
                      <a:pt x="296" y="272"/>
                    </a:lnTo>
                    <a:lnTo>
                      <a:pt x="250" y="256"/>
                    </a:lnTo>
                    <a:lnTo>
                      <a:pt x="220" y="234"/>
                    </a:lnTo>
                    <a:lnTo>
                      <a:pt x="172" y="206"/>
                    </a:lnTo>
                    <a:lnTo>
                      <a:pt x="154" y="206"/>
                    </a:lnTo>
                    <a:lnTo>
                      <a:pt x="130" y="190"/>
                    </a:lnTo>
                    <a:lnTo>
                      <a:pt x="94" y="180"/>
                    </a:lnTo>
                    <a:lnTo>
                      <a:pt x="64" y="196"/>
                    </a:lnTo>
                    <a:lnTo>
                      <a:pt x="42" y="210"/>
                    </a:lnTo>
                    <a:lnTo>
                      <a:pt x="0" y="252"/>
                    </a:lnTo>
                    <a:lnTo>
                      <a:pt x="0" y="230"/>
                    </a:lnTo>
                    <a:lnTo>
                      <a:pt x="2" y="212"/>
                    </a:lnTo>
                    <a:lnTo>
                      <a:pt x="14" y="194"/>
                    </a:lnTo>
                    <a:lnTo>
                      <a:pt x="24" y="174"/>
                    </a:lnTo>
                    <a:lnTo>
                      <a:pt x="30" y="162"/>
                    </a:lnTo>
                    <a:lnTo>
                      <a:pt x="26" y="146"/>
                    </a:lnTo>
                    <a:lnTo>
                      <a:pt x="24" y="112"/>
                    </a:lnTo>
                    <a:lnTo>
                      <a:pt x="30" y="102"/>
                    </a:lnTo>
                    <a:lnTo>
                      <a:pt x="52" y="106"/>
                    </a:lnTo>
                    <a:lnTo>
                      <a:pt x="68" y="98"/>
                    </a:lnTo>
                    <a:lnTo>
                      <a:pt x="84" y="104"/>
                    </a:lnTo>
                    <a:lnTo>
                      <a:pt x="92" y="92"/>
                    </a:lnTo>
                    <a:lnTo>
                      <a:pt x="86" y="68"/>
                    </a:lnTo>
                    <a:lnTo>
                      <a:pt x="72" y="54"/>
                    </a:lnTo>
                    <a:lnTo>
                      <a:pt x="56" y="42"/>
                    </a:lnTo>
                    <a:lnTo>
                      <a:pt x="50" y="26"/>
                    </a:lnTo>
                    <a:lnTo>
                      <a:pt x="34" y="18"/>
                    </a:lnTo>
                    <a:lnTo>
                      <a:pt x="40" y="8"/>
                    </a:lnTo>
                    <a:lnTo>
                      <a:pt x="52" y="0"/>
                    </a:lnTo>
                    <a:lnTo>
                      <a:pt x="70" y="8"/>
                    </a:lnTo>
                    <a:lnTo>
                      <a:pt x="74" y="22"/>
                    </a:lnTo>
                    <a:lnTo>
                      <a:pt x="76" y="40"/>
                    </a:lnTo>
                    <a:lnTo>
                      <a:pt x="90" y="64"/>
                    </a:lnTo>
                    <a:lnTo>
                      <a:pt x="106" y="66"/>
                    </a:lnTo>
                    <a:lnTo>
                      <a:pt x="120" y="80"/>
                    </a:lnTo>
                    <a:lnTo>
                      <a:pt x="124" y="94"/>
                    </a:lnTo>
                    <a:lnTo>
                      <a:pt x="142" y="96"/>
                    </a:lnTo>
                    <a:lnTo>
                      <a:pt x="152" y="122"/>
                    </a:lnTo>
                    <a:lnTo>
                      <a:pt x="166" y="138"/>
                    </a:lnTo>
                    <a:lnTo>
                      <a:pt x="182" y="134"/>
                    </a:lnTo>
                    <a:lnTo>
                      <a:pt x="196" y="148"/>
                    </a:lnTo>
                    <a:lnTo>
                      <a:pt x="212" y="170"/>
                    </a:lnTo>
                    <a:lnTo>
                      <a:pt x="234" y="176"/>
                    </a:lnTo>
                    <a:lnTo>
                      <a:pt x="262" y="172"/>
                    </a:lnTo>
                    <a:lnTo>
                      <a:pt x="284" y="176"/>
                    </a:lnTo>
                    <a:lnTo>
                      <a:pt x="302" y="172"/>
                    </a:lnTo>
                    <a:lnTo>
                      <a:pt x="312" y="186"/>
                    </a:lnTo>
                    <a:lnTo>
                      <a:pt x="330" y="172"/>
                    </a:lnTo>
                    <a:lnTo>
                      <a:pt x="346" y="178"/>
                    </a:lnTo>
                    <a:lnTo>
                      <a:pt x="346" y="194"/>
                    </a:lnTo>
                    <a:lnTo>
                      <a:pt x="360" y="212"/>
                    </a:lnTo>
                    <a:lnTo>
                      <a:pt x="376" y="206"/>
                    </a:lnTo>
                    <a:lnTo>
                      <a:pt x="394" y="202"/>
                    </a:lnTo>
                    <a:lnTo>
                      <a:pt x="400" y="216"/>
                    </a:lnTo>
                    <a:lnTo>
                      <a:pt x="410" y="238"/>
                    </a:lnTo>
                    <a:lnTo>
                      <a:pt x="434" y="248"/>
                    </a:lnTo>
                    <a:lnTo>
                      <a:pt x="478" y="268"/>
                    </a:lnTo>
                    <a:lnTo>
                      <a:pt x="510" y="296"/>
                    </a:lnTo>
                    <a:lnTo>
                      <a:pt x="524" y="340"/>
                    </a:lnTo>
                    <a:lnTo>
                      <a:pt x="548" y="402"/>
                    </a:lnTo>
                    <a:lnTo>
                      <a:pt x="560" y="420"/>
                    </a:lnTo>
                    <a:lnTo>
                      <a:pt x="580" y="448"/>
                    </a:lnTo>
                    <a:lnTo>
                      <a:pt x="608" y="470"/>
                    </a:lnTo>
                    <a:lnTo>
                      <a:pt x="642" y="456"/>
                    </a:lnTo>
                    <a:lnTo>
                      <a:pt x="650" y="436"/>
                    </a:lnTo>
                    <a:lnTo>
                      <a:pt x="668" y="426"/>
                    </a:lnTo>
                    <a:lnTo>
                      <a:pt x="676" y="440"/>
                    </a:lnTo>
                    <a:lnTo>
                      <a:pt x="692" y="446"/>
                    </a:lnTo>
                    <a:lnTo>
                      <a:pt x="708" y="460"/>
                    </a:lnTo>
                    <a:lnTo>
                      <a:pt x="718" y="492"/>
                    </a:lnTo>
                    <a:lnTo>
                      <a:pt x="682" y="498"/>
                    </a:lnTo>
                    <a:lnTo>
                      <a:pt x="664" y="520"/>
                    </a:lnTo>
                    <a:lnTo>
                      <a:pt x="644" y="526"/>
                    </a:lnTo>
                    <a:lnTo>
                      <a:pt x="608" y="538"/>
                    </a:lnTo>
                    <a:lnTo>
                      <a:pt x="582" y="552"/>
                    </a:lnTo>
                    <a:lnTo>
                      <a:pt x="554" y="558"/>
                    </a:lnTo>
                    <a:lnTo>
                      <a:pt x="536" y="576"/>
                    </a:lnTo>
                    <a:lnTo>
                      <a:pt x="522" y="598"/>
                    </a:lnTo>
                    <a:lnTo>
                      <a:pt x="506" y="632"/>
                    </a:lnTo>
                    <a:lnTo>
                      <a:pt x="476" y="660"/>
                    </a:lnTo>
                    <a:lnTo>
                      <a:pt x="326" y="736"/>
                    </a:lnTo>
                    <a:lnTo>
                      <a:pt x="298" y="742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665" name="Capiz"/>
              <p:cNvGrpSpPr/>
              <p:nvPr/>
            </p:nvGrpSpPr>
            <p:grpSpPr>
              <a:xfrm>
                <a:off x="5624672" y="4077531"/>
                <a:ext cx="349115" cy="161344"/>
                <a:chOff x="4704135" y="4077531"/>
                <a:chExt cx="349115" cy="161344"/>
              </a:xfrm>
              <a:grpFill/>
            </p:grpSpPr>
            <p:sp>
              <p:nvSpPr>
                <p:cNvPr id="677" name="Freeform 78"/>
                <p:cNvSpPr>
                  <a:spLocks/>
                </p:cNvSpPr>
                <p:nvPr/>
              </p:nvSpPr>
              <p:spPr bwMode="auto">
                <a:xfrm>
                  <a:off x="4704135" y="4077531"/>
                  <a:ext cx="328251" cy="161344"/>
                </a:xfrm>
                <a:custGeom>
                  <a:avLst/>
                  <a:gdLst/>
                  <a:ahLst/>
                  <a:cxnLst>
                    <a:cxn ang="0">
                      <a:pos x="926" y="98"/>
                    </a:cxn>
                    <a:cxn ang="0">
                      <a:pos x="882" y="174"/>
                    </a:cxn>
                    <a:cxn ang="0">
                      <a:pos x="832" y="242"/>
                    </a:cxn>
                    <a:cxn ang="0">
                      <a:pos x="776" y="264"/>
                    </a:cxn>
                    <a:cxn ang="0">
                      <a:pos x="732" y="308"/>
                    </a:cxn>
                    <a:cxn ang="0">
                      <a:pos x="696" y="354"/>
                    </a:cxn>
                    <a:cxn ang="0">
                      <a:pos x="664" y="368"/>
                    </a:cxn>
                    <a:cxn ang="0">
                      <a:pos x="644" y="416"/>
                    </a:cxn>
                    <a:cxn ang="0">
                      <a:pos x="604" y="432"/>
                    </a:cxn>
                    <a:cxn ang="0">
                      <a:pos x="540" y="404"/>
                    </a:cxn>
                    <a:cxn ang="0">
                      <a:pos x="482" y="406"/>
                    </a:cxn>
                    <a:cxn ang="0">
                      <a:pos x="438" y="398"/>
                    </a:cxn>
                    <a:cxn ang="0">
                      <a:pos x="378" y="436"/>
                    </a:cxn>
                    <a:cxn ang="0">
                      <a:pos x="328" y="456"/>
                    </a:cxn>
                    <a:cxn ang="0">
                      <a:pos x="268" y="444"/>
                    </a:cxn>
                    <a:cxn ang="0">
                      <a:pos x="198" y="430"/>
                    </a:cxn>
                    <a:cxn ang="0">
                      <a:pos x="148" y="404"/>
                    </a:cxn>
                    <a:cxn ang="0">
                      <a:pos x="114" y="408"/>
                    </a:cxn>
                    <a:cxn ang="0">
                      <a:pos x="80" y="454"/>
                    </a:cxn>
                    <a:cxn ang="0">
                      <a:pos x="44" y="446"/>
                    </a:cxn>
                    <a:cxn ang="0">
                      <a:pos x="8" y="404"/>
                    </a:cxn>
                    <a:cxn ang="0">
                      <a:pos x="4" y="370"/>
                    </a:cxn>
                    <a:cxn ang="0">
                      <a:pos x="20" y="336"/>
                    </a:cxn>
                    <a:cxn ang="0">
                      <a:pos x="208" y="228"/>
                    </a:cxn>
                    <a:cxn ang="0">
                      <a:pos x="238" y="174"/>
                    </a:cxn>
                    <a:cxn ang="0">
                      <a:pos x="286" y="148"/>
                    </a:cxn>
                    <a:cxn ang="0">
                      <a:pos x="364" y="116"/>
                    </a:cxn>
                    <a:cxn ang="0">
                      <a:pos x="420" y="88"/>
                    </a:cxn>
                    <a:cxn ang="0">
                      <a:pos x="446" y="104"/>
                    </a:cxn>
                    <a:cxn ang="0">
                      <a:pos x="494" y="94"/>
                    </a:cxn>
                    <a:cxn ang="0">
                      <a:pos x="480" y="48"/>
                    </a:cxn>
                    <a:cxn ang="0">
                      <a:pos x="500" y="50"/>
                    </a:cxn>
                    <a:cxn ang="0">
                      <a:pos x="534" y="70"/>
                    </a:cxn>
                    <a:cxn ang="0">
                      <a:pos x="552" y="36"/>
                    </a:cxn>
                    <a:cxn ang="0">
                      <a:pos x="544" y="6"/>
                    </a:cxn>
                    <a:cxn ang="0">
                      <a:pos x="576" y="6"/>
                    </a:cxn>
                    <a:cxn ang="0">
                      <a:pos x="616" y="0"/>
                    </a:cxn>
                    <a:cxn ang="0">
                      <a:pos x="642" y="24"/>
                    </a:cxn>
                    <a:cxn ang="0">
                      <a:pos x="684" y="50"/>
                    </a:cxn>
                    <a:cxn ang="0">
                      <a:pos x="700" y="84"/>
                    </a:cxn>
                    <a:cxn ang="0">
                      <a:pos x="748" y="68"/>
                    </a:cxn>
                    <a:cxn ang="0">
                      <a:pos x="748" y="96"/>
                    </a:cxn>
                    <a:cxn ang="0">
                      <a:pos x="706" y="116"/>
                    </a:cxn>
                    <a:cxn ang="0">
                      <a:pos x="672" y="142"/>
                    </a:cxn>
                    <a:cxn ang="0">
                      <a:pos x="668" y="182"/>
                    </a:cxn>
                    <a:cxn ang="0">
                      <a:pos x="704" y="164"/>
                    </a:cxn>
                    <a:cxn ang="0">
                      <a:pos x="718" y="176"/>
                    </a:cxn>
                    <a:cxn ang="0">
                      <a:pos x="738" y="192"/>
                    </a:cxn>
                    <a:cxn ang="0">
                      <a:pos x="742" y="154"/>
                    </a:cxn>
                    <a:cxn ang="0">
                      <a:pos x="754" y="132"/>
                    </a:cxn>
                    <a:cxn ang="0">
                      <a:pos x="800" y="150"/>
                    </a:cxn>
                    <a:cxn ang="0">
                      <a:pos x="850" y="116"/>
                    </a:cxn>
                    <a:cxn ang="0">
                      <a:pos x="892" y="78"/>
                    </a:cxn>
                    <a:cxn ang="0">
                      <a:pos x="926" y="66"/>
                    </a:cxn>
                  </a:cxnLst>
                  <a:rect l="0" t="0" r="r" b="b"/>
                  <a:pathLst>
                    <a:path w="944" h="464">
                      <a:moveTo>
                        <a:pt x="944" y="66"/>
                      </a:moveTo>
                      <a:lnTo>
                        <a:pt x="926" y="98"/>
                      </a:lnTo>
                      <a:lnTo>
                        <a:pt x="902" y="138"/>
                      </a:lnTo>
                      <a:lnTo>
                        <a:pt x="882" y="174"/>
                      </a:lnTo>
                      <a:lnTo>
                        <a:pt x="860" y="224"/>
                      </a:lnTo>
                      <a:lnTo>
                        <a:pt x="832" y="242"/>
                      </a:lnTo>
                      <a:lnTo>
                        <a:pt x="804" y="246"/>
                      </a:lnTo>
                      <a:lnTo>
                        <a:pt x="776" y="264"/>
                      </a:lnTo>
                      <a:lnTo>
                        <a:pt x="754" y="274"/>
                      </a:lnTo>
                      <a:lnTo>
                        <a:pt x="732" y="308"/>
                      </a:lnTo>
                      <a:lnTo>
                        <a:pt x="716" y="338"/>
                      </a:lnTo>
                      <a:lnTo>
                        <a:pt x="696" y="354"/>
                      </a:lnTo>
                      <a:lnTo>
                        <a:pt x="678" y="354"/>
                      </a:lnTo>
                      <a:lnTo>
                        <a:pt x="664" y="368"/>
                      </a:lnTo>
                      <a:lnTo>
                        <a:pt x="662" y="398"/>
                      </a:lnTo>
                      <a:lnTo>
                        <a:pt x="644" y="416"/>
                      </a:lnTo>
                      <a:lnTo>
                        <a:pt x="626" y="432"/>
                      </a:lnTo>
                      <a:lnTo>
                        <a:pt x="604" y="432"/>
                      </a:lnTo>
                      <a:lnTo>
                        <a:pt x="576" y="414"/>
                      </a:lnTo>
                      <a:lnTo>
                        <a:pt x="540" y="404"/>
                      </a:lnTo>
                      <a:lnTo>
                        <a:pt x="512" y="404"/>
                      </a:lnTo>
                      <a:lnTo>
                        <a:pt x="482" y="406"/>
                      </a:lnTo>
                      <a:lnTo>
                        <a:pt x="462" y="390"/>
                      </a:lnTo>
                      <a:lnTo>
                        <a:pt x="438" y="398"/>
                      </a:lnTo>
                      <a:lnTo>
                        <a:pt x="402" y="414"/>
                      </a:lnTo>
                      <a:lnTo>
                        <a:pt x="378" y="436"/>
                      </a:lnTo>
                      <a:lnTo>
                        <a:pt x="360" y="458"/>
                      </a:lnTo>
                      <a:lnTo>
                        <a:pt x="328" y="456"/>
                      </a:lnTo>
                      <a:lnTo>
                        <a:pt x="310" y="444"/>
                      </a:lnTo>
                      <a:lnTo>
                        <a:pt x="268" y="444"/>
                      </a:lnTo>
                      <a:lnTo>
                        <a:pt x="226" y="444"/>
                      </a:lnTo>
                      <a:lnTo>
                        <a:pt x="198" y="430"/>
                      </a:lnTo>
                      <a:lnTo>
                        <a:pt x="168" y="414"/>
                      </a:lnTo>
                      <a:lnTo>
                        <a:pt x="148" y="404"/>
                      </a:lnTo>
                      <a:lnTo>
                        <a:pt x="128" y="398"/>
                      </a:lnTo>
                      <a:lnTo>
                        <a:pt x="114" y="408"/>
                      </a:lnTo>
                      <a:lnTo>
                        <a:pt x="106" y="432"/>
                      </a:lnTo>
                      <a:lnTo>
                        <a:pt x="80" y="454"/>
                      </a:lnTo>
                      <a:lnTo>
                        <a:pt x="58" y="464"/>
                      </a:lnTo>
                      <a:lnTo>
                        <a:pt x="44" y="446"/>
                      </a:lnTo>
                      <a:lnTo>
                        <a:pt x="26" y="422"/>
                      </a:lnTo>
                      <a:lnTo>
                        <a:pt x="8" y="404"/>
                      </a:lnTo>
                      <a:lnTo>
                        <a:pt x="10" y="388"/>
                      </a:lnTo>
                      <a:lnTo>
                        <a:pt x="4" y="370"/>
                      </a:lnTo>
                      <a:lnTo>
                        <a:pt x="0" y="340"/>
                      </a:lnTo>
                      <a:lnTo>
                        <a:pt x="20" y="336"/>
                      </a:lnTo>
                      <a:lnTo>
                        <a:pt x="180" y="258"/>
                      </a:lnTo>
                      <a:lnTo>
                        <a:pt x="208" y="228"/>
                      </a:lnTo>
                      <a:lnTo>
                        <a:pt x="224" y="192"/>
                      </a:lnTo>
                      <a:lnTo>
                        <a:pt x="238" y="174"/>
                      </a:lnTo>
                      <a:lnTo>
                        <a:pt x="256" y="156"/>
                      </a:lnTo>
                      <a:lnTo>
                        <a:pt x="286" y="148"/>
                      </a:lnTo>
                      <a:lnTo>
                        <a:pt x="314" y="134"/>
                      </a:lnTo>
                      <a:lnTo>
                        <a:pt x="364" y="116"/>
                      </a:lnTo>
                      <a:lnTo>
                        <a:pt x="382" y="96"/>
                      </a:lnTo>
                      <a:lnTo>
                        <a:pt x="420" y="88"/>
                      </a:lnTo>
                      <a:lnTo>
                        <a:pt x="430" y="102"/>
                      </a:lnTo>
                      <a:lnTo>
                        <a:pt x="446" y="104"/>
                      </a:lnTo>
                      <a:lnTo>
                        <a:pt x="470" y="100"/>
                      </a:lnTo>
                      <a:lnTo>
                        <a:pt x="494" y="94"/>
                      </a:lnTo>
                      <a:lnTo>
                        <a:pt x="480" y="66"/>
                      </a:lnTo>
                      <a:lnTo>
                        <a:pt x="480" y="48"/>
                      </a:lnTo>
                      <a:lnTo>
                        <a:pt x="490" y="30"/>
                      </a:lnTo>
                      <a:lnTo>
                        <a:pt x="500" y="50"/>
                      </a:lnTo>
                      <a:lnTo>
                        <a:pt x="510" y="70"/>
                      </a:lnTo>
                      <a:lnTo>
                        <a:pt x="534" y="70"/>
                      </a:lnTo>
                      <a:lnTo>
                        <a:pt x="534" y="54"/>
                      </a:lnTo>
                      <a:lnTo>
                        <a:pt x="552" y="36"/>
                      </a:lnTo>
                      <a:lnTo>
                        <a:pt x="550" y="22"/>
                      </a:lnTo>
                      <a:lnTo>
                        <a:pt x="544" y="6"/>
                      </a:lnTo>
                      <a:lnTo>
                        <a:pt x="556" y="0"/>
                      </a:lnTo>
                      <a:lnTo>
                        <a:pt x="576" y="6"/>
                      </a:lnTo>
                      <a:lnTo>
                        <a:pt x="598" y="0"/>
                      </a:lnTo>
                      <a:lnTo>
                        <a:pt x="616" y="0"/>
                      </a:lnTo>
                      <a:lnTo>
                        <a:pt x="626" y="18"/>
                      </a:lnTo>
                      <a:lnTo>
                        <a:pt x="642" y="24"/>
                      </a:lnTo>
                      <a:lnTo>
                        <a:pt x="668" y="22"/>
                      </a:lnTo>
                      <a:lnTo>
                        <a:pt x="684" y="50"/>
                      </a:lnTo>
                      <a:lnTo>
                        <a:pt x="688" y="74"/>
                      </a:lnTo>
                      <a:lnTo>
                        <a:pt x="700" y="84"/>
                      </a:lnTo>
                      <a:lnTo>
                        <a:pt x="722" y="68"/>
                      </a:lnTo>
                      <a:lnTo>
                        <a:pt x="748" y="68"/>
                      </a:lnTo>
                      <a:lnTo>
                        <a:pt x="770" y="80"/>
                      </a:lnTo>
                      <a:lnTo>
                        <a:pt x="748" y="96"/>
                      </a:lnTo>
                      <a:lnTo>
                        <a:pt x="724" y="112"/>
                      </a:lnTo>
                      <a:lnTo>
                        <a:pt x="706" y="116"/>
                      </a:lnTo>
                      <a:lnTo>
                        <a:pt x="692" y="134"/>
                      </a:lnTo>
                      <a:lnTo>
                        <a:pt x="672" y="142"/>
                      </a:lnTo>
                      <a:lnTo>
                        <a:pt x="666" y="164"/>
                      </a:lnTo>
                      <a:lnTo>
                        <a:pt x="668" y="182"/>
                      </a:lnTo>
                      <a:lnTo>
                        <a:pt x="682" y="186"/>
                      </a:lnTo>
                      <a:lnTo>
                        <a:pt x="704" y="164"/>
                      </a:lnTo>
                      <a:lnTo>
                        <a:pt x="716" y="156"/>
                      </a:lnTo>
                      <a:lnTo>
                        <a:pt x="718" y="176"/>
                      </a:lnTo>
                      <a:lnTo>
                        <a:pt x="718" y="196"/>
                      </a:lnTo>
                      <a:lnTo>
                        <a:pt x="738" y="192"/>
                      </a:lnTo>
                      <a:lnTo>
                        <a:pt x="756" y="174"/>
                      </a:lnTo>
                      <a:lnTo>
                        <a:pt x="742" y="154"/>
                      </a:lnTo>
                      <a:lnTo>
                        <a:pt x="742" y="136"/>
                      </a:lnTo>
                      <a:lnTo>
                        <a:pt x="754" y="132"/>
                      </a:lnTo>
                      <a:lnTo>
                        <a:pt x="776" y="146"/>
                      </a:lnTo>
                      <a:lnTo>
                        <a:pt x="800" y="150"/>
                      </a:lnTo>
                      <a:lnTo>
                        <a:pt x="832" y="128"/>
                      </a:lnTo>
                      <a:lnTo>
                        <a:pt x="850" y="116"/>
                      </a:lnTo>
                      <a:lnTo>
                        <a:pt x="868" y="98"/>
                      </a:lnTo>
                      <a:lnTo>
                        <a:pt x="892" y="78"/>
                      </a:lnTo>
                      <a:lnTo>
                        <a:pt x="912" y="78"/>
                      </a:lnTo>
                      <a:lnTo>
                        <a:pt x="926" y="66"/>
                      </a:lnTo>
                      <a:lnTo>
                        <a:pt x="944" y="6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78" name="Freeform 81"/>
                <p:cNvSpPr>
                  <a:spLocks/>
                </p:cNvSpPr>
                <p:nvPr/>
              </p:nvSpPr>
              <p:spPr bwMode="auto">
                <a:xfrm>
                  <a:off x="5034473" y="4081704"/>
                  <a:ext cx="18777" cy="28514"/>
                </a:xfrm>
                <a:custGeom>
                  <a:avLst/>
                  <a:gdLst/>
                  <a:ahLst/>
                  <a:cxnLst>
                    <a:cxn ang="0">
                      <a:pos x="14" y="82"/>
                    </a:cxn>
                    <a:cxn ang="0">
                      <a:pos x="34" y="70"/>
                    </a:cxn>
                    <a:cxn ang="0">
                      <a:pos x="46" y="56"/>
                    </a:cxn>
                    <a:cxn ang="0">
                      <a:pos x="54" y="38"/>
                    </a:cxn>
                    <a:cxn ang="0">
                      <a:pos x="52" y="26"/>
                    </a:cxn>
                    <a:cxn ang="0">
                      <a:pos x="52" y="10"/>
                    </a:cxn>
                    <a:cxn ang="0">
                      <a:pos x="34" y="0"/>
                    </a:cxn>
                    <a:cxn ang="0">
                      <a:pos x="16" y="16"/>
                    </a:cxn>
                    <a:cxn ang="0">
                      <a:pos x="0" y="46"/>
                    </a:cxn>
                    <a:cxn ang="0">
                      <a:pos x="0" y="66"/>
                    </a:cxn>
                    <a:cxn ang="0">
                      <a:pos x="14" y="82"/>
                    </a:cxn>
                  </a:cxnLst>
                  <a:rect l="0" t="0" r="r" b="b"/>
                  <a:pathLst>
                    <a:path w="54" h="82">
                      <a:moveTo>
                        <a:pt x="14" y="82"/>
                      </a:moveTo>
                      <a:lnTo>
                        <a:pt x="34" y="70"/>
                      </a:lnTo>
                      <a:lnTo>
                        <a:pt x="46" y="56"/>
                      </a:lnTo>
                      <a:lnTo>
                        <a:pt x="54" y="38"/>
                      </a:lnTo>
                      <a:lnTo>
                        <a:pt x="52" y="26"/>
                      </a:lnTo>
                      <a:lnTo>
                        <a:pt x="52" y="10"/>
                      </a:lnTo>
                      <a:lnTo>
                        <a:pt x="34" y="0"/>
                      </a:lnTo>
                      <a:lnTo>
                        <a:pt x="16" y="16"/>
                      </a:lnTo>
                      <a:lnTo>
                        <a:pt x="0" y="46"/>
                      </a:lnTo>
                      <a:lnTo>
                        <a:pt x="0" y="66"/>
                      </a:lnTo>
                      <a:lnTo>
                        <a:pt x="14" y="8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666" name="Iloilo"/>
              <p:cNvGrpSpPr/>
              <p:nvPr/>
            </p:nvGrpSpPr>
            <p:grpSpPr>
              <a:xfrm>
                <a:off x="5573905" y="4101176"/>
                <a:ext cx="437089" cy="385278"/>
                <a:chOff x="5573905" y="4101176"/>
                <a:chExt cx="437089" cy="385278"/>
              </a:xfrm>
              <a:grpFill/>
            </p:grpSpPr>
            <p:sp>
              <p:nvSpPr>
                <p:cNvPr id="673" name="Iloilo"/>
                <p:cNvSpPr>
                  <a:spLocks/>
                </p:cNvSpPr>
                <p:nvPr/>
              </p:nvSpPr>
              <p:spPr bwMode="auto">
                <a:xfrm>
                  <a:off x="5573905" y="4101176"/>
                  <a:ext cx="395710" cy="385278"/>
                </a:xfrm>
                <a:custGeom>
                  <a:avLst/>
                  <a:gdLst/>
                  <a:ahLst/>
                  <a:cxnLst>
                    <a:cxn ang="0">
                      <a:pos x="68" y="1054"/>
                    </a:cxn>
                    <a:cxn ang="0">
                      <a:pos x="76" y="990"/>
                    </a:cxn>
                    <a:cxn ang="0">
                      <a:pos x="130" y="974"/>
                    </a:cxn>
                    <a:cxn ang="0">
                      <a:pos x="176" y="948"/>
                    </a:cxn>
                    <a:cxn ang="0">
                      <a:pos x="214" y="934"/>
                    </a:cxn>
                    <a:cxn ang="0">
                      <a:pos x="264" y="904"/>
                    </a:cxn>
                    <a:cxn ang="0">
                      <a:pos x="320" y="898"/>
                    </a:cxn>
                    <a:cxn ang="0">
                      <a:pos x="392" y="886"/>
                    </a:cxn>
                    <a:cxn ang="0">
                      <a:pos x="464" y="874"/>
                    </a:cxn>
                    <a:cxn ang="0">
                      <a:pos x="542" y="864"/>
                    </a:cxn>
                    <a:cxn ang="0">
                      <a:pos x="572" y="808"/>
                    </a:cxn>
                    <a:cxn ang="0">
                      <a:pos x="636" y="750"/>
                    </a:cxn>
                    <a:cxn ang="0">
                      <a:pos x="702" y="736"/>
                    </a:cxn>
                    <a:cxn ang="0">
                      <a:pos x="748" y="684"/>
                    </a:cxn>
                    <a:cxn ang="0">
                      <a:pos x="746" y="608"/>
                    </a:cxn>
                    <a:cxn ang="0">
                      <a:pos x="794" y="534"/>
                    </a:cxn>
                    <a:cxn ang="0">
                      <a:pos x="844" y="520"/>
                    </a:cxn>
                    <a:cxn ang="0">
                      <a:pos x="900" y="492"/>
                    </a:cxn>
                    <a:cxn ang="0">
                      <a:pos x="942" y="502"/>
                    </a:cxn>
                    <a:cxn ang="0">
                      <a:pos x="994" y="454"/>
                    </a:cxn>
                    <a:cxn ang="0">
                      <a:pos x="1010" y="400"/>
                    </a:cxn>
                    <a:cxn ang="0">
                      <a:pos x="1028" y="348"/>
                    </a:cxn>
                    <a:cxn ang="0">
                      <a:pos x="1074" y="396"/>
                    </a:cxn>
                    <a:cxn ang="0">
                      <a:pos x="1102" y="340"/>
                    </a:cxn>
                    <a:cxn ang="0">
                      <a:pos x="1072" y="278"/>
                    </a:cxn>
                    <a:cxn ang="0">
                      <a:pos x="1086" y="230"/>
                    </a:cxn>
                    <a:cxn ang="0">
                      <a:pos x="1120" y="204"/>
                    </a:cxn>
                    <a:cxn ang="0">
                      <a:pos x="1122" y="146"/>
                    </a:cxn>
                    <a:cxn ang="0">
                      <a:pos x="1120" y="104"/>
                    </a:cxn>
                    <a:cxn ang="0">
                      <a:pos x="1130" y="68"/>
                    </a:cxn>
                    <a:cxn ang="0">
                      <a:pos x="1092" y="34"/>
                    </a:cxn>
                    <a:cxn ang="0">
                      <a:pos x="1006" y="154"/>
                    </a:cxn>
                    <a:cxn ang="0">
                      <a:pos x="928" y="194"/>
                    </a:cxn>
                    <a:cxn ang="0">
                      <a:pos x="860" y="270"/>
                    </a:cxn>
                    <a:cxn ang="0">
                      <a:pos x="808" y="298"/>
                    </a:cxn>
                    <a:cxn ang="0">
                      <a:pos x="748" y="362"/>
                    </a:cxn>
                    <a:cxn ang="0">
                      <a:pos x="624" y="338"/>
                    </a:cxn>
                    <a:cxn ang="0">
                      <a:pos x="522" y="370"/>
                    </a:cxn>
                    <a:cxn ang="0">
                      <a:pos x="454" y="376"/>
                    </a:cxn>
                    <a:cxn ang="0">
                      <a:pos x="276" y="330"/>
                    </a:cxn>
                    <a:cxn ang="0">
                      <a:pos x="226" y="384"/>
                    </a:cxn>
                    <a:cxn ang="0">
                      <a:pos x="198" y="438"/>
                    </a:cxn>
                    <a:cxn ang="0">
                      <a:pos x="242" y="546"/>
                    </a:cxn>
                    <a:cxn ang="0">
                      <a:pos x="184" y="642"/>
                    </a:cxn>
                    <a:cxn ang="0">
                      <a:pos x="74" y="872"/>
                    </a:cxn>
                    <a:cxn ang="0">
                      <a:pos x="4" y="1034"/>
                    </a:cxn>
                    <a:cxn ang="0">
                      <a:pos x="28" y="1090"/>
                    </a:cxn>
                  </a:cxnLst>
                  <a:rect l="0" t="0" r="r" b="b"/>
                  <a:pathLst>
                    <a:path w="1138" h="1108">
                      <a:moveTo>
                        <a:pt x="28" y="1090"/>
                      </a:moveTo>
                      <a:lnTo>
                        <a:pt x="50" y="1066"/>
                      </a:lnTo>
                      <a:lnTo>
                        <a:pt x="68" y="1054"/>
                      </a:lnTo>
                      <a:lnTo>
                        <a:pt x="76" y="1034"/>
                      </a:lnTo>
                      <a:lnTo>
                        <a:pt x="76" y="1010"/>
                      </a:lnTo>
                      <a:lnTo>
                        <a:pt x="76" y="990"/>
                      </a:lnTo>
                      <a:lnTo>
                        <a:pt x="86" y="970"/>
                      </a:lnTo>
                      <a:lnTo>
                        <a:pt x="118" y="966"/>
                      </a:lnTo>
                      <a:lnTo>
                        <a:pt x="130" y="974"/>
                      </a:lnTo>
                      <a:lnTo>
                        <a:pt x="152" y="972"/>
                      </a:lnTo>
                      <a:lnTo>
                        <a:pt x="166" y="958"/>
                      </a:lnTo>
                      <a:lnTo>
                        <a:pt x="176" y="948"/>
                      </a:lnTo>
                      <a:lnTo>
                        <a:pt x="180" y="928"/>
                      </a:lnTo>
                      <a:lnTo>
                        <a:pt x="194" y="920"/>
                      </a:lnTo>
                      <a:lnTo>
                        <a:pt x="214" y="934"/>
                      </a:lnTo>
                      <a:lnTo>
                        <a:pt x="234" y="930"/>
                      </a:lnTo>
                      <a:lnTo>
                        <a:pt x="234" y="914"/>
                      </a:lnTo>
                      <a:lnTo>
                        <a:pt x="264" y="904"/>
                      </a:lnTo>
                      <a:lnTo>
                        <a:pt x="282" y="908"/>
                      </a:lnTo>
                      <a:lnTo>
                        <a:pt x="306" y="910"/>
                      </a:lnTo>
                      <a:lnTo>
                        <a:pt x="320" y="898"/>
                      </a:lnTo>
                      <a:lnTo>
                        <a:pt x="334" y="884"/>
                      </a:lnTo>
                      <a:lnTo>
                        <a:pt x="366" y="886"/>
                      </a:lnTo>
                      <a:lnTo>
                        <a:pt x="392" y="886"/>
                      </a:lnTo>
                      <a:lnTo>
                        <a:pt x="414" y="874"/>
                      </a:lnTo>
                      <a:lnTo>
                        <a:pt x="444" y="868"/>
                      </a:lnTo>
                      <a:lnTo>
                        <a:pt x="464" y="874"/>
                      </a:lnTo>
                      <a:lnTo>
                        <a:pt x="474" y="886"/>
                      </a:lnTo>
                      <a:lnTo>
                        <a:pt x="512" y="882"/>
                      </a:lnTo>
                      <a:lnTo>
                        <a:pt x="542" y="864"/>
                      </a:lnTo>
                      <a:lnTo>
                        <a:pt x="566" y="850"/>
                      </a:lnTo>
                      <a:lnTo>
                        <a:pt x="566" y="824"/>
                      </a:lnTo>
                      <a:lnTo>
                        <a:pt x="572" y="808"/>
                      </a:lnTo>
                      <a:lnTo>
                        <a:pt x="590" y="796"/>
                      </a:lnTo>
                      <a:lnTo>
                        <a:pt x="606" y="776"/>
                      </a:lnTo>
                      <a:lnTo>
                        <a:pt x="636" y="750"/>
                      </a:lnTo>
                      <a:lnTo>
                        <a:pt x="666" y="744"/>
                      </a:lnTo>
                      <a:lnTo>
                        <a:pt x="686" y="756"/>
                      </a:lnTo>
                      <a:lnTo>
                        <a:pt x="702" y="736"/>
                      </a:lnTo>
                      <a:lnTo>
                        <a:pt x="720" y="726"/>
                      </a:lnTo>
                      <a:lnTo>
                        <a:pt x="732" y="706"/>
                      </a:lnTo>
                      <a:lnTo>
                        <a:pt x="748" y="684"/>
                      </a:lnTo>
                      <a:lnTo>
                        <a:pt x="746" y="666"/>
                      </a:lnTo>
                      <a:lnTo>
                        <a:pt x="740" y="630"/>
                      </a:lnTo>
                      <a:lnTo>
                        <a:pt x="746" y="608"/>
                      </a:lnTo>
                      <a:lnTo>
                        <a:pt x="754" y="568"/>
                      </a:lnTo>
                      <a:lnTo>
                        <a:pt x="786" y="544"/>
                      </a:lnTo>
                      <a:lnTo>
                        <a:pt x="794" y="534"/>
                      </a:lnTo>
                      <a:lnTo>
                        <a:pt x="822" y="548"/>
                      </a:lnTo>
                      <a:lnTo>
                        <a:pt x="842" y="544"/>
                      </a:lnTo>
                      <a:lnTo>
                        <a:pt x="844" y="520"/>
                      </a:lnTo>
                      <a:lnTo>
                        <a:pt x="852" y="508"/>
                      </a:lnTo>
                      <a:lnTo>
                        <a:pt x="898" y="508"/>
                      </a:lnTo>
                      <a:lnTo>
                        <a:pt x="900" y="492"/>
                      </a:lnTo>
                      <a:lnTo>
                        <a:pt x="914" y="474"/>
                      </a:lnTo>
                      <a:lnTo>
                        <a:pt x="930" y="490"/>
                      </a:lnTo>
                      <a:lnTo>
                        <a:pt x="942" y="502"/>
                      </a:lnTo>
                      <a:lnTo>
                        <a:pt x="944" y="478"/>
                      </a:lnTo>
                      <a:lnTo>
                        <a:pt x="958" y="466"/>
                      </a:lnTo>
                      <a:lnTo>
                        <a:pt x="994" y="454"/>
                      </a:lnTo>
                      <a:lnTo>
                        <a:pt x="994" y="430"/>
                      </a:lnTo>
                      <a:lnTo>
                        <a:pt x="994" y="408"/>
                      </a:lnTo>
                      <a:lnTo>
                        <a:pt x="1010" y="400"/>
                      </a:lnTo>
                      <a:lnTo>
                        <a:pt x="1008" y="384"/>
                      </a:lnTo>
                      <a:lnTo>
                        <a:pt x="1008" y="362"/>
                      </a:lnTo>
                      <a:lnTo>
                        <a:pt x="1028" y="348"/>
                      </a:lnTo>
                      <a:lnTo>
                        <a:pt x="1050" y="356"/>
                      </a:lnTo>
                      <a:lnTo>
                        <a:pt x="1054" y="378"/>
                      </a:lnTo>
                      <a:lnTo>
                        <a:pt x="1074" y="396"/>
                      </a:lnTo>
                      <a:lnTo>
                        <a:pt x="1094" y="384"/>
                      </a:lnTo>
                      <a:lnTo>
                        <a:pt x="1114" y="364"/>
                      </a:lnTo>
                      <a:lnTo>
                        <a:pt x="1102" y="340"/>
                      </a:lnTo>
                      <a:lnTo>
                        <a:pt x="1088" y="322"/>
                      </a:lnTo>
                      <a:lnTo>
                        <a:pt x="1072" y="302"/>
                      </a:lnTo>
                      <a:lnTo>
                        <a:pt x="1072" y="278"/>
                      </a:lnTo>
                      <a:lnTo>
                        <a:pt x="1084" y="264"/>
                      </a:lnTo>
                      <a:lnTo>
                        <a:pt x="1096" y="242"/>
                      </a:lnTo>
                      <a:lnTo>
                        <a:pt x="1086" y="230"/>
                      </a:lnTo>
                      <a:lnTo>
                        <a:pt x="1082" y="212"/>
                      </a:lnTo>
                      <a:lnTo>
                        <a:pt x="1094" y="202"/>
                      </a:lnTo>
                      <a:lnTo>
                        <a:pt x="1120" y="204"/>
                      </a:lnTo>
                      <a:lnTo>
                        <a:pt x="1128" y="178"/>
                      </a:lnTo>
                      <a:lnTo>
                        <a:pt x="1128" y="156"/>
                      </a:lnTo>
                      <a:lnTo>
                        <a:pt x="1122" y="146"/>
                      </a:lnTo>
                      <a:lnTo>
                        <a:pt x="1106" y="136"/>
                      </a:lnTo>
                      <a:lnTo>
                        <a:pt x="1108" y="116"/>
                      </a:lnTo>
                      <a:lnTo>
                        <a:pt x="1120" y="104"/>
                      </a:lnTo>
                      <a:lnTo>
                        <a:pt x="1136" y="98"/>
                      </a:lnTo>
                      <a:lnTo>
                        <a:pt x="1138" y="84"/>
                      </a:lnTo>
                      <a:lnTo>
                        <a:pt x="1130" y="68"/>
                      </a:lnTo>
                      <a:lnTo>
                        <a:pt x="1108" y="60"/>
                      </a:lnTo>
                      <a:lnTo>
                        <a:pt x="1098" y="48"/>
                      </a:lnTo>
                      <a:lnTo>
                        <a:pt x="1092" y="34"/>
                      </a:lnTo>
                      <a:lnTo>
                        <a:pt x="1086" y="0"/>
                      </a:lnTo>
                      <a:lnTo>
                        <a:pt x="1028" y="106"/>
                      </a:lnTo>
                      <a:lnTo>
                        <a:pt x="1006" y="154"/>
                      </a:lnTo>
                      <a:lnTo>
                        <a:pt x="976" y="176"/>
                      </a:lnTo>
                      <a:lnTo>
                        <a:pt x="950" y="176"/>
                      </a:lnTo>
                      <a:lnTo>
                        <a:pt x="928" y="194"/>
                      </a:lnTo>
                      <a:lnTo>
                        <a:pt x="898" y="204"/>
                      </a:lnTo>
                      <a:lnTo>
                        <a:pt x="876" y="240"/>
                      </a:lnTo>
                      <a:lnTo>
                        <a:pt x="860" y="270"/>
                      </a:lnTo>
                      <a:lnTo>
                        <a:pt x="840" y="286"/>
                      </a:lnTo>
                      <a:lnTo>
                        <a:pt x="822" y="286"/>
                      </a:lnTo>
                      <a:lnTo>
                        <a:pt x="808" y="298"/>
                      </a:lnTo>
                      <a:lnTo>
                        <a:pt x="806" y="328"/>
                      </a:lnTo>
                      <a:lnTo>
                        <a:pt x="772" y="364"/>
                      </a:lnTo>
                      <a:lnTo>
                        <a:pt x="748" y="362"/>
                      </a:lnTo>
                      <a:lnTo>
                        <a:pt x="722" y="346"/>
                      </a:lnTo>
                      <a:lnTo>
                        <a:pt x="682" y="336"/>
                      </a:lnTo>
                      <a:lnTo>
                        <a:pt x="624" y="338"/>
                      </a:lnTo>
                      <a:lnTo>
                        <a:pt x="610" y="322"/>
                      </a:lnTo>
                      <a:lnTo>
                        <a:pt x="546" y="344"/>
                      </a:lnTo>
                      <a:lnTo>
                        <a:pt x="522" y="370"/>
                      </a:lnTo>
                      <a:lnTo>
                        <a:pt x="504" y="390"/>
                      </a:lnTo>
                      <a:lnTo>
                        <a:pt x="474" y="388"/>
                      </a:lnTo>
                      <a:lnTo>
                        <a:pt x="454" y="376"/>
                      </a:lnTo>
                      <a:lnTo>
                        <a:pt x="372" y="376"/>
                      </a:lnTo>
                      <a:lnTo>
                        <a:pt x="294" y="336"/>
                      </a:lnTo>
                      <a:lnTo>
                        <a:pt x="276" y="330"/>
                      </a:lnTo>
                      <a:lnTo>
                        <a:pt x="258" y="338"/>
                      </a:lnTo>
                      <a:lnTo>
                        <a:pt x="256" y="360"/>
                      </a:lnTo>
                      <a:lnTo>
                        <a:pt x="226" y="384"/>
                      </a:lnTo>
                      <a:lnTo>
                        <a:pt x="200" y="396"/>
                      </a:lnTo>
                      <a:lnTo>
                        <a:pt x="206" y="418"/>
                      </a:lnTo>
                      <a:lnTo>
                        <a:pt x="198" y="438"/>
                      </a:lnTo>
                      <a:lnTo>
                        <a:pt x="218" y="462"/>
                      </a:lnTo>
                      <a:lnTo>
                        <a:pt x="222" y="506"/>
                      </a:lnTo>
                      <a:lnTo>
                        <a:pt x="242" y="546"/>
                      </a:lnTo>
                      <a:lnTo>
                        <a:pt x="236" y="620"/>
                      </a:lnTo>
                      <a:lnTo>
                        <a:pt x="214" y="638"/>
                      </a:lnTo>
                      <a:lnTo>
                        <a:pt x="184" y="642"/>
                      </a:lnTo>
                      <a:lnTo>
                        <a:pt x="166" y="678"/>
                      </a:lnTo>
                      <a:lnTo>
                        <a:pt x="118" y="812"/>
                      </a:lnTo>
                      <a:lnTo>
                        <a:pt x="74" y="872"/>
                      </a:lnTo>
                      <a:lnTo>
                        <a:pt x="58" y="890"/>
                      </a:lnTo>
                      <a:lnTo>
                        <a:pt x="18" y="968"/>
                      </a:lnTo>
                      <a:lnTo>
                        <a:pt x="4" y="1034"/>
                      </a:lnTo>
                      <a:lnTo>
                        <a:pt x="0" y="1072"/>
                      </a:lnTo>
                      <a:lnTo>
                        <a:pt x="14" y="1108"/>
                      </a:lnTo>
                      <a:lnTo>
                        <a:pt x="28" y="109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74" name="Freeform 82"/>
                <p:cNvSpPr>
                  <a:spLocks/>
                </p:cNvSpPr>
                <p:nvPr/>
              </p:nvSpPr>
              <p:spPr bwMode="auto">
                <a:xfrm>
                  <a:off x="5950837" y="4240961"/>
                  <a:ext cx="16690" cy="15995"/>
                </a:xfrm>
                <a:custGeom>
                  <a:avLst/>
                  <a:gdLst/>
                  <a:ahLst/>
                  <a:cxnLst>
                    <a:cxn ang="0">
                      <a:pos x="18" y="46"/>
                    </a:cxn>
                    <a:cxn ang="0">
                      <a:pos x="34" y="38"/>
                    </a:cxn>
                    <a:cxn ang="0">
                      <a:pos x="42" y="22"/>
                    </a:cxn>
                    <a:cxn ang="0">
                      <a:pos x="48" y="10"/>
                    </a:cxn>
                    <a:cxn ang="0">
                      <a:pos x="38" y="0"/>
                    </a:cxn>
                    <a:cxn ang="0">
                      <a:pos x="18" y="0"/>
                    </a:cxn>
                    <a:cxn ang="0">
                      <a:pos x="8" y="12"/>
                    </a:cxn>
                    <a:cxn ang="0">
                      <a:pos x="0" y="28"/>
                    </a:cxn>
                    <a:cxn ang="0">
                      <a:pos x="6" y="40"/>
                    </a:cxn>
                    <a:cxn ang="0">
                      <a:pos x="18" y="46"/>
                    </a:cxn>
                  </a:cxnLst>
                  <a:rect l="0" t="0" r="r" b="b"/>
                  <a:pathLst>
                    <a:path w="48" h="46">
                      <a:moveTo>
                        <a:pt x="18" y="46"/>
                      </a:moveTo>
                      <a:lnTo>
                        <a:pt x="34" y="38"/>
                      </a:lnTo>
                      <a:lnTo>
                        <a:pt x="42" y="22"/>
                      </a:lnTo>
                      <a:lnTo>
                        <a:pt x="48" y="10"/>
                      </a:lnTo>
                      <a:lnTo>
                        <a:pt x="38" y="0"/>
                      </a:lnTo>
                      <a:lnTo>
                        <a:pt x="18" y="0"/>
                      </a:lnTo>
                      <a:lnTo>
                        <a:pt x="8" y="12"/>
                      </a:lnTo>
                      <a:lnTo>
                        <a:pt x="0" y="28"/>
                      </a:lnTo>
                      <a:lnTo>
                        <a:pt x="6" y="40"/>
                      </a:lnTo>
                      <a:lnTo>
                        <a:pt x="18" y="4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75" name="Freeform 83"/>
                <p:cNvSpPr>
                  <a:spLocks/>
                </p:cNvSpPr>
                <p:nvPr/>
              </p:nvSpPr>
              <p:spPr bwMode="auto">
                <a:xfrm>
                  <a:off x="5984219" y="4114390"/>
                  <a:ext cx="13213" cy="11127"/>
                </a:xfrm>
                <a:custGeom>
                  <a:avLst/>
                  <a:gdLst/>
                  <a:ahLst/>
                  <a:cxnLst>
                    <a:cxn ang="0">
                      <a:pos x="18" y="46"/>
                    </a:cxn>
                    <a:cxn ang="0">
                      <a:pos x="34" y="38"/>
                    </a:cxn>
                    <a:cxn ang="0">
                      <a:pos x="42" y="22"/>
                    </a:cxn>
                    <a:cxn ang="0">
                      <a:pos x="48" y="10"/>
                    </a:cxn>
                    <a:cxn ang="0">
                      <a:pos x="38" y="0"/>
                    </a:cxn>
                    <a:cxn ang="0">
                      <a:pos x="18" y="0"/>
                    </a:cxn>
                    <a:cxn ang="0">
                      <a:pos x="8" y="12"/>
                    </a:cxn>
                    <a:cxn ang="0">
                      <a:pos x="0" y="28"/>
                    </a:cxn>
                    <a:cxn ang="0">
                      <a:pos x="6" y="40"/>
                    </a:cxn>
                    <a:cxn ang="0">
                      <a:pos x="18" y="46"/>
                    </a:cxn>
                  </a:cxnLst>
                  <a:rect l="0" t="0" r="r" b="b"/>
                  <a:pathLst>
                    <a:path w="48" h="46">
                      <a:moveTo>
                        <a:pt x="18" y="46"/>
                      </a:moveTo>
                      <a:lnTo>
                        <a:pt x="34" y="38"/>
                      </a:lnTo>
                      <a:lnTo>
                        <a:pt x="42" y="22"/>
                      </a:lnTo>
                      <a:lnTo>
                        <a:pt x="48" y="10"/>
                      </a:lnTo>
                      <a:lnTo>
                        <a:pt x="38" y="0"/>
                      </a:lnTo>
                      <a:lnTo>
                        <a:pt x="18" y="0"/>
                      </a:lnTo>
                      <a:lnTo>
                        <a:pt x="8" y="12"/>
                      </a:lnTo>
                      <a:lnTo>
                        <a:pt x="0" y="28"/>
                      </a:lnTo>
                      <a:lnTo>
                        <a:pt x="6" y="40"/>
                      </a:lnTo>
                      <a:lnTo>
                        <a:pt x="18" y="4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76" name="Freeform 84"/>
                <p:cNvSpPr>
                  <a:spLocks/>
                </p:cNvSpPr>
                <p:nvPr/>
              </p:nvSpPr>
              <p:spPr bwMode="auto">
                <a:xfrm>
                  <a:off x="5999519" y="4125517"/>
                  <a:ext cx="11475" cy="13909"/>
                </a:xfrm>
                <a:custGeom>
                  <a:avLst/>
                  <a:gdLst/>
                  <a:ahLst/>
                  <a:cxnLst>
                    <a:cxn ang="0">
                      <a:pos x="1" y="12"/>
                    </a:cxn>
                    <a:cxn ang="0">
                      <a:pos x="0" y="29"/>
                    </a:cxn>
                    <a:cxn ang="0">
                      <a:pos x="14" y="38"/>
                    </a:cxn>
                    <a:cxn ang="0">
                      <a:pos x="23" y="40"/>
                    </a:cxn>
                    <a:cxn ang="0">
                      <a:pos x="31" y="33"/>
                    </a:cxn>
                    <a:cxn ang="0">
                      <a:pos x="33" y="17"/>
                    </a:cxn>
                    <a:cxn ang="0">
                      <a:pos x="26" y="8"/>
                    </a:cxn>
                    <a:cxn ang="0">
                      <a:pos x="16" y="0"/>
                    </a:cxn>
                    <a:cxn ang="0">
                      <a:pos x="6" y="4"/>
                    </a:cxn>
                    <a:cxn ang="0">
                      <a:pos x="1" y="12"/>
                    </a:cxn>
                  </a:cxnLst>
                  <a:rect l="0" t="0" r="r" b="b"/>
                  <a:pathLst>
                    <a:path w="33" h="40">
                      <a:moveTo>
                        <a:pt x="1" y="12"/>
                      </a:moveTo>
                      <a:lnTo>
                        <a:pt x="0" y="29"/>
                      </a:lnTo>
                      <a:lnTo>
                        <a:pt x="14" y="38"/>
                      </a:lnTo>
                      <a:lnTo>
                        <a:pt x="23" y="40"/>
                      </a:lnTo>
                      <a:lnTo>
                        <a:pt x="31" y="33"/>
                      </a:lnTo>
                      <a:lnTo>
                        <a:pt x="33" y="17"/>
                      </a:lnTo>
                      <a:lnTo>
                        <a:pt x="26" y="8"/>
                      </a:lnTo>
                      <a:lnTo>
                        <a:pt x="16" y="0"/>
                      </a:lnTo>
                      <a:lnTo>
                        <a:pt x="6" y="4"/>
                      </a:lnTo>
                      <a:lnTo>
                        <a:pt x="1" y="1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667" name="Guimaras"/>
              <p:cNvSpPr>
                <a:spLocks/>
              </p:cNvSpPr>
              <p:nvPr/>
            </p:nvSpPr>
            <p:spPr bwMode="auto">
              <a:xfrm>
                <a:off x="5738726" y="4382833"/>
                <a:ext cx="82758" cy="117531"/>
              </a:xfrm>
              <a:custGeom>
                <a:avLst/>
                <a:gdLst/>
                <a:ahLst/>
                <a:cxnLst>
                  <a:cxn ang="0">
                    <a:pos x="130" y="306"/>
                  </a:cxn>
                  <a:cxn ang="0">
                    <a:pos x="152" y="280"/>
                  </a:cxn>
                  <a:cxn ang="0">
                    <a:pos x="176" y="260"/>
                  </a:cxn>
                  <a:cxn ang="0">
                    <a:pos x="188" y="240"/>
                  </a:cxn>
                  <a:cxn ang="0">
                    <a:pos x="188" y="218"/>
                  </a:cxn>
                  <a:cxn ang="0">
                    <a:pos x="190" y="188"/>
                  </a:cxn>
                  <a:cxn ang="0">
                    <a:pos x="214" y="164"/>
                  </a:cxn>
                  <a:cxn ang="0">
                    <a:pos x="238" y="138"/>
                  </a:cxn>
                  <a:cxn ang="0">
                    <a:pos x="226" y="106"/>
                  </a:cxn>
                  <a:cxn ang="0">
                    <a:pos x="218" y="82"/>
                  </a:cxn>
                  <a:cxn ang="0">
                    <a:pos x="230" y="62"/>
                  </a:cxn>
                  <a:cxn ang="0">
                    <a:pos x="228" y="34"/>
                  </a:cxn>
                  <a:cxn ang="0">
                    <a:pos x="198" y="24"/>
                  </a:cxn>
                  <a:cxn ang="0">
                    <a:pos x="182" y="0"/>
                  </a:cxn>
                  <a:cxn ang="0">
                    <a:pos x="150" y="18"/>
                  </a:cxn>
                  <a:cxn ang="0">
                    <a:pos x="134" y="32"/>
                  </a:cxn>
                  <a:cxn ang="0">
                    <a:pos x="140" y="58"/>
                  </a:cxn>
                  <a:cxn ang="0">
                    <a:pos x="124" y="74"/>
                  </a:cxn>
                  <a:cxn ang="0">
                    <a:pos x="84" y="98"/>
                  </a:cxn>
                  <a:cxn ang="0">
                    <a:pos x="70" y="122"/>
                  </a:cxn>
                  <a:cxn ang="0">
                    <a:pos x="52" y="152"/>
                  </a:cxn>
                  <a:cxn ang="0">
                    <a:pos x="40" y="182"/>
                  </a:cxn>
                  <a:cxn ang="0">
                    <a:pos x="60" y="190"/>
                  </a:cxn>
                  <a:cxn ang="0">
                    <a:pos x="62" y="206"/>
                  </a:cxn>
                  <a:cxn ang="0">
                    <a:pos x="40" y="220"/>
                  </a:cxn>
                  <a:cxn ang="0">
                    <a:pos x="16" y="232"/>
                  </a:cxn>
                  <a:cxn ang="0">
                    <a:pos x="0" y="264"/>
                  </a:cxn>
                  <a:cxn ang="0">
                    <a:pos x="20" y="278"/>
                  </a:cxn>
                  <a:cxn ang="0">
                    <a:pos x="32" y="306"/>
                  </a:cxn>
                  <a:cxn ang="0">
                    <a:pos x="44" y="338"/>
                  </a:cxn>
                  <a:cxn ang="0">
                    <a:pos x="68" y="320"/>
                  </a:cxn>
                  <a:cxn ang="0">
                    <a:pos x="94" y="302"/>
                  </a:cxn>
                  <a:cxn ang="0">
                    <a:pos x="112" y="302"/>
                  </a:cxn>
                  <a:cxn ang="0">
                    <a:pos x="130" y="306"/>
                  </a:cxn>
                </a:cxnLst>
                <a:rect l="0" t="0" r="r" b="b"/>
                <a:pathLst>
                  <a:path w="238" h="338">
                    <a:moveTo>
                      <a:pt x="130" y="306"/>
                    </a:moveTo>
                    <a:lnTo>
                      <a:pt x="152" y="280"/>
                    </a:lnTo>
                    <a:lnTo>
                      <a:pt x="176" y="260"/>
                    </a:lnTo>
                    <a:lnTo>
                      <a:pt x="188" y="240"/>
                    </a:lnTo>
                    <a:lnTo>
                      <a:pt x="188" y="218"/>
                    </a:lnTo>
                    <a:lnTo>
                      <a:pt x="190" y="188"/>
                    </a:lnTo>
                    <a:lnTo>
                      <a:pt x="214" y="164"/>
                    </a:lnTo>
                    <a:lnTo>
                      <a:pt x="238" y="138"/>
                    </a:lnTo>
                    <a:lnTo>
                      <a:pt x="226" y="106"/>
                    </a:lnTo>
                    <a:lnTo>
                      <a:pt x="218" y="82"/>
                    </a:lnTo>
                    <a:lnTo>
                      <a:pt x="230" y="62"/>
                    </a:lnTo>
                    <a:lnTo>
                      <a:pt x="228" y="34"/>
                    </a:lnTo>
                    <a:lnTo>
                      <a:pt x="198" y="24"/>
                    </a:lnTo>
                    <a:lnTo>
                      <a:pt x="182" y="0"/>
                    </a:lnTo>
                    <a:lnTo>
                      <a:pt x="150" y="18"/>
                    </a:lnTo>
                    <a:lnTo>
                      <a:pt x="134" y="32"/>
                    </a:lnTo>
                    <a:lnTo>
                      <a:pt x="140" y="58"/>
                    </a:lnTo>
                    <a:lnTo>
                      <a:pt x="124" y="74"/>
                    </a:lnTo>
                    <a:lnTo>
                      <a:pt x="84" y="98"/>
                    </a:lnTo>
                    <a:lnTo>
                      <a:pt x="70" y="122"/>
                    </a:lnTo>
                    <a:lnTo>
                      <a:pt x="52" y="152"/>
                    </a:lnTo>
                    <a:lnTo>
                      <a:pt x="40" y="182"/>
                    </a:lnTo>
                    <a:lnTo>
                      <a:pt x="60" y="190"/>
                    </a:lnTo>
                    <a:lnTo>
                      <a:pt x="62" y="206"/>
                    </a:lnTo>
                    <a:lnTo>
                      <a:pt x="40" y="220"/>
                    </a:lnTo>
                    <a:lnTo>
                      <a:pt x="16" y="232"/>
                    </a:lnTo>
                    <a:lnTo>
                      <a:pt x="0" y="264"/>
                    </a:lnTo>
                    <a:lnTo>
                      <a:pt x="20" y="278"/>
                    </a:lnTo>
                    <a:lnTo>
                      <a:pt x="32" y="306"/>
                    </a:lnTo>
                    <a:lnTo>
                      <a:pt x="44" y="338"/>
                    </a:lnTo>
                    <a:lnTo>
                      <a:pt x="68" y="320"/>
                    </a:lnTo>
                    <a:lnTo>
                      <a:pt x="94" y="302"/>
                    </a:lnTo>
                    <a:lnTo>
                      <a:pt x="112" y="302"/>
                    </a:lnTo>
                    <a:lnTo>
                      <a:pt x="130" y="306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668" name="Antique"/>
              <p:cNvGrpSpPr/>
              <p:nvPr/>
            </p:nvGrpSpPr>
            <p:grpSpPr>
              <a:xfrm>
                <a:off x="5348579" y="3898801"/>
                <a:ext cx="309475" cy="600172"/>
                <a:chOff x="4428042" y="3898801"/>
                <a:chExt cx="309475" cy="600172"/>
              </a:xfrm>
              <a:grpFill/>
            </p:grpSpPr>
            <p:sp>
              <p:nvSpPr>
                <p:cNvPr id="669" name="Freeform 79"/>
                <p:cNvSpPr>
                  <a:spLocks/>
                </p:cNvSpPr>
                <p:nvPr/>
              </p:nvSpPr>
              <p:spPr bwMode="auto">
                <a:xfrm>
                  <a:off x="4601209" y="4000337"/>
                  <a:ext cx="136308" cy="498636"/>
                </a:xfrm>
                <a:custGeom>
                  <a:avLst/>
                  <a:gdLst/>
                  <a:ahLst/>
                  <a:cxnLst>
                    <a:cxn ang="0">
                      <a:pos x="122" y="1422"/>
                    </a:cxn>
                    <a:cxn ang="0">
                      <a:pos x="78" y="1422"/>
                    </a:cxn>
                    <a:cxn ang="0">
                      <a:pos x="54" y="1368"/>
                    </a:cxn>
                    <a:cxn ang="0">
                      <a:pos x="96" y="1314"/>
                    </a:cxn>
                    <a:cxn ang="0">
                      <a:pos x="110" y="1250"/>
                    </a:cxn>
                    <a:cxn ang="0">
                      <a:pos x="118" y="1186"/>
                    </a:cxn>
                    <a:cxn ang="0">
                      <a:pos x="92" y="1140"/>
                    </a:cxn>
                    <a:cxn ang="0">
                      <a:pos x="80" y="1080"/>
                    </a:cxn>
                    <a:cxn ang="0">
                      <a:pos x="100" y="1014"/>
                    </a:cxn>
                    <a:cxn ang="0">
                      <a:pos x="118" y="936"/>
                    </a:cxn>
                    <a:cxn ang="0">
                      <a:pos x="174" y="826"/>
                    </a:cxn>
                    <a:cxn ang="0">
                      <a:pos x="178" y="754"/>
                    </a:cxn>
                    <a:cxn ang="0">
                      <a:pos x="164" y="700"/>
                    </a:cxn>
                    <a:cxn ang="0">
                      <a:pos x="184" y="636"/>
                    </a:cxn>
                    <a:cxn ang="0">
                      <a:pos x="196" y="586"/>
                    </a:cxn>
                    <a:cxn ang="0">
                      <a:pos x="164" y="542"/>
                    </a:cxn>
                    <a:cxn ang="0">
                      <a:pos x="184" y="502"/>
                    </a:cxn>
                    <a:cxn ang="0">
                      <a:pos x="198" y="464"/>
                    </a:cxn>
                    <a:cxn ang="0">
                      <a:pos x="184" y="426"/>
                    </a:cxn>
                    <a:cxn ang="0">
                      <a:pos x="190" y="362"/>
                    </a:cxn>
                    <a:cxn ang="0">
                      <a:pos x="226" y="306"/>
                    </a:cxn>
                    <a:cxn ang="0">
                      <a:pos x="238" y="234"/>
                    </a:cxn>
                    <a:cxn ang="0">
                      <a:pos x="232" y="120"/>
                    </a:cxn>
                    <a:cxn ang="0">
                      <a:pos x="174" y="122"/>
                    </a:cxn>
                    <a:cxn ang="0">
                      <a:pos x="116" y="86"/>
                    </a:cxn>
                    <a:cxn ang="0">
                      <a:pos x="86" y="68"/>
                    </a:cxn>
                    <a:cxn ang="0">
                      <a:pos x="28" y="60"/>
                    </a:cxn>
                    <a:cxn ang="0">
                      <a:pos x="90" y="0"/>
                    </a:cxn>
                    <a:cxn ang="0">
                      <a:pos x="172" y="28"/>
                    </a:cxn>
                    <a:cxn ang="0">
                      <a:pos x="294" y="90"/>
                    </a:cxn>
                    <a:cxn ang="0">
                      <a:pos x="294" y="154"/>
                    </a:cxn>
                    <a:cxn ang="0">
                      <a:pos x="260" y="258"/>
                    </a:cxn>
                    <a:cxn ang="0">
                      <a:pos x="274" y="344"/>
                    </a:cxn>
                    <a:cxn ang="0">
                      <a:pos x="300" y="454"/>
                    </a:cxn>
                    <a:cxn ang="0">
                      <a:pos x="292" y="498"/>
                    </a:cxn>
                    <a:cxn ang="0">
                      <a:pos x="306" y="612"/>
                    </a:cxn>
                    <a:cxn ang="0">
                      <a:pos x="352" y="688"/>
                    </a:cxn>
                    <a:cxn ang="0">
                      <a:pos x="368" y="754"/>
                    </a:cxn>
                    <a:cxn ang="0">
                      <a:pos x="388" y="910"/>
                    </a:cxn>
                    <a:cxn ang="0">
                      <a:pos x="316" y="968"/>
                    </a:cxn>
                    <a:cxn ang="0">
                      <a:pos x="238" y="1144"/>
                    </a:cxn>
                    <a:cxn ang="0">
                      <a:pos x="156" y="1316"/>
                    </a:cxn>
                  </a:cxnLst>
                  <a:rect l="0" t="0" r="r" b="b"/>
                  <a:pathLst>
                    <a:path w="392" h="1434">
                      <a:moveTo>
                        <a:pt x="164" y="1398"/>
                      </a:moveTo>
                      <a:lnTo>
                        <a:pt x="136" y="1404"/>
                      </a:lnTo>
                      <a:lnTo>
                        <a:pt x="122" y="1422"/>
                      </a:lnTo>
                      <a:lnTo>
                        <a:pt x="110" y="1434"/>
                      </a:lnTo>
                      <a:lnTo>
                        <a:pt x="86" y="1434"/>
                      </a:lnTo>
                      <a:lnTo>
                        <a:pt x="78" y="1422"/>
                      </a:lnTo>
                      <a:lnTo>
                        <a:pt x="62" y="1412"/>
                      </a:lnTo>
                      <a:lnTo>
                        <a:pt x="50" y="1392"/>
                      </a:lnTo>
                      <a:lnTo>
                        <a:pt x="54" y="1368"/>
                      </a:lnTo>
                      <a:lnTo>
                        <a:pt x="64" y="1344"/>
                      </a:lnTo>
                      <a:lnTo>
                        <a:pt x="80" y="1330"/>
                      </a:lnTo>
                      <a:lnTo>
                        <a:pt x="96" y="1314"/>
                      </a:lnTo>
                      <a:lnTo>
                        <a:pt x="102" y="1304"/>
                      </a:lnTo>
                      <a:lnTo>
                        <a:pt x="110" y="1270"/>
                      </a:lnTo>
                      <a:lnTo>
                        <a:pt x="110" y="1250"/>
                      </a:lnTo>
                      <a:lnTo>
                        <a:pt x="108" y="1234"/>
                      </a:lnTo>
                      <a:lnTo>
                        <a:pt x="116" y="1214"/>
                      </a:lnTo>
                      <a:lnTo>
                        <a:pt x="118" y="1186"/>
                      </a:lnTo>
                      <a:lnTo>
                        <a:pt x="118" y="1166"/>
                      </a:lnTo>
                      <a:lnTo>
                        <a:pt x="106" y="1150"/>
                      </a:lnTo>
                      <a:lnTo>
                        <a:pt x="92" y="1140"/>
                      </a:lnTo>
                      <a:lnTo>
                        <a:pt x="78" y="1124"/>
                      </a:lnTo>
                      <a:lnTo>
                        <a:pt x="66" y="1112"/>
                      </a:lnTo>
                      <a:lnTo>
                        <a:pt x="80" y="1080"/>
                      </a:lnTo>
                      <a:lnTo>
                        <a:pt x="88" y="1068"/>
                      </a:lnTo>
                      <a:lnTo>
                        <a:pt x="100" y="1040"/>
                      </a:lnTo>
                      <a:lnTo>
                        <a:pt x="100" y="1014"/>
                      </a:lnTo>
                      <a:lnTo>
                        <a:pt x="104" y="994"/>
                      </a:lnTo>
                      <a:lnTo>
                        <a:pt x="118" y="970"/>
                      </a:lnTo>
                      <a:lnTo>
                        <a:pt x="118" y="936"/>
                      </a:lnTo>
                      <a:lnTo>
                        <a:pt x="144" y="896"/>
                      </a:lnTo>
                      <a:lnTo>
                        <a:pt x="162" y="870"/>
                      </a:lnTo>
                      <a:lnTo>
                        <a:pt x="174" y="826"/>
                      </a:lnTo>
                      <a:lnTo>
                        <a:pt x="192" y="800"/>
                      </a:lnTo>
                      <a:lnTo>
                        <a:pt x="188" y="778"/>
                      </a:lnTo>
                      <a:lnTo>
                        <a:pt x="178" y="754"/>
                      </a:lnTo>
                      <a:lnTo>
                        <a:pt x="176" y="736"/>
                      </a:lnTo>
                      <a:lnTo>
                        <a:pt x="170" y="722"/>
                      </a:lnTo>
                      <a:lnTo>
                        <a:pt x="164" y="700"/>
                      </a:lnTo>
                      <a:lnTo>
                        <a:pt x="164" y="680"/>
                      </a:lnTo>
                      <a:lnTo>
                        <a:pt x="176" y="656"/>
                      </a:lnTo>
                      <a:lnTo>
                        <a:pt x="184" y="636"/>
                      </a:lnTo>
                      <a:lnTo>
                        <a:pt x="196" y="620"/>
                      </a:lnTo>
                      <a:lnTo>
                        <a:pt x="196" y="604"/>
                      </a:lnTo>
                      <a:lnTo>
                        <a:pt x="196" y="586"/>
                      </a:lnTo>
                      <a:lnTo>
                        <a:pt x="172" y="572"/>
                      </a:lnTo>
                      <a:lnTo>
                        <a:pt x="166" y="558"/>
                      </a:lnTo>
                      <a:lnTo>
                        <a:pt x="164" y="542"/>
                      </a:lnTo>
                      <a:lnTo>
                        <a:pt x="172" y="526"/>
                      </a:lnTo>
                      <a:lnTo>
                        <a:pt x="174" y="508"/>
                      </a:lnTo>
                      <a:lnTo>
                        <a:pt x="184" y="502"/>
                      </a:lnTo>
                      <a:lnTo>
                        <a:pt x="198" y="494"/>
                      </a:lnTo>
                      <a:lnTo>
                        <a:pt x="212" y="480"/>
                      </a:lnTo>
                      <a:lnTo>
                        <a:pt x="198" y="464"/>
                      </a:lnTo>
                      <a:lnTo>
                        <a:pt x="186" y="454"/>
                      </a:lnTo>
                      <a:lnTo>
                        <a:pt x="184" y="442"/>
                      </a:lnTo>
                      <a:lnTo>
                        <a:pt x="184" y="426"/>
                      </a:lnTo>
                      <a:lnTo>
                        <a:pt x="198" y="408"/>
                      </a:lnTo>
                      <a:lnTo>
                        <a:pt x="190" y="384"/>
                      </a:lnTo>
                      <a:lnTo>
                        <a:pt x="190" y="362"/>
                      </a:lnTo>
                      <a:lnTo>
                        <a:pt x="206" y="342"/>
                      </a:lnTo>
                      <a:lnTo>
                        <a:pt x="222" y="326"/>
                      </a:lnTo>
                      <a:lnTo>
                        <a:pt x="226" y="306"/>
                      </a:lnTo>
                      <a:lnTo>
                        <a:pt x="220" y="284"/>
                      </a:lnTo>
                      <a:lnTo>
                        <a:pt x="220" y="258"/>
                      </a:lnTo>
                      <a:lnTo>
                        <a:pt x="238" y="234"/>
                      </a:lnTo>
                      <a:lnTo>
                        <a:pt x="246" y="208"/>
                      </a:lnTo>
                      <a:lnTo>
                        <a:pt x="242" y="148"/>
                      </a:lnTo>
                      <a:lnTo>
                        <a:pt x="232" y="120"/>
                      </a:lnTo>
                      <a:lnTo>
                        <a:pt x="208" y="104"/>
                      </a:lnTo>
                      <a:lnTo>
                        <a:pt x="184" y="114"/>
                      </a:lnTo>
                      <a:lnTo>
                        <a:pt x="174" y="122"/>
                      </a:lnTo>
                      <a:lnTo>
                        <a:pt x="156" y="118"/>
                      </a:lnTo>
                      <a:lnTo>
                        <a:pt x="138" y="102"/>
                      </a:lnTo>
                      <a:lnTo>
                        <a:pt x="116" y="86"/>
                      </a:lnTo>
                      <a:lnTo>
                        <a:pt x="98" y="88"/>
                      </a:lnTo>
                      <a:lnTo>
                        <a:pt x="86" y="84"/>
                      </a:lnTo>
                      <a:lnTo>
                        <a:pt x="86" y="68"/>
                      </a:lnTo>
                      <a:lnTo>
                        <a:pt x="64" y="56"/>
                      </a:lnTo>
                      <a:lnTo>
                        <a:pt x="48" y="50"/>
                      </a:lnTo>
                      <a:lnTo>
                        <a:pt x="28" y="60"/>
                      </a:lnTo>
                      <a:lnTo>
                        <a:pt x="0" y="70"/>
                      </a:lnTo>
                      <a:lnTo>
                        <a:pt x="40" y="28"/>
                      </a:lnTo>
                      <a:lnTo>
                        <a:pt x="90" y="0"/>
                      </a:lnTo>
                      <a:lnTo>
                        <a:pt x="130" y="8"/>
                      </a:lnTo>
                      <a:lnTo>
                        <a:pt x="150" y="24"/>
                      </a:lnTo>
                      <a:lnTo>
                        <a:pt x="172" y="28"/>
                      </a:lnTo>
                      <a:lnTo>
                        <a:pt x="224" y="58"/>
                      </a:lnTo>
                      <a:lnTo>
                        <a:pt x="250" y="76"/>
                      </a:lnTo>
                      <a:lnTo>
                        <a:pt x="294" y="90"/>
                      </a:lnTo>
                      <a:lnTo>
                        <a:pt x="310" y="108"/>
                      </a:lnTo>
                      <a:lnTo>
                        <a:pt x="310" y="132"/>
                      </a:lnTo>
                      <a:lnTo>
                        <a:pt x="294" y="154"/>
                      </a:lnTo>
                      <a:lnTo>
                        <a:pt x="274" y="200"/>
                      </a:lnTo>
                      <a:lnTo>
                        <a:pt x="282" y="224"/>
                      </a:lnTo>
                      <a:lnTo>
                        <a:pt x="260" y="258"/>
                      </a:lnTo>
                      <a:lnTo>
                        <a:pt x="260" y="278"/>
                      </a:lnTo>
                      <a:lnTo>
                        <a:pt x="276" y="296"/>
                      </a:lnTo>
                      <a:lnTo>
                        <a:pt x="274" y="344"/>
                      </a:lnTo>
                      <a:lnTo>
                        <a:pt x="284" y="356"/>
                      </a:lnTo>
                      <a:lnTo>
                        <a:pt x="300" y="408"/>
                      </a:lnTo>
                      <a:lnTo>
                        <a:pt x="300" y="454"/>
                      </a:lnTo>
                      <a:lnTo>
                        <a:pt x="284" y="470"/>
                      </a:lnTo>
                      <a:lnTo>
                        <a:pt x="276" y="484"/>
                      </a:lnTo>
                      <a:lnTo>
                        <a:pt x="292" y="498"/>
                      </a:lnTo>
                      <a:lnTo>
                        <a:pt x="294" y="564"/>
                      </a:lnTo>
                      <a:lnTo>
                        <a:pt x="300" y="590"/>
                      </a:lnTo>
                      <a:lnTo>
                        <a:pt x="306" y="612"/>
                      </a:lnTo>
                      <a:lnTo>
                        <a:pt x="304" y="626"/>
                      </a:lnTo>
                      <a:lnTo>
                        <a:pt x="330" y="654"/>
                      </a:lnTo>
                      <a:lnTo>
                        <a:pt x="352" y="688"/>
                      </a:lnTo>
                      <a:lnTo>
                        <a:pt x="356" y="710"/>
                      </a:lnTo>
                      <a:lnTo>
                        <a:pt x="348" y="728"/>
                      </a:lnTo>
                      <a:lnTo>
                        <a:pt x="368" y="754"/>
                      </a:lnTo>
                      <a:lnTo>
                        <a:pt x="372" y="798"/>
                      </a:lnTo>
                      <a:lnTo>
                        <a:pt x="392" y="834"/>
                      </a:lnTo>
                      <a:lnTo>
                        <a:pt x="388" y="910"/>
                      </a:lnTo>
                      <a:lnTo>
                        <a:pt x="368" y="926"/>
                      </a:lnTo>
                      <a:lnTo>
                        <a:pt x="336" y="932"/>
                      </a:lnTo>
                      <a:lnTo>
                        <a:pt x="316" y="968"/>
                      </a:lnTo>
                      <a:lnTo>
                        <a:pt x="302" y="1006"/>
                      </a:lnTo>
                      <a:lnTo>
                        <a:pt x="266" y="1104"/>
                      </a:lnTo>
                      <a:lnTo>
                        <a:pt x="238" y="1144"/>
                      </a:lnTo>
                      <a:lnTo>
                        <a:pt x="208" y="1180"/>
                      </a:lnTo>
                      <a:lnTo>
                        <a:pt x="168" y="1260"/>
                      </a:lnTo>
                      <a:lnTo>
                        <a:pt x="156" y="1316"/>
                      </a:lnTo>
                      <a:lnTo>
                        <a:pt x="150" y="1358"/>
                      </a:lnTo>
                      <a:lnTo>
                        <a:pt x="164" y="139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70" name="Freeform 74"/>
                <p:cNvSpPr>
                  <a:spLocks/>
                </p:cNvSpPr>
                <p:nvPr/>
              </p:nvSpPr>
              <p:spPr bwMode="auto">
                <a:xfrm>
                  <a:off x="4448905" y="3980169"/>
                  <a:ext cx="40336" cy="22950"/>
                </a:xfrm>
                <a:custGeom>
                  <a:avLst/>
                  <a:gdLst/>
                  <a:ahLst/>
                  <a:cxnLst>
                    <a:cxn ang="0">
                      <a:pos x="114" y="54"/>
                    </a:cxn>
                    <a:cxn ang="0">
                      <a:pos x="80" y="54"/>
                    </a:cxn>
                    <a:cxn ang="0">
                      <a:pos x="64" y="54"/>
                    </a:cxn>
                    <a:cxn ang="0">
                      <a:pos x="56" y="44"/>
                    </a:cxn>
                    <a:cxn ang="0">
                      <a:pos x="32" y="50"/>
                    </a:cxn>
                    <a:cxn ang="0">
                      <a:pos x="12" y="66"/>
                    </a:cxn>
                    <a:cxn ang="0">
                      <a:pos x="0" y="58"/>
                    </a:cxn>
                    <a:cxn ang="0">
                      <a:pos x="0" y="42"/>
                    </a:cxn>
                    <a:cxn ang="0">
                      <a:pos x="6" y="26"/>
                    </a:cxn>
                    <a:cxn ang="0">
                      <a:pos x="26" y="18"/>
                    </a:cxn>
                    <a:cxn ang="0">
                      <a:pos x="40" y="4"/>
                    </a:cxn>
                    <a:cxn ang="0">
                      <a:pos x="52" y="0"/>
                    </a:cxn>
                    <a:cxn ang="0">
                      <a:pos x="72" y="6"/>
                    </a:cxn>
                    <a:cxn ang="0">
                      <a:pos x="82" y="20"/>
                    </a:cxn>
                    <a:cxn ang="0">
                      <a:pos x="100" y="16"/>
                    </a:cxn>
                    <a:cxn ang="0">
                      <a:pos x="114" y="20"/>
                    </a:cxn>
                    <a:cxn ang="0">
                      <a:pos x="116" y="34"/>
                    </a:cxn>
                    <a:cxn ang="0">
                      <a:pos x="114" y="54"/>
                    </a:cxn>
                  </a:cxnLst>
                  <a:rect l="0" t="0" r="r" b="b"/>
                  <a:pathLst>
                    <a:path w="116" h="66">
                      <a:moveTo>
                        <a:pt x="114" y="54"/>
                      </a:moveTo>
                      <a:lnTo>
                        <a:pt x="80" y="54"/>
                      </a:lnTo>
                      <a:lnTo>
                        <a:pt x="64" y="54"/>
                      </a:lnTo>
                      <a:lnTo>
                        <a:pt x="56" y="44"/>
                      </a:lnTo>
                      <a:lnTo>
                        <a:pt x="32" y="50"/>
                      </a:lnTo>
                      <a:lnTo>
                        <a:pt x="12" y="66"/>
                      </a:lnTo>
                      <a:lnTo>
                        <a:pt x="0" y="58"/>
                      </a:lnTo>
                      <a:lnTo>
                        <a:pt x="0" y="42"/>
                      </a:lnTo>
                      <a:lnTo>
                        <a:pt x="6" y="26"/>
                      </a:lnTo>
                      <a:lnTo>
                        <a:pt x="26" y="18"/>
                      </a:lnTo>
                      <a:lnTo>
                        <a:pt x="40" y="4"/>
                      </a:lnTo>
                      <a:lnTo>
                        <a:pt x="52" y="0"/>
                      </a:lnTo>
                      <a:lnTo>
                        <a:pt x="72" y="6"/>
                      </a:lnTo>
                      <a:lnTo>
                        <a:pt x="82" y="20"/>
                      </a:lnTo>
                      <a:lnTo>
                        <a:pt x="100" y="16"/>
                      </a:lnTo>
                      <a:lnTo>
                        <a:pt x="114" y="20"/>
                      </a:lnTo>
                      <a:lnTo>
                        <a:pt x="116" y="34"/>
                      </a:lnTo>
                      <a:lnTo>
                        <a:pt x="114" y="54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71" name="Freeform 75"/>
                <p:cNvSpPr>
                  <a:spLocks/>
                </p:cNvSpPr>
                <p:nvPr/>
              </p:nvSpPr>
              <p:spPr bwMode="auto">
                <a:xfrm>
                  <a:off x="4428042" y="3898801"/>
                  <a:ext cx="18777" cy="41032"/>
                </a:xfrm>
                <a:custGeom>
                  <a:avLst/>
                  <a:gdLst/>
                  <a:ahLst/>
                  <a:cxnLst>
                    <a:cxn ang="0">
                      <a:pos x="32" y="118"/>
                    </a:cxn>
                    <a:cxn ang="0">
                      <a:pos x="20" y="102"/>
                    </a:cxn>
                    <a:cxn ang="0">
                      <a:pos x="14" y="88"/>
                    </a:cxn>
                    <a:cxn ang="0">
                      <a:pos x="6" y="66"/>
                    </a:cxn>
                    <a:cxn ang="0">
                      <a:pos x="20" y="50"/>
                    </a:cxn>
                    <a:cxn ang="0">
                      <a:pos x="4" y="30"/>
                    </a:cxn>
                    <a:cxn ang="0">
                      <a:pos x="0" y="16"/>
                    </a:cxn>
                    <a:cxn ang="0">
                      <a:pos x="8" y="6"/>
                    </a:cxn>
                    <a:cxn ang="0">
                      <a:pos x="20" y="0"/>
                    </a:cxn>
                    <a:cxn ang="0">
                      <a:pos x="40" y="12"/>
                    </a:cxn>
                    <a:cxn ang="0">
                      <a:pos x="40" y="32"/>
                    </a:cxn>
                    <a:cxn ang="0">
                      <a:pos x="48" y="58"/>
                    </a:cxn>
                    <a:cxn ang="0">
                      <a:pos x="54" y="74"/>
                    </a:cxn>
                    <a:cxn ang="0">
                      <a:pos x="54" y="106"/>
                    </a:cxn>
                    <a:cxn ang="0">
                      <a:pos x="32" y="118"/>
                    </a:cxn>
                  </a:cxnLst>
                  <a:rect l="0" t="0" r="r" b="b"/>
                  <a:pathLst>
                    <a:path w="54" h="118">
                      <a:moveTo>
                        <a:pt x="32" y="118"/>
                      </a:moveTo>
                      <a:lnTo>
                        <a:pt x="20" y="102"/>
                      </a:lnTo>
                      <a:lnTo>
                        <a:pt x="14" y="88"/>
                      </a:lnTo>
                      <a:lnTo>
                        <a:pt x="6" y="66"/>
                      </a:lnTo>
                      <a:lnTo>
                        <a:pt x="20" y="50"/>
                      </a:lnTo>
                      <a:lnTo>
                        <a:pt x="4" y="30"/>
                      </a:lnTo>
                      <a:lnTo>
                        <a:pt x="0" y="16"/>
                      </a:lnTo>
                      <a:lnTo>
                        <a:pt x="8" y="6"/>
                      </a:lnTo>
                      <a:lnTo>
                        <a:pt x="20" y="0"/>
                      </a:lnTo>
                      <a:lnTo>
                        <a:pt x="40" y="12"/>
                      </a:lnTo>
                      <a:lnTo>
                        <a:pt x="40" y="32"/>
                      </a:lnTo>
                      <a:lnTo>
                        <a:pt x="48" y="58"/>
                      </a:lnTo>
                      <a:lnTo>
                        <a:pt x="54" y="74"/>
                      </a:lnTo>
                      <a:lnTo>
                        <a:pt x="54" y="106"/>
                      </a:lnTo>
                      <a:lnTo>
                        <a:pt x="32" y="118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72" name="Freeform 76"/>
                <p:cNvSpPr>
                  <a:spLocks/>
                </p:cNvSpPr>
                <p:nvPr/>
              </p:nvSpPr>
              <p:spPr bwMode="auto">
                <a:xfrm>
                  <a:off x="4494109" y="3954437"/>
                  <a:ext cx="16690" cy="21559"/>
                </a:xfrm>
                <a:custGeom>
                  <a:avLst/>
                  <a:gdLst/>
                  <a:ahLst/>
                  <a:cxnLst>
                    <a:cxn ang="0">
                      <a:pos x="18" y="62"/>
                    </a:cxn>
                    <a:cxn ang="0">
                      <a:pos x="4" y="50"/>
                    </a:cxn>
                    <a:cxn ang="0">
                      <a:pos x="8" y="38"/>
                    </a:cxn>
                    <a:cxn ang="0">
                      <a:pos x="4" y="26"/>
                    </a:cxn>
                    <a:cxn ang="0">
                      <a:pos x="0" y="8"/>
                    </a:cxn>
                    <a:cxn ang="0">
                      <a:pos x="28" y="0"/>
                    </a:cxn>
                    <a:cxn ang="0">
                      <a:pos x="38" y="14"/>
                    </a:cxn>
                    <a:cxn ang="0">
                      <a:pos x="48" y="26"/>
                    </a:cxn>
                    <a:cxn ang="0">
                      <a:pos x="44" y="48"/>
                    </a:cxn>
                    <a:cxn ang="0">
                      <a:pos x="32" y="60"/>
                    </a:cxn>
                    <a:cxn ang="0">
                      <a:pos x="18" y="62"/>
                    </a:cxn>
                  </a:cxnLst>
                  <a:rect l="0" t="0" r="r" b="b"/>
                  <a:pathLst>
                    <a:path w="48" h="62">
                      <a:moveTo>
                        <a:pt x="18" y="62"/>
                      </a:moveTo>
                      <a:lnTo>
                        <a:pt x="4" y="50"/>
                      </a:lnTo>
                      <a:lnTo>
                        <a:pt x="8" y="38"/>
                      </a:lnTo>
                      <a:lnTo>
                        <a:pt x="4" y="26"/>
                      </a:lnTo>
                      <a:lnTo>
                        <a:pt x="0" y="8"/>
                      </a:lnTo>
                      <a:lnTo>
                        <a:pt x="28" y="0"/>
                      </a:lnTo>
                      <a:lnTo>
                        <a:pt x="38" y="14"/>
                      </a:lnTo>
                      <a:lnTo>
                        <a:pt x="48" y="26"/>
                      </a:lnTo>
                      <a:lnTo>
                        <a:pt x="44" y="48"/>
                      </a:lnTo>
                      <a:lnTo>
                        <a:pt x="32" y="60"/>
                      </a:lnTo>
                      <a:lnTo>
                        <a:pt x="18" y="62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493" name="Northern Mindanao"/>
            <p:cNvGrpSpPr/>
            <p:nvPr/>
          </p:nvGrpSpPr>
          <p:grpSpPr>
            <a:xfrm>
              <a:off x="5166197" y="4896768"/>
              <a:ext cx="653226" cy="645375"/>
              <a:chOff x="5845705" y="4896768"/>
              <a:chExt cx="653226" cy="645375"/>
            </a:xfrm>
            <a:solidFill>
              <a:srgbClr val="FF0000"/>
            </a:solidFill>
          </p:grpSpPr>
          <p:sp>
            <p:nvSpPr>
              <p:cNvPr id="658" name="Bukid-Non"/>
              <p:cNvSpPr>
                <a:spLocks/>
              </p:cNvSpPr>
              <p:nvPr/>
            </p:nvSpPr>
            <p:spPr bwMode="auto">
              <a:xfrm>
                <a:off x="6192934" y="5129047"/>
                <a:ext cx="305997" cy="413096"/>
              </a:xfrm>
              <a:custGeom>
                <a:avLst/>
                <a:gdLst/>
                <a:ahLst/>
                <a:cxnLst>
                  <a:cxn ang="0">
                    <a:pos x="308" y="1014"/>
                  </a:cxn>
                  <a:cxn ang="0">
                    <a:pos x="330" y="1052"/>
                  </a:cxn>
                  <a:cxn ang="0">
                    <a:pos x="334" y="1094"/>
                  </a:cxn>
                  <a:cxn ang="0">
                    <a:pos x="342" y="1142"/>
                  </a:cxn>
                  <a:cxn ang="0">
                    <a:pos x="360" y="1188"/>
                  </a:cxn>
                  <a:cxn ang="0">
                    <a:pos x="430" y="1174"/>
                  </a:cxn>
                  <a:cxn ang="0">
                    <a:pos x="498" y="1176"/>
                  </a:cxn>
                  <a:cxn ang="0">
                    <a:pos x="558" y="1138"/>
                  </a:cxn>
                  <a:cxn ang="0">
                    <a:pos x="588" y="1100"/>
                  </a:cxn>
                  <a:cxn ang="0">
                    <a:pos x="598" y="1058"/>
                  </a:cxn>
                  <a:cxn ang="0">
                    <a:pos x="628" y="1020"/>
                  </a:cxn>
                  <a:cxn ang="0">
                    <a:pos x="684" y="990"/>
                  </a:cxn>
                  <a:cxn ang="0">
                    <a:pos x="720" y="990"/>
                  </a:cxn>
                  <a:cxn ang="0">
                    <a:pos x="766" y="980"/>
                  </a:cxn>
                  <a:cxn ang="0">
                    <a:pos x="776" y="934"/>
                  </a:cxn>
                  <a:cxn ang="0">
                    <a:pos x="826" y="914"/>
                  </a:cxn>
                  <a:cxn ang="0">
                    <a:pos x="862" y="886"/>
                  </a:cxn>
                  <a:cxn ang="0">
                    <a:pos x="878" y="822"/>
                  </a:cxn>
                  <a:cxn ang="0">
                    <a:pos x="878" y="754"/>
                  </a:cxn>
                  <a:cxn ang="0">
                    <a:pos x="872" y="692"/>
                  </a:cxn>
                  <a:cxn ang="0">
                    <a:pos x="854" y="590"/>
                  </a:cxn>
                  <a:cxn ang="0">
                    <a:pos x="832" y="524"/>
                  </a:cxn>
                  <a:cxn ang="0">
                    <a:pos x="822" y="444"/>
                  </a:cxn>
                  <a:cxn ang="0">
                    <a:pos x="812" y="364"/>
                  </a:cxn>
                  <a:cxn ang="0">
                    <a:pos x="798" y="302"/>
                  </a:cxn>
                  <a:cxn ang="0">
                    <a:pos x="738" y="220"/>
                  </a:cxn>
                  <a:cxn ang="0">
                    <a:pos x="700" y="172"/>
                  </a:cxn>
                  <a:cxn ang="0">
                    <a:pos x="696" y="102"/>
                  </a:cxn>
                  <a:cxn ang="0">
                    <a:pos x="696" y="0"/>
                  </a:cxn>
                  <a:cxn ang="0">
                    <a:pos x="306" y="40"/>
                  </a:cxn>
                  <a:cxn ang="0">
                    <a:pos x="208" y="148"/>
                  </a:cxn>
                  <a:cxn ang="0">
                    <a:pos x="74" y="186"/>
                  </a:cxn>
                  <a:cxn ang="0">
                    <a:pos x="56" y="266"/>
                  </a:cxn>
                  <a:cxn ang="0">
                    <a:pos x="0" y="326"/>
                  </a:cxn>
                  <a:cxn ang="0">
                    <a:pos x="32" y="376"/>
                  </a:cxn>
                  <a:cxn ang="0">
                    <a:pos x="46" y="484"/>
                  </a:cxn>
                  <a:cxn ang="0">
                    <a:pos x="72" y="610"/>
                  </a:cxn>
                  <a:cxn ang="0">
                    <a:pos x="126" y="664"/>
                  </a:cxn>
                  <a:cxn ang="0">
                    <a:pos x="74" y="678"/>
                  </a:cxn>
                  <a:cxn ang="0">
                    <a:pos x="102" y="728"/>
                  </a:cxn>
                  <a:cxn ang="0">
                    <a:pos x="140" y="782"/>
                  </a:cxn>
                  <a:cxn ang="0">
                    <a:pos x="190" y="866"/>
                  </a:cxn>
                  <a:cxn ang="0">
                    <a:pos x="224" y="938"/>
                  </a:cxn>
                  <a:cxn ang="0">
                    <a:pos x="282" y="984"/>
                  </a:cxn>
                </a:cxnLst>
                <a:rect l="0" t="0" r="r" b="b"/>
                <a:pathLst>
                  <a:path w="880" h="1188">
                    <a:moveTo>
                      <a:pt x="282" y="984"/>
                    </a:moveTo>
                    <a:lnTo>
                      <a:pt x="308" y="1014"/>
                    </a:lnTo>
                    <a:lnTo>
                      <a:pt x="322" y="1030"/>
                    </a:lnTo>
                    <a:lnTo>
                      <a:pt x="330" y="1052"/>
                    </a:lnTo>
                    <a:lnTo>
                      <a:pt x="336" y="1074"/>
                    </a:lnTo>
                    <a:lnTo>
                      <a:pt x="334" y="1094"/>
                    </a:lnTo>
                    <a:lnTo>
                      <a:pt x="352" y="1116"/>
                    </a:lnTo>
                    <a:lnTo>
                      <a:pt x="342" y="1142"/>
                    </a:lnTo>
                    <a:lnTo>
                      <a:pt x="342" y="1172"/>
                    </a:lnTo>
                    <a:lnTo>
                      <a:pt x="360" y="1188"/>
                    </a:lnTo>
                    <a:lnTo>
                      <a:pt x="398" y="1172"/>
                    </a:lnTo>
                    <a:lnTo>
                      <a:pt x="430" y="1174"/>
                    </a:lnTo>
                    <a:lnTo>
                      <a:pt x="474" y="1176"/>
                    </a:lnTo>
                    <a:lnTo>
                      <a:pt x="498" y="1176"/>
                    </a:lnTo>
                    <a:lnTo>
                      <a:pt x="536" y="1164"/>
                    </a:lnTo>
                    <a:lnTo>
                      <a:pt x="558" y="1138"/>
                    </a:lnTo>
                    <a:lnTo>
                      <a:pt x="580" y="1122"/>
                    </a:lnTo>
                    <a:lnTo>
                      <a:pt x="588" y="1100"/>
                    </a:lnTo>
                    <a:lnTo>
                      <a:pt x="596" y="1080"/>
                    </a:lnTo>
                    <a:lnTo>
                      <a:pt x="598" y="1058"/>
                    </a:lnTo>
                    <a:lnTo>
                      <a:pt x="610" y="1034"/>
                    </a:lnTo>
                    <a:lnTo>
                      <a:pt x="628" y="1020"/>
                    </a:lnTo>
                    <a:lnTo>
                      <a:pt x="658" y="1010"/>
                    </a:lnTo>
                    <a:lnTo>
                      <a:pt x="684" y="990"/>
                    </a:lnTo>
                    <a:lnTo>
                      <a:pt x="698" y="980"/>
                    </a:lnTo>
                    <a:lnTo>
                      <a:pt x="720" y="990"/>
                    </a:lnTo>
                    <a:lnTo>
                      <a:pt x="740" y="980"/>
                    </a:lnTo>
                    <a:lnTo>
                      <a:pt x="766" y="980"/>
                    </a:lnTo>
                    <a:lnTo>
                      <a:pt x="776" y="952"/>
                    </a:lnTo>
                    <a:lnTo>
                      <a:pt x="776" y="934"/>
                    </a:lnTo>
                    <a:lnTo>
                      <a:pt x="790" y="910"/>
                    </a:lnTo>
                    <a:lnTo>
                      <a:pt x="826" y="914"/>
                    </a:lnTo>
                    <a:lnTo>
                      <a:pt x="854" y="904"/>
                    </a:lnTo>
                    <a:lnTo>
                      <a:pt x="862" y="886"/>
                    </a:lnTo>
                    <a:lnTo>
                      <a:pt x="866" y="852"/>
                    </a:lnTo>
                    <a:lnTo>
                      <a:pt x="878" y="822"/>
                    </a:lnTo>
                    <a:lnTo>
                      <a:pt x="880" y="788"/>
                    </a:lnTo>
                    <a:lnTo>
                      <a:pt x="878" y="754"/>
                    </a:lnTo>
                    <a:lnTo>
                      <a:pt x="880" y="708"/>
                    </a:lnTo>
                    <a:lnTo>
                      <a:pt x="872" y="692"/>
                    </a:lnTo>
                    <a:lnTo>
                      <a:pt x="854" y="632"/>
                    </a:lnTo>
                    <a:lnTo>
                      <a:pt x="854" y="590"/>
                    </a:lnTo>
                    <a:lnTo>
                      <a:pt x="838" y="556"/>
                    </a:lnTo>
                    <a:lnTo>
                      <a:pt x="832" y="524"/>
                    </a:lnTo>
                    <a:lnTo>
                      <a:pt x="826" y="482"/>
                    </a:lnTo>
                    <a:lnTo>
                      <a:pt x="822" y="444"/>
                    </a:lnTo>
                    <a:lnTo>
                      <a:pt x="806" y="410"/>
                    </a:lnTo>
                    <a:lnTo>
                      <a:pt x="812" y="364"/>
                    </a:lnTo>
                    <a:lnTo>
                      <a:pt x="796" y="326"/>
                    </a:lnTo>
                    <a:lnTo>
                      <a:pt x="798" y="302"/>
                    </a:lnTo>
                    <a:lnTo>
                      <a:pt x="780" y="262"/>
                    </a:lnTo>
                    <a:lnTo>
                      <a:pt x="738" y="220"/>
                    </a:lnTo>
                    <a:lnTo>
                      <a:pt x="720" y="202"/>
                    </a:lnTo>
                    <a:lnTo>
                      <a:pt x="700" y="172"/>
                    </a:lnTo>
                    <a:lnTo>
                      <a:pt x="702" y="136"/>
                    </a:lnTo>
                    <a:lnTo>
                      <a:pt x="696" y="102"/>
                    </a:lnTo>
                    <a:lnTo>
                      <a:pt x="698" y="48"/>
                    </a:lnTo>
                    <a:lnTo>
                      <a:pt x="696" y="0"/>
                    </a:lnTo>
                    <a:lnTo>
                      <a:pt x="328" y="4"/>
                    </a:lnTo>
                    <a:lnTo>
                      <a:pt x="306" y="40"/>
                    </a:lnTo>
                    <a:lnTo>
                      <a:pt x="268" y="146"/>
                    </a:lnTo>
                    <a:lnTo>
                      <a:pt x="208" y="148"/>
                    </a:lnTo>
                    <a:lnTo>
                      <a:pt x="112" y="162"/>
                    </a:lnTo>
                    <a:lnTo>
                      <a:pt x="74" y="186"/>
                    </a:lnTo>
                    <a:lnTo>
                      <a:pt x="60" y="218"/>
                    </a:lnTo>
                    <a:lnTo>
                      <a:pt x="56" y="266"/>
                    </a:lnTo>
                    <a:lnTo>
                      <a:pt x="46" y="304"/>
                    </a:lnTo>
                    <a:lnTo>
                      <a:pt x="0" y="326"/>
                    </a:lnTo>
                    <a:lnTo>
                      <a:pt x="18" y="340"/>
                    </a:lnTo>
                    <a:lnTo>
                      <a:pt x="32" y="376"/>
                    </a:lnTo>
                    <a:lnTo>
                      <a:pt x="32" y="440"/>
                    </a:lnTo>
                    <a:lnTo>
                      <a:pt x="46" y="484"/>
                    </a:lnTo>
                    <a:lnTo>
                      <a:pt x="44" y="566"/>
                    </a:lnTo>
                    <a:lnTo>
                      <a:pt x="72" y="610"/>
                    </a:lnTo>
                    <a:lnTo>
                      <a:pt x="114" y="644"/>
                    </a:lnTo>
                    <a:lnTo>
                      <a:pt x="126" y="664"/>
                    </a:lnTo>
                    <a:lnTo>
                      <a:pt x="106" y="678"/>
                    </a:lnTo>
                    <a:lnTo>
                      <a:pt x="74" y="678"/>
                    </a:lnTo>
                    <a:lnTo>
                      <a:pt x="74" y="696"/>
                    </a:lnTo>
                    <a:lnTo>
                      <a:pt x="102" y="728"/>
                    </a:lnTo>
                    <a:lnTo>
                      <a:pt x="124" y="744"/>
                    </a:lnTo>
                    <a:lnTo>
                      <a:pt x="140" y="782"/>
                    </a:lnTo>
                    <a:lnTo>
                      <a:pt x="166" y="806"/>
                    </a:lnTo>
                    <a:lnTo>
                      <a:pt x="190" y="866"/>
                    </a:lnTo>
                    <a:lnTo>
                      <a:pt x="218" y="906"/>
                    </a:lnTo>
                    <a:lnTo>
                      <a:pt x="224" y="938"/>
                    </a:lnTo>
                    <a:lnTo>
                      <a:pt x="268" y="970"/>
                    </a:lnTo>
                    <a:lnTo>
                      <a:pt x="282" y="984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659" name="Camiguin"/>
              <p:cNvSpPr>
                <a:spLocks/>
              </p:cNvSpPr>
              <p:nvPr/>
            </p:nvSpPr>
            <p:spPr bwMode="auto">
              <a:xfrm>
                <a:off x="6220056" y="4896768"/>
                <a:ext cx="61199" cy="59113"/>
              </a:xfrm>
              <a:custGeom>
                <a:avLst/>
                <a:gdLst/>
                <a:ahLst/>
                <a:cxnLst>
                  <a:cxn ang="0">
                    <a:pos x="154" y="166"/>
                  </a:cxn>
                  <a:cxn ang="0">
                    <a:pos x="162" y="154"/>
                  </a:cxn>
                  <a:cxn ang="0">
                    <a:pos x="174" y="146"/>
                  </a:cxn>
                  <a:cxn ang="0">
                    <a:pos x="176" y="128"/>
                  </a:cxn>
                  <a:cxn ang="0">
                    <a:pos x="166" y="114"/>
                  </a:cxn>
                  <a:cxn ang="0">
                    <a:pos x="154" y="90"/>
                  </a:cxn>
                  <a:cxn ang="0">
                    <a:pos x="154" y="66"/>
                  </a:cxn>
                  <a:cxn ang="0">
                    <a:pos x="128" y="28"/>
                  </a:cxn>
                  <a:cxn ang="0">
                    <a:pos x="114" y="6"/>
                  </a:cxn>
                  <a:cxn ang="0">
                    <a:pos x="76" y="0"/>
                  </a:cxn>
                  <a:cxn ang="0">
                    <a:pos x="44" y="2"/>
                  </a:cxn>
                  <a:cxn ang="0">
                    <a:pos x="26" y="24"/>
                  </a:cxn>
                  <a:cxn ang="0">
                    <a:pos x="12" y="36"/>
                  </a:cxn>
                  <a:cxn ang="0">
                    <a:pos x="0" y="64"/>
                  </a:cxn>
                  <a:cxn ang="0">
                    <a:pos x="10" y="84"/>
                  </a:cxn>
                  <a:cxn ang="0">
                    <a:pos x="28" y="110"/>
                  </a:cxn>
                  <a:cxn ang="0">
                    <a:pos x="50" y="112"/>
                  </a:cxn>
                  <a:cxn ang="0">
                    <a:pos x="68" y="132"/>
                  </a:cxn>
                  <a:cxn ang="0">
                    <a:pos x="82" y="154"/>
                  </a:cxn>
                  <a:cxn ang="0">
                    <a:pos x="100" y="166"/>
                  </a:cxn>
                  <a:cxn ang="0">
                    <a:pos x="124" y="170"/>
                  </a:cxn>
                  <a:cxn ang="0">
                    <a:pos x="154" y="166"/>
                  </a:cxn>
                </a:cxnLst>
                <a:rect l="0" t="0" r="r" b="b"/>
                <a:pathLst>
                  <a:path w="176" h="170">
                    <a:moveTo>
                      <a:pt x="154" y="166"/>
                    </a:moveTo>
                    <a:lnTo>
                      <a:pt x="162" y="154"/>
                    </a:lnTo>
                    <a:lnTo>
                      <a:pt x="174" y="146"/>
                    </a:lnTo>
                    <a:lnTo>
                      <a:pt x="176" y="128"/>
                    </a:lnTo>
                    <a:lnTo>
                      <a:pt x="166" y="114"/>
                    </a:lnTo>
                    <a:lnTo>
                      <a:pt x="154" y="90"/>
                    </a:lnTo>
                    <a:lnTo>
                      <a:pt x="154" y="66"/>
                    </a:lnTo>
                    <a:lnTo>
                      <a:pt x="128" y="28"/>
                    </a:lnTo>
                    <a:lnTo>
                      <a:pt x="114" y="6"/>
                    </a:lnTo>
                    <a:lnTo>
                      <a:pt x="76" y="0"/>
                    </a:lnTo>
                    <a:lnTo>
                      <a:pt x="44" y="2"/>
                    </a:lnTo>
                    <a:lnTo>
                      <a:pt x="26" y="24"/>
                    </a:lnTo>
                    <a:lnTo>
                      <a:pt x="12" y="36"/>
                    </a:lnTo>
                    <a:lnTo>
                      <a:pt x="0" y="64"/>
                    </a:lnTo>
                    <a:lnTo>
                      <a:pt x="10" y="84"/>
                    </a:lnTo>
                    <a:lnTo>
                      <a:pt x="28" y="110"/>
                    </a:lnTo>
                    <a:lnTo>
                      <a:pt x="50" y="112"/>
                    </a:lnTo>
                    <a:lnTo>
                      <a:pt x="68" y="132"/>
                    </a:lnTo>
                    <a:lnTo>
                      <a:pt x="82" y="154"/>
                    </a:lnTo>
                    <a:lnTo>
                      <a:pt x="100" y="166"/>
                    </a:lnTo>
                    <a:lnTo>
                      <a:pt x="124" y="170"/>
                    </a:lnTo>
                    <a:lnTo>
                      <a:pt x="154" y="166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660" name="Misamis Oriental"/>
              <p:cNvSpPr>
                <a:spLocks/>
              </p:cNvSpPr>
              <p:nvPr/>
            </p:nvSpPr>
            <p:spPr bwMode="auto">
              <a:xfrm>
                <a:off x="6092093" y="4955185"/>
                <a:ext cx="349811" cy="287220"/>
              </a:xfrm>
              <a:custGeom>
                <a:avLst/>
                <a:gdLst/>
                <a:ahLst/>
                <a:cxnLst>
                  <a:cxn ang="0">
                    <a:pos x="944" y="50"/>
                  </a:cxn>
                  <a:cxn ang="0">
                    <a:pos x="994" y="214"/>
                  </a:cxn>
                  <a:cxn ang="0">
                    <a:pos x="980" y="426"/>
                  </a:cxn>
                  <a:cxn ang="0">
                    <a:pos x="988" y="502"/>
                  </a:cxn>
                  <a:cxn ang="0">
                    <a:pos x="596" y="542"/>
                  </a:cxn>
                  <a:cxn ang="0">
                    <a:pos x="560" y="646"/>
                  </a:cxn>
                  <a:cxn ang="0">
                    <a:pos x="402" y="664"/>
                  </a:cxn>
                  <a:cxn ang="0">
                    <a:pos x="350" y="718"/>
                  </a:cxn>
                  <a:cxn ang="0">
                    <a:pos x="336" y="804"/>
                  </a:cxn>
                  <a:cxn ang="0">
                    <a:pos x="250" y="758"/>
                  </a:cxn>
                  <a:cxn ang="0">
                    <a:pos x="0" y="740"/>
                  </a:cxn>
                  <a:cxn ang="0">
                    <a:pos x="26" y="702"/>
                  </a:cxn>
                  <a:cxn ang="0">
                    <a:pos x="36" y="634"/>
                  </a:cxn>
                  <a:cxn ang="0">
                    <a:pos x="56" y="574"/>
                  </a:cxn>
                  <a:cxn ang="0">
                    <a:pos x="86" y="544"/>
                  </a:cxn>
                  <a:cxn ang="0">
                    <a:pos x="136" y="492"/>
                  </a:cxn>
                  <a:cxn ang="0">
                    <a:pos x="184" y="480"/>
                  </a:cxn>
                  <a:cxn ang="0">
                    <a:pos x="236" y="500"/>
                  </a:cxn>
                  <a:cxn ang="0">
                    <a:pos x="272" y="526"/>
                  </a:cxn>
                  <a:cxn ang="0">
                    <a:pos x="338" y="546"/>
                  </a:cxn>
                  <a:cxn ang="0">
                    <a:pos x="394" y="580"/>
                  </a:cxn>
                  <a:cxn ang="0">
                    <a:pos x="430" y="618"/>
                  </a:cxn>
                  <a:cxn ang="0">
                    <a:pos x="480" y="592"/>
                  </a:cxn>
                  <a:cxn ang="0">
                    <a:pos x="520" y="546"/>
                  </a:cxn>
                  <a:cxn ang="0">
                    <a:pos x="516" y="486"/>
                  </a:cxn>
                  <a:cxn ang="0">
                    <a:pos x="524" y="432"/>
                  </a:cxn>
                  <a:cxn ang="0">
                    <a:pos x="506" y="368"/>
                  </a:cxn>
                  <a:cxn ang="0">
                    <a:pos x="544" y="284"/>
                  </a:cxn>
                  <a:cxn ang="0">
                    <a:pos x="542" y="188"/>
                  </a:cxn>
                  <a:cxn ang="0">
                    <a:pos x="524" y="118"/>
                  </a:cxn>
                  <a:cxn ang="0">
                    <a:pos x="610" y="80"/>
                  </a:cxn>
                  <a:cxn ang="0">
                    <a:pos x="676" y="100"/>
                  </a:cxn>
                  <a:cxn ang="0">
                    <a:pos x="742" y="154"/>
                  </a:cxn>
                  <a:cxn ang="0">
                    <a:pos x="788" y="206"/>
                  </a:cxn>
                  <a:cxn ang="0">
                    <a:pos x="820" y="264"/>
                  </a:cxn>
                  <a:cxn ang="0">
                    <a:pos x="892" y="228"/>
                  </a:cxn>
                  <a:cxn ang="0">
                    <a:pos x="930" y="150"/>
                  </a:cxn>
                  <a:cxn ang="0">
                    <a:pos x="908" y="86"/>
                  </a:cxn>
                  <a:cxn ang="0">
                    <a:pos x="924" y="54"/>
                  </a:cxn>
                  <a:cxn ang="0">
                    <a:pos x="928" y="6"/>
                  </a:cxn>
                </a:cxnLst>
                <a:rect l="0" t="0" r="r" b="b"/>
                <a:pathLst>
                  <a:path w="1006" h="826">
                    <a:moveTo>
                      <a:pt x="944" y="0"/>
                    </a:moveTo>
                    <a:lnTo>
                      <a:pt x="944" y="50"/>
                    </a:lnTo>
                    <a:lnTo>
                      <a:pt x="944" y="118"/>
                    </a:lnTo>
                    <a:lnTo>
                      <a:pt x="994" y="214"/>
                    </a:lnTo>
                    <a:lnTo>
                      <a:pt x="974" y="256"/>
                    </a:lnTo>
                    <a:lnTo>
                      <a:pt x="980" y="426"/>
                    </a:lnTo>
                    <a:lnTo>
                      <a:pt x="1006" y="442"/>
                    </a:lnTo>
                    <a:lnTo>
                      <a:pt x="988" y="502"/>
                    </a:lnTo>
                    <a:lnTo>
                      <a:pt x="616" y="506"/>
                    </a:lnTo>
                    <a:lnTo>
                      <a:pt x="596" y="542"/>
                    </a:lnTo>
                    <a:lnTo>
                      <a:pt x="566" y="626"/>
                    </a:lnTo>
                    <a:lnTo>
                      <a:pt x="560" y="646"/>
                    </a:lnTo>
                    <a:lnTo>
                      <a:pt x="492" y="650"/>
                    </a:lnTo>
                    <a:lnTo>
                      <a:pt x="402" y="664"/>
                    </a:lnTo>
                    <a:lnTo>
                      <a:pt x="366" y="688"/>
                    </a:lnTo>
                    <a:lnTo>
                      <a:pt x="350" y="718"/>
                    </a:lnTo>
                    <a:lnTo>
                      <a:pt x="346" y="768"/>
                    </a:lnTo>
                    <a:lnTo>
                      <a:pt x="336" y="804"/>
                    </a:lnTo>
                    <a:lnTo>
                      <a:pt x="288" y="826"/>
                    </a:lnTo>
                    <a:lnTo>
                      <a:pt x="250" y="758"/>
                    </a:lnTo>
                    <a:lnTo>
                      <a:pt x="222" y="744"/>
                    </a:lnTo>
                    <a:lnTo>
                      <a:pt x="0" y="740"/>
                    </a:lnTo>
                    <a:lnTo>
                      <a:pt x="2" y="716"/>
                    </a:lnTo>
                    <a:lnTo>
                      <a:pt x="26" y="702"/>
                    </a:lnTo>
                    <a:lnTo>
                      <a:pt x="30" y="660"/>
                    </a:lnTo>
                    <a:lnTo>
                      <a:pt x="36" y="634"/>
                    </a:lnTo>
                    <a:lnTo>
                      <a:pt x="52" y="598"/>
                    </a:lnTo>
                    <a:lnTo>
                      <a:pt x="56" y="574"/>
                    </a:lnTo>
                    <a:lnTo>
                      <a:pt x="68" y="542"/>
                    </a:lnTo>
                    <a:lnTo>
                      <a:pt x="86" y="544"/>
                    </a:lnTo>
                    <a:lnTo>
                      <a:pt x="112" y="520"/>
                    </a:lnTo>
                    <a:lnTo>
                      <a:pt x="136" y="492"/>
                    </a:lnTo>
                    <a:lnTo>
                      <a:pt x="156" y="496"/>
                    </a:lnTo>
                    <a:lnTo>
                      <a:pt x="184" y="480"/>
                    </a:lnTo>
                    <a:lnTo>
                      <a:pt x="212" y="482"/>
                    </a:lnTo>
                    <a:lnTo>
                      <a:pt x="236" y="500"/>
                    </a:lnTo>
                    <a:lnTo>
                      <a:pt x="252" y="516"/>
                    </a:lnTo>
                    <a:lnTo>
                      <a:pt x="272" y="526"/>
                    </a:lnTo>
                    <a:lnTo>
                      <a:pt x="304" y="526"/>
                    </a:lnTo>
                    <a:lnTo>
                      <a:pt x="338" y="546"/>
                    </a:lnTo>
                    <a:lnTo>
                      <a:pt x="348" y="576"/>
                    </a:lnTo>
                    <a:lnTo>
                      <a:pt x="394" y="580"/>
                    </a:lnTo>
                    <a:lnTo>
                      <a:pt x="414" y="600"/>
                    </a:lnTo>
                    <a:lnTo>
                      <a:pt x="430" y="618"/>
                    </a:lnTo>
                    <a:lnTo>
                      <a:pt x="460" y="618"/>
                    </a:lnTo>
                    <a:lnTo>
                      <a:pt x="480" y="592"/>
                    </a:lnTo>
                    <a:lnTo>
                      <a:pt x="516" y="580"/>
                    </a:lnTo>
                    <a:lnTo>
                      <a:pt x="520" y="546"/>
                    </a:lnTo>
                    <a:lnTo>
                      <a:pt x="506" y="514"/>
                    </a:lnTo>
                    <a:lnTo>
                      <a:pt x="516" y="486"/>
                    </a:lnTo>
                    <a:lnTo>
                      <a:pt x="508" y="472"/>
                    </a:lnTo>
                    <a:lnTo>
                      <a:pt x="524" y="432"/>
                    </a:lnTo>
                    <a:lnTo>
                      <a:pt x="504" y="414"/>
                    </a:lnTo>
                    <a:lnTo>
                      <a:pt x="506" y="368"/>
                    </a:lnTo>
                    <a:lnTo>
                      <a:pt x="536" y="322"/>
                    </a:lnTo>
                    <a:lnTo>
                      <a:pt x="544" y="284"/>
                    </a:lnTo>
                    <a:lnTo>
                      <a:pt x="558" y="248"/>
                    </a:lnTo>
                    <a:lnTo>
                      <a:pt x="542" y="188"/>
                    </a:lnTo>
                    <a:lnTo>
                      <a:pt x="526" y="158"/>
                    </a:lnTo>
                    <a:lnTo>
                      <a:pt x="524" y="118"/>
                    </a:lnTo>
                    <a:lnTo>
                      <a:pt x="578" y="90"/>
                    </a:lnTo>
                    <a:lnTo>
                      <a:pt x="610" y="80"/>
                    </a:lnTo>
                    <a:lnTo>
                      <a:pt x="634" y="82"/>
                    </a:lnTo>
                    <a:lnTo>
                      <a:pt x="676" y="100"/>
                    </a:lnTo>
                    <a:lnTo>
                      <a:pt x="714" y="126"/>
                    </a:lnTo>
                    <a:lnTo>
                      <a:pt x="742" y="154"/>
                    </a:lnTo>
                    <a:lnTo>
                      <a:pt x="770" y="172"/>
                    </a:lnTo>
                    <a:lnTo>
                      <a:pt x="788" y="206"/>
                    </a:lnTo>
                    <a:lnTo>
                      <a:pt x="806" y="244"/>
                    </a:lnTo>
                    <a:lnTo>
                      <a:pt x="820" y="264"/>
                    </a:lnTo>
                    <a:lnTo>
                      <a:pt x="868" y="260"/>
                    </a:lnTo>
                    <a:lnTo>
                      <a:pt x="892" y="228"/>
                    </a:lnTo>
                    <a:lnTo>
                      <a:pt x="926" y="194"/>
                    </a:lnTo>
                    <a:lnTo>
                      <a:pt x="930" y="150"/>
                    </a:lnTo>
                    <a:lnTo>
                      <a:pt x="920" y="118"/>
                    </a:lnTo>
                    <a:lnTo>
                      <a:pt x="908" y="86"/>
                    </a:lnTo>
                    <a:lnTo>
                      <a:pt x="902" y="64"/>
                    </a:lnTo>
                    <a:lnTo>
                      <a:pt x="924" y="54"/>
                    </a:lnTo>
                    <a:lnTo>
                      <a:pt x="916" y="24"/>
                    </a:lnTo>
                    <a:lnTo>
                      <a:pt x="928" y="6"/>
                    </a:lnTo>
                    <a:lnTo>
                      <a:pt x="944" y="0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661" name="Tawi-Tawi"/>
              <p:cNvSpPr>
                <a:spLocks/>
              </p:cNvSpPr>
              <p:nvPr/>
            </p:nvSpPr>
            <p:spPr bwMode="auto">
              <a:xfrm>
                <a:off x="5845705" y="5102352"/>
                <a:ext cx="116781" cy="235153"/>
              </a:xfrm>
              <a:custGeom>
                <a:avLst/>
                <a:gdLst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004 w 10000"/>
                  <a:gd name="connsiteY12" fmla="*/ 7697 h 10000"/>
                  <a:gd name="connsiteX13" fmla="*/ 1313 w 10000"/>
                  <a:gd name="connsiteY13" fmla="*/ 6950 h 10000"/>
                  <a:gd name="connsiteX14" fmla="*/ 714 w 10000"/>
                  <a:gd name="connsiteY14" fmla="*/ 6743 h 10000"/>
                  <a:gd name="connsiteX15" fmla="*/ 328 w 10000"/>
                  <a:gd name="connsiteY15" fmla="*/ 6639 h 10000"/>
                  <a:gd name="connsiteX16" fmla="*/ 0 w 10000"/>
                  <a:gd name="connsiteY16" fmla="*/ 6432 h 10000"/>
                  <a:gd name="connsiteX17" fmla="*/ 0 w 10000"/>
                  <a:gd name="connsiteY17" fmla="*/ 3361 h 10000"/>
                  <a:gd name="connsiteX18" fmla="*/ 58 w 10000"/>
                  <a:gd name="connsiteY18" fmla="*/ 622 h 10000"/>
                  <a:gd name="connsiteX19" fmla="*/ 193 w 10000"/>
                  <a:gd name="connsiteY19" fmla="*/ 685 h 10000"/>
                  <a:gd name="connsiteX20" fmla="*/ 367 w 10000"/>
                  <a:gd name="connsiteY20" fmla="*/ 664 h 10000"/>
                  <a:gd name="connsiteX21" fmla="*/ 463 w 10000"/>
                  <a:gd name="connsiteY21" fmla="*/ 415 h 10000"/>
                  <a:gd name="connsiteX22" fmla="*/ 386 w 10000"/>
                  <a:gd name="connsiteY22" fmla="*/ 228 h 10000"/>
                  <a:gd name="connsiteX23" fmla="*/ 541 w 10000"/>
                  <a:gd name="connsiteY23" fmla="*/ 0 h 10000"/>
                  <a:gd name="connsiteX24" fmla="*/ 811 w 10000"/>
                  <a:gd name="connsiteY24" fmla="*/ 145 h 10000"/>
                  <a:gd name="connsiteX25" fmla="*/ 907 w 10000"/>
                  <a:gd name="connsiteY25" fmla="*/ 332 h 10000"/>
                  <a:gd name="connsiteX26" fmla="*/ 1100 w 10000"/>
                  <a:gd name="connsiteY26" fmla="*/ 415 h 10000"/>
                  <a:gd name="connsiteX27" fmla="*/ 1236 w 10000"/>
                  <a:gd name="connsiteY27" fmla="*/ 311 h 10000"/>
                  <a:gd name="connsiteX28" fmla="*/ 1583 w 10000"/>
                  <a:gd name="connsiteY28" fmla="*/ 332 h 10000"/>
                  <a:gd name="connsiteX29" fmla="*/ 1815 w 10000"/>
                  <a:gd name="connsiteY29" fmla="*/ 519 h 10000"/>
                  <a:gd name="connsiteX30" fmla="*/ 2008 w 10000"/>
                  <a:gd name="connsiteY30" fmla="*/ 539 h 10000"/>
                  <a:gd name="connsiteX31" fmla="*/ 1988 w 10000"/>
                  <a:gd name="connsiteY31" fmla="*/ 768 h 10000"/>
                  <a:gd name="connsiteX32" fmla="*/ 1931 w 10000"/>
                  <a:gd name="connsiteY32" fmla="*/ 871 h 10000"/>
                  <a:gd name="connsiteX33" fmla="*/ 1969 w 10000"/>
                  <a:gd name="connsiteY33" fmla="*/ 1100 h 10000"/>
                  <a:gd name="connsiteX34" fmla="*/ 2239 w 10000"/>
                  <a:gd name="connsiteY34" fmla="*/ 1328 h 10000"/>
                  <a:gd name="connsiteX35" fmla="*/ 2490 w 10000"/>
                  <a:gd name="connsiteY35" fmla="*/ 1618 h 10000"/>
                  <a:gd name="connsiteX36" fmla="*/ 2587 w 10000"/>
                  <a:gd name="connsiteY36" fmla="*/ 1992 h 10000"/>
                  <a:gd name="connsiteX37" fmla="*/ 2761 w 10000"/>
                  <a:gd name="connsiteY37" fmla="*/ 2593 h 10000"/>
                  <a:gd name="connsiteX38" fmla="*/ 2915 w 10000"/>
                  <a:gd name="connsiteY38" fmla="*/ 3154 h 10000"/>
                  <a:gd name="connsiteX39" fmla="*/ 2819 w 10000"/>
                  <a:gd name="connsiteY39" fmla="*/ 3423 h 10000"/>
                  <a:gd name="connsiteX40" fmla="*/ 2973 w 10000"/>
                  <a:gd name="connsiteY40" fmla="*/ 3714 h 10000"/>
                  <a:gd name="connsiteX41" fmla="*/ 2896 w 10000"/>
                  <a:gd name="connsiteY41" fmla="*/ 4046 h 10000"/>
                  <a:gd name="connsiteX42" fmla="*/ 2992 w 10000"/>
                  <a:gd name="connsiteY42" fmla="*/ 4295 h 10000"/>
                  <a:gd name="connsiteX43" fmla="*/ 3069 w 10000"/>
                  <a:gd name="connsiteY43" fmla="*/ 4606 h 10000"/>
                  <a:gd name="connsiteX44" fmla="*/ 3205 w 10000"/>
                  <a:gd name="connsiteY44" fmla="*/ 4896 h 10000"/>
                  <a:gd name="connsiteX45" fmla="*/ 3147 w 10000"/>
                  <a:gd name="connsiteY45" fmla="*/ 5124 h 10000"/>
                  <a:gd name="connsiteX46" fmla="*/ 2896 w 10000"/>
                  <a:gd name="connsiteY46" fmla="*/ 5249 h 10000"/>
                  <a:gd name="connsiteX47" fmla="*/ 2722 w 10000"/>
                  <a:gd name="connsiteY47" fmla="*/ 5519 h 10000"/>
                  <a:gd name="connsiteX48" fmla="*/ 2587 w 10000"/>
                  <a:gd name="connsiteY48" fmla="*/ 5622 h 10000"/>
                  <a:gd name="connsiteX49" fmla="*/ 2278 w 10000"/>
                  <a:gd name="connsiteY49" fmla="*/ 5705 h 10000"/>
                  <a:gd name="connsiteX50" fmla="*/ 2181 w 10000"/>
                  <a:gd name="connsiteY50" fmla="*/ 5934 h 10000"/>
                  <a:gd name="connsiteX51" fmla="*/ 2046 w 10000"/>
                  <a:gd name="connsiteY51" fmla="*/ 6100 h 10000"/>
                  <a:gd name="connsiteX52" fmla="*/ 1757 w 10000"/>
                  <a:gd name="connsiteY52" fmla="*/ 6203 h 10000"/>
                  <a:gd name="connsiteX53" fmla="*/ 1564 w 10000"/>
                  <a:gd name="connsiteY53" fmla="*/ 6349 h 10000"/>
                  <a:gd name="connsiteX54" fmla="*/ 1332 w 10000"/>
                  <a:gd name="connsiteY54" fmla="*/ 6328 h 10000"/>
                  <a:gd name="connsiteX55" fmla="*/ 1100 w 10000"/>
                  <a:gd name="connsiteY55" fmla="*/ 6390 h 10000"/>
                  <a:gd name="connsiteX56" fmla="*/ 849 w 10000"/>
                  <a:gd name="connsiteY56" fmla="*/ 6577 h 10000"/>
                  <a:gd name="connsiteX57" fmla="*/ 521 w 10000"/>
                  <a:gd name="connsiteY57" fmla="*/ 6473 h 10000"/>
                  <a:gd name="connsiteX58" fmla="*/ 1062 w 10000"/>
                  <a:gd name="connsiteY58" fmla="*/ 6784 h 10000"/>
                  <a:gd name="connsiteX59" fmla="*/ 1293 w 10000"/>
                  <a:gd name="connsiteY59" fmla="*/ 6909 h 10000"/>
                  <a:gd name="connsiteX60" fmla="*/ 1564 w 10000"/>
                  <a:gd name="connsiteY60" fmla="*/ 6867 h 10000"/>
                  <a:gd name="connsiteX61" fmla="*/ 1776 w 10000"/>
                  <a:gd name="connsiteY61" fmla="*/ 6805 h 10000"/>
                  <a:gd name="connsiteX62" fmla="*/ 1988 w 10000"/>
                  <a:gd name="connsiteY62" fmla="*/ 6598 h 10000"/>
                  <a:gd name="connsiteX63" fmla="*/ 2239 w 10000"/>
                  <a:gd name="connsiteY63" fmla="*/ 6411 h 10000"/>
                  <a:gd name="connsiteX64" fmla="*/ 2278 w 10000"/>
                  <a:gd name="connsiteY64" fmla="*/ 6183 h 10000"/>
                  <a:gd name="connsiteX65" fmla="*/ 2568 w 10000"/>
                  <a:gd name="connsiteY65" fmla="*/ 5871 h 10000"/>
                  <a:gd name="connsiteX66" fmla="*/ 3050 w 10000"/>
                  <a:gd name="connsiteY66" fmla="*/ 5747 h 10000"/>
                  <a:gd name="connsiteX67" fmla="*/ 3224 w 10000"/>
                  <a:gd name="connsiteY67" fmla="*/ 5685 h 10000"/>
                  <a:gd name="connsiteX68" fmla="*/ 3475 w 10000"/>
                  <a:gd name="connsiteY68" fmla="*/ 5768 h 10000"/>
                  <a:gd name="connsiteX69" fmla="*/ 3514 w 10000"/>
                  <a:gd name="connsiteY69" fmla="*/ 5456 h 10000"/>
                  <a:gd name="connsiteX70" fmla="*/ 3591 w 10000"/>
                  <a:gd name="connsiteY70" fmla="*/ 5228 h 10000"/>
                  <a:gd name="connsiteX71" fmla="*/ 3745 w 10000"/>
                  <a:gd name="connsiteY71" fmla="*/ 5145 h 10000"/>
                  <a:gd name="connsiteX72" fmla="*/ 3938 w 10000"/>
                  <a:gd name="connsiteY72" fmla="*/ 5062 h 10000"/>
                  <a:gd name="connsiteX73" fmla="*/ 4151 w 10000"/>
                  <a:gd name="connsiteY73" fmla="*/ 5062 h 10000"/>
                  <a:gd name="connsiteX74" fmla="*/ 4286 w 10000"/>
                  <a:gd name="connsiteY74" fmla="*/ 5000 h 10000"/>
                  <a:gd name="connsiteX75" fmla="*/ 4653 w 10000"/>
                  <a:gd name="connsiteY75" fmla="*/ 4751 h 10000"/>
                  <a:gd name="connsiteX76" fmla="*/ 4903 w 10000"/>
                  <a:gd name="connsiteY76" fmla="*/ 4813 h 10000"/>
                  <a:gd name="connsiteX77" fmla="*/ 5058 w 10000"/>
                  <a:gd name="connsiteY77" fmla="*/ 4896 h 10000"/>
                  <a:gd name="connsiteX78" fmla="*/ 5405 w 10000"/>
                  <a:gd name="connsiteY78" fmla="*/ 4813 h 10000"/>
                  <a:gd name="connsiteX79" fmla="*/ 5869 w 10000"/>
                  <a:gd name="connsiteY79" fmla="*/ 4834 h 10000"/>
                  <a:gd name="connsiteX80" fmla="*/ 6062 w 10000"/>
                  <a:gd name="connsiteY80" fmla="*/ 4751 h 10000"/>
                  <a:gd name="connsiteX81" fmla="*/ 6313 w 10000"/>
                  <a:gd name="connsiteY81" fmla="*/ 4751 h 10000"/>
                  <a:gd name="connsiteX82" fmla="*/ 6564 w 10000"/>
                  <a:gd name="connsiteY82" fmla="*/ 4668 h 10000"/>
                  <a:gd name="connsiteX83" fmla="*/ 6680 w 10000"/>
                  <a:gd name="connsiteY83" fmla="*/ 4440 h 10000"/>
                  <a:gd name="connsiteX84" fmla="*/ 6795 w 10000"/>
                  <a:gd name="connsiteY84" fmla="*/ 4149 h 10000"/>
                  <a:gd name="connsiteX85" fmla="*/ 6737 w 10000"/>
                  <a:gd name="connsiteY85" fmla="*/ 3942 h 10000"/>
                  <a:gd name="connsiteX86" fmla="*/ 6718 w 10000"/>
                  <a:gd name="connsiteY86" fmla="*/ 3693 h 10000"/>
                  <a:gd name="connsiteX87" fmla="*/ 6718 w 10000"/>
                  <a:gd name="connsiteY87" fmla="*/ 3485 h 10000"/>
                  <a:gd name="connsiteX88" fmla="*/ 6795 w 10000"/>
                  <a:gd name="connsiteY88" fmla="*/ 3320 h 10000"/>
                  <a:gd name="connsiteX89" fmla="*/ 8861 w 10000"/>
                  <a:gd name="connsiteY89" fmla="*/ 3340 h 10000"/>
                  <a:gd name="connsiteX90" fmla="*/ 9170 w 10000"/>
                  <a:gd name="connsiteY90" fmla="*/ 3465 h 10000"/>
                  <a:gd name="connsiteX91" fmla="*/ 9537 w 10000"/>
                  <a:gd name="connsiteY91" fmla="*/ 4191 h 10000"/>
                  <a:gd name="connsiteX92" fmla="*/ 9730 w 10000"/>
                  <a:gd name="connsiteY92" fmla="*/ 4336 h 10000"/>
                  <a:gd name="connsiteX93" fmla="*/ 9865 w 10000"/>
                  <a:gd name="connsiteY93" fmla="*/ 4751 h 10000"/>
                  <a:gd name="connsiteX94" fmla="*/ 9865 w 10000"/>
                  <a:gd name="connsiteY94" fmla="*/ 5062 h 10000"/>
                  <a:gd name="connsiteX95" fmla="*/ 9884 w 10000"/>
                  <a:gd name="connsiteY95" fmla="*/ 5373 h 10000"/>
                  <a:gd name="connsiteX96" fmla="*/ 10000 w 10000"/>
                  <a:gd name="connsiteY96" fmla="*/ 5871 h 10000"/>
                  <a:gd name="connsiteX97" fmla="*/ 9981 w 10000"/>
                  <a:gd name="connsiteY97" fmla="*/ 6349 h 10000"/>
                  <a:gd name="connsiteX98" fmla="*/ 10000 w 10000"/>
                  <a:gd name="connsiteY98" fmla="*/ 6722 h 10000"/>
                  <a:gd name="connsiteX99" fmla="*/ 9402 w 10000"/>
                  <a:gd name="connsiteY99" fmla="*/ 6328 h 10000"/>
                  <a:gd name="connsiteX100" fmla="*/ 8958 w 10000"/>
                  <a:gd name="connsiteY100" fmla="*/ 6183 h 10000"/>
                  <a:gd name="connsiteX101" fmla="*/ 8533 w 10000"/>
                  <a:gd name="connsiteY101" fmla="*/ 5871 h 10000"/>
                  <a:gd name="connsiteX102" fmla="*/ 8108 w 10000"/>
                  <a:gd name="connsiteY102" fmla="*/ 5705 h 10000"/>
                  <a:gd name="connsiteX103" fmla="*/ 7934 w 10000"/>
                  <a:gd name="connsiteY103" fmla="*/ 5436 h 10000"/>
                  <a:gd name="connsiteX104" fmla="*/ 7857 w 10000"/>
                  <a:gd name="connsiteY104" fmla="*/ 5021 h 10000"/>
                  <a:gd name="connsiteX105" fmla="*/ 7587 w 10000"/>
                  <a:gd name="connsiteY105" fmla="*/ 4627 h 10000"/>
                  <a:gd name="connsiteX106" fmla="*/ 7278 w 10000"/>
                  <a:gd name="connsiteY106" fmla="*/ 4398 h 10000"/>
                  <a:gd name="connsiteX107" fmla="*/ 7181 w 10000"/>
                  <a:gd name="connsiteY107" fmla="*/ 4585 h 10000"/>
                  <a:gd name="connsiteX108" fmla="*/ 7181 w 10000"/>
                  <a:gd name="connsiteY108" fmla="*/ 4917 h 10000"/>
                  <a:gd name="connsiteX109" fmla="*/ 7239 w 10000"/>
                  <a:gd name="connsiteY109" fmla="*/ 5560 h 10000"/>
                  <a:gd name="connsiteX110" fmla="*/ 7239 w 10000"/>
                  <a:gd name="connsiteY110" fmla="*/ 5830 h 10000"/>
                  <a:gd name="connsiteX111" fmla="*/ 7124 w 10000"/>
                  <a:gd name="connsiteY111" fmla="*/ 6079 h 10000"/>
                  <a:gd name="connsiteX112" fmla="*/ 6680 w 10000"/>
                  <a:gd name="connsiteY112" fmla="*/ 6245 h 10000"/>
                  <a:gd name="connsiteX113" fmla="*/ 6409 w 10000"/>
                  <a:gd name="connsiteY113" fmla="*/ 6515 h 10000"/>
                  <a:gd name="connsiteX114" fmla="*/ 6197 w 10000"/>
                  <a:gd name="connsiteY114" fmla="*/ 6245 h 10000"/>
                  <a:gd name="connsiteX115" fmla="*/ 5907 w 10000"/>
                  <a:gd name="connsiteY115" fmla="*/ 6141 h 10000"/>
                  <a:gd name="connsiteX116" fmla="*/ 5869 w 10000"/>
                  <a:gd name="connsiteY116" fmla="*/ 6722 h 10000"/>
                  <a:gd name="connsiteX117" fmla="*/ 5753 w 10000"/>
                  <a:gd name="connsiteY117" fmla="*/ 6992 h 10000"/>
                  <a:gd name="connsiteX118" fmla="*/ 5753 w 10000"/>
                  <a:gd name="connsiteY118" fmla="*/ 7241 h 10000"/>
                  <a:gd name="connsiteX119" fmla="*/ 5521 w 10000"/>
                  <a:gd name="connsiteY119" fmla="*/ 7386 h 10000"/>
                  <a:gd name="connsiteX120" fmla="*/ 5309 w 10000"/>
                  <a:gd name="connsiteY120" fmla="*/ 7718 h 10000"/>
                  <a:gd name="connsiteX121" fmla="*/ 5000 w 10000"/>
                  <a:gd name="connsiteY121" fmla="*/ 8320 h 10000"/>
                  <a:gd name="connsiteX122" fmla="*/ 4788 w 10000"/>
                  <a:gd name="connsiteY122" fmla="*/ 8755 h 10000"/>
                  <a:gd name="connsiteX123" fmla="*/ 4459 w 10000"/>
                  <a:gd name="connsiteY123" fmla="*/ 9149 h 10000"/>
                  <a:gd name="connsiteX124" fmla="*/ 4363 w 10000"/>
                  <a:gd name="connsiteY124" fmla="*/ 9523 h 10000"/>
                  <a:gd name="connsiteX125" fmla="*/ 4170 w 10000"/>
                  <a:gd name="connsiteY125" fmla="*/ 9876 h 10000"/>
                  <a:gd name="connsiteX126" fmla="*/ 3764 w 10000"/>
                  <a:gd name="connsiteY126" fmla="*/ 9647 h 10000"/>
                  <a:gd name="connsiteX127" fmla="*/ 3398 w 10000"/>
                  <a:gd name="connsiteY127" fmla="*/ 9627 h 10000"/>
                  <a:gd name="connsiteX128" fmla="*/ 3108 w 10000"/>
                  <a:gd name="connsiteY128" fmla="*/ 9627 h 10000"/>
                  <a:gd name="connsiteX129" fmla="*/ 2973 w 10000"/>
                  <a:gd name="connsiteY129" fmla="*/ 9793 h 10000"/>
                  <a:gd name="connsiteX130" fmla="*/ 2992 w 10000"/>
                  <a:gd name="connsiteY130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313 w 10000"/>
                  <a:gd name="connsiteY12" fmla="*/ 6950 h 10000"/>
                  <a:gd name="connsiteX13" fmla="*/ 714 w 10000"/>
                  <a:gd name="connsiteY13" fmla="*/ 6743 h 10000"/>
                  <a:gd name="connsiteX14" fmla="*/ 328 w 10000"/>
                  <a:gd name="connsiteY14" fmla="*/ 6639 h 10000"/>
                  <a:gd name="connsiteX15" fmla="*/ 0 w 10000"/>
                  <a:gd name="connsiteY15" fmla="*/ 6432 h 10000"/>
                  <a:gd name="connsiteX16" fmla="*/ 0 w 10000"/>
                  <a:gd name="connsiteY16" fmla="*/ 3361 h 10000"/>
                  <a:gd name="connsiteX17" fmla="*/ 58 w 10000"/>
                  <a:gd name="connsiteY17" fmla="*/ 622 h 10000"/>
                  <a:gd name="connsiteX18" fmla="*/ 193 w 10000"/>
                  <a:gd name="connsiteY18" fmla="*/ 685 h 10000"/>
                  <a:gd name="connsiteX19" fmla="*/ 367 w 10000"/>
                  <a:gd name="connsiteY19" fmla="*/ 664 h 10000"/>
                  <a:gd name="connsiteX20" fmla="*/ 463 w 10000"/>
                  <a:gd name="connsiteY20" fmla="*/ 415 h 10000"/>
                  <a:gd name="connsiteX21" fmla="*/ 386 w 10000"/>
                  <a:gd name="connsiteY21" fmla="*/ 228 h 10000"/>
                  <a:gd name="connsiteX22" fmla="*/ 541 w 10000"/>
                  <a:gd name="connsiteY22" fmla="*/ 0 h 10000"/>
                  <a:gd name="connsiteX23" fmla="*/ 811 w 10000"/>
                  <a:gd name="connsiteY23" fmla="*/ 145 h 10000"/>
                  <a:gd name="connsiteX24" fmla="*/ 907 w 10000"/>
                  <a:gd name="connsiteY24" fmla="*/ 332 h 10000"/>
                  <a:gd name="connsiteX25" fmla="*/ 1100 w 10000"/>
                  <a:gd name="connsiteY25" fmla="*/ 415 h 10000"/>
                  <a:gd name="connsiteX26" fmla="*/ 1236 w 10000"/>
                  <a:gd name="connsiteY26" fmla="*/ 311 h 10000"/>
                  <a:gd name="connsiteX27" fmla="*/ 1583 w 10000"/>
                  <a:gd name="connsiteY27" fmla="*/ 332 h 10000"/>
                  <a:gd name="connsiteX28" fmla="*/ 1815 w 10000"/>
                  <a:gd name="connsiteY28" fmla="*/ 519 h 10000"/>
                  <a:gd name="connsiteX29" fmla="*/ 2008 w 10000"/>
                  <a:gd name="connsiteY29" fmla="*/ 539 h 10000"/>
                  <a:gd name="connsiteX30" fmla="*/ 1988 w 10000"/>
                  <a:gd name="connsiteY30" fmla="*/ 768 h 10000"/>
                  <a:gd name="connsiteX31" fmla="*/ 1931 w 10000"/>
                  <a:gd name="connsiteY31" fmla="*/ 871 h 10000"/>
                  <a:gd name="connsiteX32" fmla="*/ 1969 w 10000"/>
                  <a:gd name="connsiteY32" fmla="*/ 1100 h 10000"/>
                  <a:gd name="connsiteX33" fmla="*/ 2239 w 10000"/>
                  <a:gd name="connsiteY33" fmla="*/ 1328 h 10000"/>
                  <a:gd name="connsiteX34" fmla="*/ 2490 w 10000"/>
                  <a:gd name="connsiteY34" fmla="*/ 1618 h 10000"/>
                  <a:gd name="connsiteX35" fmla="*/ 2587 w 10000"/>
                  <a:gd name="connsiteY35" fmla="*/ 1992 h 10000"/>
                  <a:gd name="connsiteX36" fmla="*/ 2761 w 10000"/>
                  <a:gd name="connsiteY36" fmla="*/ 2593 h 10000"/>
                  <a:gd name="connsiteX37" fmla="*/ 2915 w 10000"/>
                  <a:gd name="connsiteY37" fmla="*/ 3154 h 10000"/>
                  <a:gd name="connsiteX38" fmla="*/ 2819 w 10000"/>
                  <a:gd name="connsiteY38" fmla="*/ 3423 h 10000"/>
                  <a:gd name="connsiteX39" fmla="*/ 2973 w 10000"/>
                  <a:gd name="connsiteY39" fmla="*/ 3714 h 10000"/>
                  <a:gd name="connsiteX40" fmla="*/ 2896 w 10000"/>
                  <a:gd name="connsiteY40" fmla="*/ 4046 h 10000"/>
                  <a:gd name="connsiteX41" fmla="*/ 2992 w 10000"/>
                  <a:gd name="connsiteY41" fmla="*/ 4295 h 10000"/>
                  <a:gd name="connsiteX42" fmla="*/ 3069 w 10000"/>
                  <a:gd name="connsiteY42" fmla="*/ 4606 h 10000"/>
                  <a:gd name="connsiteX43" fmla="*/ 3205 w 10000"/>
                  <a:gd name="connsiteY43" fmla="*/ 4896 h 10000"/>
                  <a:gd name="connsiteX44" fmla="*/ 3147 w 10000"/>
                  <a:gd name="connsiteY44" fmla="*/ 5124 h 10000"/>
                  <a:gd name="connsiteX45" fmla="*/ 2896 w 10000"/>
                  <a:gd name="connsiteY45" fmla="*/ 5249 h 10000"/>
                  <a:gd name="connsiteX46" fmla="*/ 2722 w 10000"/>
                  <a:gd name="connsiteY46" fmla="*/ 5519 h 10000"/>
                  <a:gd name="connsiteX47" fmla="*/ 2587 w 10000"/>
                  <a:gd name="connsiteY47" fmla="*/ 5622 h 10000"/>
                  <a:gd name="connsiteX48" fmla="*/ 2278 w 10000"/>
                  <a:gd name="connsiteY48" fmla="*/ 5705 h 10000"/>
                  <a:gd name="connsiteX49" fmla="*/ 2181 w 10000"/>
                  <a:gd name="connsiteY49" fmla="*/ 5934 h 10000"/>
                  <a:gd name="connsiteX50" fmla="*/ 2046 w 10000"/>
                  <a:gd name="connsiteY50" fmla="*/ 6100 h 10000"/>
                  <a:gd name="connsiteX51" fmla="*/ 1757 w 10000"/>
                  <a:gd name="connsiteY51" fmla="*/ 6203 h 10000"/>
                  <a:gd name="connsiteX52" fmla="*/ 1564 w 10000"/>
                  <a:gd name="connsiteY52" fmla="*/ 6349 h 10000"/>
                  <a:gd name="connsiteX53" fmla="*/ 1332 w 10000"/>
                  <a:gd name="connsiteY53" fmla="*/ 6328 h 10000"/>
                  <a:gd name="connsiteX54" fmla="*/ 1100 w 10000"/>
                  <a:gd name="connsiteY54" fmla="*/ 6390 h 10000"/>
                  <a:gd name="connsiteX55" fmla="*/ 849 w 10000"/>
                  <a:gd name="connsiteY55" fmla="*/ 6577 h 10000"/>
                  <a:gd name="connsiteX56" fmla="*/ 521 w 10000"/>
                  <a:gd name="connsiteY56" fmla="*/ 6473 h 10000"/>
                  <a:gd name="connsiteX57" fmla="*/ 1062 w 10000"/>
                  <a:gd name="connsiteY57" fmla="*/ 6784 h 10000"/>
                  <a:gd name="connsiteX58" fmla="*/ 1293 w 10000"/>
                  <a:gd name="connsiteY58" fmla="*/ 6909 h 10000"/>
                  <a:gd name="connsiteX59" fmla="*/ 1564 w 10000"/>
                  <a:gd name="connsiteY59" fmla="*/ 6867 h 10000"/>
                  <a:gd name="connsiteX60" fmla="*/ 1776 w 10000"/>
                  <a:gd name="connsiteY60" fmla="*/ 6805 h 10000"/>
                  <a:gd name="connsiteX61" fmla="*/ 1988 w 10000"/>
                  <a:gd name="connsiteY61" fmla="*/ 6598 h 10000"/>
                  <a:gd name="connsiteX62" fmla="*/ 2239 w 10000"/>
                  <a:gd name="connsiteY62" fmla="*/ 6411 h 10000"/>
                  <a:gd name="connsiteX63" fmla="*/ 2278 w 10000"/>
                  <a:gd name="connsiteY63" fmla="*/ 6183 h 10000"/>
                  <a:gd name="connsiteX64" fmla="*/ 2568 w 10000"/>
                  <a:gd name="connsiteY64" fmla="*/ 5871 h 10000"/>
                  <a:gd name="connsiteX65" fmla="*/ 3050 w 10000"/>
                  <a:gd name="connsiteY65" fmla="*/ 5747 h 10000"/>
                  <a:gd name="connsiteX66" fmla="*/ 3224 w 10000"/>
                  <a:gd name="connsiteY66" fmla="*/ 5685 h 10000"/>
                  <a:gd name="connsiteX67" fmla="*/ 3475 w 10000"/>
                  <a:gd name="connsiteY67" fmla="*/ 5768 h 10000"/>
                  <a:gd name="connsiteX68" fmla="*/ 3514 w 10000"/>
                  <a:gd name="connsiteY68" fmla="*/ 5456 h 10000"/>
                  <a:gd name="connsiteX69" fmla="*/ 3591 w 10000"/>
                  <a:gd name="connsiteY69" fmla="*/ 5228 h 10000"/>
                  <a:gd name="connsiteX70" fmla="*/ 3745 w 10000"/>
                  <a:gd name="connsiteY70" fmla="*/ 5145 h 10000"/>
                  <a:gd name="connsiteX71" fmla="*/ 3938 w 10000"/>
                  <a:gd name="connsiteY71" fmla="*/ 5062 h 10000"/>
                  <a:gd name="connsiteX72" fmla="*/ 4151 w 10000"/>
                  <a:gd name="connsiteY72" fmla="*/ 5062 h 10000"/>
                  <a:gd name="connsiteX73" fmla="*/ 4286 w 10000"/>
                  <a:gd name="connsiteY73" fmla="*/ 5000 h 10000"/>
                  <a:gd name="connsiteX74" fmla="*/ 4653 w 10000"/>
                  <a:gd name="connsiteY74" fmla="*/ 4751 h 10000"/>
                  <a:gd name="connsiteX75" fmla="*/ 4903 w 10000"/>
                  <a:gd name="connsiteY75" fmla="*/ 4813 h 10000"/>
                  <a:gd name="connsiteX76" fmla="*/ 5058 w 10000"/>
                  <a:gd name="connsiteY76" fmla="*/ 4896 h 10000"/>
                  <a:gd name="connsiteX77" fmla="*/ 5405 w 10000"/>
                  <a:gd name="connsiteY77" fmla="*/ 4813 h 10000"/>
                  <a:gd name="connsiteX78" fmla="*/ 5869 w 10000"/>
                  <a:gd name="connsiteY78" fmla="*/ 4834 h 10000"/>
                  <a:gd name="connsiteX79" fmla="*/ 6062 w 10000"/>
                  <a:gd name="connsiteY79" fmla="*/ 4751 h 10000"/>
                  <a:gd name="connsiteX80" fmla="*/ 6313 w 10000"/>
                  <a:gd name="connsiteY80" fmla="*/ 4751 h 10000"/>
                  <a:gd name="connsiteX81" fmla="*/ 6564 w 10000"/>
                  <a:gd name="connsiteY81" fmla="*/ 4668 h 10000"/>
                  <a:gd name="connsiteX82" fmla="*/ 6680 w 10000"/>
                  <a:gd name="connsiteY82" fmla="*/ 4440 h 10000"/>
                  <a:gd name="connsiteX83" fmla="*/ 6795 w 10000"/>
                  <a:gd name="connsiteY83" fmla="*/ 4149 h 10000"/>
                  <a:gd name="connsiteX84" fmla="*/ 6737 w 10000"/>
                  <a:gd name="connsiteY84" fmla="*/ 3942 h 10000"/>
                  <a:gd name="connsiteX85" fmla="*/ 6718 w 10000"/>
                  <a:gd name="connsiteY85" fmla="*/ 3693 h 10000"/>
                  <a:gd name="connsiteX86" fmla="*/ 6718 w 10000"/>
                  <a:gd name="connsiteY86" fmla="*/ 3485 h 10000"/>
                  <a:gd name="connsiteX87" fmla="*/ 6795 w 10000"/>
                  <a:gd name="connsiteY87" fmla="*/ 3320 h 10000"/>
                  <a:gd name="connsiteX88" fmla="*/ 8861 w 10000"/>
                  <a:gd name="connsiteY88" fmla="*/ 3340 h 10000"/>
                  <a:gd name="connsiteX89" fmla="*/ 9170 w 10000"/>
                  <a:gd name="connsiteY89" fmla="*/ 3465 h 10000"/>
                  <a:gd name="connsiteX90" fmla="*/ 9537 w 10000"/>
                  <a:gd name="connsiteY90" fmla="*/ 4191 h 10000"/>
                  <a:gd name="connsiteX91" fmla="*/ 9730 w 10000"/>
                  <a:gd name="connsiteY91" fmla="*/ 4336 h 10000"/>
                  <a:gd name="connsiteX92" fmla="*/ 9865 w 10000"/>
                  <a:gd name="connsiteY92" fmla="*/ 4751 h 10000"/>
                  <a:gd name="connsiteX93" fmla="*/ 9865 w 10000"/>
                  <a:gd name="connsiteY93" fmla="*/ 5062 h 10000"/>
                  <a:gd name="connsiteX94" fmla="*/ 9884 w 10000"/>
                  <a:gd name="connsiteY94" fmla="*/ 5373 h 10000"/>
                  <a:gd name="connsiteX95" fmla="*/ 10000 w 10000"/>
                  <a:gd name="connsiteY95" fmla="*/ 5871 h 10000"/>
                  <a:gd name="connsiteX96" fmla="*/ 9981 w 10000"/>
                  <a:gd name="connsiteY96" fmla="*/ 6349 h 10000"/>
                  <a:gd name="connsiteX97" fmla="*/ 10000 w 10000"/>
                  <a:gd name="connsiteY97" fmla="*/ 6722 h 10000"/>
                  <a:gd name="connsiteX98" fmla="*/ 9402 w 10000"/>
                  <a:gd name="connsiteY98" fmla="*/ 6328 h 10000"/>
                  <a:gd name="connsiteX99" fmla="*/ 8958 w 10000"/>
                  <a:gd name="connsiteY99" fmla="*/ 6183 h 10000"/>
                  <a:gd name="connsiteX100" fmla="*/ 8533 w 10000"/>
                  <a:gd name="connsiteY100" fmla="*/ 5871 h 10000"/>
                  <a:gd name="connsiteX101" fmla="*/ 8108 w 10000"/>
                  <a:gd name="connsiteY101" fmla="*/ 5705 h 10000"/>
                  <a:gd name="connsiteX102" fmla="*/ 7934 w 10000"/>
                  <a:gd name="connsiteY102" fmla="*/ 5436 h 10000"/>
                  <a:gd name="connsiteX103" fmla="*/ 7857 w 10000"/>
                  <a:gd name="connsiteY103" fmla="*/ 5021 h 10000"/>
                  <a:gd name="connsiteX104" fmla="*/ 7587 w 10000"/>
                  <a:gd name="connsiteY104" fmla="*/ 4627 h 10000"/>
                  <a:gd name="connsiteX105" fmla="*/ 7278 w 10000"/>
                  <a:gd name="connsiteY105" fmla="*/ 4398 h 10000"/>
                  <a:gd name="connsiteX106" fmla="*/ 7181 w 10000"/>
                  <a:gd name="connsiteY106" fmla="*/ 4585 h 10000"/>
                  <a:gd name="connsiteX107" fmla="*/ 7181 w 10000"/>
                  <a:gd name="connsiteY107" fmla="*/ 4917 h 10000"/>
                  <a:gd name="connsiteX108" fmla="*/ 7239 w 10000"/>
                  <a:gd name="connsiteY108" fmla="*/ 5560 h 10000"/>
                  <a:gd name="connsiteX109" fmla="*/ 7239 w 10000"/>
                  <a:gd name="connsiteY109" fmla="*/ 5830 h 10000"/>
                  <a:gd name="connsiteX110" fmla="*/ 7124 w 10000"/>
                  <a:gd name="connsiteY110" fmla="*/ 6079 h 10000"/>
                  <a:gd name="connsiteX111" fmla="*/ 6680 w 10000"/>
                  <a:gd name="connsiteY111" fmla="*/ 6245 h 10000"/>
                  <a:gd name="connsiteX112" fmla="*/ 6409 w 10000"/>
                  <a:gd name="connsiteY112" fmla="*/ 6515 h 10000"/>
                  <a:gd name="connsiteX113" fmla="*/ 6197 w 10000"/>
                  <a:gd name="connsiteY113" fmla="*/ 6245 h 10000"/>
                  <a:gd name="connsiteX114" fmla="*/ 5907 w 10000"/>
                  <a:gd name="connsiteY114" fmla="*/ 6141 h 10000"/>
                  <a:gd name="connsiteX115" fmla="*/ 5869 w 10000"/>
                  <a:gd name="connsiteY115" fmla="*/ 6722 h 10000"/>
                  <a:gd name="connsiteX116" fmla="*/ 5753 w 10000"/>
                  <a:gd name="connsiteY116" fmla="*/ 6992 h 10000"/>
                  <a:gd name="connsiteX117" fmla="*/ 5753 w 10000"/>
                  <a:gd name="connsiteY117" fmla="*/ 7241 h 10000"/>
                  <a:gd name="connsiteX118" fmla="*/ 5521 w 10000"/>
                  <a:gd name="connsiteY118" fmla="*/ 7386 h 10000"/>
                  <a:gd name="connsiteX119" fmla="*/ 5309 w 10000"/>
                  <a:gd name="connsiteY119" fmla="*/ 7718 h 10000"/>
                  <a:gd name="connsiteX120" fmla="*/ 5000 w 10000"/>
                  <a:gd name="connsiteY120" fmla="*/ 8320 h 10000"/>
                  <a:gd name="connsiteX121" fmla="*/ 4788 w 10000"/>
                  <a:gd name="connsiteY121" fmla="*/ 8755 h 10000"/>
                  <a:gd name="connsiteX122" fmla="*/ 4459 w 10000"/>
                  <a:gd name="connsiteY122" fmla="*/ 9149 h 10000"/>
                  <a:gd name="connsiteX123" fmla="*/ 4363 w 10000"/>
                  <a:gd name="connsiteY123" fmla="*/ 9523 h 10000"/>
                  <a:gd name="connsiteX124" fmla="*/ 4170 w 10000"/>
                  <a:gd name="connsiteY124" fmla="*/ 9876 h 10000"/>
                  <a:gd name="connsiteX125" fmla="*/ 3764 w 10000"/>
                  <a:gd name="connsiteY125" fmla="*/ 9647 h 10000"/>
                  <a:gd name="connsiteX126" fmla="*/ 3398 w 10000"/>
                  <a:gd name="connsiteY126" fmla="*/ 9627 h 10000"/>
                  <a:gd name="connsiteX127" fmla="*/ 3108 w 10000"/>
                  <a:gd name="connsiteY127" fmla="*/ 9627 h 10000"/>
                  <a:gd name="connsiteX128" fmla="*/ 2973 w 10000"/>
                  <a:gd name="connsiteY128" fmla="*/ 9793 h 10000"/>
                  <a:gd name="connsiteX129" fmla="*/ 2992 w 10000"/>
                  <a:gd name="connsiteY129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1313 w 10000"/>
                  <a:gd name="connsiteY11" fmla="*/ 6950 h 10000"/>
                  <a:gd name="connsiteX12" fmla="*/ 714 w 10000"/>
                  <a:gd name="connsiteY12" fmla="*/ 6743 h 10000"/>
                  <a:gd name="connsiteX13" fmla="*/ 328 w 10000"/>
                  <a:gd name="connsiteY13" fmla="*/ 6639 h 10000"/>
                  <a:gd name="connsiteX14" fmla="*/ 0 w 10000"/>
                  <a:gd name="connsiteY14" fmla="*/ 6432 h 10000"/>
                  <a:gd name="connsiteX15" fmla="*/ 0 w 10000"/>
                  <a:gd name="connsiteY15" fmla="*/ 3361 h 10000"/>
                  <a:gd name="connsiteX16" fmla="*/ 58 w 10000"/>
                  <a:gd name="connsiteY16" fmla="*/ 622 h 10000"/>
                  <a:gd name="connsiteX17" fmla="*/ 193 w 10000"/>
                  <a:gd name="connsiteY17" fmla="*/ 685 h 10000"/>
                  <a:gd name="connsiteX18" fmla="*/ 367 w 10000"/>
                  <a:gd name="connsiteY18" fmla="*/ 664 h 10000"/>
                  <a:gd name="connsiteX19" fmla="*/ 463 w 10000"/>
                  <a:gd name="connsiteY19" fmla="*/ 415 h 10000"/>
                  <a:gd name="connsiteX20" fmla="*/ 386 w 10000"/>
                  <a:gd name="connsiteY20" fmla="*/ 228 h 10000"/>
                  <a:gd name="connsiteX21" fmla="*/ 541 w 10000"/>
                  <a:gd name="connsiteY21" fmla="*/ 0 h 10000"/>
                  <a:gd name="connsiteX22" fmla="*/ 811 w 10000"/>
                  <a:gd name="connsiteY22" fmla="*/ 145 h 10000"/>
                  <a:gd name="connsiteX23" fmla="*/ 907 w 10000"/>
                  <a:gd name="connsiteY23" fmla="*/ 332 h 10000"/>
                  <a:gd name="connsiteX24" fmla="*/ 1100 w 10000"/>
                  <a:gd name="connsiteY24" fmla="*/ 415 h 10000"/>
                  <a:gd name="connsiteX25" fmla="*/ 1236 w 10000"/>
                  <a:gd name="connsiteY25" fmla="*/ 311 h 10000"/>
                  <a:gd name="connsiteX26" fmla="*/ 1583 w 10000"/>
                  <a:gd name="connsiteY26" fmla="*/ 332 h 10000"/>
                  <a:gd name="connsiteX27" fmla="*/ 1815 w 10000"/>
                  <a:gd name="connsiteY27" fmla="*/ 519 h 10000"/>
                  <a:gd name="connsiteX28" fmla="*/ 2008 w 10000"/>
                  <a:gd name="connsiteY28" fmla="*/ 539 h 10000"/>
                  <a:gd name="connsiteX29" fmla="*/ 1988 w 10000"/>
                  <a:gd name="connsiteY29" fmla="*/ 768 h 10000"/>
                  <a:gd name="connsiteX30" fmla="*/ 1931 w 10000"/>
                  <a:gd name="connsiteY30" fmla="*/ 871 h 10000"/>
                  <a:gd name="connsiteX31" fmla="*/ 1969 w 10000"/>
                  <a:gd name="connsiteY31" fmla="*/ 1100 h 10000"/>
                  <a:gd name="connsiteX32" fmla="*/ 2239 w 10000"/>
                  <a:gd name="connsiteY32" fmla="*/ 1328 h 10000"/>
                  <a:gd name="connsiteX33" fmla="*/ 2490 w 10000"/>
                  <a:gd name="connsiteY33" fmla="*/ 1618 h 10000"/>
                  <a:gd name="connsiteX34" fmla="*/ 2587 w 10000"/>
                  <a:gd name="connsiteY34" fmla="*/ 1992 h 10000"/>
                  <a:gd name="connsiteX35" fmla="*/ 2761 w 10000"/>
                  <a:gd name="connsiteY35" fmla="*/ 2593 h 10000"/>
                  <a:gd name="connsiteX36" fmla="*/ 2915 w 10000"/>
                  <a:gd name="connsiteY36" fmla="*/ 3154 h 10000"/>
                  <a:gd name="connsiteX37" fmla="*/ 2819 w 10000"/>
                  <a:gd name="connsiteY37" fmla="*/ 3423 h 10000"/>
                  <a:gd name="connsiteX38" fmla="*/ 2973 w 10000"/>
                  <a:gd name="connsiteY38" fmla="*/ 3714 h 10000"/>
                  <a:gd name="connsiteX39" fmla="*/ 2896 w 10000"/>
                  <a:gd name="connsiteY39" fmla="*/ 4046 h 10000"/>
                  <a:gd name="connsiteX40" fmla="*/ 2992 w 10000"/>
                  <a:gd name="connsiteY40" fmla="*/ 4295 h 10000"/>
                  <a:gd name="connsiteX41" fmla="*/ 3069 w 10000"/>
                  <a:gd name="connsiteY41" fmla="*/ 4606 h 10000"/>
                  <a:gd name="connsiteX42" fmla="*/ 3205 w 10000"/>
                  <a:gd name="connsiteY42" fmla="*/ 4896 h 10000"/>
                  <a:gd name="connsiteX43" fmla="*/ 3147 w 10000"/>
                  <a:gd name="connsiteY43" fmla="*/ 5124 h 10000"/>
                  <a:gd name="connsiteX44" fmla="*/ 2896 w 10000"/>
                  <a:gd name="connsiteY44" fmla="*/ 5249 h 10000"/>
                  <a:gd name="connsiteX45" fmla="*/ 2722 w 10000"/>
                  <a:gd name="connsiteY45" fmla="*/ 5519 h 10000"/>
                  <a:gd name="connsiteX46" fmla="*/ 2587 w 10000"/>
                  <a:gd name="connsiteY46" fmla="*/ 5622 h 10000"/>
                  <a:gd name="connsiteX47" fmla="*/ 2278 w 10000"/>
                  <a:gd name="connsiteY47" fmla="*/ 5705 h 10000"/>
                  <a:gd name="connsiteX48" fmla="*/ 2181 w 10000"/>
                  <a:gd name="connsiteY48" fmla="*/ 5934 h 10000"/>
                  <a:gd name="connsiteX49" fmla="*/ 2046 w 10000"/>
                  <a:gd name="connsiteY49" fmla="*/ 6100 h 10000"/>
                  <a:gd name="connsiteX50" fmla="*/ 1757 w 10000"/>
                  <a:gd name="connsiteY50" fmla="*/ 6203 h 10000"/>
                  <a:gd name="connsiteX51" fmla="*/ 1564 w 10000"/>
                  <a:gd name="connsiteY51" fmla="*/ 6349 h 10000"/>
                  <a:gd name="connsiteX52" fmla="*/ 1332 w 10000"/>
                  <a:gd name="connsiteY52" fmla="*/ 6328 h 10000"/>
                  <a:gd name="connsiteX53" fmla="*/ 1100 w 10000"/>
                  <a:gd name="connsiteY53" fmla="*/ 6390 h 10000"/>
                  <a:gd name="connsiteX54" fmla="*/ 849 w 10000"/>
                  <a:gd name="connsiteY54" fmla="*/ 6577 h 10000"/>
                  <a:gd name="connsiteX55" fmla="*/ 521 w 10000"/>
                  <a:gd name="connsiteY55" fmla="*/ 6473 h 10000"/>
                  <a:gd name="connsiteX56" fmla="*/ 1062 w 10000"/>
                  <a:gd name="connsiteY56" fmla="*/ 6784 h 10000"/>
                  <a:gd name="connsiteX57" fmla="*/ 1293 w 10000"/>
                  <a:gd name="connsiteY57" fmla="*/ 6909 h 10000"/>
                  <a:gd name="connsiteX58" fmla="*/ 1564 w 10000"/>
                  <a:gd name="connsiteY58" fmla="*/ 6867 h 10000"/>
                  <a:gd name="connsiteX59" fmla="*/ 1776 w 10000"/>
                  <a:gd name="connsiteY59" fmla="*/ 6805 h 10000"/>
                  <a:gd name="connsiteX60" fmla="*/ 1988 w 10000"/>
                  <a:gd name="connsiteY60" fmla="*/ 6598 h 10000"/>
                  <a:gd name="connsiteX61" fmla="*/ 2239 w 10000"/>
                  <a:gd name="connsiteY61" fmla="*/ 6411 h 10000"/>
                  <a:gd name="connsiteX62" fmla="*/ 2278 w 10000"/>
                  <a:gd name="connsiteY62" fmla="*/ 6183 h 10000"/>
                  <a:gd name="connsiteX63" fmla="*/ 2568 w 10000"/>
                  <a:gd name="connsiteY63" fmla="*/ 5871 h 10000"/>
                  <a:gd name="connsiteX64" fmla="*/ 3050 w 10000"/>
                  <a:gd name="connsiteY64" fmla="*/ 5747 h 10000"/>
                  <a:gd name="connsiteX65" fmla="*/ 3224 w 10000"/>
                  <a:gd name="connsiteY65" fmla="*/ 5685 h 10000"/>
                  <a:gd name="connsiteX66" fmla="*/ 3475 w 10000"/>
                  <a:gd name="connsiteY66" fmla="*/ 5768 h 10000"/>
                  <a:gd name="connsiteX67" fmla="*/ 3514 w 10000"/>
                  <a:gd name="connsiteY67" fmla="*/ 5456 h 10000"/>
                  <a:gd name="connsiteX68" fmla="*/ 3591 w 10000"/>
                  <a:gd name="connsiteY68" fmla="*/ 5228 h 10000"/>
                  <a:gd name="connsiteX69" fmla="*/ 3745 w 10000"/>
                  <a:gd name="connsiteY69" fmla="*/ 5145 h 10000"/>
                  <a:gd name="connsiteX70" fmla="*/ 3938 w 10000"/>
                  <a:gd name="connsiteY70" fmla="*/ 5062 h 10000"/>
                  <a:gd name="connsiteX71" fmla="*/ 4151 w 10000"/>
                  <a:gd name="connsiteY71" fmla="*/ 5062 h 10000"/>
                  <a:gd name="connsiteX72" fmla="*/ 4286 w 10000"/>
                  <a:gd name="connsiteY72" fmla="*/ 5000 h 10000"/>
                  <a:gd name="connsiteX73" fmla="*/ 4653 w 10000"/>
                  <a:gd name="connsiteY73" fmla="*/ 4751 h 10000"/>
                  <a:gd name="connsiteX74" fmla="*/ 4903 w 10000"/>
                  <a:gd name="connsiteY74" fmla="*/ 4813 h 10000"/>
                  <a:gd name="connsiteX75" fmla="*/ 5058 w 10000"/>
                  <a:gd name="connsiteY75" fmla="*/ 4896 h 10000"/>
                  <a:gd name="connsiteX76" fmla="*/ 5405 w 10000"/>
                  <a:gd name="connsiteY76" fmla="*/ 4813 h 10000"/>
                  <a:gd name="connsiteX77" fmla="*/ 5869 w 10000"/>
                  <a:gd name="connsiteY77" fmla="*/ 4834 h 10000"/>
                  <a:gd name="connsiteX78" fmla="*/ 6062 w 10000"/>
                  <a:gd name="connsiteY78" fmla="*/ 4751 h 10000"/>
                  <a:gd name="connsiteX79" fmla="*/ 6313 w 10000"/>
                  <a:gd name="connsiteY79" fmla="*/ 4751 h 10000"/>
                  <a:gd name="connsiteX80" fmla="*/ 6564 w 10000"/>
                  <a:gd name="connsiteY80" fmla="*/ 4668 h 10000"/>
                  <a:gd name="connsiteX81" fmla="*/ 6680 w 10000"/>
                  <a:gd name="connsiteY81" fmla="*/ 4440 h 10000"/>
                  <a:gd name="connsiteX82" fmla="*/ 6795 w 10000"/>
                  <a:gd name="connsiteY82" fmla="*/ 4149 h 10000"/>
                  <a:gd name="connsiteX83" fmla="*/ 6737 w 10000"/>
                  <a:gd name="connsiteY83" fmla="*/ 3942 h 10000"/>
                  <a:gd name="connsiteX84" fmla="*/ 6718 w 10000"/>
                  <a:gd name="connsiteY84" fmla="*/ 3693 h 10000"/>
                  <a:gd name="connsiteX85" fmla="*/ 6718 w 10000"/>
                  <a:gd name="connsiteY85" fmla="*/ 3485 h 10000"/>
                  <a:gd name="connsiteX86" fmla="*/ 6795 w 10000"/>
                  <a:gd name="connsiteY86" fmla="*/ 3320 h 10000"/>
                  <a:gd name="connsiteX87" fmla="*/ 8861 w 10000"/>
                  <a:gd name="connsiteY87" fmla="*/ 3340 h 10000"/>
                  <a:gd name="connsiteX88" fmla="*/ 9170 w 10000"/>
                  <a:gd name="connsiteY88" fmla="*/ 3465 h 10000"/>
                  <a:gd name="connsiteX89" fmla="*/ 9537 w 10000"/>
                  <a:gd name="connsiteY89" fmla="*/ 4191 h 10000"/>
                  <a:gd name="connsiteX90" fmla="*/ 9730 w 10000"/>
                  <a:gd name="connsiteY90" fmla="*/ 4336 h 10000"/>
                  <a:gd name="connsiteX91" fmla="*/ 9865 w 10000"/>
                  <a:gd name="connsiteY91" fmla="*/ 4751 h 10000"/>
                  <a:gd name="connsiteX92" fmla="*/ 9865 w 10000"/>
                  <a:gd name="connsiteY92" fmla="*/ 5062 h 10000"/>
                  <a:gd name="connsiteX93" fmla="*/ 9884 w 10000"/>
                  <a:gd name="connsiteY93" fmla="*/ 5373 h 10000"/>
                  <a:gd name="connsiteX94" fmla="*/ 10000 w 10000"/>
                  <a:gd name="connsiteY94" fmla="*/ 5871 h 10000"/>
                  <a:gd name="connsiteX95" fmla="*/ 9981 w 10000"/>
                  <a:gd name="connsiteY95" fmla="*/ 6349 h 10000"/>
                  <a:gd name="connsiteX96" fmla="*/ 10000 w 10000"/>
                  <a:gd name="connsiteY96" fmla="*/ 6722 h 10000"/>
                  <a:gd name="connsiteX97" fmla="*/ 9402 w 10000"/>
                  <a:gd name="connsiteY97" fmla="*/ 6328 h 10000"/>
                  <a:gd name="connsiteX98" fmla="*/ 8958 w 10000"/>
                  <a:gd name="connsiteY98" fmla="*/ 6183 h 10000"/>
                  <a:gd name="connsiteX99" fmla="*/ 8533 w 10000"/>
                  <a:gd name="connsiteY99" fmla="*/ 5871 h 10000"/>
                  <a:gd name="connsiteX100" fmla="*/ 8108 w 10000"/>
                  <a:gd name="connsiteY100" fmla="*/ 5705 h 10000"/>
                  <a:gd name="connsiteX101" fmla="*/ 7934 w 10000"/>
                  <a:gd name="connsiteY101" fmla="*/ 5436 h 10000"/>
                  <a:gd name="connsiteX102" fmla="*/ 7857 w 10000"/>
                  <a:gd name="connsiteY102" fmla="*/ 5021 h 10000"/>
                  <a:gd name="connsiteX103" fmla="*/ 7587 w 10000"/>
                  <a:gd name="connsiteY103" fmla="*/ 4627 h 10000"/>
                  <a:gd name="connsiteX104" fmla="*/ 7278 w 10000"/>
                  <a:gd name="connsiteY104" fmla="*/ 4398 h 10000"/>
                  <a:gd name="connsiteX105" fmla="*/ 7181 w 10000"/>
                  <a:gd name="connsiteY105" fmla="*/ 4585 h 10000"/>
                  <a:gd name="connsiteX106" fmla="*/ 7181 w 10000"/>
                  <a:gd name="connsiteY106" fmla="*/ 4917 h 10000"/>
                  <a:gd name="connsiteX107" fmla="*/ 7239 w 10000"/>
                  <a:gd name="connsiteY107" fmla="*/ 5560 h 10000"/>
                  <a:gd name="connsiteX108" fmla="*/ 7239 w 10000"/>
                  <a:gd name="connsiteY108" fmla="*/ 5830 h 10000"/>
                  <a:gd name="connsiteX109" fmla="*/ 7124 w 10000"/>
                  <a:gd name="connsiteY109" fmla="*/ 6079 h 10000"/>
                  <a:gd name="connsiteX110" fmla="*/ 6680 w 10000"/>
                  <a:gd name="connsiteY110" fmla="*/ 6245 h 10000"/>
                  <a:gd name="connsiteX111" fmla="*/ 6409 w 10000"/>
                  <a:gd name="connsiteY111" fmla="*/ 6515 h 10000"/>
                  <a:gd name="connsiteX112" fmla="*/ 6197 w 10000"/>
                  <a:gd name="connsiteY112" fmla="*/ 6245 h 10000"/>
                  <a:gd name="connsiteX113" fmla="*/ 5907 w 10000"/>
                  <a:gd name="connsiteY113" fmla="*/ 6141 h 10000"/>
                  <a:gd name="connsiteX114" fmla="*/ 5869 w 10000"/>
                  <a:gd name="connsiteY114" fmla="*/ 6722 h 10000"/>
                  <a:gd name="connsiteX115" fmla="*/ 5753 w 10000"/>
                  <a:gd name="connsiteY115" fmla="*/ 6992 h 10000"/>
                  <a:gd name="connsiteX116" fmla="*/ 5753 w 10000"/>
                  <a:gd name="connsiteY116" fmla="*/ 7241 h 10000"/>
                  <a:gd name="connsiteX117" fmla="*/ 5521 w 10000"/>
                  <a:gd name="connsiteY117" fmla="*/ 7386 h 10000"/>
                  <a:gd name="connsiteX118" fmla="*/ 5309 w 10000"/>
                  <a:gd name="connsiteY118" fmla="*/ 7718 h 10000"/>
                  <a:gd name="connsiteX119" fmla="*/ 5000 w 10000"/>
                  <a:gd name="connsiteY119" fmla="*/ 8320 h 10000"/>
                  <a:gd name="connsiteX120" fmla="*/ 4788 w 10000"/>
                  <a:gd name="connsiteY120" fmla="*/ 8755 h 10000"/>
                  <a:gd name="connsiteX121" fmla="*/ 4459 w 10000"/>
                  <a:gd name="connsiteY121" fmla="*/ 9149 h 10000"/>
                  <a:gd name="connsiteX122" fmla="*/ 4363 w 10000"/>
                  <a:gd name="connsiteY122" fmla="*/ 9523 h 10000"/>
                  <a:gd name="connsiteX123" fmla="*/ 4170 w 10000"/>
                  <a:gd name="connsiteY123" fmla="*/ 9876 h 10000"/>
                  <a:gd name="connsiteX124" fmla="*/ 3764 w 10000"/>
                  <a:gd name="connsiteY124" fmla="*/ 9647 h 10000"/>
                  <a:gd name="connsiteX125" fmla="*/ 3398 w 10000"/>
                  <a:gd name="connsiteY125" fmla="*/ 9627 h 10000"/>
                  <a:gd name="connsiteX126" fmla="*/ 3108 w 10000"/>
                  <a:gd name="connsiteY126" fmla="*/ 9627 h 10000"/>
                  <a:gd name="connsiteX127" fmla="*/ 2973 w 10000"/>
                  <a:gd name="connsiteY127" fmla="*/ 9793 h 10000"/>
                  <a:gd name="connsiteX128" fmla="*/ 2992 w 10000"/>
                  <a:gd name="connsiteY128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1313 w 10000"/>
                  <a:gd name="connsiteY10" fmla="*/ 6950 h 10000"/>
                  <a:gd name="connsiteX11" fmla="*/ 714 w 10000"/>
                  <a:gd name="connsiteY11" fmla="*/ 6743 h 10000"/>
                  <a:gd name="connsiteX12" fmla="*/ 328 w 10000"/>
                  <a:gd name="connsiteY12" fmla="*/ 6639 h 10000"/>
                  <a:gd name="connsiteX13" fmla="*/ 0 w 10000"/>
                  <a:gd name="connsiteY13" fmla="*/ 6432 h 10000"/>
                  <a:gd name="connsiteX14" fmla="*/ 0 w 10000"/>
                  <a:gd name="connsiteY14" fmla="*/ 3361 h 10000"/>
                  <a:gd name="connsiteX15" fmla="*/ 58 w 10000"/>
                  <a:gd name="connsiteY15" fmla="*/ 622 h 10000"/>
                  <a:gd name="connsiteX16" fmla="*/ 193 w 10000"/>
                  <a:gd name="connsiteY16" fmla="*/ 685 h 10000"/>
                  <a:gd name="connsiteX17" fmla="*/ 367 w 10000"/>
                  <a:gd name="connsiteY17" fmla="*/ 664 h 10000"/>
                  <a:gd name="connsiteX18" fmla="*/ 463 w 10000"/>
                  <a:gd name="connsiteY18" fmla="*/ 415 h 10000"/>
                  <a:gd name="connsiteX19" fmla="*/ 386 w 10000"/>
                  <a:gd name="connsiteY19" fmla="*/ 228 h 10000"/>
                  <a:gd name="connsiteX20" fmla="*/ 541 w 10000"/>
                  <a:gd name="connsiteY20" fmla="*/ 0 h 10000"/>
                  <a:gd name="connsiteX21" fmla="*/ 811 w 10000"/>
                  <a:gd name="connsiteY21" fmla="*/ 145 h 10000"/>
                  <a:gd name="connsiteX22" fmla="*/ 907 w 10000"/>
                  <a:gd name="connsiteY22" fmla="*/ 332 h 10000"/>
                  <a:gd name="connsiteX23" fmla="*/ 1100 w 10000"/>
                  <a:gd name="connsiteY23" fmla="*/ 415 h 10000"/>
                  <a:gd name="connsiteX24" fmla="*/ 1236 w 10000"/>
                  <a:gd name="connsiteY24" fmla="*/ 311 h 10000"/>
                  <a:gd name="connsiteX25" fmla="*/ 1583 w 10000"/>
                  <a:gd name="connsiteY25" fmla="*/ 332 h 10000"/>
                  <a:gd name="connsiteX26" fmla="*/ 1815 w 10000"/>
                  <a:gd name="connsiteY26" fmla="*/ 519 h 10000"/>
                  <a:gd name="connsiteX27" fmla="*/ 2008 w 10000"/>
                  <a:gd name="connsiteY27" fmla="*/ 539 h 10000"/>
                  <a:gd name="connsiteX28" fmla="*/ 1988 w 10000"/>
                  <a:gd name="connsiteY28" fmla="*/ 768 h 10000"/>
                  <a:gd name="connsiteX29" fmla="*/ 1931 w 10000"/>
                  <a:gd name="connsiteY29" fmla="*/ 871 h 10000"/>
                  <a:gd name="connsiteX30" fmla="*/ 1969 w 10000"/>
                  <a:gd name="connsiteY30" fmla="*/ 1100 h 10000"/>
                  <a:gd name="connsiteX31" fmla="*/ 2239 w 10000"/>
                  <a:gd name="connsiteY31" fmla="*/ 1328 h 10000"/>
                  <a:gd name="connsiteX32" fmla="*/ 2490 w 10000"/>
                  <a:gd name="connsiteY32" fmla="*/ 1618 h 10000"/>
                  <a:gd name="connsiteX33" fmla="*/ 2587 w 10000"/>
                  <a:gd name="connsiteY33" fmla="*/ 1992 h 10000"/>
                  <a:gd name="connsiteX34" fmla="*/ 2761 w 10000"/>
                  <a:gd name="connsiteY34" fmla="*/ 2593 h 10000"/>
                  <a:gd name="connsiteX35" fmla="*/ 2915 w 10000"/>
                  <a:gd name="connsiteY35" fmla="*/ 3154 h 10000"/>
                  <a:gd name="connsiteX36" fmla="*/ 2819 w 10000"/>
                  <a:gd name="connsiteY36" fmla="*/ 3423 h 10000"/>
                  <a:gd name="connsiteX37" fmla="*/ 2973 w 10000"/>
                  <a:gd name="connsiteY37" fmla="*/ 3714 h 10000"/>
                  <a:gd name="connsiteX38" fmla="*/ 2896 w 10000"/>
                  <a:gd name="connsiteY38" fmla="*/ 4046 h 10000"/>
                  <a:gd name="connsiteX39" fmla="*/ 2992 w 10000"/>
                  <a:gd name="connsiteY39" fmla="*/ 4295 h 10000"/>
                  <a:gd name="connsiteX40" fmla="*/ 3069 w 10000"/>
                  <a:gd name="connsiteY40" fmla="*/ 4606 h 10000"/>
                  <a:gd name="connsiteX41" fmla="*/ 3205 w 10000"/>
                  <a:gd name="connsiteY41" fmla="*/ 4896 h 10000"/>
                  <a:gd name="connsiteX42" fmla="*/ 3147 w 10000"/>
                  <a:gd name="connsiteY42" fmla="*/ 5124 h 10000"/>
                  <a:gd name="connsiteX43" fmla="*/ 2896 w 10000"/>
                  <a:gd name="connsiteY43" fmla="*/ 5249 h 10000"/>
                  <a:gd name="connsiteX44" fmla="*/ 2722 w 10000"/>
                  <a:gd name="connsiteY44" fmla="*/ 5519 h 10000"/>
                  <a:gd name="connsiteX45" fmla="*/ 2587 w 10000"/>
                  <a:gd name="connsiteY45" fmla="*/ 5622 h 10000"/>
                  <a:gd name="connsiteX46" fmla="*/ 2278 w 10000"/>
                  <a:gd name="connsiteY46" fmla="*/ 5705 h 10000"/>
                  <a:gd name="connsiteX47" fmla="*/ 2181 w 10000"/>
                  <a:gd name="connsiteY47" fmla="*/ 5934 h 10000"/>
                  <a:gd name="connsiteX48" fmla="*/ 2046 w 10000"/>
                  <a:gd name="connsiteY48" fmla="*/ 6100 h 10000"/>
                  <a:gd name="connsiteX49" fmla="*/ 1757 w 10000"/>
                  <a:gd name="connsiteY49" fmla="*/ 6203 h 10000"/>
                  <a:gd name="connsiteX50" fmla="*/ 1564 w 10000"/>
                  <a:gd name="connsiteY50" fmla="*/ 6349 h 10000"/>
                  <a:gd name="connsiteX51" fmla="*/ 1332 w 10000"/>
                  <a:gd name="connsiteY51" fmla="*/ 6328 h 10000"/>
                  <a:gd name="connsiteX52" fmla="*/ 1100 w 10000"/>
                  <a:gd name="connsiteY52" fmla="*/ 6390 h 10000"/>
                  <a:gd name="connsiteX53" fmla="*/ 849 w 10000"/>
                  <a:gd name="connsiteY53" fmla="*/ 6577 h 10000"/>
                  <a:gd name="connsiteX54" fmla="*/ 521 w 10000"/>
                  <a:gd name="connsiteY54" fmla="*/ 6473 h 10000"/>
                  <a:gd name="connsiteX55" fmla="*/ 1062 w 10000"/>
                  <a:gd name="connsiteY55" fmla="*/ 6784 h 10000"/>
                  <a:gd name="connsiteX56" fmla="*/ 1293 w 10000"/>
                  <a:gd name="connsiteY56" fmla="*/ 6909 h 10000"/>
                  <a:gd name="connsiteX57" fmla="*/ 1564 w 10000"/>
                  <a:gd name="connsiteY57" fmla="*/ 6867 h 10000"/>
                  <a:gd name="connsiteX58" fmla="*/ 1776 w 10000"/>
                  <a:gd name="connsiteY58" fmla="*/ 6805 h 10000"/>
                  <a:gd name="connsiteX59" fmla="*/ 1988 w 10000"/>
                  <a:gd name="connsiteY59" fmla="*/ 6598 h 10000"/>
                  <a:gd name="connsiteX60" fmla="*/ 2239 w 10000"/>
                  <a:gd name="connsiteY60" fmla="*/ 6411 h 10000"/>
                  <a:gd name="connsiteX61" fmla="*/ 2278 w 10000"/>
                  <a:gd name="connsiteY61" fmla="*/ 6183 h 10000"/>
                  <a:gd name="connsiteX62" fmla="*/ 2568 w 10000"/>
                  <a:gd name="connsiteY62" fmla="*/ 5871 h 10000"/>
                  <a:gd name="connsiteX63" fmla="*/ 3050 w 10000"/>
                  <a:gd name="connsiteY63" fmla="*/ 5747 h 10000"/>
                  <a:gd name="connsiteX64" fmla="*/ 3224 w 10000"/>
                  <a:gd name="connsiteY64" fmla="*/ 5685 h 10000"/>
                  <a:gd name="connsiteX65" fmla="*/ 3475 w 10000"/>
                  <a:gd name="connsiteY65" fmla="*/ 5768 h 10000"/>
                  <a:gd name="connsiteX66" fmla="*/ 3514 w 10000"/>
                  <a:gd name="connsiteY66" fmla="*/ 5456 h 10000"/>
                  <a:gd name="connsiteX67" fmla="*/ 3591 w 10000"/>
                  <a:gd name="connsiteY67" fmla="*/ 5228 h 10000"/>
                  <a:gd name="connsiteX68" fmla="*/ 3745 w 10000"/>
                  <a:gd name="connsiteY68" fmla="*/ 5145 h 10000"/>
                  <a:gd name="connsiteX69" fmla="*/ 3938 w 10000"/>
                  <a:gd name="connsiteY69" fmla="*/ 5062 h 10000"/>
                  <a:gd name="connsiteX70" fmla="*/ 4151 w 10000"/>
                  <a:gd name="connsiteY70" fmla="*/ 5062 h 10000"/>
                  <a:gd name="connsiteX71" fmla="*/ 4286 w 10000"/>
                  <a:gd name="connsiteY71" fmla="*/ 5000 h 10000"/>
                  <a:gd name="connsiteX72" fmla="*/ 4653 w 10000"/>
                  <a:gd name="connsiteY72" fmla="*/ 4751 h 10000"/>
                  <a:gd name="connsiteX73" fmla="*/ 4903 w 10000"/>
                  <a:gd name="connsiteY73" fmla="*/ 4813 h 10000"/>
                  <a:gd name="connsiteX74" fmla="*/ 5058 w 10000"/>
                  <a:gd name="connsiteY74" fmla="*/ 4896 h 10000"/>
                  <a:gd name="connsiteX75" fmla="*/ 5405 w 10000"/>
                  <a:gd name="connsiteY75" fmla="*/ 4813 h 10000"/>
                  <a:gd name="connsiteX76" fmla="*/ 5869 w 10000"/>
                  <a:gd name="connsiteY76" fmla="*/ 4834 h 10000"/>
                  <a:gd name="connsiteX77" fmla="*/ 6062 w 10000"/>
                  <a:gd name="connsiteY77" fmla="*/ 4751 h 10000"/>
                  <a:gd name="connsiteX78" fmla="*/ 6313 w 10000"/>
                  <a:gd name="connsiteY78" fmla="*/ 4751 h 10000"/>
                  <a:gd name="connsiteX79" fmla="*/ 6564 w 10000"/>
                  <a:gd name="connsiteY79" fmla="*/ 4668 h 10000"/>
                  <a:gd name="connsiteX80" fmla="*/ 6680 w 10000"/>
                  <a:gd name="connsiteY80" fmla="*/ 4440 h 10000"/>
                  <a:gd name="connsiteX81" fmla="*/ 6795 w 10000"/>
                  <a:gd name="connsiteY81" fmla="*/ 4149 h 10000"/>
                  <a:gd name="connsiteX82" fmla="*/ 6737 w 10000"/>
                  <a:gd name="connsiteY82" fmla="*/ 3942 h 10000"/>
                  <a:gd name="connsiteX83" fmla="*/ 6718 w 10000"/>
                  <a:gd name="connsiteY83" fmla="*/ 3693 h 10000"/>
                  <a:gd name="connsiteX84" fmla="*/ 6718 w 10000"/>
                  <a:gd name="connsiteY84" fmla="*/ 3485 h 10000"/>
                  <a:gd name="connsiteX85" fmla="*/ 6795 w 10000"/>
                  <a:gd name="connsiteY85" fmla="*/ 3320 h 10000"/>
                  <a:gd name="connsiteX86" fmla="*/ 8861 w 10000"/>
                  <a:gd name="connsiteY86" fmla="*/ 3340 h 10000"/>
                  <a:gd name="connsiteX87" fmla="*/ 9170 w 10000"/>
                  <a:gd name="connsiteY87" fmla="*/ 3465 h 10000"/>
                  <a:gd name="connsiteX88" fmla="*/ 9537 w 10000"/>
                  <a:gd name="connsiteY88" fmla="*/ 4191 h 10000"/>
                  <a:gd name="connsiteX89" fmla="*/ 9730 w 10000"/>
                  <a:gd name="connsiteY89" fmla="*/ 4336 h 10000"/>
                  <a:gd name="connsiteX90" fmla="*/ 9865 w 10000"/>
                  <a:gd name="connsiteY90" fmla="*/ 4751 h 10000"/>
                  <a:gd name="connsiteX91" fmla="*/ 9865 w 10000"/>
                  <a:gd name="connsiteY91" fmla="*/ 5062 h 10000"/>
                  <a:gd name="connsiteX92" fmla="*/ 9884 w 10000"/>
                  <a:gd name="connsiteY92" fmla="*/ 5373 h 10000"/>
                  <a:gd name="connsiteX93" fmla="*/ 10000 w 10000"/>
                  <a:gd name="connsiteY93" fmla="*/ 5871 h 10000"/>
                  <a:gd name="connsiteX94" fmla="*/ 9981 w 10000"/>
                  <a:gd name="connsiteY94" fmla="*/ 6349 h 10000"/>
                  <a:gd name="connsiteX95" fmla="*/ 10000 w 10000"/>
                  <a:gd name="connsiteY95" fmla="*/ 6722 h 10000"/>
                  <a:gd name="connsiteX96" fmla="*/ 9402 w 10000"/>
                  <a:gd name="connsiteY96" fmla="*/ 6328 h 10000"/>
                  <a:gd name="connsiteX97" fmla="*/ 8958 w 10000"/>
                  <a:gd name="connsiteY97" fmla="*/ 6183 h 10000"/>
                  <a:gd name="connsiteX98" fmla="*/ 8533 w 10000"/>
                  <a:gd name="connsiteY98" fmla="*/ 5871 h 10000"/>
                  <a:gd name="connsiteX99" fmla="*/ 8108 w 10000"/>
                  <a:gd name="connsiteY99" fmla="*/ 5705 h 10000"/>
                  <a:gd name="connsiteX100" fmla="*/ 7934 w 10000"/>
                  <a:gd name="connsiteY100" fmla="*/ 5436 h 10000"/>
                  <a:gd name="connsiteX101" fmla="*/ 7857 w 10000"/>
                  <a:gd name="connsiteY101" fmla="*/ 5021 h 10000"/>
                  <a:gd name="connsiteX102" fmla="*/ 7587 w 10000"/>
                  <a:gd name="connsiteY102" fmla="*/ 4627 h 10000"/>
                  <a:gd name="connsiteX103" fmla="*/ 7278 w 10000"/>
                  <a:gd name="connsiteY103" fmla="*/ 4398 h 10000"/>
                  <a:gd name="connsiteX104" fmla="*/ 7181 w 10000"/>
                  <a:gd name="connsiteY104" fmla="*/ 4585 h 10000"/>
                  <a:gd name="connsiteX105" fmla="*/ 7181 w 10000"/>
                  <a:gd name="connsiteY105" fmla="*/ 4917 h 10000"/>
                  <a:gd name="connsiteX106" fmla="*/ 7239 w 10000"/>
                  <a:gd name="connsiteY106" fmla="*/ 5560 h 10000"/>
                  <a:gd name="connsiteX107" fmla="*/ 7239 w 10000"/>
                  <a:gd name="connsiteY107" fmla="*/ 5830 h 10000"/>
                  <a:gd name="connsiteX108" fmla="*/ 7124 w 10000"/>
                  <a:gd name="connsiteY108" fmla="*/ 6079 h 10000"/>
                  <a:gd name="connsiteX109" fmla="*/ 6680 w 10000"/>
                  <a:gd name="connsiteY109" fmla="*/ 6245 h 10000"/>
                  <a:gd name="connsiteX110" fmla="*/ 6409 w 10000"/>
                  <a:gd name="connsiteY110" fmla="*/ 6515 h 10000"/>
                  <a:gd name="connsiteX111" fmla="*/ 6197 w 10000"/>
                  <a:gd name="connsiteY111" fmla="*/ 6245 h 10000"/>
                  <a:gd name="connsiteX112" fmla="*/ 5907 w 10000"/>
                  <a:gd name="connsiteY112" fmla="*/ 6141 h 10000"/>
                  <a:gd name="connsiteX113" fmla="*/ 5869 w 10000"/>
                  <a:gd name="connsiteY113" fmla="*/ 6722 h 10000"/>
                  <a:gd name="connsiteX114" fmla="*/ 5753 w 10000"/>
                  <a:gd name="connsiteY114" fmla="*/ 6992 h 10000"/>
                  <a:gd name="connsiteX115" fmla="*/ 5753 w 10000"/>
                  <a:gd name="connsiteY115" fmla="*/ 7241 h 10000"/>
                  <a:gd name="connsiteX116" fmla="*/ 5521 w 10000"/>
                  <a:gd name="connsiteY116" fmla="*/ 7386 h 10000"/>
                  <a:gd name="connsiteX117" fmla="*/ 5309 w 10000"/>
                  <a:gd name="connsiteY117" fmla="*/ 7718 h 10000"/>
                  <a:gd name="connsiteX118" fmla="*/ 5000 w 10000"/>
                  <a:gd name="connsiteY118" fmla="*/ 8320 h 10000"/>
                  <a:gd name="connsiteX119" fmla="*/ 4788 w 10000"/>
                  <a:gd name="connsiteY119" fmla="*/ 8755 h 10000"/>
                  <a:gd name="connsiteX120" fmla="*/ 4459 w 10000"/>
                  <a:gd name="connsiteY120" fmla="*/ 9149 h 10000"/>
                  <a:gd name="connsiteX121" fmla="*/ 4363 w 10000"/>
                  <a:gd name="connsiteY121" fmla="*/ 9523 h 10000"/>
                  <a:gd name="connsiteX122" fmla="*/ 4170 w 10000"/>
                  <a:gd name="connsiteY122" fmla="*/ 9876 h 10000"/>
                  <a:gd name="connsiteX123" fmla="*/ 3764 w 10000"/>
                  <a:gd name="connsiteY123" fmla="*/ 9647 h 10000"/>
                  <a:gd name="connsiteX124" fmla="*/ 3398 w 10000"/>
                  <a:gd name="connsiteY124" fmla="*/ 9627 h 10000"/>
                  <a:gd name="connsiteX125" fmla="*/ 3108 w 10000"/>
                  <a:gd name="connsiteY125" fmla="*/ 9627 h 10000"/>
                  <a:gd name="connsiteX126" fmla="*/ 2973 w 10000"/>
                  <a:gd name="connsiteY126" fmla="*/ 9793 h 10000"/>
                  <a:gd name="connsiteX127" fmla="*/ 2992 w 10000"/>
                  <a:gd name="connsiteY127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1313 w 10000"/>
                  <a:gd name="connsiteY9" fmla="*/ 6950 h 10000"/>
                  <a:gd name="connsiteX10" fmla="*/ 714 w 10000"/>
                  <a:gd name="connsiteY10" fmla="*/ 6743 h 10000"/>
                  <a:gd name="connsiteX11" fmla="*/ 328 w 10000"/>
                  <a:gd name="connsiteY11" fmla="*/ 6639 h 10000"/>
                  <a:gd name="connsiteX12" fmla="*/ 0 w 10000"/>
                  <a:gd name="connsiteY12" fmla="*/ 6432 h 10000"/>
                  <a:gd name="connsiteX13" fmla="*/ 0 w 10000"/>
                  <a:gd name="connsiteY13" fmla="*/ 3361 h 10000"/>
                  <a:gd name="connsiteX14" fmla="*/ 58 w 10000"/>
                  <a:gd name="connsiteY14" fmla="*/ 622 h 10000"/>
                  <a:gd name="connsiteX15" fmla="*/ 193 w 10000"/>
                  <a:gd name="connsiteY15" fmla="*/ 685 h 10000"/>
                  <a:gd name="connsiteX16" fmla="*/ 367 w 10000"/>
                  <a:gd name="connsiteY16" fmla="*/ 664 h 10000"/>
                  <a:gd name="connsiteX17" fmla="*/ 463 w 10000"/>
                  <a:gd name="connsiteY17" fmla="*/ 415 h 10000"/>
                  <a:gd name="connsiteX18" fmla="*/ 386 w 10000"/>
                  <a:gd name="connsiteY18" fmla="*/ 228 h 10000"/>
                  <a:gd name="connsiteX19" fmla="*/ 541 w 10000"/>
                  <a:gd name="connsiteY19" fmla="*/ 0 h 10000"/>
                  <a:gd name="connsiteX20" fmla="*/ 811 w 10000"/>
                  <a:gd name="connsiteY20" fmla="*/ 145 h 10000"/>
                  <a:gd name="connsiteX21" fmla="*/ 907 w 10000"/>
                  <a:gd name="connsiteY21" fmla="*/ 332 h 10000"/>
                  <a:gd name="connsiteX22" fmla="*/ 1100 w 10000"/>
                  <a:gd name="connsiteY22" fmla="*/ 415 h 10000"/>
                  <a:gd name="connsiteX23" fmla="*/ 1236 w 10000"/>
                  <a:gd name="connsiteY23" fmla="*/ 311 h 10000"/>
                  <a:gd name="connsiteX24" fmla="*/ 1583 w 10000"/>
                  <a:gd name="connsiteY24" fmla="*/ 332 h 10000"/>
                  <a:gd name="connsiteX25" fmla="*/ 1815 w 10000"/>
                  <a:gd name="connsiteY25" fmla="*/ 519 h 10000"/>
                  <a:gd name="connsiteX26" fmla="*/ 2008 w 10000"/>
                  <a:gd name="connsiteY26" fmla="*/ 539 h 10000"/>
                  <a:gd name="connsiteX27" fmla="*/ 1988 w 10000"/>
                  <a:gd name="connsiteY27" fmla="*/ 768 h 10000"/>
                  <a:gd name="connsiteX28" fmla="*/ 1931 w 10000"/>
                  <a:gd name="connsiteY28" fmla="*/ 871 h 10000"/>
                  <a:gd name="connsiteX29" fmla="*/ 1969 w 10000"/>
                  <a:gd name="connsiteY29" fmla="*/ 1100 h 10000"/>
                  <a:gd name="connsiteX30" fmla="*/ 2239 w 10000"/>
                  <a:gd name="connsiteY30" fmla="*/ 1328 h 10000"/>
                  <a:gd name="connsiteX31" fmla="*/ 2490 w 10000"/>
                  <a:gd name="connsiteY31" fmla="*/ 1618 h 10000"/>
                  <a:gd name="connsiteX32" fmla="*/ 2587 w 10000"/>
                  <a:gd name="connsiteY32" fmla="*/ 1992 h 10000"/>
                  <a:gd name="connsiteX33" fmla="*/ 2761 w 10000"/>
                  <a:gd name="connsiteY33" fmla="*/ 2593 h 10000"/>
                  <a:gd name="connsiteX34" fmla="*/ 2915 w 10000"/>
                  <a:gd name="connsiteY34" fmla="*/ 3154 h 10000"/>
                  <a:gd name="connsiteX35" fmla="*/ 2819 w 10000"/>
                  <a:gd name="connsiteY35" fmla="*/ 3423 h 10000"/>
                  <a:gd name="connsiteX36" fmla="*/ 2973 w 10000"/>
                  <a:gd name="connsiteY36" fmla="*/ 3714 h 10000"/>
                  <a:gd name="connsiteX37" fmla="*/ 2896 w 10000"/>
                  <a:gd name="connsiteY37" fmla="*/ 4046 h 10000"/>
                  <a:gd name="connsiteX38" fmla="*/ 2992 w 10000"/>
                  <a:gd name="connsiteY38" fmla="*/ 4295 h 10000"/>
                  <a:gd name="connsiteX39" fmla="*/ 3069 w 10000"/>
                  <a:gd name="connsiteY39" fmla="*/ 4606 h 10000"/>
                  <a:gd name="connsiteX40" fmla="*/ 3205 w 10000"/>
                  <a:gd name="connsiteY40" fmla="*/ 4896 h 10000"/>
                  <a:gd name="connsiteX41" fmla="*/ 3147 w 10000"/>
                  <a:gd name="connsiteY41" fmla="*/ 5124 h 10000"/>
                  <a:gd name="connsiteX42" fmla="*/ 2896 w 10000"/>
                  <a:gd name="connsiteY42" fmla="*/ 5249 h 10000"/>
                  <a:gd name="connsiteX43" fmla="*/ 2722 w 10000"/>
                  <a:gd name="connsiteY43" fmla="*/ 5519 h 10000"/>
                  <a:gd name="connsiteX44" fmla="*/ 2587 w 10000"/>
                  <a:gd name="connsiteY44" fmla="*/ 5622 h 10000"/>
                  <a:gd name="connsiteX45" fmla="*/ 2278 w 10000"/>
                  <a:gd name="connsiteY45" fmla="*/ 5705 h 10000"/>
                  <a:gd name="connsiteX46" fmla="*/ 2181 w 10000"/>
                  <a:gd name="connsiteY46" fmla="*/ 5934 h 10000"/>
                  <a:gd name="connsiteX47" fmla="*/ 2046 w 10000"/>
                  <a:gd name="connsiteY47" fmla="*/ 6100 h 10000"/>
                  <a:gd name="connsiteX48" fmla="*/ 1757 w 10000"/>
                  <a:gd name="connsiteY48" fmla="*/ 6203 h 10000"/>
                  <a:gd name="connsiteX49" fmla="*/ 1564 w 10000"/>
                  <a:gd name="connsiteY49" fmla="*/ 6349 h 10000"/>
                  <a:gd name="connsiteX50" fmla="*/ 1332 w 10000"/>
                  <a:gd name="connsiteY50" fmla="*/ 6328 h 10000"/>
                  <a:gd name="connsiteX51" fmla="*/ 1100 w 10000"/>
                  <a:gd name="connsiteY51" fmla="*/ 6390 h 10000"/>
                  <a:gd name="connsiteX52" fmla="*/ 849 w 10000"/>
                  <a:gd name="connsiteY52" fmla="*/ 6577 h 10000"/>
                  <a:gd name="connsiteX53" fmla="*/ 521 w 10000"/>
                  <a:gd name="connsiteY53" fmla="*/ 6473 h 10000"/>
                  <a:gd name="connsiteX54" fmla="*/ 1062 w 10000"/>
                  <a:gd name="connsiteY54" fmla="*/ 6784 h 10000"/>
                  <a:gd name="connsiteX55" fmla="*/ 1293 w 10000"/>
                  <a:gd name="connsiteY55" fmla="*/ 6909 h 10000"/>
                  <a:gd name="connsiteX56" fmla="*/ 1564 w 10000"/>
                  <a:gd name="connsiteY56" fmla="*/ 6867 h 10000"/>
                  <a:gd name="connsiteX57" fmla="*/ 1776 w 10000"/>
                  <a:gd name="connsiteY57" fmla="*/ 6805 h 10000"/>
                  <a:gd name="connsiteX58" fmla="*/ 1988 w 10000"/>
                  <a:gd name="connsiteY58" fmla="*/ 6598 h 10000"/>
                  <a:gd name="connsiteX59" fmla="*/ 2239 w 10000"/>
                  <a:gd name="connsiteY59" fmla="*/ 6411 h 10000"/>
                  <a:gd name="connsiteX60" fmla="*/ 2278 w 10000"/>
                  <a:gd name="connsiteY60" fmla="*/ 6183 h 10000"/>
                  <a:gd name="connsiteX61" fmla="*/ 2568 w 10000"/>
                  <a:gd name="connsiteY61" fmla="*/ 5871 h 10000"/>
                  <a:gd name="connsiteX62" fmla="*/ 3050 w 10000"/>
                  <a:gd name="connsiteY62" fmla="*/ 5747 h 10000"/>
                  <a:gd name="connsiteX63" fmla="*/ 3224 w 10000"/>
                  <a:gd name="connsiteY63" fmla="*/ 5685 h 10000"/>
                  <a:gd name="connsiteX64" fmla="*/ 3475 w 10000"/>
                  <a:gd name="connsiteY64" fmla="*/ 5768 h 10000"/>
                  <a:gd name="connsiteX65" fmla="*/ 3514 w 10000"/>
                  <a:gd name="connsiteY65" fmla="*/ 5456 h 10000"/>
                  <a:gd name="connsiteX66" fmla="*/ 3591 w 10000"/>
                  <a:gd name="connsiteY66" fmla="*/ 5228 h 10000"/>
                  <a:gd name="connsiteX67" fmla="*/ 3745 w 10000"/>
                  <a:gd name="connsiteY67" fmla="*/ 5145 h 10000"/>
                  <a:gd name="connsiteX68" fmla="*/ 3938 w 10000"/>
                  <a:gd name="connsiteY68" fmla="*/ 5062 h 10000"/>
                  <a:gd name="connsiteX69" fmla="*/ 4151 w 10000"/>
                  <a:gd name="connsiteY69" fmla="*/ 5062 h 10000"/>
                  <a:gd name="connsiteX70" fmla="*/ 4286 w 10000"/>
                  <a:gd name="connsiteY70" fmla="*/ 5000 h 10000"/>
                  <a:gd name="connsiteX71" fmla="*/ 4653 w 10000"/>
                  <a:gd name="connsiteY71" fmla="*/ 4751 h 10000"/>
                  <a:gd name="connsiteX72" fmla="*/ 4903 w 10000"/>
                  <a:gd name="connsiteY72" fmla="*/ 4813 h 10000"/>
                  <a:gd name="connsiteX73" fmla="*/ 5058 w 10000"/>
                  <a:gd name="connsiteY73" fmla="*/ 4896 h 10000"/>
                  <a:gd name="connsiteX74" fmla="*/ 5405 w 10000"/>
                  <a:gd name="connsiteY74" fmla="*/ 4813 h 10000"/>
                  <a:gd name="connsiteX75" fmla="*/ 5869 w 10000"/>
                  <a:gd name="connsiteY75" fmla="*/ 4834 h 10000"/>
                  <a:gd name="connsiteX76" fmla="*/ 6062 w 10000"/>
                  <a:gd name="connsiteY76" fmla="*/ 4751 h 10000"/>
                  <a:gd name="connsiteX77" fmla="*/ 6313 w 10000"/>
                  <a:gd name="connsiteY77" fmla="*/ 4751 h 10000"/>
                  <a:gd name="connsiteX78" fmla="*/ 6564 w 10000"/>
                  <a:gd name="connsiteY78" fmla="*/ 4668 h 10000"/>
                  <a:gd name="connsiteX79" fmla="*/ 6680 w 10000"/>
                  <a:gd name="connsiteY79" fmla="*/ 4440 h 10000"/>
                  <a:gd name="connsiteX80" fmla="*/ 6795 w 10000"/>
                  <a:gd name="connsiteY80" fmla="*/ 4149 h 10000"/>
                  <a:gd name="connsiteX81" fmla="*/ 6737 w 10000"/>
                  <a:gd name="connsiteY81" fmla="*/ 3942 h 10000"/>
                  <a:gd name="connsiteX82" fmla="*/ 6718 w 10000"/>
                  <a:gd name="connsiteY82" fmla="*/ 3693 h 10000"/>
                  <a:gd name="connsiteX83" fmla="*/ 6718 w 10000"/>
                  <a:gd name="connsiteY83" fmla="*/ 3485 h 10000"/>
                  <a:gd name="connsiteX84" fmla="*/ 6795 w 10000"/>
                  <a:gd name="connsiteY84" fmla="*/ 3320 h 10000"/>
                  <a:gd name="connsiteX85" fmla="*/ 8861 w 10000"/>
                  <a:gd name="connsiteY85" fmla="*/ 3340 h 10000"/>
                  <a:gd name="connsiteX86" fmla="*/ 9170 w 10000"/>
                  <a:gd name="connsiteY86" fmla="*/ 3465 h 10000"/>
                  <a:gd name="connsiteX87" fmla="*/ 9537 w 10000"/>
                  <a:gd name="connsiteY87" fmla="*/ 4191 h 10000"/>
                  <a:gd name="connsiteX88" fmla="*/ 9730 w 10000"/>
                  <a:gd name="connsiteY88" fmla="*/ 4336 h 10000"/>
                  <a:gd name="connsiteX89" fmla="*/ 9865 w 10000"/>
                  <a:gd name="connsiteY89" fmla="*/ 4751 h 10000"/>
                  <a:gd name="connsiteX90" fmla="*/ 9865 w 10000"/>
                  <a:gd name="connsiteY90" fmla="*/ 5062 h 10000"/>
                  <a:gd name="connsiteX91" fmla="*/ 9884 w 10000"/>
                  <a:gd name="connsiteY91" fmla="*/ 5373 h 10000"/>
                  <a:gd name="connsiteX92" fmla="*/ 10000 w 10000"/>
                  <a:gd name="connsiteY92" fmla="*/ 5871 h 10000"/>
                  <a:gd name="connsiteX93" fmla="*/ 9981 w 10000"/>
                  <a:gd name="connsiteY93" fmla="*/ 6349 h 10000"/>
                  <a:gd name="connsiteX94" fmla="*/ 10000 w 10000"/>
                  <a:gd name="connsiteY94" fmla="*/ 6722 h 10000"/>
                  <a:gd name="connsiteX95" fmla="*/ 9402 w 10000"/>
                  <a:gd name="connsiteY95" fmla="*/ 6328 h 10000"/>
                  <a:gd name="connsiteX96" fmla="*/ 8958 w 10000"/>
                  <a:gd name="connsiteY96" fmla="*/ 6183 h 10000"/>
                  <a:gd name="connsiteX97" fmla="*/ 8533 w 10000"/>
                  <a:gd name="connsiteY97" fmla="*/ 5871 h 10000"/>
                  <a:gd name="connsiteX98" fmla="*/ 8108 w 10000"/>
                  <a:gd name="connsiteY98" fmla="*/ 5705 h 10000"/>
                  <a:gd name="connsiteX99" fmla="*/ 7934 w 10000"/>
                  <a:gd name="connsiteY99" fmla="*/ 5436 h 10000"/>
                  <a:gd name="connsiteX100" fmla="*/ 7857 w 10000"/>
                  <a:gd name="connsiteY100" fmla="*/ 5021 h 10000"/>
                  <a:gd name="connsiteX101" fmla="*/ 7587 w 10000"/>
                  <a:gd name="connsiteY101" fmla="*/ 4627 h 10000"/>
                  <a:gd name="connsiteX102" fmla="*/ 7278 w 10000"/>
                  <a:gd name="connsiteY102" fmla="*/ 4398 h 10000"/>
                  <a:gd name="connsiteX103" fmla="*/ 7181 w 10000"/>
                  <a:gd name="connsiteY103" fmla="*/ 4585 h 10000"/>
                  <a:gd name="connsiteX104" fmla="*/ 7181 w 10000"/>
                  <a:gd name="connsiteY104" fmla="*/ 4917 h 10000"/>
                  <a:gd name="connsiteX105" fmla="*/ 7239 w 10000"/>
                  <a:gd name="connsiteY105" fmla="*/ 5560 h 10000"/>
                  <a:gd name="connsiteX106" fmla="*/ 7239 w 10000"/>
                  <a:gd name="connsiteY106" fmla="*/ 5830 h 10000"/>
                  <a:gd name="connsiteX107" fmla="*/ 7124 w 10000"/>
                  <a:gd name="connsiteY107" fmla="*/ 6079 h 10000"/>
                  <a:gd name="connsiteX108" fmla="*/ 6680 w 10000"/>
                  <a:gd name="connsiteY108" fmla="*/ 6245 h 10000"/>
                  <a:gd name="connsiteX109" fmla="*/ 6409 w 10000"/>
                  <a:gd name="connsiteY109" fmla="*/ 6515 h 10000"/>
                  <a:gd name="connsiteX110" fmla="*/ 6197 w 10000"/>
                  <a:gd name="connsiteY110" fmla="*/ 6245 h 10000"/>
                  <a:gd name="connsiteX111" fmla="*/ 5907 w 10000"/>
                  <a:gd name="connsiteY111" fmla="*/ 6141 h 10000"/>
                  <a:gd name="connsiteX112" fmla="*/ 5869 w 10000"/>
                  <a:gd name="connsiteY112" fmla="*/ 6722 h 10000"/>
                  <a:gd name="connsiteX113" fmla="*/ 5753 w 10000"/>
                  <a:gd name="connsiteY113" fmla="*/ 6992 h 10000"/>
                  <a:gd name="connsiteX114" fmla="*/ 5753 w 10000"/>
                  <a:gd name="connsiteY114" fmla="*/ 7241 h 10000"/>
                  <a:gd name="connsiteX115" fmla="*/ 5521 w 10000"/>
                  <a:gd name="connsiteY115" fmla="*/ 7386 h 10000"/>
                  <a:gd name="connsiteX116" fmla="*/ 5309 w 10000"/>
                  <a:gd name="connsiteY116" fmla="*/ 7718 h 10000"/>
                  <a:gd name="connsiteX117" fmla="*/ 5000 w 10000"/>
                  <a:gd name="connsiteY117" fmla="*/ 8320 h 10000"/>
                  <a:gd name="connsiteX118" fmla="*/ 4788 w 10000"/>
                  <a:gd name="connsiteY118" fmla="*/ 8755 h 10000"/>
                  <a:gd name="connsiteX119" fmla="*/ 4459 w 10000"/>
                  <a:gd name="connsiteY119" fmla="*/ 9149 h 10000"/>
                  <a:gd name="connsiteX120" fmla="*/ 4363 w 10000"/>
                  <a:gd name="connsiteY120" fmla="*/ 9523 h 10000"/>
                  <a:gd name="connsiteX121" fmla="*/ 4170 w 10000"/>
                  <a:gd name="connsiteY121" fmla="*/ 9876 h 10000"/>
                  <a:gd name="connsiteX122" fmla="*/ 3764 w 10000"/>
                  <a:gd name="connsiteY122" fmla="*/ 9647 h 10000"/>
                  <a:gd name="connsiteX123" fmla="*/ 3398 w 10000"/>
                  <a:gd name="connsiteY123" fmla="*/ 9627 h 10000"/>
                  <a:gd name="connsiteX124" fmla="*/ 3108 w 10000"/>
                  <a:gd name="connsiteY124" fmla="*/ 9627 h 10000"/>
                  <a:gd name="connsiteX125" fmla="*/ 2973 w 10000"/>
                  <a:gd name="connsiteY125" fmla="*/ 9793 h 10000"/>
                  <a:gd name="connsiteX126" fmla="*/ 2992 w 10000"/>
                  <a:gd name="connsiteY126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313 w 10000"/>
                  <a:gd name="connsiteY8" fmla="*/ 6950 h 10000"/>
                  <a:gd name="connsiteX9" fmla="*/ 714 w 10000"/>
                  <a:gd name="connsiteY9" fmla="*/ 6743 h 10000"/>
                  <a:gd name="connsiteX10" fmla="*/ 328 w 10000"/>
                  <a:gd name="connsiteY10" fmla="*/ 6639 h 10000"/>
                  <a:gd name="connsiteX11" fmla="*/ 0 w 10000"/>
                  <a:gd name="connsiteY11" fmla="*/ 6432 h 10000"/>
                  <a:gd name="connsiteX12" fmla="*/ 0 w 10000"/>
                  <a:gd name="connsiteY12" fmla="*/ 3361 h 10000"/>
                  <a:gd name="connsiteX13" fmla="*/ 58 w 10000"/>
                  <a:gd name="connsiteY13" fmla="*/ 622 h 10000"/>
                  <a:gd name="connsiteX14" fmla="*/ 193 w 10000"/>
                  <a:gd name="connsiteY14" fmla="*/ 685 h 10000"/>
                  <a:gd name="connsiteX15" fmla="*/ 367 w 10000"/>
                  <a:gd name="connsiteY15" fmla="*/ 664 h 10000"/>
                  <a:gd name="connsiteX16" fmla="*/ 463 w 10000"/>
                  <a:gd name="connsiteY16" fmla="*/ 415 h 10000"/>
                  <a:gd name="connsiteX17" fmla="*/ 386 w 10000"/>
                  <a:gd name="connsiteY17" fmla="*/ 228 h 10000"/>
                  <a:gd name="connsiteX18" fmla="*/ 541 w 10000"/>
                  <a:gd name="connsiteY18" fmla="*/ 0 h 10000"/>
                  <a:gd name="connsiteX19" fmla="*/ 811 w 10000"/>
                  <a:gd name="connsiteY19" fmla="*/ 145 h 10000"/>
                  <a:gd name="connsiteX20" fmla="*/ 907 w 10000"/>
                  <a:gd name="connsiteY20" fmla="*/ 332 h 10000"/>
                  <a:gd name="connsiteX21" fmla="*/ 1100 w 10000"/>
                  <a:gd name="connsiteY21" fmla="*/ 415 h 10000"/>
                  <a:gd name="connsiteX22" fmla="*/ 1236 w 10000"/>
                  <a:gd name="connsiteY22" fmla="*/ 311 h 10000"/>
                  <a:gd name="connsiteX23" fmla="*/ 1583 w 10000"/>
                  <a:gd name="connsiteY23" fmla="*/ 332 h 10000"/>
                  <a:gd name="connsiteX24" fmla="*/ 1815 w 10000"/>
                  <a:gd name="connsiteY24" fmla="*/ 519 h 10000"/>
                  <a:gd name="connsiteX25" fmla="*/ 2008 w 10000"/>
                  <a:gd name="connsiteY25" fmla="*/ 539 h 10000"/>
                  <a:gd name="connsiteX26" fmla="*/ 1988 w 10000"/>
                  <a:gd name="connsiteY26" fmla="*/ 768 h 10000"/>
                  <a:gd name="connsiteX27" fmla="*/ 1931 w 10000"/>
                  <a:gd name="connsiteY27" fmla="*/ 871 h 10000"/>
                  <a:gd name="connsiteX28" fmla="*/ 1969 w 10000"/>
                  <a:gd name="connsiteY28" fmla="*/ 1100 h 10000"/>
                  <a:gd name="connsiteX29" fmla="*/ 2239 w 10000"/>
                  <a:gd name="connsiteY29" fmla="*/ 1328 h 10000"/>
                  <a:gd name="connsiteX30" fmla="*/ 2490 w 10000"/>
                  <a:gd name="connsiteY30" fmla="*/ 1618 h 10000"/>
                  <a:gd name="connsiteX31" fmla="*/ 2587 w 10000"/>
                  <a:gd name="connsiteY31" fmla="*/ 1992 h 10000"/>
                  <a:gd name="connsiteX32" fmla="*/ 2761 w 10000"/>
                  <a:gd name="connsiteY32" fmla="*/ 2593 h 10000"/>
                  <a:gd name="connsiteX33" fmla="*/ 2915 w 10000"/>
                  <a:gd name="connsiteY33" fmla="*/ 3154 h 10000"/>
                  <a:gd name="connsiteX34" fmla="*/ 2819 w 10000"/>
                  <a:gd name="connsiteY34" fmla="*/ 3423 h 10000"/>
                  <a:gd name="connsiteX35" fmla="*/ 2973 w 10000"/>
                  <a:gd name="connsiteY35" fmla="*/ 3714 h 10000"/>
                  <a:gd name="connsiteX36" fmla="*/ 2896 w 10000"/>
                  <a:gd name="connsiteY36" fmla="*/ 4046 h 10000"/>
                  <a:gd name="connsiteX37" fmla="*/ 2992 w 10000"/>
                  <a:gd name="connsiteY37" fmla="*/ 4295 h 10000"/>
                  <a:gd name="connsiteX38" fmla="*/ 3069 w 10000"/>
                  <a:gd name="connsiteY38" fmla="*/ 4606 h 10000"/>
                  <a:gd name="connsiteX39" fmla="*/ 3205 w 10000"/>
                  <a:gd name="connsiteY39" fmla="*/ 4896 h 10000"/>
                  <a:gd name="connsiteX40" fmla="*/ 3147 w 10000"/>
                  <a:gd name="connsiteY40" fmla="*/ 5124 h 10000"/>
                  <a:gd name="connsiteX41" fmla="*/ 2896 w 10000"/>
                  <a:gd name="connsiteY41" fmla="*/ 5249 h 10000"/>
                  <a:gd name="connsiteX42" fmla="*/ 2722 w 10000"/>
                  <a:gd name="connsiteY42" fmla="*/ 5519 h 10000"/>
                  <a:gd name="connsiteX43" fmla="*/ 2587 w 10000"/>
                  <a:gd name="connsiteY43" fmla="*/ 5622 h 10000"/>
                  <a:gd name="connsiteX44" fmla="*/ 2278 w 10000"/>
                  <a:gd name="connsiteY44" fmla="*/ 5705 h 10000"/>
                  <a:gd name="connsiteX45" fmla="*/ 2181 w 10000"/>
                  <a:gd name="connsiteY45" fmla="*/ 5934 h 10000"/>
                  <a:gd name="connsiteX46" fmla="*/ 2046 w 10000"/>
                  <a:gd name="connsiteY46" fmla="*/ 6100 h 10000"/>
                  <a:gd name="connsiteX47" fmla="*/ 1757 w 10000"/>
                  <a:gd name="connsiteY47" fmla="*/ 6203 h 10000"/>
                  <a:gd name="connsiteX48" fmla="*/ 1564 w 10000"/>
                  <a:gd name="connsiteY48" fmla="*/ 6349 h 10000"/>
                  <a:gd name="connsiteX49" fmla="*/ 1332 w 10000"/>
                  <a:gd name="connsiteY49" fmla="*/ 6328 h 10000"/>
                  <a:gd name="connsiteX50" fmla="*/ 1100 w 10000"/>
                  <a:gd name="connsiteY50" fmla="*/ 6390 h 10000"/>
                  <a:gd name="connsiteX51" fmla="*/ 849 w 10000"/>
                  <a:gd name="connsiteY51" fmla="*/ 6577 h 10000"/>
                  <a:gd name="connsiteX52" fmla="*/ 521 w 10000"/>
                  <a:gd name="connsiteY52" fmla="*/ 6473 h 10000"/>
                  <a:gd name="connsiteX53" fmla="*/ 1062 w 10000"/>
                  <a:gd name="connsiteY53" fmla="*/ 6784 h 10000"/>
                  <a:gd name="connsiteX54" fmla="*/ 1293 w 10000"/>
                  <a:gd name="connsiteY54" fmla="*/ 6909 h 10000"/>
                  <a:gd name="connsiteX55" fmla="*/ 1564 w 10000"/>
                  <a:gd name="connsiteY55" fmla="*/ 6867 h 10000"/>
                  <a:gd name="connsiteX56" fmla="*/ 1776 w 10000"/>
                  <a:gd name="connsiteY56" fmla="*/ 6805 h 10000"/>
                  <a:gd name="connsiteX57" fmla="*/ 1988 w 10000"/>
                  <a:gd name="connsiteY57" fmla="*/ 6598 h 10000"/>
                  <a:gd name="connsiteX58" fmla="*/ 2239 w 10000"/>
                  <a:gd name="connsiteY58" fmla="*/ 6411 h 10000"/>
                  <a:gd name="connsiteX59" fmla="*/ 2278 w 10000"/>
                  <a:gd name="connsiteY59" fmla="*/ 6183 h 10000"/>
                  <a:gd name="connsiteX60" fmla="*/ 2568 w 10000"/>
                  <a:gd name="connsiteY60" fmla="*/ 5871 h 10000"/>
                  <a:gd name="connsiteX61" fmla="*/ 3050 w 10000"/>
                  <a:gd name="connsiteY61" fmla="*/ 5747 h 10000"/>
                  <a:gd name="connsiteX62" fmla="*/ 3224 w 10000"/>
                  <a:gd name="connsiteY62" fmla="*/ 5685 h 10000"/>
                  <a:gd name="connsiteX63" fmla="*/ 3475 w 10000"/>
                  <a:gd name="connsiteY63" fmla="*/ 5768 h 10000"/>
                  <a:gd name="connsiteX64" fmla="*/ 3514 w 10000"/>
                  <a:gd name="connsiteY64" fmla="*/ 5456 h 10000"/>
                  <a:gd name="connsiteX65" fmla="*/ 3591 w 10000"/>
                  <a:gd name="connsiteY65" fmla="*/ 5228 h 10000"/>
                  <a:gd name="connsiteX66" fmla="*/ 3745 w 10000"/>
                  <a:gd name="connsiteY66" fmla="*/ 5145 h 10000"/>
                  <a:gd name="connsiteX67" fmla="*/ 3938 w 10000"/>
                  <a:gd name="connsiteY67" fmla="*/ 5062 h 10000"/>
                  <a:gd name="connsiteX68" fmla="*/ 4151 w 10000"/>
                  <a:gd name="connsiteY68" fmla="*/ 5062 h 10000"/>
                  <a:gd name="connsiteX69" fmla="*/ 4286 w 10000"/>
                  <a:gd name="connsiteY69" fmla="*/ 5000 h 10000"/>
                  <a:gd name="connsiteX70" fmla="*/ 4653 w 10000"/>
                  <a:gd name="connsiteY70" fmla="*/ 4751 h 10000"/>
                  <a:gd name="connsiteX71" fmla="*/ 4903 w 10000"/>
                  <a:gd name="connsiteY71" fmla="*/ 4813 h 10000"/>
                  <a:gd name="connsiteX72" fmla="*/ 5058 w 10000"/>
                  <a:gd name="connsiteY72" fmla="*/ 4896 h 10000"/>
                  <a:gd name="connsiteX73" fmla="*/ 5405 w 10000"/>
                  <a:gd name="connsiteY73" fmla="*/ 4813 h 10000"/>
                  <a:gd name="connsiteX74" fmla="*/ 5869 w 10000"/>
                  <a:gd name="connsiteY74" fmla="*/ 4834 h 10000"/>
                  <a:gd name="connsiteX75" fmla="*/ 6062 w 10000"/>
                  <a:gd name="connsiteY75" fmla="*/ 4751 h 10000"/>
                  <a:gd name="connsiteX76" fmla="*/ 6313 w 10000"/>
                  <a:gd name="connsiteY76" fmla="*/ 4751 h 10000"/>
                  <a:gd name="connsiteX77" fmla="*/ 6564 w 10000"/>
                  <a:gd name="connsiteY77" fmla="*/ 4668 h 10000"/>
                  <a:gd name="connsiteX78" fmla="*/ 6680 w 10000"/>
                  <a:gd name="connsiteY78" fmla="*/ 4440 h 10000"/>
                  <a:gd name="connsiteX79" fmla="*/ 6795 w 10000"/>
                  <a:gd name="connsiteY79" fmla="*/ 4149 h 10000"/>
                  <a:gd name="connsiteX80" fmla="*/ 6737 w 10000"/>
                  <a:gd name="connsiteY80" fmla="*/ 3942 h 10000"/>
                  <a:gd name="connsiteX81" fmla="*/ 6718 w 10000"/>
                  <a:gd name="connsiteY81" fmla="*/ 3693 h 10000"/>
                  <a:gd name="connsiteX82" fmla="*/ 6718 w 10000"/>
                  <a:gd name="connsiteY82" fmla="*/ 3485 h 10000"/>
                  <a:gd name="connsiteX83" fmla="*/ 6795 w 10000"/>
                  <a:gd name="connsiteY83" fmla="*/ 3320 h 10000"/>
                  <a:gd name="connsiteX84" fmla="*/ 8861 w 10000"/>
                  <a:gd name="connsiteY84" fmla="*/ 3340 h 10000"/>
                  <a:gd name="connsiteX85" fmla="*/ 9170 w 10000"/>
                  <a:gd name="connsiteY85" fmla="*/ 3465 h 10000"/>
                  <a:gd name="connsiteX86" fmla="*/ 9537 w 10000"/>
                  <a:gd name="connsiteY86" fmla="*/ 4191 h 10000"/>
                  <a:gd name="connsiteX87" fmla="*/ 9730 w 10000"/>
                  <a:gd name="connsiteY87" fmla="*/ 4336 h 10000"/>
                  <a:gd name="connsiteX88" fmla="*/ 9865 w 10000"/>
                  <a:gd name="connsiteY88" fmla="*/ 4751 h 10000"/>
                  <a:gd name="connsiteX89" fmla="*/ 9865 w 10000"/>
                  <a:gd name="connsiteY89" fmla="*/ 5062 h 10000"/>
                  <a:gd name="connsiteX90" fmla="*/ 9884 w 10000"/>
                  <a:gd name="connsiteY90" fmla="*/ 5373 h 10000"/>
                  <a:gd name="connsiteX91" fmla="*/ 10000 w 10000"/>
                  <a:gd name="connsiteY91" fmla="*/ 5871 h 10000"/>
                  <a:gd name="connsiteX92" fmla="*/ 9981 w 10000"/>
                  <a:gd name="connsiteY92" fmla="*/ 6349 h 10000"/>
                  <a:gd name="connsiteX93" fmla="*/ 10000 w 10000"/>
                  <a:gd name="connsiteY93" fmla="*/ 6722 h 10000"/>
                  <a:gd name="connsiteX94" fmla="*/ 9402 w 10000"/>
                  <a:gd name="connsiteY94" fmla="*/ 6328 h 10000"/>
                  <a:gd name="connsiteX95" fmla="*/ 8958 w 10000"/>
                  <a:gd name="connsiteY95" fmla="*/ 6183 h 10000"/>
                  <a:gd name="connsiteX96" fmla="*/ 8533 w 10000"/>
                  <a:gd name="connsiteY96" fmla="*/ 5871 h 10000"/>
                  <a:gd name="connsiteX97" fmla="*/ 8108 w 10000"/>
                  <a:gd name="connsiteY97" fmla="*/ 5705 h 10000"/>
                  <a:gd name="connsiteX98" fmla="*/ 7934 w 10000"/>
                  <a:gd name="connsiteY98" fmla="*/ 5436 h 10000"/>
                  <a:gd name="connsiteX99" fmla="*/ 7857 w 10000"/>
                  <a:gd name="connsiteY99" fmla="*/ 5021 h 10000"/>
                  <a:gd name="connsiteX100" fmla="*/ 7587 w 10000"/>
                  <a:gd name="connsiteY100" fmla="*/ 4627 h 10000"/>
                  <a:gd name="connsiteX101" fmla="*/ 7278 w 10000"/>
                  <a:gd name="connsiteY101" fmla="*/ 4398 h 10000"/>
                  <a:gd name="connsiteX102" fmla="*/ 7181 w 10000"/>
                  <a:gd name="connsiteY102" fmla="*/ 4585 h 10000"/>
                  <a:gd name="connsiteX103" fmla="*/ 7181 w 10000"/>
                  <a:gd name="connsiteY103" fmla="*/ 4917 h 10000"/>
                  <a:gd name="connsiteX104" fmla="*/ 7239 w 10000"/>
                  <a:gd name="connsiteY104" fmla="*/ 5560 h 10000"/>
                  <a:gd name="connsiteX105" fmla="*/ 7239 w 10000"/>
                  <a:gd name="connsiteY105" fmla="*/ 5830 h 10000"/>
                  <a:gd name="connsiteX106" fmla="*/ 7124 w 10000"/>
                  <a:gd name="connsiteY106" fmla="*/ 6079 h 10000"/>
                  <a:gd name="connsiteX107" fmla="*/ 6680 w 10000"/>
                  <a:gd name="connsiteY107" fmla="*/ 6245 h 10000"/>
                  <a:gd name="connsiteX108" fmla="*/ 6409 w 10000"/>
                  <a:gd name="connsiteY108" fmla="*/ 6515 h 10000"/>
                  <a:gd name="connsiteX109" fmla="*/ 6197 w 10000"/>
                  <a:gd name="connsiteY109" fmla="*/ 6245 h 10000"/>
                  <a:gd name="connsiteX110" fmla="*/ 5907 w 10000"/>
                  <a:gd name="connsiteY110" fmla="*/ 6141 h 10000"/>
                  <a:gd name="connsiteX111" fmla="*/ 5869 w 10000"/>
                  <a:gd name="connsiteY111" fmla="*/ 6722 h 10000"/>
                  <a:gd name="connsiteX112" fmla="*/ 5753 w 10000"/>
                  <a:gd name="connsiteY112" fmla="*/ 6992 h 10000"/>
                  <a:gd name="connsiteX113" fmla="*/ 5753 w 10000"/>
                  <a:gd name="connsiteY113" fmla="*/ 7241 h 10000"/>
                  <a:gd name="connsiteX114" fmla="*/ 5521 w 10000"/>
                  <a:gd name="connsiteY114" fmla="*/ 7386 h 10000"/>
                  <a:gd name="connsiteX115" fmla="*/ 5309 w 10000"/>
                  <a:gd name="connsiteY115" fmla="*/ 7718 h 10000"/>
                  <a:gd name="connsiteX116" fmla="*/ 5000 w 10000"/>
                  <a:gd name="connsiteY116" fmla="*/ 8320 h 10000"/>
                  <a:gd name="connsiteX117" fmla="*/ 4788 w 10000"/>
                  <a:gd name="connsiteY117" fmla="*/ 8755 h 10000"/>
                  <a:gd name="connsiteX118" fmla="*/ 4459 w 10000"/>
                  <a:gd name="connsiteY118" fmla="*/ 9149 h 10000"/>
                  <a:gd name="connsiteX119" fmla="*/ 4363 w 10000"/>
                  <a:gd name="connsiteY119" fmla="*/ 9523 h 10000"/>
                  <a:gd name="connsiteX120" fmla="*/ 4170 w 10000"/>
                  <a:gd name="connsiteY120" fmla="*/ 9876 h 10000"/>
                  <a:gd name="connsiteX121" fmla="*/ 3764 w 10000"/>
                  <a:gd name="connsiteY121" fmla="*/ 9647 h 10000"/>
                  <a:gd name="connsiteX122" fmla="*/ 3398 w 10000"/>
                  <a:gd name="connsiteY122" fmla="*/ 9627 h 10000"/>
                  <a:gd name="connsiteX123" fmla="*/ 3108 w 10000"/>
                  <a:gd name="connsiteY123" fmla="*/ 9627 h 10000"/>
                  <a:gd name="connsiteX124" fmla="*/ 2973 w 10000"/>
                  <a:gd name="connsiteY124" fmla="*/ 9793 h 10000"/>
                  <a:gd name="connsiteX125" fmla="*/ 2992 w 10000"/>
                  <a:gd name="connsiteY125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313 w 10000"/>
                  <a:gd name="connsiteY7" fmla="*/ 6950 h 10000"/>
                  <a:gd name="connsiteX8" fmla="*/ 714 w 10000"/>
                  <a:gd name="connsiteY8" fmla="*/ 6743 h 10000"/>
                  <a:gd name="connsiteX9" fmla="*/ 328 w 10000"/>
                  <a:gd name="connsiteY9" fmla="*/ 6639 h 10000"/>
                  <a:gd name="connsiteX10" fmla="*/ 0 w 10000"/>
                  <a:gd name="connsiteY10" fmla="*/ 6432 h 10000"/>
                  <a:gd name="connsiteX11" fmla="*/ 0 w 10000"/>
                  <a:gd name="connsiteY11" fmla="*/ 3361 h 10000"/>
                  <a:gd name="connsiteX12" fmla="*/ 58 w 10000"/>
                  <a:gd name="connsiteY12" fmla="*/ 622 h 10000"/>
                  <a:gd name="connsiteX13" fmla="*/ 193 w 10000"/>
                  <a:gd name="connsiteY13" fmla="*/ 685 h 10000"/>
                  <a:gd name="connsiteX14" fmla="*/ 367 w 10000"/>
                  <a:gd name="connsiteY14" fmla="*/ 664 h 10000"/>
                  <a:gd name="connsiteX15" fmla="*/ 463 w 10000"/>
                  <a:gd name="connsiteY15" fmla="*/ 415 h 10000"/>
                  <a:gd name="connsiteX16" fmla="*/ 386 w 10000"/>
                  <a:gd name="connsiteY16" fmla="*/ 228 h 10000"/>
                  <a:gd name="connsiteX17" fmla="*/ 541 w 10000"/>
                  <a:gd name="connsiteY17" fmla="*/ 0 h 10000"/>
                  <a:gd name="connsiteX18" fmla="*/ 811 w 10000"/>
                  <a:gd name="connsiteY18" fmla="*/ 145 h 10000"/>
                  <a:gd name="connsiteX19" fmla="*/ 907 w 10000"/>
                  <a:gd name="connsiteY19" fmla="*/ 332 h 10000"/>
                  <a:gd name="connsiteX20" fmla="*/ 1100 w 10000"/>
                  <a:gd name="connsiteY20" fmla="*/ 415 h 10000"/>
                  <a:gd name="connsiteX21" fmla="*/ 1236 w 10000"/>
                  <a:gd name="connsiteY21" fmla="*/ 311 h 10000"/>
                  <a:gd name="connsiteX22" fmla="*/ 1583 w 10000"/>
                  <a:gd name="connsiteY22" fmla="*/ 332 h 10000"/>
                  <a:gd name="connsiteX23" fmla="*/ 1815 w 10000"/>
                  <a:gd name="connsiteY23" fmla="*/ 519 h 10000"/>
                  <a:gd name="connsiteX24" fmla="*/ 2008 w 10000"/>
                  <a:gd name="connsiteY24" fmla="*/ 539 h 10000"/>
                  <a:gd name="connsiteX25" fmla="*/ 1988 w 10000"/>
                  <a:gd name="connsiteY25" fmla="*/ 768 h 10000"/>
                  <a:gd name="connsiteX26" fmla="*/ 1931 w 10000"/>
                  <a:gd name="connsiteY26" fmla="*/ 871 h 10000"/>
                  <a:gd name="connsiteX27" fmla="*/ 1969 w 10000"/>
                  <a:gd name="connsiteY27" fmla="*/ 1100 h 10000"/>
                  <a:gd name="connsiteX28" fmla="*/ 2239 w 10000"/>
                  <a:gd name="connsiteY28" fmla="*/ 1328 h 10000"/>
                  <a:gd name="connsiteX29" fmla="*/ 2490 w 10000"/>
                  <a:gd name="connsiteY29" fmla="*/ 1618 h 10000"/>
                  <a:gd name="connsiteX30" fmla="*/ 2587 w 10000"/>
                  <a:gd name="connsiteY30" fmla="*/ 1992 h 10000"/>
                  <a:gd name="connsiteX31" fmla="*/ 2761 w 10000"/>
                  <a:gd name="connsiteY31" fmla="*/ 2593 h 10000"/>
                  <a:gd name="connsiteX32" fmla="*/ 2915 w 10000"/>
                  <a:gd name="connsiteY32" fmla="*/ 3154 h 10000"/>
                  <a:gd name="connsiteX33" fmla="*/ 2819 w 10000"/>
                  <a:gd name="connsiteY33" fmla="*/ 3423 h 10000"/>
                  <a:gd name="connsiteX34" fmla="*/ 2973 w 10000"/>
                  <a:gd name="connsiteY34" fmla="*/ 3714 h 10000"/>
                  <a:gd name="connsiteX35" fmla="*/ 2896 w 10000"/>
                  <a:gd name="connsiteY35" fmla="*/ 4046 h 10000"/>
                  <a:gd name="connsiteX36" fmla="*/ 2992 w 10000"/>
                  <a:gd name="connsiteY36" fmla="*/ 4295 h 10000"/>
                  <a:gd name="connsiteX37" fmla="*/ 3069 w 10000"/>
                  <a:gd name="connsiteY37" fmla="*/ 4606 h 10000"/>
                  <a:gd name="connsiteX38" fmla="*/ 3205 w 10000"/>
                  <a:gd name="connsiteY38" fmla="*/ 4896 h 10000"/>
                  <a:gd name="connsiteX39" fmla="*/ 3147 w 10000"/>
                  <a:gd name="connsiteY39" fmla="*/ 5124 h 10000"/>
                  <a:gd name="connsiteX40" fmla="*/ 2896 w 10000"/>
                  <a:gd name="connsiteY40" fmla="*/ 5249 h 10000"/>
                  <a:gd name="connsiteX41" fmla="*/ 2722 w 10000"/>
                  <a:gd name="connsiteY41" fmla="*/ 5519 h 10000"/>
                  <a:gd name="connsiteX42" fmla="*/ 2587 w 10000"/>
                  <a:gd name="connsiteY42" fmla="*/ 5622 h 10000"/>
                  <a:gd name="connsiteX43" fmla="*/ 2278 w 10000"/>
                  <a:gd name="connsiteY43" fmla="*/ 5705 h 10000"/>
                  <a:gd name="connsiteX44" fmla="*/ 2181 w 10000"/>
                  <a:gd name="connsiteY44" fmla="*/ 5934 h 10000"/>
                  <a:gd name="connsiteX45" fmla="*/ 2046 w 10000"/>
                  <a:gd name="connsiteY45" fmla="*/ 6100 h 10000"/>
                  <a:gd name="connsiteX46" fmla="*/ 1757 w 10000"/>
                  <a:gd name="connsiteY46" fmla="*/ 6203 h 10000"/>
                  <a:gd name="connsiteX47" fmla="*/ 1564 w 10000"/>
                  <a:gd name="connsiteY47" fmla="*/ 6349 h 10000"/>
                  <a:gd name="connsiteX48" fmla="*/ 1332 w 10000"/>
                  <a:gd name="connsiteY48" fmla="*/ 6328 h 10000"/>
                  <a:gd name="connsiteX49" fmla="*/ 1100 w 10000"/>
                  <a:gd name="connsiteY49" fmla="*/ 6390 h 10000"/>
                  <a:gd name="connsiteX50" fmla="*/ 849 w 10000"/>
                  <a:gd name="connsiteY50" fmla="*/ 6577 h 10000"/>
                  <a:gd name="connsiteX51" fmla="*/ 521 w 10000"/>
                  <a:gd name="connsiteY51" fmla="*/ 6473 h 10000"/>
                  <a:gd name="connsiteX52" fmla="*/ 1062 w 10000"/>
                  <a:gd name="connsiteY52" fmla="*/ 6784 h 10000"/>
                  <a:gd name="connsiteX53" fmla="*/ 1293 w 10000"/>
                  <a:gd name="connsiteY53" fmla="*/ 6909 h 10000"/>
                  <a:gd name="connsiteX54" fmla="*/ 1564 w 10000"/>
                  <a:gd name="connsiteY54" fmla="*/ 6867 h 10000"/>
                  <a:gd name="connsiteX55" fmla="*/ 1776 w 10000"/>
                  <a:gd name="connsiteY55" fmla="*/ 6805 h 10000"/>
                  <a:gd name="connsiteX56" fmla="*/ 1988 w 10000"/>
                  <a:gd name="connsiteY56" fmla="*/ 6598 h 10000"/>
                  <a:gd name="connsiteX57" fmla="*/ 2239 w 10000"/>
                  <a:gd name="connsiteY57" fmla="*/ 6411 h 10000"/>
                  <a:gd name="connsiteX58" fmla="*/ 2278 w 10000"/>
                  <a:gd name="connsiteY58" fmla="*/ 6183 h 10000"/>
                  <a:gd name="connsiteX59" fmla="*/ 2568 w 10000"/>
                  <a:gd name="connsiteY59" fmla="*/ 5871 h 10000"/>
                  <a:gd name="connsiteX60" fmla="*/ 3050 w 10000"/>
                  <a:gd name="connsiteY60" fmla="*/ 5747 h 10000"/>
                  <a:gd name="connsiteX61" fmla="*/ 3224 w 10000"/>
                  <a:gd name="connsiteY61" fmla="*/ 5685 h 10000"/>
                  <a:gd name="connsiteX62" fmla="*/ 3475 w 10000"/>
                  <a:gd name="connsiteY62" fmla="*/ 5768 h 10000"/>
                  <a:gd name="connsiteX63" fmla="*/ 3514 w 10000"/>
                  <a:gd name="connsiteY63" fmla="*/ 5456 h 10000"/>
                  <a:gd name="connsiteX64" fmla="*/ 3591 w 10000"/>
                  <a:gd name="connsiteY64" fmla="*/ 5228 h 10000"/>
                  <a:gd name="connsiteX65" fmla="*/ 3745 w 10000"/>
                  <a:gd name="connsiteY65" fmla="*/ 5145 h 10000"/>
                  <a:gd name="connsiteX66" fmla="*/ 3938 w 10000"/>
                  <a:gd name="connsiteY66" fmla="*/ 5062 h 10000"/>
                  <a:gd name="connsiteX67" fmla="*/ 4151 w 10000"/>
                  <a:gd name="connsiteY67" fmla="*/ 5062 h 10000"/>
                  <a:gd name="connsiteX68" fmla="*/ 4286 w 10000"/>
                  <a:gd name="connsiteY68" fmla="*/ 5000 h 10000"/>
                  <a:gd name="connsiteX69" fmla="*/ 4653 w 10000"/>
                  <a:gd name="connsiteY69" fmla="*/ 4751 h 10000"/>
                  <a:gd name="connsiteX70" fmla="*/ 4903 w 10000"/>
                  <a:gd name="connsiteY70" fmla="*/ 4813 h 10000"/>
                  <a:gd name="connsiteX71" fmla="*/ 5058 w 10000"/>
                  <a:gd name="connsiteY71" fmla="*/ 4896 h 10000"/>
                  <a:gd name="connsiteX72" fmla="*/ 5405 w 10000"/>
                  <a:gd name="connsiteY72" fmla="*/ 4813 h 10000"/>
                  <a:gd name="connsiteX73" fmla="*/ 5869 w 10000"/>
                  <a:gd name="connsiteY73" fmla="*/ 4834 h 10000"/>
                  <a:gd name="connsiteX74" fmla="*/ 6062 w 10000"/>
                  <a:gd name="connsiteY74" fmla="*/ 4751 h 10000"/>
                  <a:gd name="connsiteX75" fmla="*/ 6313 w 10000"/>
                  <a:gd name="connsiteY75" fmla="*/ 4751 h 10000"/>
                  <a:gd name="connsiteX76" fmla="*/ 6564 w 10000"/>
                  <a:gd name="connsiteY76" fmla="*/ 4668 h 10000"/>
                  <a:gd name="connsiteX77" fmla="*/ 6680 w 10000"/>
                  <a:gd name="connsiteY77" fmla="*/ 4440 h 10000"/>
                  <a:gd name="connsiteX78" fmla="*/ 6795 w 10000"/>
                  <a:gd name="connsiteY78" fmla="*/ 4149 h 10000"/>
                  <a:gd name="connsiteX79" fmla="*/ 6737 w 10000"/>
                  <a:gd name="connsiteY79" fmla="*/ 3942 h 10000"/>
                  <a:gd name="connsiteX80" fmla="*/ 6718 w 10000"/>
                  <a:gd name="connsiteY80" fmla="*/ 3693 h 10000"/>
                  <a:gd name="connsiteX81" fmla="*/ 6718 w 10000"/>
                  <a:gd name="connsiteY81" fmla="*/ 3485 h 10000"/>
                  <a:gd name="connsiteX82" fmla="*/ 6795 w 10000"/>
                  <a:gd name="connsiteY82" fmla="*/ 3320 h 10000"/>
                  <a:gd name="connsiteX83" fmla="*/ 8861 w 10000"/>
                  <a:gd name="connsiteY83" fmla="*/ 3340 h 10000"/>
                  <a:gd name="connsiteX84" fmla="*/ 9170 w 10000"/>
                  <a:gd name="connsiteY84" fmla="*/ 3465 h 10000"/>
                  <a:gd name="connsiteX85" fmla="*/ 9537 w 10000"/>
                  <a:gd name="connsiteY85" fmla="*/ 4191 h 10000"/>
                  <a:gd name="connsiteX86" fmla="*/ 9730 w 10000"/>
                  <a:gd name="connsiteY86" fmla="*/ 4336 h 10000"/>
                  <a:gd name="connsiteX87" fmla="*/ 9865 w 10000"/>
                  <a:gd name="connsiteY87" fmla="*/ 4751 h 10000"/>
                  <a:gd name="connsiteX88" fmla="*/ 9865 w 10000"/>
                  <a:gd name="connsiteY88" fmla="*/ 5062 h 10000"/>
                  <a:gd name="connsiteX89" fmla="*/ 9884 w 10000"/>
                  <a:gd name="connsiteY89" fmla="*/ 5373 h 10000"/>
                  <a:gd name="connsiteX90" fmla="*/ 10000 w 10000"/>
                  <a:gd name="connsiteY90" fmla="*/ 5871 h 10000"/>
                  <a:gd name="connsiteX91" fmla="*/ 9981 w 10000"/>
                  <a:gd name="connsiteY91" fmla="*/ 6349 h 10000"/>
                  <a:gd name="connsiteX92" fmla="*/ 10000 w 10000"/>
                  <a:gd name="connsiteY92" fmla="*/ 6722 h 10000"/>
                  <a:gd name="connsiteX93" fmla="*/ 9402 w 10000"/>
                  <a:gd name="connsiteY93" fmla="*/ 6328 h 10000"/>
                  <a:gd name="connsiteX94" fmla="*/ 8958 w 10000"/>
                  <a:gd name="connsiteY94" fmla="*/ 6183 h 10000"/>
                  <a:gd name="connsiteX95" fmla="*/ 8533 w 10000"/>
                  <a:gd name="connsiteY95" fmla="*/ 5871 h 10000"/>
                  <a:gd name="connsiteX96" fmla="*/ 8108 w 10000"/>
                  <a:gd name="connsiteY96" fmla="*/ 5705 h 10000"/>
                  <a:gd name="connsiteX97" fmla="*/ 7934 w 10000"/>
                  <a:gd name="connsiteY97" fmla="*/ 5436 h 10000"/>
                  <a:gd name="connsiteX98" fmla="*/ 7857 w 10000"/>
                  <a:gd name="connsiteY98" fmla="*/ 5021 h 10000"/>
                  <a:gd name="connsiteX99" fmla="*/ 7587 w 10000"/>
                  <a:gd name="connsiteY99" fmla="*/ 4627 h 10000"/>
                  <a:gd name="connsiteX100" fmla="*/ 7278 w 10000"/>
                  <a:gd name="connsiteY100" fmla="*/ 4398 h 10000"/>
                  <a:gd name="connsiteX101" fmla="*/ 7181 w 10000"/>
                  <a:gd name="connsiteY101" fmla="*/ 4585 h 10000"/>
                  <a:gd name="connsiteX102" fmla="*/ 7181 w 10000"/>
                  <a:gd name="connsiteY102" fmla="*/ 4917 h 10000"/>
                  <a:gd name="connsiteX103" fmla="*/ 7239 w 10000"/>
                  <a:gd name="connsiteY103" fmla="*/ 5560 h 10000"/>
                  <a:gd name="connsiteX104" fmla="*/ 7239 w 10000"/>
                  <a:gd name="connsiteY104" fmla="*/ 5830 h 10000"/>
                  <a:gd name="connsiteX105" fmla="*/ 7124 w 10000"/>
                  <a:gd name="connsiteY105" fmla="*/ 6079 h 10000"/>
                  <a:gd name="connsiteX106" fmla="*/ 6680 w 10000"/>
                  <a:gd name="connsiteY106" fmla="*/ 6245 h 10000"/>
                  <a:gd name="connsiteX107" fmla="*/ 6409 w 10000"/>
                  <a:gd name="connsiteY107" fmla="*/ 6515 h 10000"/>
                  <a:gd name="connsiteX108" fmla="*/ 6197 w 10000"/>
                  <a:gd name="connsiteY108" fmla="*/ 6245 h 10000"/>
                  <a:gd name="connsiteX109" fmla="*/ 5907 w 10000"/>
                  <a:gd name="connsiteY109" fmla="*/ 6141 h 10000"/>
                  <a:gd name="connsiteX110" fmla="*/ 5869 w 10000"/>
                  <a:gd name="connsiteY110" fmla="*/ 6722 h 10000"/>
                  <a:gd name="connsiteX111" fmla="*/ 5753 w 10000"/>
                  <a:gd name="connsiteY111" fmla="*/ 6992 h 10000"/>
                  <a:gd name="connsiteX112" fmla="*/ 5753 w 10000"/>
                  <a:gd name="connsiteY112" fmla="*/ 7241 h 10000"/>
                  <a:gd name="connsiteX113" fmla="*/ 5521 w 10000"/>
                  <a:gd name="connsiteY113" fmla="*/ 7386 h 10000"/>
                  <a:gd name="connsiteX114" fmla="*/ 5309 w 10000"/>
                  <a:gd name="connsiteY114" fmla="*/ 7718 h 10000"/>
                  <a:gd name="connsiteX115" fmla="*/ 5000 w 10000"/>
                  <a:gd name="connsiteY115" fmla="*/ 8320 h 10000"/>
                  <a:gd name="connsiteX116" fmla="*/ 4788 w 10000"/>
                  <a:gd name="connsiteY116" fmla="*/ 8755 h 10000"/>
                  <a:gd name="connsiteX117" fmla="*/ 4459 w 10000"/>
                  <a:gd name="connsiteY117" fmla="*/ 9149 h 10000"/>
                  <a:gd name="connsiteX118" fmla="*/ 4363 w 10000"/>
                  <a:gd name="connsiteY118" fmla="*/ 9523 h 10000"/>
                  <a:gd name="connsiteX119" fmla="*/ 4170 w 10000"/>
                  <a:gd name="connsiteY119" fmla="*/ 9876 h 10000"/>
                  <a:gd name="connsiteX120" fmla="*/ 3764 w 10000"/>
                  <a:gd name="connsiteY120" fmla="*/ 9647 h 10000"/>
                  <a:gd name="connsiteX121" fmla="*/ 3398 w 10000"/>
                  <a:gd name="connsiteY121" fmla="*/ 9627 h 10000"/>
                  <a:gd name="connsiteX122" fmla="*/ 3108 w 10000"/>
                  <a:gd name="connsiteY122" fmla="*/ 9627 h 10000"/>
                  <a:gd name="connsiteX123" fmla="*/ 2973 w 10000"/>
                  <a:gd name="connsiteY123" fmla="*/ 9793 h 10000"/>
                  <a:gd name="connsiteX124" fmla="*/ 2992 w 10000"/>
                  <a:gd name="connsiteY124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313 w 10000"/>
                  <a:gd name="connsiteY6" fmla="*/ 6950 h 10000"/>
                  <a:gd name="connsiteX7" fmla="*/ 714 w 10000"/>
                  <a:gd name="connsiteY7" fmla="*/ 6743 h 10000"/>
                  <a:gd name="connsiteX8" fmla="*/ 328 w 10000"/>
                  <a:gd name="connsiteY8" fmla="*/ 6639 h 10000"/>
                  <a:gd name="connsiteX9" fmla="*/ 0 w 10000"/>
                  <a:gd name="connsiteY9" fmla="*/ 6432 h 10000"/>
                  <a:gd name="connsiteX10" fmla="*/ 0 w 10000"/>
                  <a:gd name="connsiteY10" fmla="*/ 3361 h 10000"/>
                  <a:gd name="connsiteX11" fmla="*/ 58 w 10000"/>
                  <a:gd name="connsiteY11" fmla="*/ 622 h 10000"/>
                  <a:gd name="connsiteX12" fmla="*/ 193 w 10000"/>
                  <a:gd name="connsiteY12" fmla="*/ 685 h 10000"/>
                  <a:gd name="connsiteX13" fmla="*/ 367 w 10000"/>
                  <a:gd name="connsiteY13" fmla="*/ 664 h 10000"/>
                  <a:gd name="connsiteX14" fmla="*/ 463 w 10000"/>
                  <a:gd name="connsiteY14" fmla="*/ 415 h 10000"/>
                  <a:gd name="connsiteX15" fmla="*/ 386 w 10000"/>
                  <a:gd name="connsiteY15" fmla="*/ 228 h 10000"/>
                  <a:gd name="connsiteX16" fmla="*/ 541 w 10000"/>
                  <a:gd name="connsiteY16" fmla="*/ 0 h 10000"/>
                  <a:gd name="connsiteX17" fmla="*/ 811 w 10000"/>
                  <a:gd name="connsiteY17" fmla="*/ 145 h 10000"/>
                  <a:gd name="connsiteX18" fmla="*/ 907 w 10000"/>
                  <a:gd name="connsiteY18" fmla="*/ 332 h 10000"/>
                  <a:gd name="connsiteX19" fmla="*/ 1100 w 10000"/>
                  <a:gd name="connsiteY19" fmla="*/ 415 h 10000"/>
                  <a:gd name="connsiteX20" fmla="*/ 1236 w 10000"/>
                  <a:gd name="connsiteY20" fmla="*/ 311 h 10000"/>
                  <a:gd name="connsiteX21" fmla="*/ 1583 w 10000"/>
                  <a:gd name="connsiteY21" fmla="*/ 332 h 10000"/>
                  <a:gd name="connsiteX22" fmla="*/ 1815 w 10000"/>
                  <a:gd name="connsiteY22" fmla="*/ 519 h 10000"/>
                  <a:gd name="connsiteX23" fmla="*/ 2008 w 10000"/>
                  <a:gd name="connsiteY23" fmla="*/ 539 h 10000"/>
                  <a:gd name="connsiteX24" fmla="*/ 1988 w 10000"/>
                  <a:gd name="connsiteY24" fmla="*/ 768 h 10000"/>
                  <a:gd name="connsiteX25" fmla="*/ 1931 w 10000"/>
                  <a:gd name="connsiteY25" fmla="*/ 871 h 10000"/>
                  <a:gd name="connsiteX26" fmla="*/ 1969 w 10000"/>
                  <a:gd name="connsiteY26" fmla="*/ 1100 h 10000"/>
                  <a:gd name="connsiteX27" fmla="*/ 2239 w 10000"/>
                  <a:gd name="connsiteY27" fmla="*/ 1328 h 10000"/>
                  <a:gd name="connsiteX28" fmla="*/ 2490 w 10000"/>
                  <a:gd name="connsiteY28" fmla="*/ 1618 h 10000"/>
                  <a:gd name="connsiteX29" fmla="*/ 2587 w 10000"/>
                  <a:gd name="connsiteY29" fmla="*/ 1992 h 10000"/>
                  <a:gd name="connsiteX30" fmla="*/ 2761 w 10000"/>
                  <a:gd name="connsiteY30" fmla="*/ 2593 h 10000"/>
                  <a:gd name="connsiteX31" fmla="*/ 2915 w 10000"/>
                  <a:gd name="connsiteY31" fmla="*/ 3154 h 10000"/>
                  <a:gd name="connsiteX32" fmla="*/ 2819 w 10000"/>
                  <a:gd name="connsiteY32" fmla="*/ 3423 h 10000"/>
                  <a:gd name="connsiteX33" fmla="*/ 2973 w 10000"/>
                  <a:gd name="connsiteY33" fmla="*/ 3714 h 10000"/>
                  <a:gd name="connsiteX34" fmla="*/ 2896 w 10000"/>
                  <a:gd name="connsiteY34" fmla="*/ 4046 h 10000"/>
                  <a:gd name="connsiteX35" fmla="*/ 2992 w 10000"/>
                  <a:gd name="connsiteY35" fmla="*/ 4295 h 10000"/>
                  <a:gd name="connsiteX36" fmla="*/ 3069 w 10000"/>
                  <a:gd name="connsiteY36" fmla="*/ 4606 h 10000"/>
                  <a:gd name="connsiteX37" fmla="*/ 3205 w 10000"/>
                  <a:gd name="connsiteY37" fmla="*/ 4896 h 10000"/>
                  <a:gd name="connsiteX38" fmla="*/ 3147 w 10000"/>
                  <a:gd name="connsiteY38" fmla="*/ 5124 h 10000"/>
                  <a:gd name="connsiteX39" fmla="*/ 2896 w 10000"/>
                  <a:gd name="connsiteY39" fmla="*/ 5249 h 10000"/>
                  <a:gd name="connsiteX40" fmla="*/ 2722 w 10000"/>
                  <a:gd name="connsiteY40" fmla="*/ 5519 h 10000"/>
                  <a:gd name="connsiteX41" fmla="*/ 2587 w 10000"/>
                  <a:gd name="connsiteY41" fmla="*/ 5622 h 10000"/>
                  <a:gd name="connsiteX42" fmla="*/ 2278 w 10000"/>
                  <a:gd name="connsiteY42" fmla="*/ 5705 h 10000"/>
                  <a:gd name="connsiteX43" fmla="*/ 2181 w 10000"/>
                  <a:gd name="connsiteY43" fmla="*/ 5934 h 10000"/>
                  <a:gd name="connsiteX44" fmla="*/ 2046 w 10000"/>
                  <a:gd name="connsiteY44" fmla="*/ 6100 h 10000"/>
                  <a:gd name="connsiteX45" fmla="*/ 1757 w 10000"/>
                  <a:gd name="connsiteY45" fmla="*/ 6203 h 10000"/>
                  <a:gd name="connsiteX46" fmla="*/ 1564 w 10000"/>
                  <a:gd name="connsiteY46" fmla="*/ 6349 h 10000"/>
                  <a:gd name="connsiteX47" fmla="*/ 1332 w 10000"/>
                  <a:gd name="connsiteY47" fmla="*/ 6328 h 10000"/>
                  <a:gd name="connsiteX48" fmla="*/ 1100 w 10000"/>
                  <a:gd name="connsiteY48" fmla="*/ 6390 h 10000"/>
                  <a:gd name="connsiteX49" fmla="*/ 849 w 10000"/>
                  <a:gd name="connsiteY49" fmla="*/ 6577 h 10000"/>
                  <a:gd name="connsiteX50" fmla="*/ 521 w 10000"/>
                  <a:gd name="connsiteY50" fmla="*/ 6473 h 10000"/>
                  <a:gd name="connsiteX51" fmla="*/ 1062 w 10000"/>
                  <a:gd name="connsiteY51" fmla="*/ 6784 h 10000"/>
                  <a:gd name="connsiteX52" fmla="*/ 1293 w 10000"/>
                  <a:gd name="connsiteY52" fmla="*/ 6909 h 10000"/>
                  <a:gd name="connsiteX53" fmla="*/ 1564 w 10000"/>
                  <a:gd name="connsiteY53" fmla="*/ 6867 h 10000"/>
                  <a:gd name="connsiteX54" fmla="*/ 1776 w 10000"/>
                  <a:gd name="connsiteY54" fmla="*/ 6805 h 10000"/>
                  <a:gd name="connsiteX55" fmla="*/ 1988 w 10000"/>
                  <a:gd name="connsiteY55" fmla="*/ 6598 h 10000"/>
                  <a:gd name="connsiteX56" fmla="*/ 2239 w 10000"/>
                  <a:gd name="connsiteY56" fmla="*/ 6411 h 10000"/>
                  <a:gd name="connsiteX57" fmla="*/ 2278 w 10000"/>
                  <a:gd name="connsiteY57" fmla="*/ 6183 h 10000"/>
                  <a:gd name="connsiteX58" fmla="*/ 2568 w 10000"/>
                  <a:gd name="connsiteY58" fmla="*/ 5871 h 10000"/>
                  <a:gd name="connsiteX59" fmla="*/ 3050 w 10000"/>
                  <a:gd name="connsiteY59" fmla="*/ 5747 h 10000"/>
                  <a:gd name="connsiteX60" fmla="*/ 3224 w 10000"/>
                  <a:gd name="connsiteY60" fmla="*/ 5685 h 10000"/>
                  <a:gd name="connsiteX61" fmla="*/ 3475 w 10000"/>
                  <a:gd name="connsiteY61" fmla="*/ 5768 h 10000"/>
                  <a:gd name="connsiteX62" fmla="*/ 3514 w 10000"/>
                  <a:gd name="connsiteY62" fmla="*/ 5456 h 10000"/>
                  <a:gd name="connsiteX63" fmla="*/ 3591 w 10000"/>
                  <a:gd name="connsiteY63" fmla="*/ 5228 h 10000"/>
                  <a:gd name="connsiteX64" fmla="*/ 3745 w 10000"/>
                  <a:gd name="connsiteY64" fmla="*/ 5145 h 10000"/>
                  <a:gd name="connsiteX65" fmla="*/ 3938 w 10000"/>
                  <a:gd name="connsiteY65" fmla="*/ 5062 h 10000"/>
                  <a:gd name="connsiteX66" fmla="*/ 4151 w 10000"/>
                  <a:gd name="connsiteY66" fmla="*/ 5062 h 10000"/>
                  <a:gd name="connsiteX67" fmla="*/ 4286 w 10000"/>
                  <a:gd name="connsiteY67" fmla="*/ 5000 h 10000"/>
                  <a:gd name="connsiteX68" fmla="*/ 4653 w 10000"/>
                  <a:gd name="connsiteY68" fmla="*/ 4751 h 10000"/>
                  <a:gd name="connsiteX69" fmla="*/ 4903 w 10000"/>
                  <a:gd name="connsiteY69" fmla="*/ 4813 h 10000"/>
                  <a:gd name="connsiteX70" fmla="*/ 5058 w 10000"/>
                  <a:gd name="connsiteY70" fmla="*/ 4896 h 10000"/>
                  <a:gd name="connsiteX71" fmla="*/ 5405 w 10000"/>
                  <a:gd name="connsiteY71" fmla="*/ 4813 h 10000"/>
                  <a:gd name="connsiteX72" fmla="*/ 5869 w 10000"/>
                  <a:gd name="connsiteY72" fmla="*/ 4834 h 10000"/>
                  <a:gd name="connsiteX73" fmla="*/ 6062 w 10000"/>
                  <a:gd name="connsiteY73" fmla="*/ 4751 h 10000"/>
                  <a:gd name="connsiteX74" fmla="*/ 6313 w 10000"/>
                  <a:gd name="connsiteY74" fmla="*/ 4751 h 10000"/>
                  <a:gd name="connsiteX75" fmla="*/ 6564 w 10000"/>
                  <a:gd name="connsiteY75" fmla="*/ 4668 h 10000"/>
                  <a:gd name="connsiteX76" fmla="*/ 6680 w 10000"/>
                  <a:gd name="connsiteY76" fmla="*/ 4440 h 10000"/>
                  <a:gd name="connsiteX77" fmla="*/ 6795 w 10000"/>
                  <a:gd name="connsiteY77" fmla="*/ 4149 h 10000"/>
                  <a:gd name="connsiteX78" fmla="*/ 6737 w 10000"/>
                  <a:gd name="connsiteY78" fmla="*/ 3942 h 10000"/>
                  <a:gd name="connsiteX79" fmla="*/ 6718 w 10000"/>
                  <a:gd name="connsiteY79" fmla="*/ 3693 h 10000"/>
                  <a:gd name="connsiteX80" fmla="*/ 6718 w 10000"/>
                  <a:gd name="connsiteY80" fmla="*/ 3485 h 10000"/>
                  <a:gd name="connsiteX81" fmla="*/ 6795 w 10000"/>
                  <a:gd name="connsiteY81" fmla="*/ 3320 h 10000"/>
                  <a:gd name="connsiteX82" fmla="*/ 8861 w 10000"/>
                  <a:gd name="connsiteY82" fmla="*/ 3340 h 10000"/>
                  <a:gd name="connsiteX83" fmla="*/ 9170 w 10000"/>
                  <a:gd name="connsiteY83" fmla="*/ 3465 h 10000"/>
                  <a:gd name="connsiteX84" fmla="*/ 9537 w 10000"/>
                  <a:gd name="connsiteY84" fmla="*/ 4191 h 10000"/>
                  <a:gd name="connsiteX85" fmla="*/ 9730 w 10000"/>
                  <a:gd name="connsiteY85" fmla="*/ 4336 h 10000"/>
                  <a:gd name="connsiteX86" fmla="*/ 9865 w 10000"/>
                  <a:gd name="connsiteY86" fmla="*/ 4751 h 10000"/>
                  <a:gd name="connsiteX87" fmla="*/ 9865 w 10000"/>
                  <a:gd name="connsiteY87" fmla="*/ 5062 h 10000"/>
                  <a:gd name="connsiteX88" fmla="*/ 9884 w 10000"/>
                  <a:gd name="connsiteY88" fmla="*/ 5373 h 10000"/>
                  <a:gd name="connsiteX89" fmla="*/ 10000 w 10000"/>
                  <a:gd name="connsiteY89" fmla="*/ 5871 h 10000"/>
                  <a:gd name="connsiteX90" fmla="*/ 9981 w 10000"/>
                  <a:gd name="connsiteY90" fmla="*/ 6349 h 10000"/>
                  <a:gd name="connsiteX91" fmla="*/ 10000 w 10000"/>
                  <a:gd name="connsiteY91" fmla="*/ 6722 h 10000"/>
                  <a:gd name="connsiteX92" fmla="*/ 9402 w 10000"/>
                  <a:gd name="connsiteY92" fmla="*/ 6328 h 10000"/>
                  <a:gd name="connsiteX93" fmla="*/ 8958 w 10000"/>
                  <a:gd name="connsiteY93" fmla="*/ 6183 h 10000"/>
                  <a:gd name="connsiteX94" fmla="*/ 8533 w 10000"/>
                  <a:gd name="connsiteY94" fmla="*/ 5871 h 10000"/>
                  <a:gd name="connsiteX95" fmla="*/ 8108 w 10000"/>
                  <a:gd name="connsiteY95" fmla="*/ 5705 h 10000"/>
                  <a:gd name="connsiteX96" fmla="*/ 7934 w 10000"/>
                  <a:gd name="connsiteY96" fmla="*/ 5436 h 10000"/>
                  <a:gd name="connsiteX97" fmla="*/ 7857 w 10000"/>
                  <a:gd name="connsiteY97" fmla="*/ 5021 h 10000"/>
                  <a:gd name="connsiteX98" fmla="*/ 7587 w 10000"/>
                  <a:gd name="connsiteY98" fmla="*/ 4627 h 10000"/>
                  <a:gd name="connsiteX99" fmla="*/ 7278 w 10000"/>
                  <a:gd name="connsiteY99" fmla="*/ 4398 h 10000"/>
                  <a:gd name="connsiteX100" fmla="*/ 7181 w 10000"/>
                  <a:gd name="connsiteY100" fmla="*/ 4585 h 10000"/>
                  <a:gd name="connsiteX101" fmla="*/ 7181 w 10000"/>
                  <a:gd name="connsiteY101" fmla="*/ 4917 h 10000"/>
                  <a:gd name="connsiteX102" fmla="*/ 7239 w 10000"/>
                  <a:gd name="connsiteY102" fmla="*/ 5560 h 10000"/>
                  <a:gd name="connsiteX103" fmla="*/ 7239 w 10000"/>
                  <a:gd name="connsiteY103" fmla="*/ 5830 h 10000"/>
                  <a:gd name="connsiteX104" fmla="*/ 7124 w 10000"/>
                  <a:gd name="connsiteY104" fmla="*/ 6079 h 10000"/>
                  <a:gd name="connsiteX105" fmla="*/ 6680 w 10000"/>
                  <a:gd name="connsiteY105" fmla="*/ 6245 h 10000"/>
                  <a:gd name="connsiteX106" fmla="*/ 6409 w 10000"/>
                  <a:gd name="connsiteY106" fmla="*/ 6515 h 10000"/>
                  <a:gd name="connsiteX107" fmla="*/ 6197 w 10000"/>
                  <a:gd name="connsiteY107" fmla="*/ 6245 h 10000"/>
                  <a:gd name="connsiteX108" fmla="*/ 5907 w 10000"/>
                  <a:gd name="connsiteY108" fmla="*/ 6141 h 10000"/>
                  <a:gd name="connsiteX109" fmla="*/ 5869 w 10000"/>
                  <a:gd name="connsiteY109" fmla="*/ 6722 h 10000"/>
                  <a:gd name="connsiteX110" fmla="*/ 5753 w 10000"/>
                  <a:gd name="connsiteY110" fmla="*/ 6992 h 10000"/>
                  <a:gd name="connsiteX111" fmla="*/ 5753 w 10000"/>
                  <a:gd name="connsiteY111" fmla="*/ 7241 h 10000"/>
                  <a:gd name="connsiteX112" fmla="*/ 5521 w 10000"/>
                  <a:gd name="connsiteY112" fmla="*/ 7386 h 10000"/>
                  <a:gd name="connsiteX113" fmla="*/ 5309 w 10000"/>
                  <a:gd name="connsiteY113" fmla="*/ 7718 h 10000"/>
                  <a:gd name="connsiteX114" fmla="*/ 5000 w 10000"/>
                  <a:gd name="connsiteY114" fmla="*/ 8320 h 10000"/>
                  <a:gd name="connsiteX115" fmla="*/ 4788 w 10000"/>
                  <a:gd name="connsiteY115" fmla="*/ 8755 h 10000"/>
                  <a:gd name="connsiteX116" fmla="*/ 4459 w 10000"/>
                  <a:gd name="connsiteY116" fmla="*/ 9149 h 10000"/>
                  <a:gd name="connsiteX117" fmla="*/ 4363 w 10000"/>
                  <a:gd name="connsiteY117" fmla="*/ 9523 h 10000"/>
                  <a:gd name="connsiteX118" fmla="*/ 4170 w 10000"/>
                  <a:gd name="connsiteY118" fmla="*/ 9876 h 10000"/>
                  <a:gd name="connsiteX119" fmla="*/ 3764 w 10000"/>
                  <a:gd name="connsiteY119" fmla="*/ 9647 h 10000"/>
                  <a:gd name="connsiteX120" fmla="*/ 3398 w 10000"/>
                  <a:gd name="connsiteY120" fmla="*/ 9627 h 10000"/>
                  <a:gd name="connsiteX121" fmla="*/ 3108 w 10000"/>
                  <a:gd name="connsiteY121" fmla="*/ 9627 h 10000"/>
                  <a:gd name="connsiteX122" fmla="*/ 2973 w 10000"/>
                  <a:gd name="connsiteY122" fmla="*/ 9793 h 10000"/>
                  <a:gd name="connsiteX123" fmla="*/ 2992 w 10000"/>
                  <a:gd name="connsiteY123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313 w 10000"/>
                  <a:gd name="connsiteY5" fmla="*/ 6950 h 10000"/>
                  <a:gd name="connsiteX6" fmla="*/ 714 w 10000"/>
                  <a:gd name="connsiteY6" fmla="*/ 6743 h 10000"/>
                  <a:gd name="connsiteX7" fmla="*/ 328 w 10000"/>
                  <a:gd name="connsiteY7" fmla="*/ 6639 h 10000"/>
                  <a:gd name="connsiteX8" fmla="*/ 0 w 10000"/>
                  <a:gd name="connsiteY8" fmla="*/ 6432 h 10000"/>
                  <a:gd name="connsiteX9" fmla="*/ 0 w 10000"/>
                  <a:gd name="connsiteY9" fmla="*/ 3361 h 10000"/>
                  <a:gd name="connsiteX10" fmla="*/ 58 w 10000"/>
                  <a:gd name="connsiteY10" fmla="*/ 622 h 10000"/>
                  <a:gd name="connsiteX11" fmla="*/ 193 w 10000"/>
                  <a:gd name="connsiteY11" fmla="*/ 685 h 10000"/>
                  <a:gd name="connsiteX12" fmla="*/ 367 w 10000"/>
                  <a:gd name="connsiteY12" fmla="*/ 664 h 10000"/>
                  <a:gd name="connsiteX13" fmla="*/ 463 w 10000"/>
                  <a:gd name="connsiteY13" fmla="*/ 415 h 10000"/>
                  <a:gd name="connsiteX14" fmla="*/ 386 w 10000"/>
                  <a:gd name="connsiteY14" fmla="*/ 228 h 10000"/>
                  <a:gd name="connsiteX15" fmla="*/ 541 w 10000"/>
                  <a:gd name="connsiteY15" fmla="*/ 0 h 10000"/>
                  <a:gd name="connsiteX16" fmla="*/ 811 w 10000"/>
                  <a:gd name="connsiteY16" fmla="*/ 145 h 10000"/>
                  <a:gd name="connsiteX17" fmla="*/ 907 w 10000"/>
                  <a:gd name="connsiteY17" fmla="*/ 332 h 10000"/>
                  <a:gd name="connsiteX18" fmla="*/ 1100 w 10000"/>
                  <a:gd name="connsiteY18" fmla="*/ 415 h 10000"/>
                  <a:gd name="connsiteX19" fmla="*/ 1236 w 10000"/>
                  <a:gd name="connsiteY19" fmla="*/ 311 h 10000"/>
                  <a:gd name="connsiteX20" fmla="*/ 1583 w 10000"/>
                  <a:gd name="connsiteY20" fmla="*/ 332 h 10000"/>
                  <a:gd name="connsiteX21" fmla="*/ 1815 w 10000"/>
                  <a:gd name="connsiteY21" fmla="*/ 519 h 10000"/>
                  <a:gd name="connsiteX22" fmla="*/ 2008 w 10000"/>
                  <a:gd name="connsiteY22" fmla="*/ 539 h 10000"/>
                  <a:gd name="connsiteX23" fmla="*/ 1988 w 10000"/>
                  <a:gd name="connsiteY23" fmla="*/ 768 h 10000"/>
                  <a:gd name="connsiteX24" fmla="*/ 1931 w 10000"/>
                  <a:gd name="connsiteY24" fmla="*/ 871 h 10000"/>
                  <a:gd name="connsiteX25" fmla="*/ 1969 w 10000"/>
                  <a:gd name="connsiteY25" fmla="*/ 1100 h 10000"/>
                  <a:gd name="connsiteX26" fmla="*/ 2239 w 10000"/>
                  <a:gd name="connsiteY26" fmla="*/ 1328 h 10000"/>
                  <a:gd name="connsiteX27" fmla="*/ 2490 w 10000"/>
                  <a:gd name="connsiteY27" fmla="*/ 1618 h 10000"/>
                  <a:gd name="connsiteX28" fmla="*/ 2587 w 10000"/>
                  <a:gd name="connsiteY28" fmla="*/ 1992 h 10000"/>
                  <a:gd name="connsiteX29" fmla="*/ 2761 w 10000"/>
                  <a:gd name="connsiteY29" fmla="*/ 2593 h 10000"/>
                  <a:gd name="connsiteX30" fmla="*/ 2915 w 10000"/>
                  <a:gd name="connsiteY30" fmla="*/ 3154 h 10000"/>
                  <a:gd name="connsiteX31" fmla="*/ 2819 w 10000"/>
                  <a:gd name="connsiteY31" fmla="*/ 3423 h 10000"/>
                  <a:gd name="connsiteX32" fmla="*/ 2973 w 10000"/>
                  <a:gd name="connsiteY32" fmla="*/ 3714 h 10000"/>
                  <a:gd name="connsiteX33" fmla="*/ 2896 w 10000"/>
                  <a:gd name="connsiteY33" fmla="*/ 4046 h 10000"/>
                  <a:gd name="connsiteX34" fmla="*/ 2992 w 10000"/>
                  <a:gd name="connsiteY34" fmla="*/ 4295 h 10000"/>
                  <a:gd name="connsiteX35" fmla="*/ 3069 w 10000"/>
                  <a:gd name="connsiteY35" fmla="*/ 4606 h 10000"/>
                  <a:gd name="connsiteX36" fmla="*/ 3205 w 10000"/>
                  <a:gd name="connsiteY36" fmla="*/ 4896 h 10000"/>
                  <a:gd name="connsiteX37" fmla="*/ 3147 w 10000"/>
                  <a:gd name="connsiteY37" fmla="*/ 5124 h 10000"/>
                  <a:gd name="connsiteX38" fmla="*/ 2896 w 10000"/>
                  <a:gd name="connsiteY38" fmla="*/ 5249 h 10000"/>
                  <a:gd name="connsiteX39" fmla="*/ 2722 w 10000"/>
                  <a:gd name="connsiteY39" fmla="*/ 5519 h 10000"/>
                  <a:gd name="connsiteX40" fmla="*/ 2587 w 10000"/>
                  <a:gd name="connsiteY40" fmla="*/ 5622 h 10000"/>
                  <a:gd name="connsiteX41" fmla="*/ 2278 w 10000"/>
                  <a:gd name="connsiteY41" fmla="*/ 5705 h 10000"/>
                  <a:gd name="connsiteX42" fmla="*/ 2181 w 10000"/>
                  <a:gd name="connsiteY42" fmla="*/ 5934 h 10000"/>
                  <a:gd name="connsiteX43" fmla="*/ 2046 w 10000"/>
                  <a:gd name="connsiteY43" fmla="*/ 6100 h 10000"/>
                  <a:gd name="connsiteX44" fmla="*/ 1757 w 10000"/>
                  <a:gd name="connsiteY44" fmla="*/ 6203 h 10000"/>
                  <a:gd name="connsiteX45" fmla="*/ 1564 w 10000"/>
                  <a:gd name="connsiteY45" fmla="*/ 6349 h 10000"/>
                  <a:gd name="connsiteX46" fmla="*/ 1332 w 10000"/>
                  <a:gd name="connsiteY46" fmla="*/ 6328 h 10000"/>
                  <a:gd name="connsiteX47" fmla="*/ 1100 w 10000"/>
                  <a:gd name="connsiteY47" fmla="*/ 6390 h 10000"/>
                  <a:gd name="connsiteX48" fmla="*/ 849 w 10000"/>
                  <a:gd name="connsiteY48" fmla="*/ 6577 h 10000"/>
                  <a:gd name="connsiteX49" fmla="*/ 521 w 10000"/>
                  <a:gd name="connsiteY49" fmla="*/ 6473 h 10000"/>
                  <a:gd name="connsiteX50" fmla="*/ 1062 w 10000"/>
                  <a:gd name="connsiteY50" fmla="*/ 6784 h 10000"/>
                  <a:gd name="connsiteX51" fmla="*/ 1293 w 10000"/>
                  <a:gd name="connsiteY51" fmla="*/ 6909 h 10000"/>
                  <a:gd name="connsiteX52" fmla="*/ 1564 w 10000"/>
                  <a:gd name="connsiteY52" fmla="*/ 6867 h 10000"/>
                  <a:gd name="connsiteX53" fmla="*/ 1776 w 10000"/>
                  <a:gd name="connsiteY53" fmla="*/ 6805 h 10000"/>
                  <a:gd name="connsiteX54" fmla="*/ 1988 w 10000"/>
                  <a:gd name="connsiteY54" fmla="*/ 6598 h 10000"/>
                  <a:gd name="connsiteX55" fmla="*/ 2239 w 10000"/>
                  <a:gd name="connsiteY55" fmla="*/ 6411 h 10000"/>
                  <a:gd name="connsiteX56" fmla="*/ 2278 w 10000"/>
                  <a:gd name="connsiteY56" fmla="*/ 6183 h 10000"/>
                  <a:gd name="connsiteX57" fmla="*/ 2568 w 10000"/>
                  <a:gd name="connsiteY57" fmla="*/ 5871 h 10000"/>
                  <a:gd name="connsiteX58" fmla="*/ 3050 w 10000"/>
                  <a:gd name="connsiteY58" fmla="*/ 5747 h 10000"/>
                  <a:gd name="connsiteX59" fmla="*/ 3224 w 10000"/>
                  <a:gd name="connsiteY59" fmla="*/ 5685 h 10000"/>
                  <a:gd name="connsiteX60" fmla="*/ 3475 w 10000"/>
                  <a:gd name="connsiteY60" fmla="*/ 5768 h 10000"/>
                  <a:gd name="connsiteX61" fmla="*/ 3514 w 10000"/>
                  <a:gd name="connsiteY61" fmla="*/ 5456 h 10000"/>
                  <a:gd name="connsiteX62" fmla="*/ 3591 w 10000"/>
                  <a:gd name="connsiteY62" fmla="*/ 5228 h 10000"/>
                  <a:gd name="connsiteX63" fmla="*/ 3745 w 10000"/>
                  <a:gd name="connsiteY63" fmla="*/ 5145 h 10000"/>
                  <a:gd name="connsiteX64" fmla="*/ 3938 w 10000"/>
                  <a:gd name="connsiteY64" fmla="*/ 5062 h 10000"/>
                  <a:gd name="connsiteX65" fmla="*/ 4151 w 10000"/>
                  <a:gd name="connsiteY65" fmla="*/ 5062 h 10000"/>
                  <a:gd name="connsiteX66" fmla="*/ 4286 w 10000"/>
                  <a:gd name="connsiteY66" fmla="*/ 5000 h 10000"/>
                  <a:gd name="connsiteX67" fmla="*/ 4653 w 10000"/>
                  <a:gd name="connsiteY67" fmla="*/ 4751 h 10000"/>
                  <a:gd name="connsiteX68" fmla="*/ 4903 w 10000"/>
                  <a:gd name="connsiteY68" fmla="*/ 4813 h 10000"/>
                  <a:gd name="connsiteX69" fmla="*/ 5058 w 10000"/>
                  <a:gd name="connsiteY69" fmla="*/ 4896 h 10000"/>
                  <a:gd name="connsiteX70" fmla="*/ 5405 w 10000"/>
                  <a:gd name="connsiteY70" fmla="*/ 4813 h 10000"/>
                  <a:gd name="connsiteX71" fmla="*/ 5869 w 10000"/>
                  <a:gd name="connsiteY71" fmla="*/ 4834 h 10000"/>
                  <a:gd name="connsiteX72" fmla="*/ 6062 w 10000"/>
                  <a:gd name="connsiteY72" fmla="*/ 4751 h 10000"/>
                  <a:gd name="connsiteX73" fmla="*/ 6313 w 10000"/>
                  <a:gd name="connsiteY73" fmla="*/ 4751 h 10000"/>
                  <a:gd name="connsiteX74" fmla="*/ 6564 w 10000"/>
                  <a:gd name="connsiteY74" fmla="*/ 4668 h 10000"/>
                  <a:gd name="connsiteX75" fmla="*/ 6680 w 10000"/>
                  <a:gd name="connsiteY75" fmla="*/ 4440 h 10000"/>
                  <a:gd name="connsiteX76" fmla="*/ 6795 w 10000"/>
                  <a:gd name="connsiteY76" fmla="*/ 4149 h 10000"/>
                  <a:gd name="connsiteX77" fmla="*/ 6737 w 10000"/>
                  <a:gd name="connsiteY77" fmla="*/ 3942 h 10000"/>
                  <a:gd name="connsiteX78" fmla="*/ 6718 w 10000"/>
                  <a:gd name="connsiteY78" fmla="*/ 3693 h 10000"/>
                  <a:gd name="connsiteX79" fmla="*/ 6718 w 10000"/>
                  <a:gd name="connsiteY79" fmla="*/ 3485 h 10000"/>
                  <a:gd name="connsiteX80" fmla="*/ 6795 w 10000"/>
                  <a:gd name="connsiteY80" fmla="*/ 3320 h 10000"/>
                  <a:gd name="connsiteX81" fmla="*/ 8861 w 10000"/>
                  <a:gd name="connsiteY81" fmla="*/ 3340 h 10000"/>
                  <a:gd name="connsiteX82" fmla="*/ 9170 w 10000"/>
                  <a:gd name="connsiteY82" fmla="*/ 3465 h 10000"/>
                  <a:gd name="connsiteX83" fmla="*/ 9537 w 10000"/>
                  <a:gd name="connsiteY83" fmla="*/ 4191 h 10000"/>
                  <a:gd name="connsiteX84" fmla="*/ 9730 w 10000"/>
                  <a:gd name="connsiteY84" fmla="*/ 4336 h 10000"/>
                  <a:gd name="connsiteX85" fmla="*/ 9865 w 10000"/>
                  <a:gd name="connsiteY85" fmla="*/ 4751 h 10000"/>
                  <a:gd name="connsiteX86" fmla="*/ 9865 w 10000"/>
                  <a:gd name="connsiteY86" fmla="*/ 5062 h 10000"/>
                  <a:gd name="connsiteX87" fmla="*/ 9884 w 10000"/>
                  <a:gd name="connsiteY87" fmla="*/ 5373 h 10000"/>
                  <a:gd name="connsiteX88" fmla="*/ 10000 w 10000"/>
                  <a:gd name="connsiteY88" fmla="*/ 5871 h 10000"/>
                  <a:gd name="connsiteX89" fmla="*/ 9981 w 10000"/>
                  <a:gd name="connsiteY89" fmla="*/ 6349 h 10000"/>
                  <a:gd name="connsiteX90" fmla="*/ 10000 w 10000"/>
                  <a:gd name="connsiteY90" fmla="*/ 6722 h 10000"/>
                  <a:gd name="connsiteX91" fmla="*/ 9402 w 10000"/>
                  <a:gd name="connsiteY91" fmla="*/ 6328 h 10000"/>
                  <a:gd name="connsiteX92" fmla="*/ 8958 w 10000"/>
                  <a:gd name="connsiteY92" fmla="*/ 6183 h 10000"/>
                  <a:gd name="connsiteX93" fmla="*/ 8533 w 10000"/>
                  <a:gd name="connsiteY93" fmla="*/ 5871 h 10000"/>
                  <a:gd name="connsiteX94" fmla="*/ 8108 w 10000"/>
                  <a:gd name="connsiteY94" fmla="*/ 5705 h 10000"/>
                  <a:gd name="connsiteX95" fmla="*/ 7934 w 10000"/>
                  <a:gd name="connsiteY95" fmla="*/ 5436 h 10000"/>
                  <a:gd name="connsiteX96" fmla="*/ 7857 w 10000"/>
                  <a:gd name="connsiteY96" fmla="*/ 5021 h 10000"/>
                  <a:gd name="connsiteX97" fmla="*/ 7587 w 10000"/>
                  <a:gd name="connsiteY97" fmla="*/ 4627 h 10000"/>
                  <a:gd name="connsiteX98" fmla="*/ 7278 w 10000"/>
                  <a:gd name="connsiteY98" fmla="*/ 4398 h 10000"/>
                  <a:gd name="connsiteX99" fmla="*/ 7181 w 10000"/>
                  <a:gd name="connsiteY99" fmla="*/ 4585 h 10000"/>
                  <a:gd name="connsiteX100" fmla="*/ 7181 w 10000"/>
                  <a:gd name="connsiteY100" fmla="*/ 4917 h 10000"/>
                  <a:gd name="connsiteX101" fmla="*/ 7239 w 10000"/>
                  <a:gd name="connsiteY101" fmla="*/ 5560 h 10000"/>
                  <a:gd name="connsiteX102" fmla="*/ 7239 w 10000"/>
                  <a:gd name="connsiteY102" fmla="*/ 5830 h 10000"/>
                  <a:gd name="connsiteX103" fmla="*/ 7124 w 10000"/>
                  <a:gd name="connsiteY103" fmla="*/ 6079 h 10000"/>
                  <a:gd name="connsiteX104" fmla="*/ 6680 w 10000"/>
                  <a:gd name="connsiteY104" fmla="*/ 6245 h 10000"/>
                  <a:gd name="connsiteX105" fmla="*/ 6409 w 10000"/>
                  <a:gd name="connsiteY105" fmla="*/ 6515 h 10000"/>
                  <a:gd name="connsiteX106" fmla="*/ 6197 w 10000"/>
                  <a:gd name="connsiteY106" fmla="*/ 6245 h 10000"/>
                  <a:gd name="connsiteX107" fmla="*/ 5907 w 10000"/>
                  <a:gd name="connsiteY107" fmla="*/ 6141 h 10000"/>
                  <a:gd name="connsiteX108" fmla="*/ 5869 w 10000"/>
                  <a:gd name="connsiteY108" fmla="*/ 6722 h 10000"/>
                  <a:gd name="connsiteX109" fmla="*/ 5753 w 10000"/>
                  <a:gd name="connsiteY109" fmla="*/ 6992 h 10000"/>
                  <a:gd name="connsiteX110" fmla="*/ 5753 w 10000"/>
                  <a:gd name="connsiteY110" fmla="*/ 7241 h 10000"/>
                  <a:gd name="connsiteX111" fmla="*/ 5521 w 10000"/>
                  <a:gd name="connsiteY111" fmla="*/ 7386 h 10000"/>
                  <a:gd name="connsiteX112" fmla="*/ 5309 w 10000"/>
                  <a:gd name="connsiteY112" fmla="*/ 7718 h 10000"/>
                  <a:gd name="connsiteX113" fmla="*/ 5000 w 10000"/>
                  <a:gd name="connsiteY113" fmla="*/ 8320 h 10000"/>
                  <a:gd name="connsiteX114" fmla="*/ 4788 w 10000"/>
                  <a:gd name="connsiteY114" fmla="*/ 8755 h 10000"/>
                  <a:gd name="connsiteX115" fmla="*/ 4459 w 10000"/>
                  <a:gd name="connsiteY115" fmla="*/ 9149 h 10000"/>
                  <a:gd name="connsiteX116" fmla="*/ 4363 w 10000"/>
                  <a:gd name="connsiteY116" fmla="*/ 9523 h 10000"/>
                  <a:gd name="connsiteX117" fmla="*/ 4170 w 10000"/>
                  <a:gd name="connsiteY117" fmla="*/ 9876 h 10000"/>
                  <a:gd name="connsiteX118" fmla="*/ 3764 w 10000"/>
                  <a:gd name="connsiteY118" fmla="*/ 9647 h 10000"/>
                  <a:gd name="connsiteX119" fmla="*/ 3398 w 10000"/>
                  <a:gd name="connsiteY119" fmla="*/ 9627 h 10000"/>
                  <a:gd name="connsiteX120" fmla="*/ 3108 w 10000"/>
                  <a:gd name="connsiteY120" fmla="*/ 9627 h 10000"/>
                  <a:gd name="connsiteX121" fmla="*/ 2973 w 10000"/>
                  <a:gd name="connsiteY121" fmla="*/ 9793 h 10000"/>
                  <a:gd name="connsiteX122" fmla="*/ 2992 w 10000"/>
                  <a:gd name="connsiteY122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313 w 10000"/>
                  <a:gd name="connsiteY4" fmla="*/ 6950 h 10000"/>
                  <a:gd name="connsiteX5" fmla="*/ 714 w 10000"/>
                  <a:gd name="connsiteY5" fmla="*/ 6743 h 10000"/>
                  <a:gd name="connsiteX6" fmla="*/ 328 w 10000"/>
                  <a:gd name="connsiteY6" fmla="*/ 6639 h 10000"/>
                  <a:gd name="connsiteX7" fmla="*/ 0 w 10000"/>
                  <a:gd name="connsiteY7" fmla="*/ 6432 h 10000"/>
                  <a:gd name="connsiteX8" fmla="*/ 0 w 10000"/>
                  <a:gd name="connsiteY8" fmla="*/ 3361 h 10000"/>
                  <a:gd name="connsiteX9" fmla="*/ 58 w 10000"/>
                  <a:gd name="connsiteY9" fmla="*/ 622 h 10000"/>
                  <a:gd name="connsiteX10" fmla="*/ 193 w 10000"/>
                  <a:gd name="connsiteY10" fmla="*/ 685 h 10000"/>
                  <a:gd name="connsiteX11" fmla="*/ 367 w 10000"/>
                  <a:gd name="connsiteY11" fmla="*/ 664 h 10000"/>
                  <a:gd name="connsiteX12" fmla="*/ 463 w 10000"/>
                  <a:gd name="connsiteY12" fmla="*/ 415 h 10000"/>
                  <a:gd name="connsiteX13" fmla="*/ 386 w 10000"/>
                  <a:gd name="connsiteY13" fmla="*/ 228 h 10000"/>
                  <a:gd name="connsiteX14" fmla="*/ 541 w 10000"/>
                  <a:gd name="connsiteY14" fmla="*/ 0 h 10000"/>
                  <a:gd name="connsiteX15" fmla="*/ 811 w 10000"/>
                  <a:gd name="connsiteY15" fmla="*/ 145 h 10000"/>
                  <a:gd name="connsiteX16" fmla="*/ 907 w 10000"/>
                  <a:gd name="connsiteY16" fmla="*/ 332 h 10000"/>
                  <a:gd name="connsiteX17" fmla="*/ 1100 w 10000"/>
                  <a:gd name="connsiteY17" fmla="*/ 415 h 10000"/>
                  <a:gd name="connsiteX18" fmla="*/ 1236 w 10000"/>
                  <a:gd name="connsiteY18" fmla="*/ 311 h 10000"/>
                  <a:gd name="connsiteX19" fmla="*/ 1583 w 10000"/>
                  <a:gd name="connsiteY19" fmla="*/ 332 h 10000"/>
                  <a:gd name="connsiteX20" fmla="*/ 1815 w 10000"/>
                  <a:gd name="connsiteY20" fmla="*/ 519 h 10000"/>
                  <a:gd name="connsiteX21" fmla="*/ 2008 w 10000"/>
                  <a:gd name="connsiteY21" fmla="*/ 539 h 10000"/>
                  <a:gd name="connsiteX22" fmla="*/ 1988 w 10000"/>
                  <a:gd name="connsiteY22" fmla="*/ 768 h 10000"/>
                  <a:gd name="connsiteX23" fmla="*/ 1931 w 10000"/>
                  <a:gd name="connsiteY23" fmla="*/ 871 h 10000"/>
                  <a:gd name="connsiteX24" fmla="*/ 1969 w 10000"/>
                  <a:gd name="connsiteY24" fmla="*/ 1100 h 10000"/>
                  <a:gd name="connsiteX25" fmla="*/ 2239 w 10000"/>
                  <a:gd name="connsiteY25" fmla="*/ 1328 h 10000"/>
                  <a:gd name="connsiteX26" fmla="*/ 2490 w 10000"/>
                  <a:gd name="connsiteY26" fmla="*/ 1618 h 10000"/>
                  <a:gd name="connsiteX27" fmla="*/ 2587 w 10000"/>
                  <a:gd name="connsiteY27" fmla="*/ 1992 h 10000"/>
                  <a:gd name="connsiteX28" fmla="*/ 2761 w 10000"/>
                  <a:gd name="connsiteY28" fmla="*/ 2593 h 10000"/>
                  <a:gd name="connsiteX29" fmla="*/ 2915 w 10000"/>
                  <a:gd name="connsiteY29" fmla="*/ 3154 h 10000"/>
                  <a:gd name="connsiteX30" fmla="*/ 2819 w 10000"/>
                  <a:gd name="connsiteY30" fmla="*/ 3423 h 10000"/>
                  <a:gd name="connsiteX31" fmla="*/ 2973 w 10000"/>
                  <a:gd name="connsiteY31" fmla="*/ 3714 h 10000"/>
                  <a:gd name="connsiteX32" fmla="*/ 2896 w 10000"/>
                  <a:gd name="connsiteY32" fmla="*/ 4046 h 10000"/>
                  <a:gd name="connsiteX33" fmla="*/ 2992 w 10000"/>
                  <a:gd name="connsiteY33" fmla="*/ 4295 h 10000"/>
                  <a:gd name="connsiteX34" fmla="*/ 3069 w 10000"/>
                  <a:gd name="connsiteY34" fmla="*/ 4606 h 10000"/>
                  <a:gd name="connsiteX35" fmla="*/ 3205 w 10000"/>
                  <a:gd name="connsiteY35" fmla="*/ 4896 h 10000"/>
                  <a:gd name="connsiteX36" fmla="*/ 3147 w 10000"/>
                  <a:gd name="connsiteY36" fmla="*/ 5124 h 10000"/>
                  <a:gd name="connsiteX37" fmla="*/ 2896 w 10000"/>
                  <a:gd name="connsiteY37" fmla="*/ 5249 h 10000"/>
                  <a:gd name="connsiteX38" fmla="*/ 2722 w 10000"/>
                  <a:gd name="connsiteY38" fmla="*/ 5519 h 10000"/>
                  <a:gd name="connsiteX39" fmla="*/ 2587 w 10000"/>
                  <a:gd name="connsiteY39" fmla="*/ 5622 h 10000"/>
                  <a:gd name="connsiteX40" fmla="*/ 2278 w 10000"/>
                  <a:gd name="connsiteY40" fmla="*/ 5705 h 10000"/>
                  <a:gd name="connsiteX41" fmla="*/ 2181 w 10000"/>
                  <a:gd name="connsiteY41" fmla="*/ 5934 h 10000"/>
                  <a:gd name="connsiteX42" fmla="*/ 2046 w 10000"/>
                  <a:gd name="connsiteY42" fmla="*/ 6100 h 10000"/>
                  <a:gd name="connsiteX43" fmla="*/ 1757 w 10000"/>
                  <a:gd name="connsiteY43" fmla="*/ 6203 h 10000"/>
                  <a:gd name="connsiteX44" fmla="*/ 1564 w 10000"/>
                  <a:gd name="connsiteY44" fmla="*/ 6349 h 10000"/>
                  <a:gd name="connsiteX45" fmla="*/ 1332 w 10000"/>
                  <a:gd name="connsiteY45" fmla="*/ 6328 h 10000"/>
                  <a:gd name="connsiteX46" fmla="*/ 1100 w 10000"/>
                  <a:gd name="connsiteY46" fmla="*/ 6390 h 10000"/>
                  <a:gd name="connsiteX47" fmla="*/ 849 w 10000"/>
                  <a:gd name="connsiteY47" fmla="*/ 6577 h 10000"/>
                  <a:gd name="connsiteX48" fmla="*/ 521 w 10000"/>
                  <a:gd name="connsiteY48" fmla="*/ 6473 h 10000"/>
                  <a:gd name="connsiteX49" fmla="*/ 1062 w 10000"/>
                  <a:gd name="connsiteY49" fmla="*/ 6784 h 10000"/>
                  <a:gd name="connsiteX50" fmla="*/ 1293 w 10000"/>
                  <a:gd name="connsiteY50" fmla="*/ 6909 h 10000"/>
                  <a:gd name="connsiteX51" fmla="*/ 1564 w 10000"/>
                  <a:gd name="connsiteY51" fmla="*/ 6867 h 10000"/>
                  <a:gd name="connsiteX52" fmla="*/ 1776 w 10000"/>
                  <a:gd name="connsiteY52" fmla="*/ 6805 h 10000"/>
                  <a:gd name="connsiteX53" fmla="*/ 1988 w 10000"/>
                  <a:gd name="connsiteY53" fmla="*/ 6598 h 10000"/>
                  <a:gd name="connsiteX54" fmla="*/ 2239 w 10000"/>
                  <a:gd name="connsiteY54" fmla="*/ 6411 h 10000"/>
                  <a:gd name="connsiteX55" fmla="*/ 2278 w 10000"/>
                  <a:gd name="connsiteY55" fmla="*/ 6183 h 10000"/>
                  <a:gd name="connsiteX56" fmla="*/ 2568 w 10000"/>
                  <a:gd name="connsiteY56" fmla="*/ 5871 h 10000"/>
                  <a:gd name="connsiteX57" fmla="*/ 3050 w 10000"/>
                  <a:gd name="connsiteY57" fmla="*/ 5747 h 10000"/>
                  <a:gd name="connsiteX58" fmla="*/ 3224 w 10000"/>
                  <a:gd name="connsiteY58" fmla="*/ 5685 h 10000"/>
                  <a:gd name="connsiteX59" fmla="*/ 3475 w 10000"/>
                  <a:gd name="connsiteY59" fmla="*/ 5768 h 10000"/>
                  <a:gd name="connsiteX60" fmla="*/ 3514 w 10000"/>
                  <a:gd name="connsiteY60" fmla="*/ 5456 h 10000"/>
                  <a:gd name="connsiteX61" fmla="*/ 3591 w 10000"/>
                  <a:gd name="connsiteY61" fmla="*/ 5228 h 10000"/>
                  <a:gd name="connsiteX62" fmla="*/ 3745 w 10000"/>
                  <a:gd name="connsiteY62" fmla="*/ 5145 h 10000"/>
                  <a:gd name="connsiteX63" fmla="*/ 3938 w 10000"/>
                  <a:gd name="connsiteY63" fmla="*/ 5062 h 10000"/>
                  <a:gd name="connsiteX64" fmla="*/ 4151 w 10000"/>
                  <a:gd name="connsiteY64" fmla="*/ 5062 h 10000"/>
                  <a:gd name="connsiteX65" fmla="*/ 4286 w 10000"/>
                  <a:gd name="connsiteY65" fmla="*/ 5000 h 10000"/>
                  <a:gd name="connsiteX66" fmla="*/ 4653 w 10000"/>
                  <a:gd name="connsiteY66" fmla="*/ 4751 h 10000"/>
                  <a:gd name="connsiteX67" fmla="*/ 4903 w 10000"/>
                  <a:gd name="connsiteY67" fmla="*/ 4813 h 10000"/>
                  <a:gd name="connsiteX68" fmla="*/ 5058 w 10000"/>
                  <a:gd name="connsiteY68" fmla="*/ 4896 h 10000"/>
                  <a:gd name="connsiteX69" fmla="*/ 5405 w 10000"/>
                  <a:gd name="connsiteY69" fmla="*/ 4813 h 10000"/>
                  <a:gd name="connsiteX70" fmla="*/ 5869 w 10000"/>
                  <a:gd name="connsiteY70" fmla="*/ 4834 h 10000"/>
                  <a:gd name="connsiteX71" fmla="*/ 6062 w 10000"/>
                  <a:gd name="connsiteY71" fmla="*/ 4751 h 10000"/>
                  <a:gd name="connsiteX72" fmla="*/ 6313 w 10000"/>
                  <a:gd name="connsiteY72" fmla="*/ 4751 h 10000"/>
                  <a:gd name="connsiteX73" fmla="*/ 6564 w 10000"/>
                  <a:gd name="connsiteY73" fmla="*/ 4668 h 10000"/>
                  <a:gd name="connsiteX74" fmla="*/ 6680 w 10000"/>
                  <a:gd name="connsiteY74" fmla="*/ 4440 h 10000"/>
                  <a:gd name="connsiteX75" fmla="*/ 6795 w 10000"/>
                  <a:gd name="connsiteY75" fmla="*/ 4149 h 10000"/>
                  <a:gd name="connsiteX76" fmla="*/ 6737 w 10000"/>
                  <a:gd name="connsiteY76" fmla="*/ 3942 h 10000"/>
                  <a:gd name="connsiteX77" fmla="*/ 6718 w 10000"/>
                  <a:gd name="connsiteY77" fmla="*/ 3693 h 10000"/>
                  <a:gd name="connsiteX78" fmla="*/ 6718 w 10000"/>
                  <a:gd name="connsiteY78" fmla="*/ 3485 h 10000"/>
                  <a:gd name="connsiteX79" fmla="*/ 6795 w 10000"/>
                  <a:gd name="connsiteY79" fmla="*/ 3320 h 10000"/>
                  <a:gd name="connsiteX80" fmla="*/ 8861 w 10000"/>
                  <a:gd name="connsiteY80" fmla="*/ 3340 h 10000"/>
                  <a:gd name="connsiteX81" fmla="*/ 9170 w 10000"/>
                  <a:gd name="connsiteY81" fmla="*/ 3465 h 10000"/>
                  <a:gd name="connsiteX82" fmla="*/ 9537 w 10000"/>
                  <a:gd name="connsiteY82" fmla="*/ 4191 h 10000"/>
                  <a:gd name="connsiteX83" fmla="*/ 9730 w 10000"/>
                  <a:gd name="connsiteY83" fmla="*/ 4336 h 10000"/>
                  <a:gd name="connsiteX84" fmla="*/ 9865 w 10000"/>
                  <a:gd name="connsiteY84" fmla="*/ 4751 h 10000"/>
                  <a:gd name="connsiteX85" fmla="*/ 9865 w 10000"/>
                  <a:gd name="connsiteY85" fmla="*/ 5062 h 10000"/>
                  <a:gd name="connsiteX86" fmla="*/ 9884 w 10000"/>
                  <a:gd name="connsiteY86" fmla="*/ 5373 h 10000"/>
                  <a:gd name="connsiteX87" fmla="*/ 10000 w 10000"/>
                  <a:gd name="connsiteY87" fmla="*/ 5871 h 10000"/>
                  <a:gd name="connsiteX88" fmla="*/ 9981 w 10000"/>
                  <a:gd name="connsiteY88" fmla="*/ 6349 h 10000"/>
                  <a:gd name="connsiteX89" fmla="*/ 10000 w 10000"/>
                  <a:gd name="connsiteY89" fmla="*/ 6722 h 10000"/>
                  <a:gd name="connsiteX90" fmla="*/ 9402 w 10000"/>
                  <a:gd name="connsiteY90" fmla="*/ 6328 h 10000"/>
                  <a:gd name="connsiteX91" fmla="*/ 8958 w 10000"/>
                  <a:gd name="connsiteY91" fmla="*/ 6183 h 10000"/>
                  <a:gd name="connsiteX92" fmla="*/ 8533 w 10000"/>
                  <a:gd name="connsiteY92" fmla="*/ 5871 h 10000"/>
                  <a:gd name="connsiteX93" fmla="*/ 8108 w 10000"/>
                  <a:gd name="connsiteY93" fmla="*/ 5705 h 10000"/>
                  <a:gd name="connsiteX94" fmla="*/ 7934 w 10000"/>
                  <a:gd name="connsiteY94" fmla="*/ 5436 h 10000"/>
                  <a:gd name="connsiteX95" fmla="*/ 7857 w 10000"/>
                  <a:gd name="connsiteY95" fmla="*/ 5021 h 10000"/>
                  <a:gd name="connsiteX96" fmla="*/ 7587 w 10000"/>
                  <a:gd name="connsiteY96" fmla="*/ 4627 h 10000"/>
                  <a:gd name="connsiteX97" fmla="*/ 7278 w 10000"/>
                  <a:gd name="connsiteY97" fmla="*/ 4398 h 10000"/>
                  <a:gd name="connsiteX98" fmla="*/ 7181 w 10000"/>
                  <a:gd name="connsiteY98" fmla="*/ 4585 h 10000"/>
                  <a:gd name="connsiteX99" fmla="*/ 7181 w 10000"/>
                  <a:gd name="connsiteY99" fmla="*/ 4917 h 10000"/>
                  <a:gd name="connsiteX100" fmla="*/ 7239 w 10000"/>
                  <a:gd name="connsiteY100" fmla="*/ 5560 h 10000"/>
                  <a:gd name="connsiteX101" fmla="*/ 7239 w 10000"/>
                  <a:gd name="connsiteY101" fmla="*/ 5830 h 10000"/>
                  <a:gd name="connsiteX102" fmla="*/ 7124 w 10000"/>
                  <a:gd name="connsiteY102" fmla="*/ 6079 h 10000"/>
                  <a:gd name="connsiteX103" fmla="*/ 6680 w 10000"/>
                  <a:gd name="connsiteY103" fmla="*/ 6245 h 10000"/>
                  <a:gd name="connsiteX104" fmla="*/ 6409 w 10000"/>
                  <a:gd name="connsiteY104" fmla="*/ 6515 h 10000"/>
                  <a:gd name="connsiteX105" fmla="*/ 6197 w 10000"/>
                  <a:gd name="connsiteY105" fmla="*/ 6245 h 10000"/>
                  <a:gd name="connsiteX106" fmla="*/ 5907 w 10000"/>
                  <a:gd name="connsiteY106" fmla="*/ 6141 h 10000"/>
                  <a:gd name="connsiteX107" fmla="*/ 5869 w 10000"/>
                  <a:gd name="connsiteY107" fmla="*/ 6722 h 10000"/>
                  <a:gd name="connsiteX108" fmla="*/ 5753 w 10000"/>
                  <a:gd name="connsiteY108" fmla="*/ 6992 h 10000"/>
                  <a:gd name="connsiteX109" fmla="*/ 5753 w 10000"/>
                  <a:gd name="connsiteY109" fmla="*/ 7241 h 10000"/>
                  <a:gd name="connsiteX110" fmla="*/ 5521 w 10000"/>
                  <a:gd name="connsiteY110" fmla="*/ 7386 h 10000"/>
                  <a:gd name="connsiteX111" fmla="*/ 5309 w 10000"/>
                  <a:gd name="connsiteY111" fmla="*/ 7718 h 10000"/>
                  <a:gd name="connsiteX112" fmla="*/ 5000 w 10000"/>
                  <a:gd name="connsiteY112" fmla="*/ 8320 h 10000"/>
                  <a:gd name="connsiteX113" fmla="*/ 4788 w 10000"/>
                  <a:gd name="connsiteY113" fmla="*/ 8755 h 10000"/>
                  <a:gd name="connsiteX114" fmla="*/ 4459 w 10000"/>
                  <a:gd name="connsiteY114" fmla="*/ 9149 h 10000"/>
                  <a:gd name="connsiteX115" fmla="*/ 4363 w 10000"/>
                  <a:gd name="connsiteY115" fmla="*/ 9523 h 10000"/>
                  <a:gd name="connsiteX116" fmla="*/ 4170 w 10000"/>
                  <a:gd name="connsiteY116" fmla="*/ 9876 h 10000"/>
                  <a:gd name="connsiteX117" fmla="*/ 3764 w 10000"/>
                  <a:gd name="connsiteY117" fmla="*/ 9647 h 10000"/>
                  <a:gd name="connsiteX118" fmla="*/ 3398 w 10000"/>
                  <a:gd name="connsiteY118" fmla="*/ 9627 h 10000"/>
                  <a:gd name="connsiteX119" fmla="*/ 3108 w 10000"/>
                  <a:gd name="connsiteY119" fmla="*/ 9627 h 10000"/>
                  <a:gd name="connsiteX120" fmla="*/ 2973 w 10000"/>
                  <a:gd name="connsiteY120" fmla="*/ 9793 h 10000"/>
                  <a:gd name="connsiteX121" fmla="*/ 2992 w 10000"/>
                  <a:gd name="connsiteY121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1313 w 10000"/>
                  <a:gd name="connsiteY3" fmla="*/ 6950 h 10000"/>
                  <a:gd name="connsiteX4" fmla="*/ 714 w 10000"/>
                  <a:gd name="connsiteY4" fmla="*/ 6743 h 10000"/>
                  <a:gd name="connsiteX5" fmla="*/ 328 w 10000"/>
                  <a:gd name="connsiteY5" fmla="*/ 6639 h 10000"/>
                  <a:gd name="connsiteX6" fmla="*/ 0 w 10000"/>
                  <a:gd name="connsiteY6" fmla="*/ 6432 h 10000"/>
                  <a:gd name="connsiteX7" fmla="*/ 0 w 10000"/>
                  <a:gd name="connsiteY7" fmla="*/ 3361 h 10000"/>
                  <a:gd name="connsiteX8" fmla="*/ 58 w 10000"/>
                  <a:gd name="connsiteY8" fmla="*/ 622 h 10000"/>
                  <a:gd name="connsiteX9" fmla="*/ 193 w 10000"/>
                  <a:gd name="connsiteY9" fmla="*/ 685 h 10000"/>
                  <a:gd name="connsiteX10" fmla="*/ 367 w 10000"/>
                  <a:gd name="connsiteY10" fmla="*/ 664 h 10000"/>
                  <a:gd name="connsiteX11" fmla="*/ 463 w 10000"/>
                  <a:gd name="connsiteY11" fmla="*/ 415 h 10000"/>
                  <a:gd name="connsiteX12" fmla="*/ 386 w 10000"/>
                  <a:gd name="connsiteY12" fmla="*/ 228 h 10000"/>
                  <a:gd name="connsiteX13" fmla="*/ 541 w 10000"/>
                  <a:gd name="connsiteY13" fmla="*/ 0 h 10000"/>
                  <a:gd name="connsiteX14" fmla="*/ 811 w 10000"/>
                  <a:gd name="connsiteY14" fmla="*/ 145 h 10000"/>
                  <a:gd name="connsiteX15" fmla="*/ 907 w 10000"/>
                  <a:gd name="connsiteY15" fmla="*/ 332 h 10000"/>
                  <a:gd name="connsiteX16" fmla="*/ 1100 w 10000"/>
                  <a:gd name="connsiteY16" fmla="*/ 415 h 10000"/>
                  <a:gd name="connsiteX17" fmla="*/ 1236 w 10000"/>
                  <a:gd name="connsiteY17" fmla="*/ 311 h 10000"/>
                  <a:gd name="connsiteX18" fmla="*/ 1583 w 10000"/>
                  <a:gd name="connsiteY18" fmla="*/ 332 h 10000"/>
                  <a:gd name="connsiteX19" fmla="*/ 1815 w 10000"/>
                  <a:gd name="connsiteY19" fmla="*/ 519 h 10000"/>
                  <a:gd name="connsiteX20" fmla="*/ 2008 w 10000"/>
                  <a:gd name="connsiteY20" fmla="*/ 539 h 10000"/>
                  <a:gd name="connsiteX21" fmla="*/ 1988 w 10000"/>
                  <a:gd name="connsiteY21" fmla="*/ 768 h 10000"/>
                  <a:gd name="connsiteX22" fmla="*/ 1931 w 10000"/>
                  <a:gd name="connsiteY22" fmla="*/ 871 h 10000"/>
                  <a:gd name="connsiteX23" fmla="*/ 1969 w 10000"/>
                  <a:gd name="connsiteY23" fmla="*/ 1100 h 10000"/>
                  <a:gd name="connsiteX24" fmla="*/ 2239 w 10000"/>
                  <a:gd name="connsiteY24" fmla="*/ 1328 h 10000"/>
                  <a:gd name="connsiteX25" fmla="*/ 2490 w 10000"/>
                  <a:gd name="connsiteY25" fmla="*/ 1618 h 10000"/>
                  <a:gd name="connsiteX26" fmla="*/ 2587 w 10000"/>
                  <a:gd name="connsiteY26" fmla="*/ 1992 h 10000"/>
                  <a:gd name="connsiteX27" fmla="*/ 2761 w 10000"/>
                  <a:gd name="connsiteY27" fmla="*/ 2593 h 10000"/>
                  <a:gd name="connsiteX28" fmla="*/ 2915 w 10000"/>
                  <a:gd name="connsiteY28" fmla="*/ 3154 h 10000"/>
                  <a:gd name="connsiteX29" fmla="*/ 2819 w 10000"/>
                  <a:gd name="connsiteY29" fmla="*/ 3423 h 10000"/>
                  <a:gd name="connsiteX30" fmla="*/ 2973 w 10000"/>
                  <a:gd name="connsiteY30" fmla="*/ 3714 h 10000"/>
                  <a:gd name="connsiteX31" fmla="*/ 2896 w 10000"/>
                  <a:gd name="connsiteY31" fmla="*/ 4046 h 10000"/>
                  <a:gd name="connsiteX32" fmla="*/ 2992 w 10000"/>
                  <a:gd name="connsiteY32" fmla="*/ 4295 h 10000"/>
                  <a:gd name="connsiteX33" fmla="*/ 3069 w 10000"/>
                  <a:gd name="connsiteY33" fmla="*/ 4606 h 10000"/>
                  <a:gd name="connsiteX34" fmla="*/ 3205 w 10000"/>
                  <a:gd name="connsiteY34" fmla="*/ 4896 h 10000"/>
                  <a:gd name="connsiteX35" fmla="*/ 3147 w 10000"/>
                  <a:gd name="connsiteY35" fmla="*/ 5124 h 10000"/>
                  <a:gd name="connsiteX36" fmla="*/ 2896 w 10000"/>
                  <a:gd name="connsiteY36" fmla="*/ 5249 h 10000"/>
                  <a:gd name="connsiteX37" fmla="*/ 2722 w 10000"/>
                  <a:gd name="connsiteY37" fmla="*/ 5519 h 10000"/>
                  <a:gd name="connsiteX38" fmla="*/ 2587 w 10000"/>
                  <a:gd name="connsiteY38" fmla="*/ 5622 h 10000"/>
                  <a:gd name="connsiteX39" fmla="*/ 2278 w 10000"/>
                  <a:gd name="connsiteY39" fmla="*/ 5705 h 10000"/>
                  <a:gd name="connsiteX40" fmla="*/ 2181 w 10000"/>
                  <a:gd name="connsiteY40" fmla="*/ 5934 h 10000"/>
                  <a:gd name="connsiteX41" fmla="*/ 2046 w 10000"/>
                  <a:gd name="connsiteY41" fmla="*/ 6100 h 10000"/>
                  <a:gd name="connsiteX42" fmla="*/ 1757 w 10000"/>
                  <a:gd name="connsiteY42" fmla="*/ 6203 h 10000"/>
                  <a:gd name="connsiteX43" fmla="*/ 1564 w 10000"/>
                  <a:gd name="connsiteY43" fmla="*/ 6349 h 10000"/>
                  <a:gd name="connsiteX44" fmla="*/ 1332 w 10000"/>
                  <a:gd name="connsiteY44" fmla="*/ 6328 h 10000"/>
                  <a:gd name="connsiteX45" fmla="*/ 1100 w 10000"/>
                  <a:gd name="connsiteY45" fmla="*/ 6390 h 10000"/>
                  <a:gd name="connsiteX46" fmla="*/ 849 w 10000"/>
                  <a:gd name="connsiteY46" fmla="*/ 6577 h 10000"/>
                  <a:gd name="connsiteX47" fmla="*/ 521 w 10000"/>
                  <a:gd name="connsiteY47" fmla="*/ 6473 h 10000"/>
                  <a:gd name="connsiteX48" fmla="*/ 1062 w 10000"/>
                  <a:gd name="connsiteY48" fmla="*/ 6784 h 10000"/>
                  <a:gd name="connsiteX49" fmla="*/ 1293 w 10000"/>
                  <a:gd name="connsiteY49" fmla="*/ 6909 h 10000"/>
                  <a:gd name="connsiteX50" fmla="*/ 1564 w 10000"/>
                  <a:gd name="connsiteY50" fmla="*/ 6867 h 10000"/>
                  <a:gd name="connsiteX51" fmla="*/ 1776 w 10000"/>
                  <a:gd name="connsiteY51" fmla="*/ 6805 h 10000"/>
                  <a:gd name="connsiteX52" fmla="*/ 1988 w 10000"/>
                  <a:gd name="connsiteY52" fmla="*/ 6598 h 10000"/>
                  <a:gd name="connsiteX53" fmla="*/ 2239 w 10000"/>
                  <a:gd name="connsiteY53" fmla="*/ 6411 h 10000"/>
                  <a:gd name="connsiteX54" fmla="*/ 2278 w 10000"/>
                  <a:gd name="connsiteY54" fmla="*/ 6183 h 10000"/>
                  <a:gd name="connsiteX55" fmla="*/ 2568 w 10000"/>
                  <a:gd name="connsiteY55" fmla="*/ 5871 h 10000"/>
                  <a:gd name="connsiteX56" fmla="*/ 3050 w 10000"/>
                  <a:gd name="connsiteY56" fmla="*/ 5747 h 10000"/>
                  <a:gd name="connsiteX57" fmla="*/ 3224 w 10000"/>
                  <a:gd name="connsiteY57" fmla="*/ 5685 h 10000"/>
                  <a:gd name="connsiteX58" fmla="*/ 3475 w 10000"/>
                  <a:gd name="connsiteY58" fmla="*/ 5768 h 10000"/>
                  <a:gd name="connsiteX59" fmla="*/ 3514 w 10000"/>
                  <a:gd name="connsiteY59" fmla="*/ 5456 h 10000"/>
                  <a:gd name="connsiteX60" fmla="*/ 3591 w 10000"/>
                  <a:gd name="connsiteY60" fmla="*/ 5228 h 10000"/>
                  <a:gd name="connsiteX61" fmla="*/ 3745 w 10000"/>
                  <a:gd name="connsiteY61" fmla="*/ 5145 h 10000"/>
                  <a:gd name="connsiteX62" fmla="*/ 3938 w 10000"/>
                  <a:gd name="connsiteY62" fmla="*/ 5062 h 10000"/>
                  <a:gd name="connsiteX63" fmla="*/ 4151 w 10000"/>
                  <a:gd name="connsiteY63" fmla="*/ 5062 h 10000"/>
                  <a:gd name="connsiteX64" fmla="*/ 4286 w 10000"/>
                  <a:gd name="connsiteY64" fmla="*/ 5000 h 10000"/>
                  <a:gd name="connsiteX65" fmla="*/ 4653 w 10000"/>
                  <a:gd name="connsiteY65" fmla="*/ 4751 h 10000"/>
                  <a:gd name="connsiteX66" fmla="*/ 4903 w 10000"/>
                  <a:gd name="connsiteY66" fmla="*/ 4813 h 10000"/>
                  <a:gd name="connsiteX67" fmla="*/ 5058 w 10000"/>
                  <a:gd name="connsiteY67" fmla="*/ 4896 h 10000"/>
                  <a:gd name="connsiteX68" fmla="*/ 5405 w 10000"/>
                  <a:gd name="connsiteY68" fmla="*/ 4813 h 10000"/>
                  <a:gd name="connsiteX69" fmla="*/ 5869 w 10000"/>
                  <a:gd name="connsiteY69" fmla="*/ 4834 h 10000"/>
                  <a:gd name="connsiteX70" fmla="*/ 6062 w 10000"/>
                  <a:gd name="connsiteY70" fmla="*/ 4751 h 10000"/>
                  <a:gd name="connsiteX71" fmla="*/ 6313 w 10000"/>
                  <a:gd name="connsiteY71" fmla="*/ 4751 h 10000"/>
                  <a:gd name="connsiteX72" fmla="*/ 6564 w 10000"/>
                  <a:gd name="connsiteY72" fmla="*/ 4668 h 10000"/>
                  <a:gd name="connsiteX73" fmla="*/ 6680 w 10000"/>
                  <a:gd name="connsiteY73" fmla="*/ 4440 h 10000"/>
                  <a:gd name="connsiteX74" fmla="*/ 6795 w 10000"/>
                  <a:gd name="connsiteY74" fmla="*/ 4149 h 10000"/>
                  <a:gd name="connsiteX75" fmla="*/ 6737 w 10000"/>
                  <a:gd name="connsiteY75" fmla="*/ 3942 h 10000"/>
                  <a:gd name="connsiteX76" fmla="*/ 6718 w 10000"/>
                  <a:gd name="connsiteY76" fmla="*/ 3693 h 10000"/>
                  <a:gd name="connsiteX77" fmla="*/ 6718 w 10000"/>
                  <a:gd name="connsiteY77" fmla="*/ 3485 h 10000"/>
                  <a:gd name="connsiteX78" fmla="*/ 6795 w 10000"/>
                  <a:gd name="connsiteY78" fmla="*/ 3320 h 10000"/>
                  <a:gd name="connsiteX79" fmla="*/ 8861 w 10000"/>
                  <a:gd name="connsiteY79" fmla="*/ 3340 h 10000"/>
                  <a:gd name="connsiteX80" fmla="*/ 9170 w 10000"/>
                  <a:gd name="connsiteY80" fmla="*/ 3465 h 10000"/>
                  <a:gd name="connsiteX81" fmla="*/ 9537 w 10000"/>
                  <a:gd name="connsiteY81" fmla="*/ 4191 h 10000"/>
                  <a:gd name="connsiteX82" fmla="*/ 9730 w 10000"/>
                  <a:gd name="connsiteY82" fmla="*/ 4336 h 10000"/>
                  <a:gd name="connsiteX83" fmla="*/ 9865 w 10000"/>
                  <a:gd name="connsiteY83" fmla="*/ 4751 h 10000"/>
                  <a:gd name="connsiteX84" fmla="*/ 9865 w 10000"/>
                  <a:gd name="connsiteY84" fmla="*/ 5062 h 10000"/>
                  <a:gd name="connsiteX85" fmla="*/ 9884 w 10000"/>
                  <a:gd name="connsiteY85" fmla="*/ 5373 h 10000"/>
                  <a:gd name="connsiteX86" fmla="*/ 10000 w 10000"/>
                  <a:gd name="connsiteY86" fmla="*/ 5871 h 10000"/>
                  <a:gd name="connsiteX87" fmla="*/ 9981 w 10000"/>
                  <a:gd name="connsiteY87" fmla="*/ 6349 h 10000"/>
                  <a:gd name="connsiteX88" fmla="*/ 10000 w 10000"/>
                  <a:gd name="connsiteY88" fmla="*/ 6722 h 10000"/>
                  <a:gd name="connsiteX89" fmla="*/ 9402 w 10000"/>
                  <a:gd name="connsiteY89" fmla="*/ 6328 h 10000"/>
                  <a:gd name="connsiteX90" fmla="*/ 8958 w 10000"/>
                  <a:gd name="connsiteY90" fmla="*/ 6183 h 10000"/>
                  <a:gd name="connsiteX91" fmla="*/ 8533 w 10000"/>
                  <a:gd name="connsiteY91" fmla="*/ 5871 h 10000"/>
                  <a:gd name="connsiteX92" fmla="*/ 8108 w 10000"/>
                  <a:gd name="connsiteY92" fmla="*/ 5705 h 10000"/>
                  <a:gd name="connsiteX93" fmla="*/ 7934 w 10000"/>
                  <a:gd name="connsiteY93" fmla="*/ 5436 h 10000"/>
                  <a:gd name="connsiteX94" fmla="*/ 7857 w 10000"/>
                  <a:gd name="connsiteY94" fmla="*/ 5021 h 10000"/>
                  <a:gd name="connsiteX95" fmla="*/ 7587 w 10000"/>
                  <a:gd name="connsiteY95" fmla="*/ 4627 h 10000"/>
                  <a:gd name="connsiteX96" fmla="*/ 7278 w 10000"/>
                  <a:gd name="connsiteY96" fmla="*/ 4398 h 10000"/>
                  <a:gd name="connsiteX97" fmla="*/ 7181 w 10000"/>
                  <a:gd name="connsiteY97" fmla="*/ 4585 h 10000"/>
                  <a:gd name="connsiteX98" fmla="*/ 7181 w 10000"/>
                  <a:gd name="connsiteY98" fmla="*/ 4917 h 10000"/>
                  <a:gd name="connsiteX99" fmla="*/ 7239 w 10000"/>
                  <a:gd name="connsiteY99" fmla="*/ 5560 h 10000"/>
                  <a:gd name="connsiteX100" fmla="*/ 7239 w 10000"/>
                  <a:gd name="connsiteY100" fmla="*/ 5830 h 10000"/>
                  <a:gd name="connsiteX101" fmla="*/ 7124 w 10000"/>
                  <a:gd name="connsiteY101" fmla="*/ 6079 h 10000"/>
                  <a:gd name="connsiteX102" fmla="*/ 6680 w 10000"/>
                  <a:gd name="connsiteY102" fmla="*/ 6245 h 10000"/>
                  <a:gd name="connsiteX103" fmla="*/ 6409 w 10000"/>
                  <a:gd name="connsiteY103" fmla="*/ 6515 h 10000"/>
                  <a:gd name="connsiteX104" fmla="*/ 6197 w 10000"/>
                  <a:gd name="connsiteY104" fmla="*/ 6245 h 10000"/>
                  <a:gd name="connsiteX105" fmla="*/ 5907 w 10000"/>
                  <a:gd name="connsiteY105" fmla="*/ 6141 h 10000"/>
                  <a:gd name="connsiteX106" fmla="*/ 5869 w 10000"/>
                  <a:gd name="connsiteY106" fmla="*/ 6722 h 10000"/>
                  <a:gd name="connsiteX107" fmla="*/ 5753 w 10000"/>
                  <a:gd name="connsiteY107" fmla="*/ 6992 h 10000"/>
                  <a:gd name="connsiteX108" fmla="*/ 5753 w 10000"/>
                  <a:gd name="connsiteY108" fmla="*/ 7241 h 10000"/>
                  <a:gd name="connsiteX109" fmla="*/ 5521 w 10000"/>
                  <a:gd name="connsiteY109" fmla="*/ 7386 h 10000"/>
                  <a:gd name="connsiteX110" fmla="*/ 5309 w 10000"/>
                  <a:gd name="connsiteY110" fmla="*/ 7718 h 10000"/>
                  <a:gd name="connsiteX111" fmla="*/ 5000 w 10000"/>
                  <a:gd name="connsiteY111" fmla="*/ 8320 h 10000"/>
                  <a:gd name="connsiteX112" fmla="*/ 4788 w 10000"/>
                  <a:gd name="connsiteY112" fmla="*/ 8755 h 10000"/>
                  <a:gd name="connsiteX113" fmla="*/ 4459 w 10000"/>
                  <a:gd name="connsiteY113" fmla="*/ 9149 h 10000"/>
                  <a:gd name="connsiteX114" fmla="*/ 4363 w 10000"/>
                  <a:gd name="connsiteY114" fmla="*/ 9523 h 10000"/>
                  <a:gd name="connsiteX115" fmla="*/ 4170 w 10000"/>
                  <a:gd name="connsiteY115" fmla="*/ 9876 h 10000"/>
                  <a:gd name="connsiteX116" fmla="*/ 3764 w 10000"/>
                  <a:gd name="connsiteY116" fmla="*/ 9647 h 10000"/>
                  <a:gd name="connsiteX117" fmla="*/ 3398 w 10000"/>
                  <a:gd name="connsiteY117" fmla="*/ 9627 h 10000"/>
                  <a:gd name="connsiteX118" fmla="*/ 3108 w 10000"/>
                  <a:gd name="connsiteY118" fmla="*/ 9627 h 10000"/>
                  <a:gd name="connsiteX119" fmla="*/ 2973 w 10000"/>
                  <a:gd name="connsiteY119" fmla="*/ 9793 h 10000"/>
                  <a:gd name="connsiteX120" fmla="*/ 2992 w 10000"/>
                  <a:gd name="connsiteY120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1313 w 10000"/>
                  <a:gd name="connsiteY2" fmla="*/ 6950 h 10000"/>
                  <a:gd name="connsiteX3" fmla="*/ 714 w 10000"/>
                  <a:gd name="connsiteY3" fmla="*/ 6743 h 10000"/>
                  <a:gd name="connsiteX4" fmla="*/ 328 w 10000"/>
                  <a:gd name="connsiteY4" fmla="*/ 6639 h 10000"/>
                  <a:gd name="connsiteX5" fmla="*/ 0 w 10000"/>
                  <a:gd name="connsiteY5" fmla="*/ 6432 h 10000"/>
                  <a:gd name="connsiteX6" fmla="*/ 0 w 10000"/>
                  <a:gd name="connsiteY6" fmla="*/ 3361 h 10000"/>
                  <a:gd name="connsiteX7" fmla="*/ 58 w 10000"/>
                  <a:gd name="connsiteY7" fmla="*/ 622 h 10000"/>
                  <a:gd name="connsiteX8" fmla="*/ 193 w 10000"/>
                  <a:gd name="connsiteY8" fmla="*/ 685 h 10000"/>
                  <a:gd name="connsiteX9" fmla="*/ 367 w 10000"/>
                  <a:gd name="connsiteY9" fmla="*/ 664 h 10000"/>
                  <a:gd name="connsiteX10" fmla="*/ 463 w 10000"/>
                  <a:gd name="connsiteY10" fmla="*/ 415 h 10000"/>
                  <a:gd name="connsiteX11" fmla="*/ 386 w 10000"/>
                  <a:gd name="connsiteY11" fmla="*/ 228 h 10000"/>
                  <a:gd name="connsiteX12" fmla="*/ 541 w 10000"/>
                  <a:gd name="connsiteY12" fmla="*/ 0 h 10000"/>
                  <a:gd name="connsiteX13" fmla="*/ 811 w 10000"/>
                  <a:gd name="connsiteY13" fmla="*/ 145 h 10000"/>
                  <a:gd name="connsiteX14" fmla="*/ 907 w 10000"/>
                  <a:gd name="connsiteY14" fmla="*/ 332 h 10000"/>
                  <a:gd name="connsiteX15" fmla="*/ 1100 w 10000"/>
                  <a:gd name="connsiteY15" fmla="*/ 415 h 10000"/>
                  <a:gd name="connsiteX16" fmla="*/ 1236 w 10000"/>
                  <a:gd name="connsiteY16" fmla="*/ 311 h 10000"/>
                  <a:gd name="connsiteX17" fmla="*/ 1583 w 10000"/>
                  <a:gd name="connsiteY17" fmla="*/ 332 h 10000"/>
                  <a:gd name="connsiteX18" fmla="*/ 1815 w 10000"/>
                  <a:gd name="connsiteY18" fmla="*/ 519 h 10000"/>
                  <a:gd name="connsiteX19" fmla="*/ 2008 w 10000"/>
                  <a:gd name="connsiteY19" fmla="*/ 539 h 10000"/>
                  <a:gd name="connsiteX20" fmla="*/ 1988 w 10000"/>
                  <a:gd name="connsiteY20" fmla="*/ 768 h 10000"/>
                  <a:gd name="connsiteX21" fmla="*/ 1931 w 10000"/>
                  <a:gd name="connsiteY21" fmla="*/ 871 h 10000"/>
                  <a:gd name="connsiteX22" fmla="*/ 1969 w 10000"/>
                  <a:gd name="connsiteY22" fmla="*/ 1100 h 10000"/>
                  <a:gd name="connsiteX23" fmla="*/ 2239 w 10000"/>
                  <a:gd name="connsiteY23" fmla="*/ 1328 h 10000"/>
                  <a:gd name="connsiteX24" fmla="*/ 2490 w 10000"/>
                  <a:gd name="connsiteY24" fmla="*/ 1618 h 10000"/>
                  <a:gd name="connsiteX25" fmla="*/ 2587 w 10000"/>
                  <a:gd name="connsiteY25" fmla="*/ 1992 h 10000"/>
                  <a:gd name="connsiteX26" fmla="*/ 2761 w 10000"/>
                  <a:gd name="connsiteY26" fmla="*/ 2593 h 10000"/>
                  <a:gd name="connsiteX27" fmla="*/ 2915 w 10000"/>
                  <a:gd name="connsiteY27" fmla="*/ 3154 h 10000"/>
                  <a:gd name="connsiteX28" fmla="*/ 2819 w 10000"/>
                  <a:gd name="connsiteY28" fmla="*/ 3423 h 10000"/>
                  <a:gd name="connsiteX29" fmla="*/ 2973 w 10000"/>
                  <a:gd name="connsiteY29" fmla="*/ 3714 h 10000"/>
                  <a:gd name="connsiteX30" fmla="*/ 2896 w 10000"/>
                  <a:gd name="connsiteY30" fmla="*/ 4046 h 10000"/>
                  <a:gd name="connsiteX31" fmla="*/ 2992 w 10000"/>
                  <a:gd name="connsiteY31" fmla="*/ 4295 h 10000"/>
                  <a:gd name="connsiteX32" fmla="*/ 3069 w 10000"/>
                  <a:gd name="connsiteY32" fmla="*/ 4606 h 10000"/>
                  <a:gd name="connsiteX33" fmla="*/ 3205 w 10000"/>
                  <a:gd name="connsiteY33" fmla="*/ 4896 h 10000"/>
                  <a:gd name="connsiteX34" fmla="*/ 3147 w 10000"/>
                  <a:gd name="connsiteY34" fmla="*/ 5124 h 10000"/>
                  <a:gd name="connsiteX35" fmla="*/ 2896 w 10000"/>
                  <a:gd name="connsiteY35" fmla="*/ 5249 h 10000"/>
                  <a:gd name="connsiteX36" fmla="*/ 2722 w 10000"/>
                  <a:gd name="connsiteY36" fmla="*/ 5519 h 10000"/>
                  <a:gd name="connsiteX37" fmla="*/ 2587 w 10000"/>
                  <a:gd name="connsiteY37" fmla="*/ 5622 h 10000"/>
                  <a:gd name="connsiteX38" fmla="*/ 2278 w 10000"/>
                  <a:gd name="connsiteY38" fmla="*/ 5705 h 10000"/>
                  <a:gd name="connsiteX39" fmla="*/ 2181 w 10000"/>
                  <a:gd name="connsiteY39" fmla="*/ 5934 h 10000"/>
                  <a:gd name="connsiteX40" fmla="*/ 2046 w 10000"/>
                  <a:gd name="connsiteY40" fmla="*/ 6100 h 10000"/>
                  <a:gd name="connsiteX41" fmla="*/ 1757 w 10000"/>
                  <a:gd name="connsiteY41" fmla="*/ 6203 h 10000"/>
                  <a:gd name="connsiteX42" fmla="*/ 1564 w 10000"/>
                  <a:gd name="connsiteY42" fmla="*/ 6349 h 10000"/>
                  <a:gd name="connsiteX43" fmla="*/ 1332 w 10000"/>
                  <a:gd name="connsiteY43" fmla="*/ 6328 h 10000"/>
                  <a:gd name="connsiteX44" fmla="*/ 1100 w 10000"/>
                  <a:gd name="connsiteY44" fmla="*/ 6390 h 10000"/>
                  <a:gd name="connsiteX45" fmla="*/ 849 w 10000"/>
                  <a:gd name="connsiteY45" fmla="*/ 6577 h 10000"/>
                  <a:gd name="connsiteX46" fmla="*/ 521 w 10000"/>
                  <a:gd name="connsiteY46" fmla="*/ 6473 h 10000"/>
                  <a:gd name="connsiteX47" fmla="*/ 1062 w 10000"/>
                  <a:gd name="connsiteY47" fmla="*/ 6784 h 10000"/>
                  <a:gd name="connsiteX48" fmla="*/ 1293 w 10000"/>
                  <a:gd name="connsiteY48" fmla="*/ 6909 h 10000"/>
                  <a:gd name="connsiteX49" fmla="*/ 1564 w 10000"/>
                  <a:gd name="connsiteY49" fmla="*/ 6867 h 10000"/>
                  <a:gd name="connsiteX50" fmla="*/ 1776 w 10000"/>
                  <a:gd name="connsiteY50" fmla="*/ 6805 h 10000"/>
                  <a:gd name="connsiteX51" fmla="*/ 1988 w 10000"/>
                  <a:gd name="connsiteY51" fmla="*/ 6598 h 10000"/>
                  <a:gd name="connsiteX52" fmla="*/ 2239 w 10000"/>
                  <a:gd name="connsiteY52" fmla="*/ 6411 h 10000"/>
                  <a:gd name="connsiteX53" fmla="*/ 2278 w 10000"/>
                  <a:gd name="connsiteY53" fmla="*/ 6183 h 10000"/>
                  <a:gd name="connsiteX54" fmla="*/ 2568 w 10000"/>
                  <a:gd name="connsiteY54" fmla="*/ 5871 h 10000"/>
                  <a:gd name="connsiteX55" fmla="*/ 3050 w 10000"/>
                  <a:gd name="connsiteY55" fmla="*/ 5747 h 10000"/>
                  <a:gd name="connsiteX56" fmla="*/ 3224 w 10000"/>
                  <a:gd name="connsiteY56" fmla="*/ 5685 h 10000"/>
                  <a:gd name="connsiteX57" fmla="*/ 3475 w 10000"/>
                  <a:gd name="connsiteY57" fmla="*/ 5768 h 10000"/>
                  <a:gd name="connsiteX58" fmla="*/ 3514 w 10000"/>
                  <a:gd name="connsiteY58" fmla="*/ 5456 h 10000"/>
                  <a:gd name="connsiteX59" fmla="*/ 3591 w 10000"/>
                  <a:gd name="connsiteY59" fmla="*/ 5228 h 10000"/>
                  <a:gd name="connsiteX60" fmla="*/ 3745 w 10000"/>
                  <a:gd name="connsiteY60" fmla="*/ 5145 h 10000"/>
                  <a:gd name="connsiteX61" fmla="*/ 3938 w 10000"/>
                  <a:gd name="connsiteY61" fmla="*/ 5062 h 10000"/>
                  <a:gd name="connsiteX62" fmla="*/ 4151 w 10000"/>
                  <a:gd name="connsiteY62" fmla="*/ 5062 h 10000"/>
                  <a:gd name="connsiteX63" fmla="*/ 4286 w 10000"/>
                  <a:gd name="connsiteY63" fmla="*/ 5000 h 10000"/>
                  <a:gd name="connsiteX64" fmla="*/ 4653 w 10000"/>
                  <a:gd name="connsiteY64" fmla="*/ 4751 h 10000"/>
                  <a:gd name="connsiteX65" fmla="*/ 4903 w 10000"/>
                  <a:gd name="connsiteY65" fmla="*/ 4813 h 10000"/>
                  <a:gd name="connsiteX66" fmla="*/ 5058 w 10000"/>
                  <a:gd name="connsiteY66" fmla="*/ 4896 h 10000"/>
                  <a:gd name="connsiteX67" fmla="*/ 5405 w 10000"/>
                  <a:gd name="connsiteY67" fmla="*/ 4813 h 10000"/>
                  <a:gd name="connsiteX68" fmla="*/ 5869 w 10000"/>
                  <a:gd name="connsiteY68" fmla="*/ 4834 h 10000"/>
                  <a:gd name="connsiteX69" fmla="*/ 6062 w 10000"/>
                  <a:gd name="connsiteY69" fmla="*/ 4751 h 10000"/>
                  <a:gd name="connsiteX70" fmla="*/ 6313 w 10000"/>
                  <a:gd name="connsiteY70" fmla="*/ 4751 h 10000"/>
                  <a:gd name="connsiteX71" fmla="*/ 6564 w 10000"/>
                  <a:gd name="connsiteY71" fmla="*/ 4668 h 10000"/>
                  <a:gd name="connsiteX72" fmla="*/ 6680 w 10000"/>
                  <a:gd name="connsiteY72" fmla="*/ 4440 h 10000"/>
                  <a:gd name="connsiteX73" fmla="*/ 6795 w 10000"/>
                  <a:gd name="connsiteY73" fmla="*/ 4149 h 10000"/>
                  <a:gd name="connsiteX74" fmla="*/ 6737 w 10000"/>
                  <a:gd name="connsiteY74" fmla="*/ 3942 h 10000"/>
                  <a:gd name="connsiteX75" fmla="*/ 6718 w 10000"/>
                  <a:gd name="connsiteY75" fmla="*/ 3693 h 10000"/>
                  <a:gd name="connsiteX76" fmla="*/ 6718 w 10000"/>
                  <a:gd name="connsiteY76" fmla="*/ 3485 h 10000"/>
                  <a:gd name="connsiteX77" fmla="*/ 6795 w 10000"/>
                  <a:gd name="connsiteY77" fmla="*/ 3320 h 10000"/>
                  <a:gd name="connsiteX78" fmla="*/ 8861 w 10000"/>
                  <a:gd name="connsiteY78" fmla="*/ 3340 h 10000"/>
                  <a:gd name="connsiteX79" fmla="*/ 9170 w 10000"/>
                  <a:gd name="connsiteY79" fmla="*/ 3465 h 10000"/>
                  <a:gd name="connsiteX80" fmla="*/ 9537 w 10000"/>
                  <a:gd name="connsiteY80" fmla="*/ 4191 h 10000"/>
                  <a:gd name="connsiteX81" fmla="*/ 9730 w 10000"/>
                  <a:gd name="connsiteY81" fmla="*/ 4336 h 10000"/>
                  <a:gd name="connsiteX82" fmla="*/ 9865 w 10000"/>
                  <a:gd name="connsiteY82" fmla="*/ 4751 h 10000"/>
                  <a:gd name="connsiteX83" fmla="*/ 9865 w 10000"/>
                  <a:gd name="connsiteY83" fmla="*/ 5062 h 10000"/>
                  <a:gd name="connsiteX84" fmla="*/ 9884 w 10000"/>
                  <a:gd name="connsiteY84" fmla="*/ 5373 h 10000"/>
                  <a:gd name="connsiteX85" fmla="*/ 10000 w 10000"/>
                  <a:gd name="connsiteY85" fmla="*/ 5871 h 10000"/>
                  <a:gd name="connsiteX86" fmla="*/ 9981 w 10000"/>
                  <a:gd name="connsiteY86" fmla="*/ 6349 h 10000"/>
                  <a:gd name="connsiteX87" fmla="*/ 10000 w 10000"/>
                  <a:gd name="connsiteY87" fmla="*/ 6722 h 10000"/>
                  <a:gd name="connsiteX88" fmla="*/ 9402 w 10000"/>
                  <a:gd name="connsiteY88" fmla="*/ 6328 h 10000"/>
                  <a:gd name="connsiteX89" fmla="*/ 8958 w 10000"/>
                  <a:gd name="connsiteY89" fmla="*/ 6183 h 10000"/>
                  <a:gd name="connsiteX90" fmla="*/ 8533 w 10000"/>
                  <a:gd name="connsiteY90" fmla="*/ 5871 h 10000"/>
                  <a:gd name="connsiteX91" fmla="*/ 8108 w 10000"/>
                  <a:gd name="connsiteY91" fmla="*/ 5705 h 10000"/>
                  <a:gd name="connsiteX92" fmla="*/ 7934 w 10000"/>
                  <a:gd name="connsiteY92" fmla="*/ 5436 h 10000"/>
                  <a:gd name="connsiteX93" fmla="*/ 7857 w 10000"/>
                  <a:gd name="connsiteY93" fmla="*/ 5021 h 10000"/>
                  <a:gd name="connsiteX94" fmla="*/ 7587 w 10000"/>
                  <a:gd name="connsiteY94" fmla="*/ 4627 h 10000"/>
                  <a:gd name="connsiteX95" fmla="*/ 7278 w 10000"/>
                  <a:gd name="connsiteY95" fmla="*/ 4398 h 10000"/>
                  <a:gd name="connsiteX96" fmla="*/ 7181 w 10000"/>
                  <a:gd name="connsiteY96" fmla="*/ 4585 h 10000"/>
                  <a:gd name="connsiteX97" fmla="*/ 7181 w 10000"/>
                  <a:gd name="connsiteY97" fmla="*/ 4917 h 10000"/>
                  <a:gd name="connsiteX98" fmla="*/ 7239 w 10000"/>
                  <a:gd name="connsiteY98" fmla="*/ 5560 h 10000"/>
                  <a:gd name="connsiteX99" fmla="*/ 7239 w 10000"/>
                  <a:gd name="connsiteY99" fmla="*/ 5830 h 10000"/>
                  <a:gd name="connsiteX100" fmla="*/ 7124 w 10000"/>
                  <a:gd name="connsiteY100" fmla="*/ 6079 h 10000"/>
                  <a:gd name="connsiteX101" fmla="*/ 6680 w 10000"/>
                  <a:gd name="connsiteY101" fmla="*/ 6245 h 10000"/>
                  <a:gd name="connsiteX102" fmla="*/ 6409 w 10000"/>
                  <a:gd name="connsiteY102" fmla="*/ 6515 h 10000"/>
                  <a:gd name="connsiteX103" fmla="*/ 6197 w 10000"/>
                  <a:gd name="connsiteY103" fmla="*/ 6245 h 10000"/>
                  <a:gd name="connsiteX104" fmla="*/ 5907 w 10000"/>
                  <a:gd name="connsiteY104" fmla="*/ 6141 h 10000"/>
                  <a:gd name="connsiteX105" fmla="*/ 5869 w 10000"/>
                  <a:gd name="connsiteY105" fmla="*/ 6722 h 10000"/>
                  <a:gd name="connsiteX106" fmla="*/ 5753 w 10000"/>
                  <a:gd name="connsiteY106" fmla="*/ 6992 h 10000"/>
                  <a:gd name="connsiteX107" fmla="*/ 5753 w 10000"/>
                  <a:gd name="connsiteY107" fmla="*/ 7241 h 10000"/>
                  <a:gd name="connsiteX108" fmla="*/ 5521 w 10000"/>
                  <a:gd name="connsiteY108" fmla="*/ 7386 h 10000"/>
                  <a:gd name="connsiteX109" fmla="*/ 5309 w 10000"/>
                  <a:gd name="connsiteY109" fmla="*/ 7718 h 10000"/>
                  <a:gd name="connsiteX110" fmla="*/ 5000 w 10000"/>
                  <a:gd name="connsiteY110" fmla="*/ 8320 h 10000"/>
                  <a:gd name="connsiteX111" fmla="*/ 4788 w 10000"/>
                  <a:gd name="connsiteY111" fmla="*/ 8755 h 10000"/>
                  <a:gd name="connsiteX112" fmla="*/ 4459 w 10000"/>
                  <a:gd name="connsiteY112" fmla="*/ 9149 h 10000"/>
                  <a:gd name="connsiteX113" fmla="*/ 4363 w 10000"/>
                  <a:gd name="connsiteY113" fmla="*/ 9523 h 10000"/>
                  <a:gd name="connsiteX114" fmla="*/ 4170 w 10000"/>
                  <a:gd name="connsiteY114" fmla="*/ 9876 h 10000"/>
                  <a:gd name="connsiteX115" fmla="*/ 3764 w 10000"/>
                  <a:gd name="connsiteY115" fmla="*/ 9647 h 10000"/>
                  <a:gd name="connsiteX116" fmla="*/ 3398 w 10000"/>
                  <a:gd name="connsiteY116" fmla="*/ 9627 h 10000"/>
                  <a:gd name="connsiteX117" fmla="*/ 3108 w 10000"/>
                  <a:gd name="connsiteY117" fmla="*/ 9627 h 10000"/>
                  <a:gd name="connsiteX118" fmla="*/ 2973 w 10000"/>
                  <a:gd name="connsiteY118" fmla="*/ 9793 h 10000"/>
                  <a:gd name="connsiteX119" fmla="*/ 2992 w 10000"/>
                  <a:gd name="connsiteY119" fmla="*/ 10000 h 10000"/>
                  <a:gd name="connsiteX0" fmla="*/ 2992 w 10000"/>
                  <a:gd name="connsiteY0" fmla="*/ 10000 h 10000"/>
                  <a:gd name="connsiteX1" fmla="*/ 1313 w 10000"/>
                  <a:gd name="connsiteY1" fmla="*/ 6950 h 10000"/>
                  <a:gd name="connsiteX2" fmla="*/ 714 w 10000"/>
                  <a:gd name="connsiteY2" fmla="*/ 6743 h 10000"/>
                  <a:gd name="connsiteX3" fmla="*/ 328 w 10000"/>
                  <a:gd name="connsiteY3" fmla="*/ 6639 h 10000"/>
                  <a:gd name="connsiteX4" fmla="*/ 0 w 10000"/>
                  <a:gd name="connsiteY4" fmla="*/ 6432 h 10000"/>
                  <a:gd name="connsiteX5" fmla="*/ 0 w 10000"/>
                  <a:gd name="connsiteY5" fmla="*/ 3361 h 10000"/>
                  <a:gd name="connsiteX6" fmla="*/ 58 w 10000"/>
                  <a:gd name="connsiteY6" fmla="*/ 622 h 10000"/>
                  <a:gd name="connsiteX7" fmla="*/ 193 w 10000"/>
                  <a:gd name="connsiteY7" fmla="*/ 685 h 10000"/>
                  <a:gd name="connsiteX8" fmla="*/ 367 w 10000"/>
                  <a:gd name="connsiteY8" fmla="*/ 664 h 10000"/>
                  <a:gd name="connsiteX9" fmla="*/ 463 w 10000"/>
                  <a:gd name="connsiteY9" fmla="*/ 415 h 10000"/>
                  <a:gd name="connsiteX10" fmla="*/ 386 w 10000"/>
                  <a:gd name="connsiteY10" fmla="*/ 228 h 10000"/>
                  <a:gd name="connsiteX11" fmla="*/ 541 w 10000"/>
                  <a:gd name="connsiteY11" fmla="*/ 0 h 10000"/>
                  <a:gd name="connsiteX12" fmla="*/ 811 w 10000"/>
                  <a:gd name="connsiteY12" fmla="*/ 145 h 10000"/>
                  <a:gd name="connsiteX13" fmla="*/ 907 w 10000"/>
                  <a:gd name="connsiteY13" fmla="*/ 332 h 10000"/>
                  <a:gd name="connsiteX14" fmla="*/ 1100 w 10000"/>
                  <a:gd name="connsiteY14" fmla="*/ 415 h 10000"/>
                  <a:gd name="connsiteX15" fmla="*/ 1236 w 10000"/>
                  <a:gd name="connsiteY15" fmla="*/ 311 h 10000"/>
                  <a:gd name="connsiteX16" fmla="*/ 1583 w 10000"/>
                  <a:gd name="connsiteY16" fmla="*/ 332 h 10000"/>
                  <a:gd name="connsiteX17" fmla="*/ 1815 w 10000"/>
                  <a:gd name="connsiteY17" fmla="*/ 519 h 10000"/>
                  <a:gd name="connsiteX18" fmla="*/ 2008 w 10000"/>
                  <a:gd name="connsiteY18" fmla="*/ 539 h 10000"/>
                  <a:gd name="connsiteX19" fmla="*/ 1988 w 10000"/>
                  <a:gd name="connsiteY19" fmla="*/ 768 h 10000"/>
                  <a:gd name="connsiteX20" fmla="*/ 1931 w 10000"/>
                  <a:gd name="connsiteY20" fmla="*/ 871 h 10000"/>
                  <a:gd name="connsiteX21" fmla="*/ 1969 w 10000"/>
                  <a:gd name="connsiteY21" fmla="*/ 1100 h 10000"/>
                  <a:gd name="connsiteX22" fmla="*/ 2239 w 10000"/>
                  <a:gd name="connsiteY22" fmla="*/ 1328 h 10000"/>
                  <a:gd name="connsiteX23" fmla="*/ 2490 w 10000"/>
                  <a:gd name="connsiteY23" fmla="*/ 1618 h 10000"/>
                  <a:gd name="connsiteX24" fmla="*/ 2587 w 10000"/>
                  <a:gd name="connsiteY24" fmla="*/ 1992 h 10000"/>
                  <a:gd name="connsiteX25" fmla="*/ 2761 w 10000"/>
                  <a:gd name="connsiteY25" fmla="*/ 2593 h 10000"/>
                  <a:gd name="connsiteX26" fmla="*/ 2915 w 10000"/>
                  <a:gd name="connsiteY26" fmla="*/ 3154 h 10000"/>
                  <a:gd name="connsiteX27" fmla="*/ 2819 w 10000"/>
                  <a:gd name="connsiteY27" fmla="*/ 3423 h 10000"/>
                  <a:gd name="connsiteX28" fmla="*/ 2973 w 10000"/>
                  <a:gd name="connsiteY28" fmla="*/ 3714 h 10000"/>
                  <a:gd name="connsiteX29" fmla="*/ 2896 w 10000"/>
                  <a:gd name="connsiteY29" fmla="*/ 4046 h 10000"/>
                  <a:gd name="connsiteX30" fmla="*/ 2992 w 10000"/>
                  <a:gd name="connsiteY30" fmla="*/ 4295 h 10000"/>
                  <a:gd name="connsiteX31" fmla="*/ 3069 w 10000"/>
                  <a:gd name="connsiteY31" fmla="*/ 4606 h 10000"/>
                  <a:gd name="connsiteX32" fmla="*/ 3205 w 10000"/>
                  <a:gd name="connsiteY32" fmla="*/ 4896 h 10000"/>
                  <a:gd name="connsiteX33" fmla="*/ 3147 w 10000"/>
                  <a:gd name="connsiteY33" fmla="*/ 5124 h 10000"/>
                  <a:gd name="connsiteX34" fmla="*/ 2896 w 10000"/>
                  <a:gd name="connsiteY34" fmla="*/ 5249 h 10000"/>
                  <a:gd name="connsiteX35" fmla="*/ 2722 w 10000"/>
                  <a:gd name="connsiteY35" fmla="*/ 5519 h 10000"/>
                  <a:gd name="connsiteX36" fmla="*/ 2587 w 10000"/>
                  <a:gd name="connsiteY36" fmla="*/ 5622 h 10000"/>
                  <a:gd name="connsiteX37" fmla="*/ 2278 w 10000"/>
                  <a:gd name="connsiteY37" fmla="*/ 5705 h 10000"/>
                  <a:gd name="connsiteX38" fmla="*/ 2181 w 10000"/>
                  <a:gd name="connsiteY38" fmla="*/ 5934 h 10000"/>
                  <a:gd name="connsiteX39" fmla="*/ 2046 w 10000"/>
                  <a:gd name="connsiteY39" fmla="*/ 6100 h 10000"/>
                  <a:gd name="connsiteX40" fmla="*/ 1757 w 10000"/>
                  <a:gd name="connsiteY40" fmla="*/ 6203 h 10000"/>
                  <a:gd name="connsiteX41" fmla="*/ 1564 w 10000"/>
                  <a:gd name="connsiteY41" fmla="*/ 6349 h 10000"/>
                  <a:gd name="connsiteX42" fmla="*/ 1332 w 10000"/>
                  <a:gd name="connsiteY42" fmla="*/ 6328 h 10000"/>
                  <a:gd name="connsiteX43" fmla="*/ 1100 w 10000"/>
                  <a:gd name="connsiteY43" fmla="*/ 6390 h 10000"/>
                  <a:gd name="connsiteX44" fmla="*/ 849 w 10000"/>
                  <a:gd name="connsiteY44" fmla="*/ 6577 h 10000"/>
                  <a:gd name="connsiteX45" fmla="*/ 521 w 10000"/>
                  <a:gd name="connsiteY45" fmla="*/ 6473 h 10000"/>
                  <a:gd name="connsiteX46" fmla="*/ 1062 w 10000"/>
                  <a:gd name="connsiteY46" fmla="*/ 6784 h 10000"/>
                  <a:gd name="connsiteX47" fmla="*/ 1293 w 10000"/>
                  <a:gd name="connsiteY47" fmla="*/ 6909 h 10000"/>
                  <a:gd name="connsiteX48" fmla="*/ 1564 w 10000"/>
                  <a:gd name="connsiteY48" fmla="*/ 6867 h 10000"/>
                  <a:gd name="connsiteX49" fmla="*/ 1776 w 10000"/>
                  <a:gd name="connsiteY49" fmla="*/ 6805 h 10000"/>
                  <a:gd name="connsiteX50" fmla="*/ 1988 w 10000"/>
                  <a:gd name="connsiteY50" fmla="*/ 6598 h 10000"/>
                  <a:gd name="connsiteX51" fmla="*/ 2239 w 10000"/>
                  <a:gd name="connsiteY51" fmla="*/ 6411 h 10000"/>
                  <a:gd name="connsiteX52" fmla="*/ 2278 w 10000"/>
                  <a:gd name="connsiteY52" fmla="*/ 6183 h 10000"/>
                  <a:gd name="connsiteX53" fmla="*/ 2568 w 10000"/>
                  <a:gd name="connsiteY53" fmla="*/ 5871 h 10000"/>
                  <a:gd name="connsiteX54" fmla="*/ 3050 w 10000"/>
                  <a:gd name="connsiteY54" fmla="*/ 5747 h 10000"/>
                  <a:gd name="connsiteX55" fmla="*/ 3224 w 10000"/>
                  <a:gd name="connsiteY55" fmla="*/ 5685 h 10000"/>
                  <a:gd name="connsiteX56" fmla="*/ 3475 w 10000"/>
                  <a:gd name="connsiteY56" fmla="*/ 5768 h 10000"/>
                  <a:gd name="connsiteX57" fmla="*/ 3514 w 10000"/>
                  <a:gd name="connsiteY57" fmla="*/ 5456 h 10000"/>
                  <a:gd name="connsiteX58" fmla="*/ 3591 w 10000"/>
                  <a:gd name="connsiteY58" fmla="*/ 5228 h 10000"/>
                  <a:gd name="connsiteX59" fmla="*/ 3745 w 10000"/>
                  <a:gd name="connsiteY59" fmla="*/ 5145 h 10000"/>
                  <a:gd name="connsiteX60" fmla="*/ 3938 w 10000"/>
                  <a:gd name="connsiteY60" fmla="*/ 5062 h 10000"/>
                  <a:gd name="connsiteX61" fmla="*/ 4151 w 10000"/>
                  <a:gd name="connsiteY61" fmla="*/ 5062 h 10000"/>
                  <a:gd name="connsiteX62" fmla="*/ 4286 w 10000"/>
                  <a:gd name="connsiteY62" fmla="*/ 5000 h 10000"/>
                  <a:gd name="connsiteX63" fmla="*/ 4653 w 10000"/>
                  <a:gd name="connsiteY63" fmla="*/ 4751 h 10000"/>
                  <a:gd name="connsiteX64" fmla="*/ 4903 w 10000"/>
                  <a:gd name="connsiteY64" fmla="*/ 4813 h 10000"/>
                  <a:gd name="connsiteX65" fmla="*/ 5058 w 10000"/>
                  <a:gd name="connsiteY65" fmla="*/ 4896 h 10000"/>
                  <a:gd name="connsiteX66" fmla="*/ 5405 w 10000"/>
                  <a:gd name="connsiteY66" fmla="*/ 4813 h 10000"/>
                  <a:gd name="connsiteX67" fmla="*/ 5869 w 10000"/>
                  <a:gd name="connsiteY67" fmla="*/ 4834 h 10000"/>
                  <a:gd name="connsiteX68" fmla="*/ 6062 w 10000"/>
                  <a:gd name="connsiteY68" fmla="*/ 4751 h 10000"/>
                  <a:gd name="connsiteX69" fmla="*/ 6313 w 10000"/>
                  <a:gd name="connsiteY69" fmla="*/ 4751 h 10000"/>
                  <a:gd name="connsiteX70" fmla="*/ 6564 w 10000"/>
                  <a:gd name="connsiteY70" fmla="*/ 4668 h 10000"/>
                  <a:gd name="connsiteX71" fmla="*/ 6680 w 10000"/>
                  <a:gd name="connsiteY71" fmla="*/ 4440 h 10000"/>
                  <a:gd name="connsiteX72" fmla="*/ 6795 w 10000"/>
                  <a:gd name="connsiteY72" fmla="*/ 4149 h 10000"/>
                  <a:gd name="connsiteX73" fmla="*/ 6737 w 10000"/>
                  <a:gd name="connsiteY73" fmla="*/ 3942 h 10000"/>
                  <a:gd name="connsiteX74" fmla="*/ 6718 w 10000"/>
                  <a:gd name="connsiteY74" fmla="*/ 3693 h 10000"/>
                  <a:gd name="connsiteX75" fmla="*/ 6718 w 10000"/>
                  <a:gd name="connsiteY75" fmla="*/ 3485 h 10000"/>
                  <a:gd name="connsiteX76" fmla="*/ 6795 w 10000"/>
                  <a:gd name="connsiteY76" fmla="*/ 3320 h 10000"/>
                  <a:gd name="connsiteX77" fmla="*/ 8861 w 10000"/>
                  <a:gd name="connsiteY77" fmla="*/ 3340 h 10000"/>
                  <a:gd name="connsiteX78" fmla="*/ 9170 w 10000"/>
                  <a:gd name="connsiteY78" fmla="*/ 3465 h 10000"/>
                  <a:gd name="connsiteX79" fmla="*/ 9537 w 10000"/>
                  <a:gd name="connsiteY79" fmla="*/ 4191 h 10000"/>
                  <a:gd name="connsiteX80" fmla="*/ 9730 w 10000"/>
                  <a:gd name="connsiteY80" fmla="*/ 4336 h 10000"/>
                  <a:gd name="connsiteX81" fmla="*/ 9865 w 10000"/>
                  <a:gd name="connsiteY81" fmla="*/ 4751 h 10000"/>
                  <a:gd name="connsiteX82" fmla="*/ 9865 w 10000"/>
                  <a:gd name="connsiteY82" fmla="*/ 5062 h 10000"/>
                  <a:gd name="connsiteX83" fmla="*/ 9884 w 10000"/>
                  <a:gd name="connsiteY83" fmla="*/ 5373 h 10000"/>
                  <a:gd name="connsiteX84" fmla="*/ 10000 w 10000"/>
                  <a:gd name="connsiteY84" fmla="*/ 5871 h 10000"/>
                  <a:gd name="connsiteX85" fmla="*/ 9981 w 10000"/>
                  <a:gd name="connsiteY85" fmla="*/ 6349 h 10000"/>
                  <a:gd name="connsiteX86" fmla="*/ 10000 w 10000"/>
                  <a:gd name="connsiteY86" fmla="*/ 6722 h 10000"/>
                  <a:gd name="connsiteX87" fmla="*/ 9402 w 10000"/>
                  <a:gd name="connsiteY87" fmla="*/ 6328 h 10000"/>
                  <a:gd name="connsiteX88" fmla="*/ 8958 w 10000"/>
                  <a:gd name="connsiteY88" fmla="*/ 6183 h 10000"/>
                  <a:gd name="connsiteX89" fmla="*/ 8533 w 10000"/>
                  <a:gd name="connsiteY89" fmla="*/ 5871 h 10000"/>
                  <a:gd name="connsiteX90" fmla="*/ 8108 w 10000"/>
                  <a:gd name="connsiteY90" fmla="*/ 5705 h 10000"/>
                  <a:gd name="connsiteX91" fmla="*/ 7934 w 10000"/>
                  <a:gd name="connsiteY91" fmla="*/ 5436 h 10000"/>
                  <a:gd name="connsiteX92" fmla="*/ 7857 w 10000"/>
                  <a:gd name="connsiteY92" fmla="*/ 5021 h 10000"/>
                  <a:gd name="connsiteX93" fmla="*/ 7587 w 10000"/>
                  <a:gd name="connsiteY93" fmla="*/ 4627 h 10000"/>
                  <a:gd name="connsiteX94" fmla="*/ 7278 w 10000"/>
                  <a:gd name="connsiteY94" fmla="*/ 4398 h 10000"/>
                  <a:gd name="connsiteX95" fmla="*/ 7181 w 10000"/>
                  <a:gd name="connsiteY95" fmla="*/ 4585 h 10000"/>
                  <a:gd name="connsiteX96" fmla="*/ 7181 w 10000"/>
                  <a:gd name="connsiteY96" fmla="*/ 4917 h 10000"/>
                  <a:gd name="connsiteX97" fmla="*/ 7239 w 10000"/>
                  <a:gd name="connsiteY97" fmla="*/ 5560 h 10000"/>
                  <a:gd name="connsiteX98" fmla="*/ 7239 w 10000"/>
                  <a:gd name="connsiteY98" fmla="*/ 5830 h 10000"/>
                  <a:gd name="connsiteX99" fmla="*/ 7124 w 10000"/>
                  <a:gd name="connsiteY99" fmla="*/ 6079 h 10000"/>
                  <a:gd name="connsiteX100" fmla="*/ 6680 w 10000"/>
                  <a:gd name="connsiteY100" fmla="*/ 6245 h 10000"/>
                  <a:gd name="connsiteX101" fmla="*/ 6409 w 10000"/>
                  <a:gd name="connsiteY101" fmla="*/ 6515 h 10000"/>
                  <a:gd name="connsiteX102" fmla="*/ 6197 w 10000"/>
                  <a:gd name="connsiteY102" fmla="*/ 6245 h 10000"/>
                  <a:gd name="connsiteX103" fmla="*/ 5907 w 10000"/>
                  <a:gd name="connsiteY103" fmla="*/ 6141 h 10000"/>
                  <a:gd name="connsiteX104" fmla="*/ 5869 w 10000"/>
                  <a:gd name="connsiteY104" fmla="*/ 6722 h 10000"/>
                  <a:gd name="connsiteX105" fmla="*/ 5753 w 10000"/>
                  <a:gd name="connsiteY105" fmla="*/ 6992 h 10000"/>
                  <a:gd name="connsiteX106" fmla="*/ 5753 w 10000"/>
                  <a:gd name="connsiteY106" fmla="*/ 7241 h 10000"/>
                  <a:gd name="connsiteX107" fmla="*/ 5521 w 10000"/>
                  <a:gd name="connsiteY107" fmla="*/ 7386 h 10000"/>
                  <a:gd name="connsiteX108" fmla="*/ 5309 w 10000"/>
                  <a:gd name="connsiteY108" fmla="*/ 7718 h 10000"/>
                  <a:gd name="connsiteX109" fmla="*/ 5000 w 10000"/>
                  <a:gd name="connsiteY109" fmla="*/ 8320 h 10000"/>
                  <a:gd name="connsiteX110" fmla="*/ 4788 w 10000"/>
                  <a:gd name="connsiteY110" fmla="*/ 8755 h 10000"/>
                  <a:gd name="connsiteX111" fmla="*/ 4459 w 10000"/>
                  <a:gd name="connsiteY111" fmla="*/ 9149 h 10000"/>
                  <a:gd name="connsiteX112" fmla="*/ 4363 w 10000"/>
                  <a:gd name="connsiteY112" fmla="*/ 9523 h 10000"/>
                  <a:gd name="connsiteX113" fmla="*/ 4170 w 10000"/>
                  <a:gd name="connsiteY113" fmla="*/ 9876 h 10000"/>
                  <a:gd name="connsiteX114" fmla="*/ 3764 w 10000"/>
                  <a:gd name="connsiteY114" fmla="*/ 9647 h 10000"/>
                  <a:gd name="connsiteX115" fmla="*/ 3398 w 10000"/>
                  <a:gd name="connsiteY115" fmla="*/ 9627 h 10000"/>
                  <a:gd name="connsiteX116" fmla="*/ 3108 w 10000"/>
                  <a:gd name="connsiteY116" fmla="*/ 9627 h 10000"/>
                  <a:gd name="connsiteX117" fmla="*/ 2973 w 10000"/>
                  <a:gd name="connsiteY117" fmla="*/ 9793 h 10000"/>
                  <a:gd name="connsiteX118" fmla="*/ 2992 w 10000"/>
                  <a:gd name="connsiteY118" fmla="*/ 10000 h 10000"/>
                  <a:gd name="connsiteX0" fmla="*/ 2973 w 10000"/>
                  <a:gd name="connsiteY0" fmla="*/ 9793 h 9876"/>
                  <a:gd name="connsiteX1" fmla="*/ 1313 w 10000"/>
                  <a:gd name="connsiteY1" fmla="*/ 6950 h 9876"/>
                  <a:gd name="connsiteX2" fmla="*/ 714 w 10000"/>
                  <a:gd name="connsiteY2" fmla="*/ 6743 h 9876"/>
                  <a:gd name="connsiteX3" fmla="*/ 328 w 10000"/>
                  <a:gd name="connsiteY3" fmla="*/ 6639 h 9876"/>
                  <a:gd name="connsiteX4" fmla="*/ 0 w 10000"/>
                  <a:gd name="connsiteY4" fmla="*/ 6432 h 9876"/>
                  <a:gd name="connsiteX5" fmla="*/ 0 w 10000"/>
                  <a:gd name="connsiteY5" fmla="*/ 3361 h 9876"/>
                  <a:gd name="connsiteX6" fmla="*/ 58 w 10000"/>
                  <a:gd name="connsiteY6" fmla="*/ 622 h 9876"/>
                  <a:gd name="connsiteX7" fmla="*/ 193 w 10000"/>
                  <a:gd name="connsiteY7" fmla="*/ 685 h 9876"/>
                  <a:gd name="connsiteX8" fmla="*/ 367 w 10000"/>
                  <a:gd name="connsiteY8" fmla="*/ 664 h 9876"/>
                  <a:gd name="connsiteX9" fmla="*/ 463 w 10000"/>
                  <a:gd name="connsiteY9" fmla="*/ 415 h 9876"/>
                  <a:gd name="connsiteX10" fmla="*/ 386 w 10000"/>
                  <a:gd name="connsiteY10" fmla="*/ 228 h 9876"/>
                  <a:gd name="connsiteX11" fmla="*/ 541 w 10000"/>
                  <a:gd name="connsiteY11" fmla="*/ 0 h 9876"/>
                  <a:gd name="connsiteX12" fmla="*/ 811 w 10000"/>
                  <a:gd name="connsiteY12" fmla="*/ 145 h 9876"/>
                  <a:gd name="connsiteX13" fmla="*/ 907 w 10000"/>
                  <a:gd name="connsiteY13" fmla="*/ 332 h 9876"/>
                  <a:gd name="connsiteX14" fmla="*/ 1100 w 10000"/>
                  <a:gd name="connsiteY14" fmla="*/ 415 h 9876"/>
                  <a:gd name="connsiteX15" fmla="*/ 1236 w 10000"/>
                  <a:gd name="connsiteY15" fmla="*/ 311 h 9876"/>
                  <a:gd name="connsiteX16" fmla="*/ 1583 w 10000"/>
                  <a:gd name="connsiteY16" fmla="*/ 332 h 9876"/>
                  <a:gd name="connsiteX17" fmla="*/ 1815 w 10000"/>
                  <a:gd name="connsiteY17" fmla="*/ 519 h 9876"/>
                  <a:gd name="connsiteX18" fmla="*/ 2008 w 10000"/>
                  <a:gd name="connsiteY18" fmla="*/ 539 h 9876"/>
                  <a:gd name="connsiteX19" fmla="*/ 1988 w 10000"/>
                  <a:gd name="connsiteY19" fmla="*/ 768 h 9876"/>
                  <a:gd name="connsiteX20" fmla="*/ 1931 w 10000"/>
                  <a:gd name="connsiteY20" fmla="*/ 871 h 9876"/>
                  <a:gd name="connsiteX21" fmla="*/ 1969 w 10000"/>
                  <a:gd name="connsiteY21" fmla="*/ 1100 h 9876"/>
                  <a:gd name="connsiteX22" fmla="*/ 2239 w 10000"/>
                  <a:gd name="connsiteY22" fmla="*/ 1328 h 9876"/>
                  <a:gd name="connsiteX23" fmla="*/ 2490 w 10000"/>
                  <a:gd name="connsiteY23" fmla="*/ 1618 h 9876"/>
                  <a:gd name="connsiteX24" fmla="*/ 2587 w 10000"/>
                  <a:gd name="connsiteY24" fmla="*/ 1992 h 9876"/>
                  <a:gd name="connsiteX25" fmla="*/ 2761 w 10000"/>
                  <a:gd name="connsiteY25" fmla="*/ 2593 h 9876"/>
                  <a:gd name="connsiteX26" fmla="*/ 2915 w 10000"/>
                  <a:gd name="connsiteY26" fmla="*/ 3154 h 9876"/>
                  <a:gd name="connsiteX27" fmla="*/ 2819 w 10000"/>
                  <a:gd name="connsiteY27" fmla="*/ 3423 h 9876"/>
                  <a:gd name="connsiteX28" fmla="*/ 2973 w 10000"/>
                  <a:gd name="connsiteY28" fmla="*/ 3714 h 9876"/>
                  <a:gd name="connsiteX29" fmla="*/ 2896 w 10000"/>
                  <a:gd name="connsiteY29" fmla="*/ 4046 h 9876"/>
                  <a:gd name="connsiteX30" fmla="*/ 2992 w 10000"/>
                  <a:gd name="connsiteY30" fmla="*/ 4295 h 9876"/>
                  <a:gd name="connsiteX31" fmla="*/ 3069 w 10000"/>
                  <a:gd name="connsiteY31" fmla="*/ 4606 h 9876"/>
                  <a:gd name="connsiteX32" fmla="*/ 3205 w 10000"/>
                  <a:gd name="connsiteY32" fmla="*/ 4896 h 9876"/>
                  <a:gd name="connsiteX33" fmla="*/ 3147 w 10000"/>
                  <a:gd name="connsiteY33" fmla="*/ 5124 h 9876"/>
                  <a:gd name="connsiteX34" fmla="*/ 2896 w 10000"/>
                  <a:gd name="connsiteY34" fmla="*/ 5249 h 9876"/>
                  <a:gd name="connsiteX35" fmla="*/ 2722 w 10000"/>
                  <a:gd name="connsiteY35" fmla="*/ 5519 h 9876"/>
                  <a:gd name="connsiteX36" fmla="*/ 2587 w 10000"/>
                  <a:gd name="connsiteY36" fmla="*/ 5622 h 9876"/>
                  <a:gd name="connsiteX37" fmla="*/ 2278 w 10000"/>
                  <a:gd name="connsiteY37" fmla="*/ 5705 h 9876"/>
                  <a:gd name="connsiteX38" fmla="*/ 2181 w 10000"/>
                  <a:gd name="connsiteY38" fmla="*/ 5934 h 9876"/>
                  <a:gd name="connsiteX39" fmla="*/ 2046 w 10000"/>
                  <a:gd name="connsiteY39" fmla="*/ 6100 h 9876"/>
                  <a:gd name="connsiteX40" fmla="*/ 1757 w 10000"/>
                  <a:gd name="connsiteY40" fmla="*/ 6203 h 9876"/>
                  <a:gd name="connsiteX41" fmla="*/ 1564 w 10000"/>
                  <a:gd name="connsiteY41" fmla="*/ 6349 h 9876"/>
                  <a:gd name="connsiteX42" fmla="*/ 1332 w 10000"/>
                  <a:gd name="connsiteY42" fmla="*/ 6328 h 9876"/>
                  <a:gd name="connsiteX43" fmla="*/ 1100 w 10000"/>
                  <a:gd name="connsiteY43" fmla="*/ 6390 h 9876"/>
                  <a:gd name="connsiteX44" fmla="*/ 849 w 10000"/>
                  <a:gd name="connsiteY44" fmla="*/ 6577 h 9876"/>
                  <a:gd name="connsiteX45" fmla="*/ 521 w 10000"/>
                  <a:gd name="connsiteY45" fmla="*/ 6473 h 9876"/>
                  <a:gd name="connsiteX46" fmla="*/ 1062 w 10000"/>
                  <a:gd name="connsiteY46" fmla="*/ 6784 h 9876"/>
                  <a:gd name="connsiteX47" fmla="*/ 1293 w 10000"/>
                  <a:gd name="connsiteY47" fmla="*/ 6909 h 9876"/>
                  <a:gd name="connsiteX48" fmla="*/ 1564 w 10000"/>
                  <a:gd name="connsiteY48" fmla="*/ 6867 h 9876"/>
                  <a:gd name="connsiteX49" fmla="*/ 1776 w 10000"/>
                  <a:gd name="connsiteY49" fmla="*/ 6805 h 9876"/>
                  <a:gd name="connsiteX50" fmla="*/ 1988 w 10000"/>
                  <a:gd name="connsiteY50" fmla="*/ 6598 h 9876"/>
                  <a:gd name="connsiteX51" fmla="*/ 2239 w 10000"/>
                  <a:gd name="connsiteY51" fmla="*/ 6411 h 9876"/>
                  <a:gd name="connsiteX52" fmla="*/ 2278 w 10000"/>
                  <a:gd name="connsiteY52" fmla="*/ 6183 h 9876"/>
                  <a:gd name="connsiteX53" fmla="*/ 2568 w 10000"/>
                  <a:gd name="connsiteY53" fmla="*/ 5871 h 9876"/>
                  <a:gd name="connsiteX54" fmla="*/ 3050 w 10000"/>
                  <a:gd name="connsiteY54" fmla="*/ 5747 h 9876"/>
                  <a:gd name="connsiteX55" fmla="*/ 3224 w 10000"/>
                  <a:gd name="connsiteY55" fmla="*/ 5685 h 9876"/>
                  <a:gd name="connsiteX56" fmla="*/ 3475 w 10000"/>
                  <a:gd name="connsiteY56" fmla="*/ 5768 h 9876"/>
                  <a:gd name="connsiteX57" fmla="*/ 3514 w 10000"/>
                  <a:gd name="connsiteY57" fmla="*/ 5456 h 9876"/>
                  <a:gd name="connsiteX58" fmla="*/ 3591 w 10000"/>
                  <a:gd name="connsiteY58" fmla="*/ 5228 h 9876"/>
                  <a:gd name="connsiteX59" fmla="*/ 3745 w 10000"/>
                  <a:gd name="connsiteY59" fmla="*/ 5145 h 9876"/>
                  <a:gd name="connsiteX60" fmla="*/ 3938 w 10000"/>
                  <a:gd name="connsiteY60" fmla="*/ 5062 h 9876"/>
                  <a:gd name="connsiteX61" fmla="*/ 4151 w 10000"/>
                  <a:gd name="connsiteY61" fmla="*/ 5062 h 9876"/>
                  <a:gd name="connsiteX62" fmla="*/ 4286 w 10000"/>
                  <a:gd name="connsiteY62" fmla="*/ 5000 h 9876"/>
                  <a:gd name="connsiteX63" fmla="*/ 4653 w 10000"/>
                  <a:gd name="connsiteY63" fmla="*/ 4751 h 9876"/>
                  <a:gd name="connsiteX64" fmla="*/ 4903 w 10000"/>
                  <a:gd name="connsiteY64" fmla="*/ 4813 h 9876"/>
                  <a:gd name="connsiteX65" fmla="*/ 5058 w 10000"/>
                  <a:gd name="connsiteY65" fmla="*/ 4896 h 9876"/>
                  <a:gd name="connsiteX66" fmla="*/ 5405 w 10000"/>
                  <a:gd name="connsiteY66" fmla="*/ 4813 h 9876"/>
                  <a:gd name="connsiteX67" fmla="*/ 5869 w 10000"/>
                  <a:gd name="connsiteY67" fmla="*/ 4834 h 9876"/>
                  <a:gd name="connsiteX68" fmla="*/ 6062 w 10000"/>
                  <a:gd name="connsiteY68" fmla="*/ 4751 h 9876"/>
                  <a:gd name="connsiteX69" fmla="*/ 6313 w 10000"/>
                  <a:gd name="connsiteY69" fmla="*/ 4751 h 9876"/>
                  <a:gd name="connsiteX70" fmla="*/ 6564 w 10000"/>
                  <a:gd name="connsiteY70" fmla="*/ 4668 h 9876"/>
                  <a:gd name="connsiteX71" fmla="*/ 6680 w 10000"/>
                  <a:gd name="connsiteY71" fmla="*/ 4440 h 9876"/>
                  <a:gd name="connsiteX72" fmla="*/ 6795 w 10000"/>
                  <a:gd name="connsiteY72" fmla="*/ 4149 h 9876"/>
                  <a:gd name="connsiteX73" fmla="*/ 6737 w 10000"/>
                  <a:gd name="connsiteY73" fmla="*/ 3942 h 9876"/>
                  <a:gd name="connsiteX74" fmla="*/ 6718 w 10000"/>
                  <a:gd name="connsiteY74" fmla="*/ 3693 h 9876"/>
                  <a:gd name="connsiteX75" fmla="*/ 6718 w 10000"/>
                  <a:gd name="connsiteY75" fmla="*/ 3485 h 9876"/>
                  <a:gd name="connsiteX76" fmla="*/ 6795 w 10000"/>
                  <a:gd name="connsiteY76" fmla="*/ 3320 h 9876"/>
                  <a:gd name="connsiteX77" fmla="*/ 8861 w 10000"/>
                  <a:gd name="connsiteY77" fmla="*/ 3340 h 9876"/>
                  <a:gd name="connsiteX78" fmla="*/ 9170 w 10000"/>
                  <a:gd name="connsiteY78" fmla="*/ 3465 h 9876"/>
                  <a:gd name="connsiteX79" fmla="*/ 9537 w 10000"/>
                  <a:gd name="connsiteY79" fmla="*/ 4191 h 9876"/>
                  <a:gd name="connsiteX80" fmla="*/ 9730 w 10000"/>
                  <a:gd name="connsiteY80" fmla="*/ 4336 h 9876"/>
                  <a:gd name="connsiteX81" fmla="*/ 9865 w 10000"/>
                  <a:gd name="connsiteY81" fmla="*/ 4751 h 9876"/>
                  <a:gd name="connsiteX82" fmla="*/ 9865 w 10000"/>
                  <a:gd name="connsiteY82" fmla="*/ 5062 h 9876"/>
                  <a:gd name="connsiteX83" fmla="*/ 9884 w 10000"/>
                  <a:gd name="connsiteY83" fmla="*/ 5373 h 9876"/>
                  <a:gd name="connsiteX84" fmla="*/ 10000 w 10000"/>
                  <a:gd name="connsiteY84" fmla="*/ 5871 h 9876"/>
                  <a:gd name="connsiteX85" fmla="*/ 9981 w 10000"/>
                  <a:gd name="connsiteY85" fmla="*/ 6349 h 9876"/>
                  <a:gd name="connsiteX86" fmla="*/ 10000 w 10000"/>
                  <a:gd name="connsiteY86" fmla="*/ 6722 h 9876"/>
                  <a:gd name="connsiteX87" fmla="*/ 9402 w 10000"/>
                  <a:gd name="connsiteY87" fmla="*/ 6328 h 9876"/>
                  <a:gd name="connsiteX88" fmla="*/ 8958 w 10000"/>
                  <a:gd name="connsiteY88" fmla="*/ 6183 h 9876"/>
                  <a:gd name="connsiteX89" fmla="*/ 8533 w 10000"/>
                  <a:gd name="connsiteY89" fmla="*/ 5871 h 9876"/>
                  <a:gd name="connsiteX90" fmla="*/ 8108 w 10000"/>
                  <a:gd name="connsiteY90" fmla="*/ 5705 h 9876"/>
                  <a:gd name="connsiteX91" fmla="*/ 7934 w 10000"/>
                  <a:gd name="connsiteY91" fmla="*/ 5436 h 9876"/>
                  <a:gd name="connsiteX92" fmla="*/ 7857 w 10000"/>
                  <a:gd name="connsiteY92" fmla="*/ 5021 h 9876"/>
                  <a:gd name="connsiteX93" fmla="*/ 7587 w 10000"/>
                  <a:gd name="connsiteY93" fmla="*/ 4627 h 9876"/>
                  <a:gd name="connsiteX94" fmla="*/ 7278 w 10000"/>
                  <a:gd name="connsiteY94" fmla="*/ 4398 h 9876"/>
                  <a:gd name="connsiteX95" fmla="*/ 7181 w 10000"/>
                  <a:gd name="connsiteY95" fmla="*/ 4585 h 9876"/>
                  <a:gd name="connsiteX96" fmla="*/ 7181 w 10000"/>
                  <a:gd name="connsiteY96" fmla="*/ 4917 h 9876"/>
                  <a:gd name="connsiteX97" fmla="*/ 7239 w 10000"/>
                  <a:gd name="connsiteY97" fmla="*/ 5560 h 9876"/>
                  <a:gd name="connsiteX98" fmla="*/ 7239 w 10000"/>
                  <a:gd name="connsiteY98" fmla="*/ 5830 h 9876"/>
                  <a:gd name="connsiteX99" fmla="*/ 7124 w 10000"/>
                  <a:gd name="connsiteY99" fmla="*/ 6079 h 9876"/>
                  <a:gd name="connsiteX100" fmla="*/ 6680 w 10000"/>
                  <a:gd name="connsiteY100" fmla="*/ 6245 h 9876"/>
                  <a:gd name="connsiteX101" fmla="*/ 6409 w 10000"/>
                  <a:gd name="connsiteY101" fmla="*/ 6515 h 9876"/>
                  <a:gd name="connsiteX102" fmla="*/ 6197 w 10000"/>
                  <a:gd name="connsiteY102" fmla="*/ 6245 h 9876"/>
                  <a:gd name="connsiteX103" fmla="*/ 5907 w 10000"/>
                  <a:gd name="connsiteY103" fmla="*/ 6141 h 9876"/>
                  <a:gd name="connsiteX104" fmla="*/ 5869 w 10000"/>
                  <a:gd name="connsiteY104" fmla="*/ 6722 h 9876"/>
                  <a:gd name="connsiteX105" fmla="*/ 5753 w 10000"/>
                  <a:gd name="connsiteY105" fmla="*/ 6992 h 9876"/>
                  <a:gd name="connsiteX106" fmla="*/ 5753 w 10000"/>
                  <a:gd name="connsiteY106" fmla="*/ 7241 h 9876"/>
                  <a:gd name="connsiteX107" fmla="*/ 5521 w 10000"/>
                  <a:gd name="connsiteY107" fmla="*/ 7386 h 9876"/>
                  <a:gd name="connsiteX108" fmla="*/ 5309 w 10000"/>
                  <a:gd name="connsiteY108" fmla="*/ 7718 h 9876"/>
                  <a:gd name="connsiteX109" fmla="*/ 5000 w 10000"/>
                  <a:gd name="connsiteY109" fmla="*/ 8320 h 9876"/>
                  <a:gd name="connsiteX110" fmla="*/ 4788 w 10000"/>
                  <a:gd name="connsiteY110" fmla="*/ 8755 h 9876"/>
                  <a:gd name="connsiteX111" fmla="*/ 4459 w 10000"/>
                  <a:gd name="connsiteY111" fmla="*/ 9149 h 9876"/>
                  <a:gd name="connsiteX112" fmla="*/ 4363 w 10000"/>
                  <a:gd name="connsiteY112" fmla="*/ 9523 h 9876"/>
                  <a:gd name="connsiteX113" fmla="*/ 4170 w 10000"/>
                  <a:gd name="connsiteY113" fmla="*/ 9876 h 9876"/>
                  <a:gd name="connsiteX114" fmla="*/ 3764 w 10000"/>
                  <a:gd name="connsiteY114" fmla="*/ 9647 h 9876"/>
                  <a:gd name="connsiteX115" fmla="*/ 3398 w 10000"/>
                  <a:gd name="connsiteY115" fmla="*/ 9627 h 9876"/>
                  <a:gd name="connsiteX116" fmla="*/ 3108 w 10000"/>
                  <a:gd name="connsiteY116" fmla="*/ 9627 h 9876"/>
                  <a:gd name="connsiteX117" fmla="*/ 2973 w 10000"/>
                  <a:gd name="connsiteY117" fmla="*/ 9793 h 9876"/>
                  <a:gd name="connsiteX0" fmla="*/ 3108 w 10000"/>
                  <a:gd name="connsiteY0" fmla="*/ 9748 h 10000"/>
                  <a:gd name="connsiteX1" fmla="*/ 1313 w 10000"/>
                  <a:gd name="connsiteY1" fmla="*/ 7037 h 10000"/>
                  <a:gd name="connsiteX2" fmla="*/ 714 w 10000"/>
                  <a:gd name="connsiteY2" fmla="*/ 6828 h 10000"/>
                  <a:gd name="connsiteX3" fmla="*/ 328 w 10000"/>
                  <a:gd name="connsiteY3" fmla="*/ 6722 h 10000"/>
                  <a:gd name="connsiteX4" fmla="*/ 0 w 10000"/>
                  <a:gd name="connsiteY4" fmla="*/ 6513 h 10000"/>
                  <a:gd name="connsiteX5" fmla="*/ 0 w 10000"/>
                  <a:gd name="connsiteY5" fmla="*/ 3403 h 10000"/>
                  <a:gd name="connsiteX6" fmla="*/ 58 w 10000"/>
                  <a:gd name="connsiteY6" fmla="*/ 630 h 10000"/>
                  <a:gd name="connsiteX7" fmla="*/ 193 w 10000"/>
                  <a:gd name="connsiteY7" fmla="*/ 694 h 10000"/>
                  <a:gd name="connsiteX8" fmla="*/ 367 w 10000"/>
                  <a:gd name="connsiteY8" fmla="*/ 672 h 10000"/>
                  <a:gd name="connsiteX9" fmla="*/ 463 w 10000"/>
                  <a:gd name="connsiteY9" fmla="*/ 420 h 10000"/>
                  <a:gd name="connsiteX10" fmla="*/ 386 w 10000"/>
                  <a:gd name="connsiteY10" fmla="*/ 231 h 10000"/>
                  <a:gd name="connsiteX11" fmla="*/ 541 w 10000"/>
                  <a:gd name="connsiteY11" fmla="*/ 0 h 10000"/>
                  <a:gd name="connsiteX12" fmla="*/ 811 w 10000"/>
                  <a:gd name="connsiteY12" fmla="*/ 147 h 10000"/>
                  <a:gd name="connsiteX13" fmla="*/ 907 w 10000"/>
                  <a:gd name="connsiteY13" fmla="*/ 336 h 10000"/>
                  <a:gd name="connsiteX14" fmla="*/ 1100 w 10000"/>
                  <a:gd name="connsiteY14" fmla="*/ 420 h 10000"/>
                  <a:gd name="connsiteX15" fmla="*/ 1236 w 10000"/>
                  <a:gd name="connsiteY15" fmla="*/ 315 h 10000"/>
                  <a:gd name="connsiteX16" fmla="*/ 1583 w 10000"/>
                  <a:gd name="connsiteY16" fmla="*/ 336 h 10000"/>
                  <a:gd name="connsiteX17" fmla="*/ 1815 w 10000"/>
                  <a:gd name="connsiteY17" fmla="*/ 526 h 10000"/>
                  <a:gd name="connsiteX18" fmla="*/ 2008 w 10000"/>
                  <a:gd name="connsiteY18" fmla="*/ 546 h 10000"/>
                  <a:gd name="connsiteX19" fmla="*/ 1988 w 10000"/>
                  <a:gd name="connsiteY19" fmla="*/ 778 h 10000"/>
                  <a:gd name="connsiteX20" fmla="*/ 1931 w 10000"/>
                  <a:gd name="connsiteY20" fmla="*/ 882 h 10000"/>
                  <a:gd name="connsiteX21" fmla="*/ 1969 w 10000"/>
                  <a:gd name="connsiteY21" fmla="*/ 1114 h 10000"/>
                  <a:gd name="connsiteX22" fmla="*/ 2239 w 10000"/>
                  <a:gd name="connsiteY22" fmla="*/ 1345 h 10000"/>
                  <a:gd name="connsiteX23" fmla="*/ 2490 w 10000"/>
                  <a:gd name="connsiteY23" fmla="*/ 1638 h 10000"/>
                  <a:gd name="connsiteX24" fmla="*/ 2587 w 10000"/>
                  <a:gd name="connsiteY24" fmla="*/ 2017 h 10000"/>
                  <a:gd name="connsiteX25" fmla="*/ 2761 w 10000"/>
                  <a:gd name="connsiteY25" fmla="*/ 2626 h 10000"/>
                  <a:gd name="connsiteX26" fmla="*/ 2915 w 10000"/>
                  <a:gd name="connsiteY26" fmla="*/ 3194 h 10000"/>
                  <a:gd name="connsiteX27" fmla="*/ 2819 w 10000"/>
                  <a:gd name="connsiteY27" fmla="*/ 3466 h 10000"/>
                  <a:gd name="connsiteX28" fmla="*/ 2973 w 10000"/>
                  <a:gd name="connsiteY28" fmla="*/ 3761 h 10000"/>
                  <a:gd name="connsiteX29" fmla="*/ 2896 w 10000"/>
                  <a:gd name="connsiteY29" fmla="*/ 4097 h 10000"/>
                  <a:gd name="connsiteX30" fmla="*/ 2992 w 10000"/>
                  <a:gd name="connsiteY30" fmla="*/ 4349 h 10000"/>
                  <a:gd name="connsiteX31" fmla="*/ 3069 w 10000"/>
                  <a:gd name="connsiteY31" fmla="*/ 4664 h 10000"/>
                  <a:gd name="connsiteX32" fmla="*/ 3205 w 10000"/>
                  <a:gd name="connsiteY32" fmla="*/ 4957 h 10000"/>
                  <a:gd name="connsiteX33" fmla="*/ 3147 w 10000"/>
                  <a:gd name="connsiteY33" fmla="*/ 5188 h 10000"/>
                  <a:gd name="connsiteX34" fmla="*/ 2896 w 10000"/>
                  <a:gd name="connsiteY34" fmla="*/ 5315 h 10000"/>
                  <a:gd name="connsiteX35" fmla="*/ 2722 w 10000"/>
                  <a:gd name="connsiteY35" fmla="*/ 5588 h 10000"/>
                  <a:gd name="connsiteX36" fmla="*/ 2587 w 10000"/>
                  <a:gd name="connsiteY36" fmla="*/ 5693 h 10000"/>
                  <a:gd name="connsiteX37" fmla="*/ 2278 w 10000"/>
                  <a:gd name="connsiteY37" fmla="*/ 5777 h 10000"/>
                  <a:gd name="connsiteX38" fmla="*/ 2181 w 10000"/>
                  <a:gd name="connsiteY38" fmla="*/ 6009 h 10000"/>
                  <a:gd name="connsiteX39" fmla="*/ 2046 w 10000"/>
                  <a:gd name="connsiteY39" fmla="*/ 6177 h 10000"/>
                  <a:gd name="connsiteX40" fmla="*/ 1757 w 10000"/>
                  <a:gd name="connsiteY40" fmla="*/ 6281 h 10000"/>
                  <a:gd name="connsiteX41" fmla="*/ 1564 w 10000"/>
                  <a:gd name="connsiteY41" fmla="*/ 6429 h 10000"/>
                  <a:gd name="connsiteX42" fmla="*/ 1332 w 10000"/>
                  <a:gd name="connsiteY42" fmla="*/ 6407 h 10000"/>
                  <a:gd name="connsiteX43" fmla="*/ 1100 w 10000"/>
                  <a:gd name="connsiteY43" fmla="*/ 6470 h 10000"/>
                  <a:gd name="connsiteX44" fmla="*/ 849 w 10000"/>
                  <a:gd name="connsiteY44" fmla="*/ 6660 h 10000"/>
                  <a:gd name="connsiteX45" fmla="*/ 521 w 10000"/>
                  <a:gd name="connsiteY45" fmla="*/ 6554 h 10000"/>
                  <a:gd name="connsiteX46" fmla="*/ 1062 w 10000"/>
                  <a:gd name="connsiteY46" fmla="*/ 6869 h 10000"/>
                  <a:gd name="connsiteX47" fmla="*/ 1293 w 10000"/>
                  <a:gd name="connsiteY47" fmla="*/ 6996 h 10000"/>
                  <a:gd name="connsiteX48" fmla="*/ 1564 w 10000"/>
                  <a:gd name="connsiteY48" fmla="*/ 6953 h 10000"/>
                  <a:gd name="connsiteX49" fmla="*/ 1776 w 10000"/>
                  <a:gd name="connsiteY49" fmla="*/ 6890 h 10000"/>
                  <a:gd name="connsiteX50" fmla="*/ 1988 w 10000"/>
                  <a:gd name="connsiteY50" fmla="*/ 6681 h 10000"/>
                  <a:gd name="connsiteX51" fmla="*/ 2239 w 10000"/>
                  <a:gd name="connsiteY51" fmla="*/ 6491 h 10000"/>
                  <a:gd name="connsiteX52" fmla="*/ 2278 w 10000"/>
                  <a:gd name="connsiteY52" fmla="*/ 6261 h 10000"/>
                  <a:gd name="connsiteX53" fmla="*/ 2568 w 10000"/>
                  <a:gd name="connsiteY53" fmla="*/ 5945 h 10000"/>
                  <a:gd name="connsiteX54" fmla="*/ 3050 w 10000"/>
                  <a:gd name="connsiteY54" fmla="*/ 5819 h 10000"/>
                  <a:gd name="connsiteX55" fmla="*/ 3224 w 10000"/>
                  <a:gd name="connsiteY55" fmla="*/ 5756 h 10000"/>
                  <a:gd name="connsiteX56" fmla="*/ 3475 w 10000"/>
                  <a:gd name="connsiteY56" fmla="*/ 5840 h 10000"/>
                  <a:gd name="connsiteX57" fmla="*/ 3514 w 10000"/>
                  <a:gd name="connsiteY57" fmla="*/ 5525 h 10000"/>
                  <a:gd name="connsiteX58" fmla="*/ 3591 w 10000"/>
                  <a:gd name="connsiteY58" fmla="*/ 5294 h 10000"/>
                  <a:gd name="connsiteX59" fmla="*/ 3745 w 10000"/>
                  <a:gd name="connsiteY59" fmla="*/ 5210 h 10000"/>
                  <a:gd name="connsiteX60" fmla="*/ 3938 w 10000"/>
                  <a:gd name="connsiteY60" fmla="*/ 5126 h 10000"/>
                  <a:gd name="connsiteX61" fmla="*/ 4151 w 10000"/>
                  <a:gd name="connsiteY61" fmla="*/ 5126 h 10000"/>
                  <a:gd name="connsiteX62" fmla="*/ 4286 w 10000"/>
                  <a:gd name="connsiteY62" fmla="*/ 5063 h 10000"/>
                  <a:gd name="connsiteX63" fmla="*/ 4653 w 10000"/>
                  <a:gd name="connsiteY63" fmla="*/ 4811 h 10000"/>
                  <a:gd name="connsiteX64" fmla="*/ 4903 w 10000"/>
                  <a:gd name="connsiteY64" fmla="*/ 4873 h 10000"/>
                  <a:gd name="connsiteX65" fmla="*/ 5058 w 10000"/>
                  <a:gd name="connsiteY65" fmla="*/ 4957 h 10000"/>
                  <a:gd name="connsiteX66" fmla="*/ 5405 w 10000"/>
                  <a:gd name="connsiteY66" fmla="*/ 4873 h 10000"/>
                  <a:gd name="connsiteX67" fmla="*/ 5869 w 10000"/>
                  <a:gd name="connsiteY67" fmla="*/ 4895 h 10000"/>
                  <a:gd name="connsiteX68" fmla="*/ 6062 w 10000"/>
                  <a:gd name="connsiteY68" fmla="*/ 4811 h 10000"/>
                  <a:gd name="connsiteX69" fmla="*/ 6313 w 10000"/>
                  <a:gd name="connsiteY69" fmla="*/ 4811 h 10000"/>
                  <a:gd name="connsiteX70" fmla="*/ 6564 w 10000"/>
                  <a:gd name="connsiteY70" fmla="*/ 4727 h 10000"/>
                  <a:gd name="connsiteX71" fmla="*/ 6680 w 10000"/>
                  <a:gd name="connsiteY71" fmla="*/ 4496 h 10000"/>
                  <a:gd name="connsiteX72" fmla="*/ 6795 w 10000"/>
                  <a:gd name="connsiteY72" fmla="*/ 4201 h 10000"/>
                  <a:gd name="connsiteX73" fmla="*/ 6737 w 10000"/>
                  <a:gd name="connsiteY73" fmla="*/ 3991 h 10000"/>
                  <a:gd name="connsiteX74" fmla="*/ 6718 w 10000"/>
                  <a:gd name="connsiteY74" fmla="*/ 3739 h 10000"/>
                  <a:gd name="connsiteX75" fmla="*/ 6718 w 10000"/>
                  <a:gd name="connsiteY75" fmla="*/ 3529 h 10000"/>
                  <a:gd name="connsiteX76" fmla="*/ 6795 w 10000"/>
                  <a:gd name="connsiteY76" fmla="*/ 3362 h 10000"/>
                  <a:gd name="connsiteX77" fmla="*/ 8861 w 10000"/>
                  <a:gd name="connsiteY77" fmla="*/ 3382 h 10000"/>
                  <a:gd name="connsiteX78" fmla="*/ 9170 w 10000"/>
                  <a:gd name="connsiteY78" fmla="*/ 3509 h 10000"/>
                  <a:gd name="connsiteX79" fmla="*/ 9537 w 10000"/>
                  <a:gd name="connsiteY79" fmla="*/ 4244 h 10000"/>
                  <a:gd name="connsiteX80" fmla="*/ 9730 w 10000"/>
                  <a:gd name="connsiteY80" fmla="*/ 4390 h 10000"/>
                  <a:gd name="connsiteX81" fmla="*/ 9865 w 10000"/>
                  <a:gd name="connsiteY81" fmla="*/ 4811 h 10000"/>
                  <a:gd name="connsiteX82" fmla="*/ 9865 w 10000"/>
                  <a:gd name="connsiteY82" fmla="*/ 5126 h 10000"/>
                  <a:gd name="connsiteX83" fmla="*/ 9884 w 10000"/>
                  <a:gd name="connsiteY83" fmla="*/ 5440 h 10000"/>
                  <a:gd name="connsiteX84" fmla="*/ 10000 w 10000"/>
                  <a:gd name="connsiteY84" fmla="*/ 5945 h 10000"/>
                  <a:gd name="connsiteX85" fmla="*/ 9981 w 10000"/>
                  <a:gd name="connsiteY85" fmla="*/ 6429 h 10000"/>
                  <a:gd name="connsiteX86" fmla="*/ 10000 w 10000"/>
                  <a:gd name="connsiteY86" fmla="*/ 6806 h 10000"/>
                  <a:gd name="connsiteX87" fmla="*/ 9402 w 10000"/>
                  <a:gd name="connsiteY87" fmla="*/ 6407 h 10000"/>
                  <a:gd name="connsiteX88" fmla="*/ 8958 w 10000"/>
                  <a:gd name="connsiteY88" fmla="*/ 6261 h 10000"/>
                  <a:gd name="connsiteX89" fmla="*/ 8533 w 10000"/>
                  <a:gd name="connsiteY89" fmla="*/ 5945 h 10000"/>
                  <a:gd name="connsiteX90" fmla="*/ 8108 w 10000"/>
                  <a:gd name="connsiteY90" fmla="*/ 5777 h 10000"/>
                  <a:gd name="connsiteX91" fmla="*/ 7934 w 10000"/>
                  <a:gd name="connsiteY91" fmla="*/ 5504 h 10000"/>
                  <a:gd name="connsiteX92" fmla="*/ 7857 w 10000"/>
                  <a:gd name="connsiteY92" fmla="*/ 5084 h 10000"/>
                  <a:gd name="connsiteX93" fmla="*/ 7587 w 10000"/>
                  <a:gd name="connsiteY93" fmla="*/ 4685 h 10000"/>
                  <a:gd name="connsiteX94" fmla="*/ 7278 w 10000"/>
                  <a:gd name="connsiteY94" fmla="*/ 4453 h 10000"/>
                  <a:gd name="connsiteX95" fmla="*/ 7181 w 10000"/>
                  <a:gd name="connsiteY95" fmla="*/ 4643 h 10000"/>
                  <a:gd name="connsiteX96" fmla="*/ 7181 w 10000"/>
                  <a:gd name="connsiteY96" fmla="*/ 4979 h 10000"/>
                  <a:gd name="connsiteX97" fmla="*/ 7239 w 10000"/>
                  <a:gd name="connsiteY97" fmla="*/ 5630 h 10000"/>
                  <a:gd name="connsiteX98" fmla="*/ 7239 w 10000"/>
                  <a:gd name="connsiteY98" fmla="*/ 5903 h 10000"/>
                  <a:gd name="connsiteX99" fmla="*/ 7124 w 10000"/>
                  <a:gd name="connsiteY99" fmla="*/ 6155 h 10000"/>
                  <a:gd name="connsiteX100" fmla="*/ 6680 w 10000"/>
                  <a:gd name="connsiteY100" fmla="*/ 6323 h 10000"/>
                  <a:gd name="connsiteX101" fmla="*/ 6409 w 10000"/>
                  <a:gd name="connsiteY101" fmla="*/ 6597 h 10000"/>
                  <a:gd name="connsiteX102" fmla="*/ 6197 w 10000"/>
                  <a:gd name="connsiteY102" fmla="*/ 6323 h 10000"/>
                  <a:gd name="connsiteX103" fmla="*/ 5907 w 10000"/>
                  <a:gd name="connsiteY103" fmla="*/ 6218 h 10000"/>
                  <a:gd name="connsiteX104" fmla="*/ 5869 w 10000"/>
                  <a:gd name="connsiteY104" fmla="*/ 6806 h 10000"/>
                  <a:gd name="connsiteX105" fmla="*/ 5753 w 10000"/>
                  <a:gd name="connsiteY105" fmla="*/ 7080 h 10000"/>
                  <a:gd name="connsiteX106" fmla="*/ 5753 w 10000"/>
                  <a:gd name="connsiteY106" fmla="*/ 7332 h 10000"/>
                  <a:gd name="connsiteX107" fmla="*/ 5521 w 10000"/>
                  <a:gd name="connsiteY107" fmla="*/ 7479 h 10000"/>
                  <a:gd name="connsiteX108" fmla="*/ 5309 w 10000"/>
                  <a:gd name="connsiteY108" fmla="*/ 7815 h 10000"/>
                  <a:gd name="connsiteX109" fmla="*/ 5000 w 10000"/>
                  <a:gd name="connsiteY109" fmla="*/ 8424 h 10000"/>
                  <a:gd name="connsiteX110" fmla="*/ 4788 w 10000"/>
                  <a:gd name="connsiteY110" fmla="*/ 8865 h 10000"/>
                  <a:gd name="connsiteX111" fmla="*/ 4459 w 10000"/>
                  <a:gd name="connsiteY111" fmla="*/ 9264 h 10000"/>
                  <a:gd name="connsiteX112" fmla="*/ 4363 w 10000"/>
                  <a:gd name="connsiteY112" fmla="*/ 9643 h 10000"/>
                  <a:gd name="connsiteX113" fmla="*/ 4170 w 10000"/>
                  <a:gd name="connsiteY113" fmla="*/ 10000 h 10000"/>
                  <a:gd name="connsiteX114" fmla="*/ 3764 w 10000"/>
                  <a:gd name="connsiteY114" fmla="*/ 9768 h 10000"/>
                  <a:gd name="connsiteX115" fmla="*/ 3398 w 10000"/>
                  <a:gd name="connsiteY115" fmla="*/ 9748 h 10000"/>
                  <a:gd name="connsiteX116" fmla="*/ 3108 w 10000"/>
                  <a:gd name="connsiteY116" fmla="*/ 9748 h 10000"/>
                  <a:gd name="connsiteX0" fmla="*/ 3398 w 10000"/>
                  <a:gd name="connsiteY0" fmla="*/ 9748 h 10000"/>
                  <a:gd name="connsiteX1" fmla="*/ 1313 w 10000"/>
                  <a:gd name="connsiteY1" fmla="*/ 7037 h 10000"/>
                  <a:gd name="connsiteX2" fmla="*/ 714 w 10000"/>
                  <a:gd name="connsiteY2" fmla="*/ 6828 h 10000"/>
                  <a:gd name="connsiteX3" fmla="*/ 328 w 10000"/>
                  <a:gd name="connsiteY3" fmla="*/ 6722 h 10000"/>
                  <a:gd name="connsiteX4" fmla="*/ 0 w 10000"/>
                  <a:gd name="connsiteY4" fmla="*/ 6513 h 10000"/>
                  <a:gd name="connsiteX5" fmla="*/ 0 w 10000"/>
                  <a:gd name="connsiteY5" fmla="*/ 3403 h 10000"/>
                  <a:gd name="connsiteX6" fmla="*/ 58 w 10000"/>
                  <a:gd name="connsiteY6" fmla="*/ 630 h 10000"/>
                  <a:gd name="connsiteX7" fmla="*/ 193 w 10000"/>
                  <a:gd name="connsiteY7" fmla="*/ 694 h 10000"/>
                  <a:gd name="connsiteX8" fmla="*/ 367 w 10000"/>
                  <a:gd name="connsiteY8" fmla="*/ 672 h 10000"/>
                  <a:gd name="connsiteX9" fmla="*/ 463 w 10000"/>
                  <a:gd name="connsiteY9" fmla="*/ 420 h 10000"/>
                  <a:gd name="connsiteX10" fmla="*/ 386 w 10000"/>
                  <a:gd name="connsiteY10" fmla="*/ 231 h 10000"/>
                  <a:gd name="connsiteX11" fmla="*/ 541 w 10000"/>
                  <a:gd name="connsiteY11" fmla="*/ 0 h 10000"/>
                  <a:gd name="connsiteX12" fmla="*/ 811 w 10000"/>
                  <a:gd name="connsiteY12" fmla="*/ 147 h 10000"/>
                  <a:gd name="connsiteX13" fmla="*/ 907 w 10000"/>
                  <a:gd name="connsiteY13" fmla="*/ 336 h 10000"/>
                  <a:gd name="connsiteX14" fmla="*/ 1100 w 10000"/>
                  <a:gd name="connsiteY14" fmla="*/ 420 h 10000"/>
                  <a:gd name="connsiteX15" fmla="*/ 1236 w 10000"/>
                  <a:gd name="connsiteY15" fmla="*/ 315 h 10000"/>
                  <a:gd name="connsiteX16" fmla="*/ 1583 w 10000"/>
                  <a:gd name="connsiteY16" fmla="*/ 336 h 10000"/>
                  <a:gd name="connsiteX17" fmla="*/ 1815 w 10000"/>
                  <a:gd name="connsiteY17" fmla="*/ 526 h 10000"/>
                  <a:gd name="connsiteX18" fmla="*/ 2008 w 10000"/>
                  <a:gd name="connsiteY18" fmla="*/ 546 h 10000"/>
                  <a:gd name="connsiteX19" fmla="*/ 1988 w 10000"/>
                  <a:gd name="connsiteY19" fmla="*/ 778 h 10000"/>
                  <a:gd name="connsiteX20" fmla="*/ 1931 w 10000"/>
                  <a:gd name="connsiteY20" fmla="*/ 882 h 10000"/>
                  <a:gd name="connsiteX21" fmla="*/ 1969 w 10000"/>
                  <a:gd name="connsiteY21" fmla="*/ 1114 h 10000"/>
                  <a:gd name="connsiteX22" fmla="*/ 2239 w 10000"/>
                  <a:gd name="connsiteY22" fmla="*/ 1345 h 10000"/>
                  <a:gd name="connsiteX23" fmla="*/ 2490 w 10000"/>
                  <a:gd name="connsiteY23" fmla="*/ 1638 h 10000"/>
                  <a:gd name="connsiteX24" fmla="*/ 2587 w 10000"/>
                  <a:gd name="connsiteY24" fmla="*/ 2017 h 10000"/>
                  <a:gd name="connsiteX25" fmla="*/ 2761 w 10000"/>
                  <a:gd name="connsiteY25" fmla="*/ 2626 h 10000"/>
                  <a:gd name="connsiteX26" fmla="*/ 2915 w 10000"/>
                  <a:gd name="connsiteY26" fmla="*/ 3194 h 10000"/>
                  <a:gd name="connsiteX27" fmla="*/ 2819 w 10000"/>
                  <a:gd name="connsiteY27" fmla="*/ 3466 h 10000"/>
                  <a:gd name="connsiteX28" fmla="*/ 2973 w 10000"/>
                  <a:gd name="connsiteY28" fmla="*/ 3761 h 10000"/>
                  <a:gd name="connsiteX29" fmla="*/ 2896 w 10000"/>
                  <a:gd name="connsiteY29" fmla="*/ 4097 h 10000"/>
                  <a:gd name="connsiteX30" fmla="*/ 2992 w 10000"/>
                  <a:gd name="connsiteY30" fmla="*/ 4349 h 10000"/>
                  <a:gd name="connsiteX31" fmla="*/ 3069 w 10000"/>
                  <a:gd name="connsiteY31" fmla="*/ 4664 h 10000"/>
                  <a:gd name="connsiteX32" fmla="*/ 3205 w 10000"/>
                  <a:gd name="connsiteY32" fmla="*/ 4957 h 10000"/>
                  <a:gd name="connsiteX33" fmla="*/ 3147 w 10000"/>
                  <a:gd name="connsiteY33" fmla="*/ 5188 h 10000"/>
                  <a:gd name="connsiteX34" fmla="*/ 2896 w 10000"/>
                  <a:gd name="connsiteY34" fmla="*/ 5315 h 10000"/>
                  <a:gd name="connsiteX35" fmla="*/ 2722 w 10000"/>
                  <a:gd name="connsiteY35" fmla="*/ 5588 h 10000"/>
                  <a:gd name="connsiteX36" fmla="*/ 2587 w 10000"/>
                  <a:gd name="connsiteY36" fmla="*/ 5693 h 10000"/>
                  <a:gd name="connsiteX37" fmla="*/ 2278 w 10000"/>
                  <a:gd name="connsiteY37" fmla="*/ 5777 h 10000"/>
                  <a:gd name="connsiteX38" fmla="*/ 2181 w 10000"/>
                  <a:gd name="connsiteY38" fmla="*/ 6009 h 10000"/>
                  <a:gd name="connsiteX39" fmla="*/ 2046 w 10000"/>
                  <a:gd name="connsiteY39" fmla="*/ 6177 h 10000"/>
                  <a:gd name="connsiteX40" fmla="*/ 1757 w 10000"/>
                  <a:gd name="connsiteY40" fmla="*/ 6281 h 10000"/>
                  <a:gd name="connsiteX41" fmla="*/ 1564 w 10000"/>
                  <a:gd name="connsiteY41" fmla="*/ 6429 h 10000"/>
                  <a:gd name="connsiteX42" fmla="*/ 1332 w 10000"/>
                  <a:gd name="connsiteY42" fmla="*/ 6407 h 10000"/>
                  <a:gd name="connsiteX43" fmla="*/ 1100 w 10000"/>
                  <a:gd name="connsiteY43" fmla="*/ 6470 h 10000"/>
                  <a:gd name="connsiteX44" fmla="*/ 849 w 10000"/>
                  <a:gd name="connsiteY44" fmla="*/ 6660 h 10000"/>
                  <a:gd name="connsiteX45" fmla="*/ 521 w 10000"/>
                  <a:gd name="connsiteY45" fmla="*/ 6554 h 10000"/>
                  <a:gd name="connsiteX46" fmla="*/ 1062 w 10000"/>
                  <a:gd name="connsiteY46" fmla="*/ 6869 h 10000"/>
                  <a:gd name="connsiteX47" fmla="*/ 1293 w 10000"/>
                  <a:gd name="connsiteY47" fmla="*/ 6996 h 10000"/>
                  <a:gd name="connsiteX48" fmla="*/ 1564 w 10000"/>
                  <a:gd name="connsiteY48" fmla="*/ 6953 h 10000"/>
                  <a:gd name="connsiteX49" fmla="*/ 1776 w 10000"/>
                  <a:gd name="connsiteY49" fmla="*/ 6890 h 10000"/>
                  <a:gd name="connsiteX50" fmla="*/ 1988 w 10000"/>
                  <a:gd name="connsiteY50" fmla="*/ 6681 h 10000"/>
                  <a:gd name="connsiteX51" fmla="*/ 2239 w 10000"/>
                  <a:gd name="connsiteY51" fmla="*/ 6491 h 10000"/>
                  <a:gd name="connsiteX52" fmla="*/ 2278 w 10000"/>
                  <a:gd name="connsiteY52" fmla="*/ 6261 h 10000"/>
                  <a:gd name="connsiteX53" fmla="*/ 2568 w 10000"/>
                  <a:gd name="connsiteY53" fmla="*/ 5945 h 10000"/>
                  <a:gd name="connsiteX54" fmla="*/ 3050 w 10000"/>
                  <a:gd name="connsiteY54" fmla="*/ 5819 h 10000"/>
                  <a:gd name="connsiteX55" fmla="*/ 3224 w 10000"/>
                  <a:gd name="connsiteY55" fmla="*/ 5756 h 10000"/>
                  <a:gd name="connsiteX56" fmla="*/ 3475 w 10000"/>
                  <a:gd name="connsiteY56" fmla="*/ 5840 h 10000"/>
                  <a:gd name="connsiteX57" fmla="*/ 3514 w 10000"/>
                  <a:gd name="connsiteY57" fmla="*/ 5525 h 10000"/>
                  <a:gd name="connsiteX58" fmla="*/ 3591 w 10000"/>
                  <a:gd name="connsiteY58" fmla="*/ 5294 h 10000"/>
                  <a:gd name="connsiteX59" fmla="*/ 3745 w 10000"/>
                  <a:gd name="connsiteY59" fmla="*/ 5210 h 10000"/>
                  <a:gd name="connsiteX60" fmla="*/ 3938 w 10000"/>
                  <a:gd name="connsiteY60" fmla="*/ 5126 h 10000"/>
                  <a:gd name="connsiteX61" fmla="*/ 4151 w 10000"/>
                  <a:gd name="connsiteY61" fmla="*/ 5126 h 10000"/>
                  <a:gd name="connsiteX62" fmla="*/ 4286 w 10000"/>
                  <a:gd name="connsiteY62" fmla="*/ 5063 h 10000"/>
                  <a:gd name="connsiteX63" fmla="*/ 4653 w 10000"/>
                  <a:gd name="connsiteY63" fmla="*/ 4811 h 10000"/>
                  <a:gd name="connsiteX64" fmla="*/ 4903 w 10000"/>
                  <a:gd name="connsiteY64" fmla="*/ 4873 h 10000"/>
                  <a:gd name="connsiteX65" fmla="*/ 5058 w 10000"/>
                  <a:gd name="connsiteY65" fmla="*/ 4957 h 10000"/>
                  <a:gd name="connsiteX66" fmla="*/ 5405 w 10000"/>
                  <a:gd name="connsiteY66" fmla="*/ 4873 h 10000"/>
                  <a:gd name="connsiteX67" fmla="*/ 5869 w 10000"/>
                  <a:gd name="connsiteY67" fmla="*/ 4895 h 10000"/>
                  <a:gd name="connsiteX68" fmla="*/ 6062 w 10000"/>
                  <a:gd name="connsiteY68" fmla="*/ 4811 h 10000"/>
                  <a:gd name="connsiteX69" fmla="*/ 6313 w 10000"/>
                  <a:gd name="connsiteY69" fmla="*/ 4811 h 10000"/>
                  <a:gd name="connsiteX70" fmla="*/ 6564 w 10000"/>
                  <a:gd name="connsiteY70" fmla="*/ 4727 h 10000"/>
                  <a:gd name="connsiteX71" fmla="*/ 6680 w 10000"/>
                  <a:gd name="connsiteY71" fmla="*/ 4496 h 10000"/>
                  <a:gd name="connsiteX72" fmla="*/ 6795 w 10000"/>
                  <a:gd name="connsiteY72" fmla="*/ 4201 h 10000"/>
                  <a:gd name="connsiteX73" fmla="*/ 6737 w 10000"/>
                  <a:gd name="connsiteY73" fmla="*/ 3991 h 10000"/>
                  <a:gd name="connsiteX74" fmla="*/ 6718 w 10000"/>
                  <a:gd name="connsiteY74" fmla="*/ 3739 h 10000"/>
                  <a:gd name="connsiteX75" fmla="*/ 6718 w 10000"/>
                  <a:gd name="connsiteY75" fmla="*/ 3529 h 10000"/>
                  <a:gd name="connsiteX76" fmla="*/ 6795 w 10000"/>
                  <a:gd name="connsiteY76" fmla="*/ 3362 h 10000"/>
                  <a:gd name="connsiteX77" fmla="*/ 8861 w 10000"/>
                  <a:gd name="connsiteY77" fmla="*/ 3382 h 10000"/>
                  <a:gd name="connsiteX78" fmla="*/ 9170 w 10000"/>
                  <a:gd name="connsiteY78" fmla="*/ 3509 h 10000"/>
                  <a:gd name="connsiteX79" fmla="*/ 9537 w 10000"/>
                  <a:gd name="connsiteY79" fmla="*/ 4244 h 10000"/>
                  <a:gd name="connsiteX80" fmla="*/ 9730 w 10000"/>
                  <a:gd name="connsiteY80" fmla="*/ 4390 h 10000"/>
                  <a:gd name="connsiteX81" fmla="*/ 9865 w 10000"/>
                  <a:gd name="connsiteY81" fmla="*/ 4811 h 10000"/>
                  <a:gd name="connsiteX82" fmla="*/ 9865 w 10000"/>
                  <a:gd name="connsiteY82" fmla="*/ 5126 h 10000"/>
                  <a:gd name="connsiteX83" fmla="*/ 9884 w 10000"/>
                  <a:gd name="connsiteY83" fmla="*/ 5440 h 10000"/>
                  <a:gd name="connsiteX84" fmla="*/ 10000 w 10000"/>
                  <a:gd name="connsiteY84" fmla="*/ 5945 h 10000"/>
                  <a:gd name="connsiteX85" fmla="*/ 9981 w 10000"/>
                  <a:gd name="connsiteY85" fmla="*/ 6429 h 10000"/>
                  <a:gd name="connsiteX86" fmla="*/ 10000 w 10000"/>
                  <a:gd name="connsiteY86" fmla="*/ 6806 h 10000"/>
                  <a:gd name="connsiteX87" fmla="*/ 9402 w 10000"/>
                  <a:gd name="connsiteY87" fmla="*/ 6407 h 10000"/>
                  <a:gd name="connsiteX88" fmla="*/ 8958 w 10000"/>
                  <a:gd name="connsiteY88" fmla="*/ 6261 h 10000"/>
                  <a:gd name="connsiteX89" fmla="*/ 8533 w 10000"/>
                  <a:gd name="connsiteY89" fmla="*/ 5945 h 10000"/>
                  <a:gd name="connsiteX90" fmla="*/ 8108 w 10000"/>
                  <a:gd name="connsiteY90" fmla="*/ 5777 h 10000"/>
                  <a:gd name="connsiteX91" fmla="*/ 7934 w 10000"/>
                  <a:gd name="connsiteY91" fmla="*/ 5504 h 10000"/>
                  <a:gd name="connsiteX92" fmla="*/ 7857 w 10000"/>
                  <a:gd name="connsiteY92" fmla="*/ 5084 h 10000"/>
                  <a:gd name="connsiteX93" fmla="*/ 7587 w 10000"/>
                  <a:gd name="connsiteY93" fmla="*/ 4685 h 10000"/>
                  <a:gd name="connsiteX94" fmla="*/ 7278 w 10000"/>
                  <a:gd name="connsiteY94" fmla="*/ 4453 h 10000"/>
                  <a:gd name="connsiteX95" fmla="*/ 7181 w 10000"/>
                  <a:gd name="connsiteY95" fmla="*/ 4643 h 10000"/>
                  <a:gd name="connsiteX96" fmla="*/ 7181 w 10000"/>
                  <a:gd name="connsiteY96" fmla="*/ 4979 h 10000"/>
                  <a:gd name="connsiteX97" fmla="*/ 7239 w 10000"/>
                  <a:gd name="connsiteY97" fmla="*/ 5630 h 10000"/>
                  <a:gd name="connsiteX98" fmla="*/ 7239 w 10000"/>
                  <a:gd name="connsiteY98" fmla="*/ 5903 h 10000"/>
                  <a:gd name="connsiteX99" fmla="*/ 7124 w 10000"/>
                  <a:gd name="connsiteY99" fmla="*/ 6155 h 10000"/>
                  <a:gd name="connsiteX100" fmla="*/ 6680 w 10000"/>
                  <a:gd name="connsiteY100" fmla="*/ 6323 h 10000"/>
                  <a:gd name="connsiteX101" fmla="*/ 6409 w 10000"/>
                  <a:gd name="connsiteY101" fmla="*/ 6597 h 10000"/>
                  <a:gd name="connsiteX102" fmla="*/ 6197 w 10000"/>
                  <a:gd name="connsiteY102" fmla="*/ 6323 h 10000"/>
                  <a:gd name="connsiteX103" fmla="*/ 5907 w 10000"/>
                  <a:gd name="connsiteY103" fmla="*/ 6218 h 10000"/>
                  <a:gd name="connsiteX104" fmla="*/ 5869 w 10000"/>
                  <a:gd name="connsiteY104" fmla="*/ 6806 h 10000"/>
                  <a:gd name="connsiteX105" fmla="*/ 5753 w 10000"/>
                  <a:gd name="connsiteY105" fmla="*/ 7080 h 10000"/>
                  <a:gd name="connsiteX106" fmla="*/ 5753 w 10000"/>
                  <a:gd name="connsiteY106" fmla="*/ 7332 h 10000"/>
                  <a:gd name="connsiteX107" fmla="*/ 5521 w 10000"/>
                  <a:gd name="connsiteY107" fmla="*/ 7479 h 10000"/>
                  <a:gd name="connsiteX108" fmla="*/ 5309 w 10000"/>
                  <a:gd name="connsiteY108" fmla="*/ 7815 h 10000"/>
                  <a:gd name="connsiteX109" fmla="*/ 5000 w 10000"/>
                  <a:gd name="connsiteY109" fmla="*/ 8424 h 10000"/>
                  <a:gd name="connsiteX110" fmla="*/ 4788 w 10000"/>
                  <a:gd name="connsiteY110" fmla="*/ 8865 h 10000"/>
                  <a:gd name="connsiteX111" fmla="*/ 4459 w 10000"/>
                  <a:gd name="connsiteY111" fmla="*/ 9264 h 10000"/>
                  <a:gd name="connsiteX112" fmla="*/ 4363 w 10000"/>
                  <a:gd name="connsiteY112" fmla="*/ 9643 h 10000"/>
                  <a:gd name="connsiteX113" fmla="*/ 4170 w 10000"/>
                  <a:gd name="connsiteY113" fmla="*/ 10000 h 10000"/>
                  <a:gd name="connsiteX114" fmla="*/ 3764 w 10000"/>
                  <a:gd name="connsiteY114" fmla="*/ 9768 h 10000"/>
                  <a:gd name="connsiteX115" fmla="*/ 3398 w 10000"/>
                  <a:gd name="connsiteY115" fmla="*/ 9748 h 10000"/>
                  <a:gd name="connsiteX0" fmla="*/ 3764 w 10000"/>
                  <a:gd name="connsiteY0" fmla="*/ 9768 h 10000"/>
                  <a:gd name="connsiteX1" fmla="*/ 1313 w 10000"/>
                  <a:gd name="connsiteY1" fmla="*/ 7037 h 10000"/>
                  <a:gd name="connsiteX2" fmla="*/ 714 w 10000"/>
                  <a:gd name="connsiteY2" fmla="*/ 6828 h 10000"/>
                  <a:gd name="connsiteX3" fmla="*/ 328 w 10000"/>
                  <a:gd name="connsiteY3" fmla="*/ 6722 h 10000"/>
                  <a:gd name="connsiteX4" fmla="*/ 0 w 10000"/>
                  <a:gd name="connsiteY4" fmla="*/ 6513 h 10000"/>
                  <a:gd name="connsiteX5" fmla="*/ 0 w 10000"/>
                  <a:gd name="connsiteY5" fmla="*/ 3403 h 10000"/>
                  <a:gd name="connsiteX6" fmla="*/ 58 w 10000"/>
                  <a:gd name="connsiteY6" fmla="*/ 630 h 10000"/>
                  <a:gd name="connsiteX7" fmla="*/ 193 w 10000"/>
                  <a:gd name="connsiteY7" fmla="*/ 694 h 10000"/>
                  <a:gd name="connsiteX8" fmla="*/ 367 w 10000"/>
                  <a:gd name="connsiteY8" fmla="*/ 672 h 10000"/>
                  <a:gd name="connsiteX9" fmla="*/ 463 w 10000"/>
                  <a:gd name="connsiteY9" fmla="*/ 420 h 10000"/>
                  <a:gd name="connsiteX10" fmla="*/ 386 w 10000"/>
                  <a:gd name="connsiteY10" fmla="*/ 231 h 10000"/>
                  <a:gd name="connsiteX11" fmla="*/ 541 w 10000"/>
                  <a:gd name="connsiteY11" fmla="*/ 0 h 10000"/>
                  <a:gd name="connsiteX12" fmla="*/ 811 w 10000"/>
                  <a:gd name="connsiteY12" fmla="*/ 147 h 10000"/>
                  <a:gd name="connsiteX13" fmla="*/ 907 w 10000"/>
                  <a:gd name="connsiteY13" fmla="*/ 336 h 10000"/>
                  <a:gd name="connsiteX14" fmla="*/ 1100 w 10000"/>
                  <a:gd name="connsiteY14" fmla="*/ 420 h 10000"/>
                  <a:gd name="connsiteX15" fmla="*/ 1236 w 10000"/>
                  <a:gd name="connsiteY15" fmla="*/ 315 h 10000"/>
                  <a:gd name="connsiteX16" fmla="*/ 1583 w 10000"/>
                  <a:gd name="connsiteY16" fmla="*/ 336 h 10000"/>
                  <a:gd name="connsiteX17" fmla="*/ 1815 w 10000"/>
                  <a:gd name="connsiteY17" fmla="*/ 526 h 10000"/>
                  <a:gd name="connsiteX18" fmla="*/ 2008 w 10000"/>
                  <a:gd name="connsiteY18" fmla="*/ 546 h 10000"/>
                  <a:gd name="connsiteX19" fmla="*/ 1988 w 10000"/>
                  <a:gd name="connsiteY19" fmla="*/ 778 h 10000"/>
                  <a:gd name="connsiteX20" fmla="*/ 1931 w 10000"/>
                  <a:gd name="connsiteY20" fmla="*/ 882 h 10000"/>
                  <a:gd name="connsiteX21" fmla="*/ 1969 w 10000"/>
                  <a:gd name="connsiteY21" fmla="*/ 1114 h 10000"/>
                  <a:gd name="connsiteX22" fmla="*/ 2239 w 10000"/>
                  <a:gd name="connsiteY22" fmla="*/ 1345 h 10000"/>
                  <a:gd name="connsiteX23" fmla="*/ 2490 w 10000"/>
                  <a:gd name="connsiteY23" fmla="*/ 1638 h 10000"/>
                  <a:gd name="connsiteX24" fmla="*/ 2587 w 10000"/>
                  <a:gd name="connsiteY24" fmla="*/ 2017 h 10000"/>
                  <a:gd name="connsiteX25" fmla="*/ 2761 w 10000"/>
                  <a:gd name="connsiteY25" fmla="*/ 2626 h 10000"/>
                  <a:gd name="connsiteX26" fmla="*/ 2915 w 10000"/>
                  <a:gd name="connsiteY26" fmla="*/ 3194 h 10000"/>
                  <a:gd name="connsiteX27" fmla="*/ 2819 w 10000"/>
                  <a:gd name="connsiteY27" fmla="*/ 3466 h 10000"/>
                  <a:gd name="connsiteX28" fmla="*/ 2973 w 10000"/>
                  <a:gd name="connsiteY28" fmla="*/ 3761 h 10000"/>
                  <a:gd name="connsiteX29" fmla="*/ 2896 w 10000"/>
                  <a:gd name="connsiteY29" fmla="*/ 4097 h 10000"/>
                  <a:gd name="connsiteX30" fmla="*/ 2992 w 10000"/>
                  <a:gd name="connsiteY30" fmla="*/ 4349 h 10000"/>
                  <a:gd name="connsiteX31" fmla="*/ 3069 w 10000"/>
                  <a:gd name="connsiteY31" fmla="*/ 4664 h 10000"/>
                  <a:gd name="connsiteX32" fmla="*/ 3205 w 10000"/>
                  <a:gd name="connsiteY32" fmla="*/ 4957 h 10000"/>
                  <a:gd name="connsiteX33" fmla="*/ 3147 w 10000"/>
                  <a:gd name="connsiteY33" fmla="*/ 5188 h 10000"/>
                  <a:gd name="connsiteX34" fmla="*/ 2896 w 10000"/>
                  <a:gd name="connsiteY34" fmla="*/ 5315 h 10000"/>
                  <a:gd name="connsiteX35" fmla="*/ 2722 w 10000"/>
                  <a:gd name="connsiteY35" fmla="*/ 5588 h 10000"/>
                  <a:gd name="connsiteX36" fmla="*/ 2587 w 10000"/>
                  <a:gd name="connsiteY36" fmla="*/ 5693 h 10000"/>
                  <a:gd name="connsiteX37" fmla="*/ 2278 w 10000"/>
                  <a:gd name="connsiteY37" fmla="*/ 5777 h 10000"/>
                  <a:gd name="connsiteX38" fmla="*/ 2181 w 10000"/>
                  <a:gd name="connsiteY38" fmla="*/ 6009 h 10000"/>
                  <a:gd name="connsiteX39" fmla="*/ 2046 w 10000"/>
                  <a:gd name="connsiteY39" fmla="*/ 6177 h 10000"/>
                  <a:gd name="connsiteX40" fmla="*/ 1757 w 10000"/>
                  <a:gd name="connsiteY40" fmla="*/ 6281 h 10000"/>
                  <a:gd name="connsiteX41" fmla="*/ 1564 w 10000"/>
                  <a:gd name="connsiteY41" fmla="*/ 6429 h 10000"/>
                  <a:gd name="connsiteX42" fmla="*/ 1332 w 10000"/>
                  <a:gd name="connsiteY42" fmla="*/ 6407 h 10000"/>
                  <a:gd name="connsiteX43" fmla="*/ 1100 w 10000"/>
                  <a:gd name="connsiteY43" fmla="*/ 6470 h 10000"/>
                  <a:gd name="connsiteX44" fmla="*/ 849 w 10000"/>
                  <a:gd name="connsiteY44" fmla="*/ 6660 h 10000"/>
                  <a:gd name="connsiteX45" fmla="*/ 521 w 10000"/>
                  <a:gd name="connsiteY45" fmla="*/ 6554 h 10000"/>
                  <a:gd name="connsiteX46" fmla="*/ 1062 w 10000"/>
                  <a:gd name="connsiteY46" fmla="*/ 6869 h 10000"/>
                  <a:gd name="connsiteX47" fmla="*/ 1293 w 10000"/>
                  <a:gd name="connsiteY47" fmla="*/ 6996 h 10000"/>
                  <a:gd name="connsiteX48" fmla="*/ 1564 w 10000"/>
                  <a:gd name="connsiteY48" fmla="*/ 6953 h 10000"/>
                  <a:gd name="connsiteX49" fmla="*/ 1776 w 10000"/>
                  <a:gd name="connsiteY49" fmla="*/ 6890 h 10000"/>
                  <a:gd name="connsiteX50" fmla="*/ 1988 w 10000"/>
                  <a:gd name="connsiteY50" fmla="*/ 6681 h 10000"/>
                  <a:gd name="connsiteX51" fmla="*/ 2239 w 10000"/>
                  <a:gd name="connsiteY51" fmla="*/ 6491 h 10000"/>
                  <a:gd name="connsiteX52" fmla="*/ 2278 w 10000"/>
                  <a:gd name="connsiteY52" fmla="*/ 6261 h 10000"/>
                  <a:gd name="connsiteX53" fmla="*/ 2568 w 10000"/>
                  <a:gd name="connsiteY53" fmla="*/ 5945 h 10000"/>
                  <a:gd name="connsiteX54" fmla="*/ 3050 w 10000"/>
                  <a:gd name="connsiteY54" fmla="*/ 5819 h 10000"/>
                  <a:gd name="connsiteX55" fmla="*/ 3224 w 10000"/>
                  <a:gd name="connsiteY55" fmla="*/ 5756 h 10000"/>
                  <a:gd name="connsiteX56" fmla="*/ 3475 w 10000"/>
                  <a:gd name="connsiteY56" fmla="*/ 5840 h 10000"/>
                  <a:gd name="connsiteX57" fmla="*/ 3514 w 10000"/>
                  <a:gd name="connsiteY57" fmla="*/ 5525 h 10000"/>
                  <a:gd name="connsiteX58" fmla="*/ 3591 w 10000"/>
                  <a:gd name="connsiteY58" fmla="*/ 5294 h 10000"/>
                  <a:gd name="connsiteX59" fmla="*/ 3745 w 10000"/>
                  <a:gd name="connsiteY59" fmla="*/ 5210 h 10000"/>
                  <a:gd name="connsiteX60" fmla="*/ 3938 w 10000"/>
                  <a:gd name="connsiteY60" fmla="*/ 5126 h 10000"/>
                  <a:gd name="connsiteX61" fmla="*/ 4151 w 10000"/>
                  <a:gd name="connsiteY61" fmla="*/ 5126 h 10000"/>
                  <a:gd name="connsiteX62" fmla="*/ 4286 w 10000"/>
                  <a:gd name="connsiteY62" fmla="*/ 5063 h 10000"/>
                  <a:gd name="connsiteX63" fmla="*/ 4653 w 10000"/>
                  <a:gd name="connsiteY63" fmla="*/ 4811 h 10000"/>
                  <a:gd name="connsiteX64" fmla="*/ 4903 w 10000"/>
                  <a:gd name="connsiteY64" fmla="*/ 4873 h 10000"/>
                  <a:gd name="connsiteX65" fmla="*/ 5058 w 10000"/>
                  <a:gd name="connsiteY65" fmla="*/ 4957 h 10000"/>
                  <a:gd name="connsiteX66" fmla="*/ 5405 w 10000"/>
                  <a:gd name="connsiteY66" fmla="*/ 4873 h 10000"/>
                  <a:gd name="connsiteX67" fmla="*/ 5869 w 10000"/>
                  <a:gd name="connsiteY67" fmla="*/ 4895 h 10000"/>
                  <a:gd name="connsiteX68" fmla="*/ 6062 w 10000"/>
                  <a:gd name="connsiteY68" fmla="*/ 4811 h 10000"/>
                  <a:gd name="connsiteX69" fmla="*/ 6313 w 10000"/>
                  <a:gd name="connsiteY69" fmla="*/ 4811 h 10000"/>
                  <a:gd name="connsiteX70" fmla="*/ 6564 w 10000"/>
                  <a:gd name="connsiteY70" fmla="*/ 4727 h 10000"/>
                  <a:gd name="connsiteX71" fmla="*/ 6680 w 10000"/>
                  <a:gd name="connsiteY71" fmla="*/ 4496 h 10000"/>
                  <a:gd name="connsiteX72" fmla="*/ 6795 w 10000"/>
                  <a:gd name="connsiteY72" fmla="*/ 4201 h 10000"/>
                  <a:gd name="connsiteX73" fmla="*/ 6737 w 10000"/>
                  <a:gd name="connsiteY73" fmla="*/ 3991 h 10000"/>
                  <a:gd name="connsiteX74" fmla="*/ 6718 w 10000"/>
                  <a:gd name="connsiteY74" fmla="*/ 3739 h 10000"/>
                  <a:gd name="connsiteX75" fmla="*/ 6718 w 10000"/>
                  <a:gd name="connsiteY75" fmla="*/ 3529 h 10000"/>
                  <a:gd name="connsiteX76" fmla="*/ 6795 w 10000"/>
                  <a:gd name="connsiteY76" fmla="*/ 3362 h 10000"/>
                  <a:gd name="connsiteX77" fmla="*/ 8861 w 10000"/>
                  <a:gd name="connsiteY77" fmla="*/ 3382 h 10000"/>
                  <a:gd name="connsiteX78" fmla="*/ 9170 w 10000"/>
                  <a:gd name="connsiteY78" fmla="*/ 3509 h 10000"/>
                  <a:gd name="connsiteX79" fmla="*/ 9537 w 10000"/>
                  <a:gd name="connsiteY79" fmla="*/ 4244 h 10000"/>
                  <a:gd name="connsiteX80" fmla="*/ 9730 w 10000"/>
                  <a:gd name="connsiteY80" fmla="*/ 4390 h 10000"/>
                  <a:gd name="connsiteX81" fmla="*/ 9865 w 10000"/>
                  <a:gd name="connsiteY81" fmla="*/ 4811 h 10000"/>
                  <a:gd name="connsiteX82" fmla="*/ 9865 w 10000"/>
                  <a:gd name="connsiteY82" fmla="*/ 5126 h 10000"/>
                  <a:gd name="connsiteX83" fmla="*/ 9884 w 10000"/>
                  <a:gd name="connsiteY83" fmla="*/ 5440 h 10000"/>
                  <a:gd name="connsiteX84" fmla="*/ 10000 w 10000"/>
                  <a:gd name="connsiteY84" fmla="*/ 5945 h 10000"/>
                  <a:gd name="connsiteX85" fmla="*/ 9981 w 10000"/>
                  <a:gd name="connsiteY85" fmla="*/ 6429 h 10000"/>
                  <a:gd name="connsiteX86" fmla="*/ 10000 w 10000"/>
                  <a:gd name="connsiteY86" fmla="*/ 6806 h 10000"/>
                  <a:gd name="connsiteX87" fmla="*/ 9402 w 10000"/>
                  <a:gd name="connsiteY87" fmla="*/ 6407 h 10000"/>
                  <a:gd name="connsiteX88" fmla="*/ 8958 w 10000"/>
                  <a:gd name="connsiteY88" fmla="*/ 6261 h 10000"/>
                  <a:gd name="connsiteX89" fmla="*/ 8533 w 10000"/>
                  <a:gd name="connsiteY89" fmla="*/ 5945 h 10000"/>
                  <a:gd name="connsiteX90" fmla="*/ 8108 w 10000"/>
                  <a:gd name="connsiteY90" fmla="*/ 5777 h 10000"/>
                  <a:gd name="connsiteX91" fmla="*/ 7934 w 10000"/>
                  <a:gd name="connsiteY91" fmla="*/ 5504 h 10000"/>
                  <a:gd name="connsiteX92" fmla="*/ 7857 w 10000"/>
                  <a:gd name="connsiteY92" fmla="*/ 5084 h 10000"/>
                  <a:gd name="connsiteX93" fmla="*/ 7587 w 10000"/>
                  <a:gd name="connsiteY93" fmla="*/ 4685 h 10000"/>
                  <a:gd name="connsiteX94" fmla="*/ 7278 w 10000"/>
                  <a:gd name="connsiteY94" fmla="*/ 4453 h 10000"/>
                  <a:gd name="connsiteX95" fmla="*/ 7181 w 10000"/>
                  <a:gd name="connsiteY95" fmla="*/ 4643 h 10000"/>
                  <a:gd name="connsiteX96" fmla="*/ 7181 w 10000"/>
                  <a:gd name="connsiteY96" fmla="*/ 4979 h 10000"/>
                  <a:gd name="connsiteX97" fmla="*/ 7239 w 10000"/>
                  <a:gd name="connsiteY97" fmla="*/ 5630 h 10000"/>
                  <a:gd name="connsiteX98" fmla="*/ 7239 w 10000"/>
                  <a:gd name="connsiteY98" fmla="*/ 5903 h 10000"/>
                  <a:gd name="connsiteX99" fmla="*/ 7124 w 10000"/>
                  <a:gd name="connsiteY99" fmla="*/ 6155 h 10000"/>
                  <a:gd name="connsiteX100" fmla="*/ 6680 w 10000"/>
                  <a:gd name="connsiteY100" fmla="*/ 6323 h 10000"/>
                  <a:gd name="connsiteX101" fmla="*/ 6409 w 10000"/>
                  <a:gd name="connsiteY101" fmla="*/ 6597 h 10000"/>
                  <a:gd name="connsiteX102" fmla="*/ 6197 w 10000"/>
                  <a:gd name="connsiteY102" fmla="*/ 6323 h 10000"/>
                  <a:gd name="connsiteX103" fmla="*/ 5907 w 10000"/>
                  <a:gd name="connsiteY103" fmla="*/ 6218 h 10000"/>
                  <a:gd name="connsiteX104" fmla="*/ 5869 w 10000"/>
                  <a:gd name="connsiteY104" fmla="*/ 6806 h 10000"/>
                  <a:gd name="connsiteX105" fmla="*/ 5753 w 10000"/>
                  <a:gd name="connsiteY105" fmla="*/ 7080 h 10000"/>
                  <a:gd name="connsiteX106" fmla="*/ 5753 w 10000"/>
                  <a:gd name="connsiteY106" fmla="*/ 7332 h 10000"/>
                  <a:gd name="connsiteX107" fmla="*/ 5521 w 10000"/>
                  <a:gd name="connsiteY107" fmla="*/ 7479 h 10000"/>
                  <a:gd name="connsiteX108" fmla="*/ 5309 w 10000"/>
                  <a:gd name="connsiteY108" fmla="*/ 7815 h 10000"/>
                  <a:gd name="connsiteX109" fmla="*/ 5000 w 10000"/>
                  <a:gd name="connsiteY109" fmla="*/ 8424 h 10000"/>
                  <a:gd name="connsiteX110" fmla="*/ 4788 w 10000"/>
                  <a:gd name="connsiteY110" fmla="*/ 8865 h 10000"/>
                  <a:gd name="connsiteX111" fmla="*/ 4459 w 10000"/>
                  <a:gd name="connsiteY111" fmla="*/ 9264 h 10000"/>
                  <a:gd name="connsiteX112" fmla="*/ 4363 w 10000"/>
                  <a:gd name="connsiteY112" fmla="*/ 9643 h 10000"/>
                  <a:gd name="connsiteX113" fmla="*/ 4170 w 10000"/>
                  <a:gd name="connsiteY113" fmla="*/ 10000 h 10000"/>
                  <a:gd name="connsiteX114" fmla="*/ 3764 w 10000"/>
                  <a:gd name="connsiteY114" fmla="*/ 9768 h 10000"/>
                  <a:gd name="connsiteX0" fmla="*/ 4170 w 10000"/>
                  <a:gd name="connsiteY0" fmla="*/ 10000 h 10000"/>
                  <a:gd name="connsiteX1" fmla="*/ 1313 w 10000"/>
                  <a:gd name="connsiteY1" fmla="*/ 7037 h 10000"/>
                  <a:gd name="connsiteX2" fmla="*/ 714 w 10000"/>
                  <a:gd name="connsiteY2" fmla="*/ 6828 h 10000"/>
                  <a:gd name="connsiteX3" fmla="*/ 328 w 10000"/>
                  <a:gd name="connsiteY3" fmla="*/ 6722 h 10000"/>
                  <a:gd name="connsiteX4" fmla="*/ 0 w 10000"/>
                  <a:gd name="connsiteY4" fmla="*/ 6513 h 10000"/>
                  <a:gd name="connsiteX5" fmla="*/ 0 w 10000"/>
                  <a:gd name="connsiteY5" fmla="*/ 3403 h 10000"/>
                  <a:gd name="connsiteX6" fmla="*/ 58 w 10000"/>
                  <a:gd name="connsiteY6" fmla="*/ 630 h 10000"/>
                  <a:gd name="connsiteX7" fmla="*/ 193 w 10000"/>
                  <a:gd name="connsiteY7" fmla="*/ 694 h 10000"/>
                  <a:gd name="connsiteX8" fmla="*/ 367 w 10000"/>
                  <a:gd name="connsiteY8" fmla="*/ 672 h 10000"/>
                  <a:gd name="connsiteX9" fmla="*/ 463 w 10000"/>
                  <a:gd name="connsiteY9" fmla="*/ 420 h 10000"/>
                  <a:gd name="connsiteX10" fmla="*/ 386 w 10000"/>
                  <a:gd name="connsiteY10" fmla="*/ 231 h 10000"/>
                  <a:gd name="connsiteX11" fmla="*/ 541 w 10000"/>
                  <a:gd name="connsiteY11" fmla="*/ 0 h 10000"/>
                  <a:gd name="connsiteX12" fmla="*/ 811 w 10000"/>
                  <a:gd name="connsiteY12" fmla="*/ 147 h 10000"/>
                  <a:gd name="connsiteX13" fmla="*/ 907 w 10000"/>
                  <a:gd name="connsiteY13" fmla="*/ 336 h 10000"/>
                  <a:gd name="connsiteX14" fmla="*/ 1100 w 10000"/>
                  <a:gd name="connsiteY14" fmla="*/ 420 h 10000"/>
                  <a:gd name="connsiteX15" fmla="*/ 1236 w 10000"/>
                  <a:gd name="connsiteY15" fmla="*/ 315 h 10000"/>
                  <a:gd name="connsiteX16" fmla="*/ 1583 w 10000"/>
                  <a:gd name="connsiteY16" fmla="*/ 336 h 10000"/>
                  <a:gd name="connsiteX17" fmla="*/ 1815 w 10000"/>
                  <a:gd name="connsiteY17" fmla="*/ 526 h 10000"/>
                  <a:gd name="connsiteX18" fmla="*/ 2008 w 10000"/>
                  <a:gd name="connsiteY18" fmla="*/ 546 h 10000"/>
                  <a:gd name="connsiteX19" fmla="*/ 1988 w 10000"/>
                  <a:gd name="connsiteY19" fmla="*/ 778 h 10000"/>
                  <a:gd name="connsiteX20" fmla="*/ 1931 w 10000"/>
                  <a:gd name="connsiteY20" fmla="*/ 882 h 10000"/>
                  <a:gd name="connsiteX21" fmla="*/ 1969 w 10000"/>
                  <a:gd name="connsiteY21" fmla="*/ 1114 h 10000"/>
                  <a:gd name="connsiteX22" fmla="*/ 2239 w 10000"/>
                  <a:gd name="connsiteY22" fmla="*/ 1345 h 10000"/>
                  <a:gd name="connsiteX23" fmla="*/ 2490 w 10000"/>
                  <a:gd name="connsiteY23" fmla="*/ 1638 h 10000"/>
                  <a:gd name="connsiteX24" fmla="*/ 2587 w 10000"/>
                  <a:gd name="connsiteY24" fmla="*/ 2017 h 10000"/>
                  <a:gd name="connsiteX25" fmla="*/ 2761 w 10000"/>
                  <a:gd name="connsiteY25" fmla="*/ 2626 h 10000"/>
                  <a:gd name="connsiteX26" fmla="*/ 2915 w 10000"/>
                  <a:gd name="connsiteY26" fmla="*/ 3194 h 10000"/>
                  <a:gd name="connsiteX27" fmla="*/ 2819 w 10000"/>
                  <a:gd name="connsiteY27" fmla="*/ 3466 h 10000"/>
                  <a:gd name="connsiteX28" fmla="*/ 2973 w 10000"/>
                  <a:gd name="connsiteY28" fmla="*/ 3761 h 10000"/>
                  <a:gd name="connsiteX29" fmla="*/ 2896 w 10000"/>
                  <a:gd name="connsiteY29" fmla="*/ 4097 h 10000"/>
                  <a:gd name="connsiteX30" fmla="*/ 2992 w 10000"/>
                  <a:gd name="connsiteY30" fmla="*/ 4349 h 10000"/>
                  <a:gd name="connsiteX31" fmla="*/ 3069 w 10000"/>
                  <a:gd name="connsiteY31" fmla="*/ 4664 h 10000"/>
                  <a:gd name="connsiteX32" fmla="*/ 3205 w 10000"/>
                  <a:gd name="connsiteY32" fmla="*/ 4957 h 10000"/>
                  <a:gd name="connsiteX33" fmla="*/ 3147 w 10000"/>
                  <a:gd name="connsiteY33" fmla="*/ 5188 h 10000"/>
                  <a:gd name="connsiteX34" fmla="*/ 2896 w 10000"/>
                  <a:gd name="connsiteY34" fmla="*/ 5315 h 10000"/>
                  <a:gd name="connsiteX35" fmla="*/ 2722 w 10000"/>
                  <a:gd name="connsiteY35" fmla="*/ 5588 h 10000"/>
                  <a:gd name="connsiteX36" fmla="*/ 2587 w 10000"/>
                  <a:gd name="connsiteY36" fmla="*/ 5693 h 10000"/>
                  <a:gd name="connsiteX37" fmla="*/ 2278 w 10000"/>
                  <a:gd name="connsiteY37" fmla="*/ 5777 h 10000"/>
                  <a:gd name="connsiteX38" fmla="*/ 2181 w 10000"/>
                  <a:gd name="connsiteY38" fmla="*/ 6009 h 10000"/>
                  <a:gd name="connsiteX39" fmla="*/ 2046 w 10000"/>
                  <a:gd name="connsiteY39" fmla="*/ 6177 h 10000"/>
                  <a:gd name="connsiteX40" fmla="*/ 1757 w 10000"/>
                  <a:gd name="connsiteY40" fmla="*/ 6281 h 10000"/>
                  <a:gd name="connsiteX41" fmla="*/ 1564 w 10000"/>
                  <a:gd name="connsiteY41" fmla="*/ 6429 h 10000"/>
                  <a:gd name="connsiteX42" fmla="*/ 1332 w 10000"/>
                  <a:gd name="connsiteY42" fmla="*/ 6407 h 10000"/>
                  <a:gd name="connsiteX43" fmla="*/ 1100 w 10000"/>
                  <a:gd name="connsiteY43" fmla="*/ 6470 h 10000"/>
                  <a:gd name="connsiteX44" fmla="*/ 849 w 10000"/>
                  <a:gd name="connsiteY44" fmla="*/ 6660 h 10000"/>
                  <a:gd name="connsiteX45" fmla="*/ 521 w 10000"/>
                  <a:gd name="connsiteY45" fmla="*/ 6554 h 10000"/>
                  <a:gd name="connsiteX46" fmla="*/ 1062 w 10000"/>
                  <a:gd name="connsiteY46" fmla="*/ 6869 h 10000"/>
                  <a:gd name="connsiteX47" fmla="*/ 1293 w 10000"/>
                  <a:gd name="connsiteY47" fmla="*/ 6996 h 10000"/>
                  <a:gd name="connsiteX48" fmla="*/ 1564 w 10000"/>
                  <a:gd name="connsiteY48" fmla="*/ 6953 h 10000"/>
                  <a:gd name="connsiteX49" fmla="*/ 1776 w 10000"/>
                  <a:gd name="connsiteY49" fmla="*/ 6890 h 10000"/>
                  <a:gd name="connsiteX50" fmla="*/ 1988 w 10000"/>
                  <a:gd name="connsiteY50" fmla="*/ 6681 h 10000"/>
                  <a:gd name="connsiteX51" fmla="*/ 2239 w 10000"/>
                  <a:gd name="connsiteY51" fmla="*/ 6491 h 10000"/>
                  <a:gd name="connsiteX52" fmla="*/ 2278 w 10000"/>
                  <a:gd name="connsiteY52" fmla="*/ 6261 h 10000"/>
                  <a:gd name="connsiteX53" fmla="*/ 2568 w 10000"/>
                  <a:gd name="connsiteY53" fmla="*/ 5945 h 10000"/>
                  <a:gd name="connsiteX54" fmla="*/ 3050 w 10000"/>
                  <a:gd name="connsiteY54" fmla="*/ 5819 h 10000"/>
                  <a:gd name="connsiteX55" fmla="*/ 3224 w 10000"/>
                  <a:gd name="connsiteY55" fmla="*/ 5756 h 10000"/>
                  <a:gd name="connsiteX56" fmla="*/ 3475 w 10000"/>
                  <a:gd name="connsiteY56" fmla="*/ 5840 h 10000"/>
                  <a:gd name="connsiteX57" fmla="*/ 3514 w 10000"/>
                  <a:gd name="connsiteY57" fmla="*/ 5525 h 10000"/>
                  <a:gd name="connsiteX58" fmla="*/ 3591 w 10000"/>
                  <a:gd name="connsiteY58" fmla="*/ 5294 h 10000"/>
                  <a:gd name="connsiteX59" fmla="*/ 3745 w 10000"/>
                  <a:gd name="connsiteY59" fmla="*/ 5210 h 10000"/>
                  <a:gd name="connsiteX60" fmla="*/ 3938 w 10000"/>
                  <a:gd name="connsiteY60" fmla="*/ 5126 h 10000"/>
                  <a:gd name="connsiteX61" fmla="*/ 4151 w 10000"/>
                  <a:gd name="connsiteY61" fmla="*/ 5126 h 10000"/>
                  <a:gd name="connsiteX62" fmla="*/ 4286 w 10000"/>
                  <a:gd name="connsiteY62" fmla="*/ 5063 h 10000"/>
                  <a:gd name="connsiteX63" fmla="*/ 4653 w 10000"/>
                  <a:gd name="connsiteY63" fmla="*/ 4811 h 10000"/>
                  <a:gd name="connsiteX64" fmla="*/ 4903 w 10000"/>
                  <a:gd name="connsiteY64" fmla="*/ 4873 h 10000"/>
                  <a:gd name="connsiteX65" fmla="*/ 5058 w 10000"/>
                  <a:gd name="connsiteY65" fmla="*/ 4957 h 10000"/>
                  <a:gd name="connsiteX66" fmla="*/ 5405 w 10000"/>
                  <a:gd name="connsiteY66" fmla="*/ 4873 h 10000"/>
                  <a:gd name="connsiteX67" fmla="*/ 5869 w 10000"/>
                  <a:gd name="connsiteY67" fmla="*/ 4895 h 10000"/>
                  <a:gd name="connsiteX68" fmla="*/ 6062 w 10000"/>
                  <a:gd name="connsiteY68" fmla="*/ 4811 h 10000"/>
                  <a:gd name="connsiteX69" fmla="*/ 6313 w 10000"/>
                  <a:gd name="connsiteY69" fmla="*/ 4811 h 10000"/>
                  <a:gd name="connsiteX70" fmla="*/ 6564 w 10000"/>
                  <a:gd name="connsiteY70" fmla="*/ 4727 h 10000"/>
                  <a:gd name="connsiteX71" fmla="*/ 6680 w 10000"/>
                  <a:gd name="connsiteY71" fmla="*/ 4496 h 10000"/>
                  <a:gd name="connsiteX72" fmla="*/ 6795 w 10000"/>
                  <a:gd name="connsiteY72" fmla="*/ 4201 h 10000"/>
                  <a:gd name="connsiteX73" fmla="*/ 6737 w 10000"/>
                  <a:gd name="connsiteY73" fmla="*/ 3991 h 10000"/>
                  <a:gd name="connsiteX74" fmla="*/ 6718 w 10000"/>
                  <a:gd name="connsiteY74" fmla="*/ 3739 h 10000"/>
                  <a:gd name="connsiteX75" fmla="*/ 6718 w 10000"/>
                  <a:gd name="connsiteY75" fmla="*/ 3529 h 10000"/>
                  <a:gd name="connsiteX76" fmla="*/ 6795 w 10000"/>
                  <a:gd name="connsiteY76" fmla="*/ 3362 h 10000"/>
                  <a:gd name="connsiteX77" fmla="*/ 8861 w 10000"/>
                  <a:gd name="connsiteY77" fmla="*/ 3382 h 10000"/>
                  <a:gd name="connsiteX78" fmla="*/ 9170 w 10000"/>
                  <a:gd name="connsiteY78" fmla="*/ 3509 h 10000"/>
                  <a:gd name="connsiteX79" fmla="*/ 9537 w 10000"/>
                  <a:gd name="connsiteY79" fmla="*/ 4244 h 10000"/>
                  <a:gd name="connsiteX80" fmla="*/ 9730 w 10000"/>
                  <a:gd name="connsiteY80" fmla="*/ 4390 h 10000"/>
                  <a:gd name="connsiteX81" fmla="*/ 9865 w 10000"/>
                  <a:gd name="connsiteY81" fmla="*/ 4811 h 10000"/>
                  <a:gd name="connsiteX82" fmla="*/ 9865 w 10000"/>
                  <a:gd name="connsiteY82" fmla="*/ 5126 h 10000"/>
                  <a:gd name="connsiteX83" fmla="*/ 9884 w 10000"/>
                  <a:gd name="connsiteY83" fmla="*/ 5440 h 10000"/>
                  <a:gd name="connsiteX84" fmla="*/ 10000 w 10000"/>
                  <a:gd name="connsiteY84" fmla="*/ 5945 h 10000"/>
                  <a:gd name="connsiteX85" fmla="*/ 9981 w 10000"/>
                  <a:gd name="connsiteY85" fmla="*/ 6429 h 10000"/>
                  <a:gd name="connsiteX86" fmla="*/ 10000 w 10000"/>
                  <a:gd name="connsiteY86" fmla="*/ 6806 h 10000"/>
                  <a:gd name="connsiteX87" fmla="*/ 9402 w 10000"/>
                  <a:gd name="connsiteY87" fmla="*/ 6407 h 10000"/>
                  <a:gd name="connsiteX88" fmla="*/ 8958 w 10000"/>
                  <a:gd name="connsiteY88" fmla="*/ 6261 h 10000"/>
                  <a:gd name="connsiteX89" fmla="*/ 8533 w 10000"/>
                  <a:gd name="connsiteY89" fmla="*/ 5945 h 10000"/>
                  <a:gd name="connsiteX90" fmla="*/ 8108 w 10000"/>
                  <a:gd name="connsiteY90" fmla="*/ 5777 h 10000"/>
                  <a:gd name="connsiteX91" fmla="*/ 7934 w 10000"/>
                  <a:gd name="connsiteY91" fmla="*/ 5504 h 10000"/>
                  <a:gd name="connsiteX92" fmla="*/ 7857 w 10000"/>
                  <a:gd name="connsiteY92" fmla="*/ 5084 h 10000"/>
                  <a:gd name="connsiteX93" fmla="*/ 7587 w 10000"/>
                  <a:gd name="connsiteY93" fmla="*/ 4685 h 10000"/>
                  <a:gd name="connsiteX94" fmla="*/ 7278 w 10000"/>
                  <a:gd name="connsiteY94" fmla="*/ 4453 h 10000"/>
                  <a:gd name="connsiteX95" fmla="*/ 7181 w 10000"/>
                  <a:gd name="connsiteY95" fmla="*/ 4643 h 10000"/>
                  <a:gd name="connsiteX96" fmla="*/ 7181 w 10000"/>
                  <a:gd name="connsiteY96" fmla="*/ 4979 h 10000"/>
                  <a:gd name="connsiteX97" fmla="*/ 7239 w 10000"/>
                  <a:gd name="connsiteY97" fmla="*/ 5630 h 10000"/>
                  <a:gd name="connsiteX98" fmla="*/ 7239 w 10000"/>
                  <a:gd name="connsiteY98" fmla="*/ 5903 h 10000"/>
                  <a:gd name="connsiteX99" fmla="*/ 7124 w 10000"/>
                  <a:gd name="connsiteY99" fmla="*/ 6155 h 10000"/>
                  <a:gd name="connsiteX100" fmla="*/ 6680 w 10000"/>
                  <a:gd name="connsiteY100" fmla="*/ 6323 h 10000"/>
                  <a:gd name="connsiteX101" fmla="*/ 6409 w 10000"/>
                  <a:gd name="connsiteY101" fmla="*/ 6597 h 10000"/>
                  <a:gd name="connsiteX102" fmla="*/ 6197 w 10000"/>
                  <a:gd name="connsiteY102" fmla="*/ 6323 h 10000"/>
                  <a:gd name="connsiteX103" fmla="*/ 5907 w 10000"/>
                  <a:gd name="connsiteY103" fmla="*/ 6218 h 10000"/>
                  <a:gd name="connsiteX104" fmla="*/ 5869 w 10000"/>
                  <a:gd name="connsiteY104" fmla="*/ 6806 h 10000"/>
                  <a:gd name="connsiteX105" fmla="*/ 5753 w 10000"/>
                  <a:gd name="connsiteY105" fmla="*/ 7080 h 10000"/>
                  <a:gd name="connsiteX106" fmla="*/ 5753 w 10000"/>
                  <a:gd name="connsiteY106" fmla="*/ 7332 h 10000"/>
                  <a:gd name="connsiteX107" fmla="*/ 5521 w 10000"/>
                  <a:gd name="connsiteY107" fmla="*/ 7479 h 10000"/>
                  <a:gd name="connsiteX108" fmla="*/ 5309 w 10000"/>
                  <a:gd name="connsiteY108" fmla="*/ 7815 h 10000"/>
                  <a:gd name="connsiteX109" fmla="*/ 5000 w 10000"/>
                  <a:gd name="connsiteY109" fmla="*/ 8424 h 10000"/>
                  <a:gd name="connsiteX110" fmla="*/ 4788 w 10000"/>
                  <a:gd name="connsiteY110" fmla="*/ 8865 h 10000"/>
                  <a:gd name="connsiteX111" fmla="*/ 4459 w 10000"/>
                  <a:gd name="connsiteY111" fmla="*/ 9264 h 10000"/>
                  <a:gd name="connsiteX112" fmla="*/ 4363 w 10000"/>
                  <a:gd name="connsiteY112" fmla="*/ 9643 h 10000"/>
                  <a:gd name="connsiteX113" fmla="*/ 4170 w 10000"/>
                  <a:gd name="connsiteY113" fmla="*/ 10000 h 10000"/>
                  <a:gd name="connsiteX0" fmla="*/ 4363 w 10000"/>
                  <a:gd name="connsiteY0" fmla="*/ 9643 h 9643"/>
                  <a:gd name="connsiteX1" fmla="*/ 1313 w 10000"/>
                  <a:gd name="connsiteY1" fmla="*/ 7037 h 9643"/>
                  <a:gd name="connsiteX2" fmla="*/ 714 w 10000"/>
                  <a:gd name="connsiteY2" fmla="*/ 6828 h 9643"/>
                  <a:gd name="connsiteX3" fmla="*/ 328 w 10000"/>
                  <a:gd name="connsiteY3" fmla="*/ 6722 h 9643"/>
                  <a:gd name="connsiteX4" fmla="*/ 0 w 10000"/>
                  <a:gd name="connsiteY4" fmla="*/ 6513 h 9643"/>
                  <a:gd name="connsiteX5" fmla="*/ 0 w 10000"/>
                  <a:gd name="connsiteY5" fmla="*/ 3403 h 9643"/>
                  <a:gd name="connsiteX6" fmla="*/ 58 w 10000"/>
                  <a:gd name="connsiteY6" fmla="*/ 630 h 9643"/>
                  <a:gd name="connsiteX7" fmla="*/ 193 w 10000"/>
                  <a:gd name="connsiteY7" fmla="*/ 694 h 9643"/>
                  <a:gd name="connsiteX8" fmla="*/ 367 w 10000"/>
                  <a:gd name="connsiteY8" fmla="*/ 672 h 9643"/>
                  <a:gd name="connsiteX9" fmla="*/ 463 w 10000"/>
                  <a:gd name="connsiteY9" fmla="*/ 420 h 9643"/>
                  <a:gd name="connsiteX10" fmla="*/ 386 w 10000"/>
                  <a:gd name="connsiteY10" fmla="*/ 231 h 9643"/>
                  <a:gd name="connsiteX11" fmla="*/ 541 w 10000"/>
                  <a:gd name="connsiteY11" fmla="*/ 0 h 9643"/>
                  <a:gd name="connsiteX12" fmla="*/ 811 w 10000"/>
                  <a:gd name="connsiteY12" fmla="*/ 147 h 9643"/>
                  <a:gd name="connsiteX13" fmla="*/ 907 w 10000"/>
                  <a:gd name="connsiteY13" fmla="*/ 336 h 9643"/>
                  <a:gd name="connsiteX14" fmla="*/ 1100 w 10000"/>
                  <a:gd name="connsiteY14" fmla="*/ 420 h 9643"/>
                  <a:gd name="connsiteX15" fmla="*/ 1236 w 10000"/>
                  <a:gd name="connsiteY15" fmla="*/ 315 h 9643"/>
                  <a:gd name="connsiteX16" fmla="*/ 1583 w 10000"/>
                  <a:gd name="connsiteY16" fmla="*/ 336 h 9643"/>
                  <a:gd name="connsiteX17" fmla="*/ 1815 w 10000"/>
                  <a:gd name="connsiteY17" fmla="*/ 526 h 9643"/>
                  <a:gd name="connsiteX18" fmla="*/ 2008 w 10000"/>
                  <a:gd name="connsiteY18" fmla="*/ 546 h 9643"/>
                  <a:gd name="connsiteX19" fmla="*/ 1988 w 10000"/>
                  <a:gd name="connsiteY19" fmla="*/ 778 h 9643"/>
                  <a:gd name="connsiteX20" fmla="*/ 1931 w 10000"/>
                  <a:gd name="connsiteY20" fmla="*/ 882 h 9643"/>
                  <a:gd name="connsiteX21" fmla="*/ 1969 w 10000"/>
                  <a:gd name="connsiteY21" fmla="*/ 1114 h 9643"/>
                  <a:gd name="connsiteX22" fmla="*/ 2239 w 10000"/>
                  <a:gd name="connsiteY22" fmla="*/ 1345 h 9643"/>
                  <a:gd name="connsiteX23" fmla="*/ 2490 w 10000"/>
                  <a:gd name="connsiteY23" fmla="*/ 1638 h 9643"/>
                  <a:gd name="connsiteX24" fmla="*/ 2587 w 10000"/>
                  <a:gd name="connsiteY24" fmla="*/ 2017 h 9643"/>
                  <a:gd name="connsiteX25" fmla="*/ 2761 w 10000"/>
                  <a:gd name="connsiteY25" fmla="*/ 2626 h 9643"/>
                  <a:gd name="connsiteX26" fmla="*/ 2915 w 10000"/>
                  <a:gd name="connsiteY26" fmla="*/ 3194 h 9643"/>
                  <a:gd name="connsiteX27" fmla="*/ 2819 w 10000"/>
                  <a:gd name="connsiteY27" fmla="*/ 3466 h 9643"/>
                  <a:gd name="connsiteX28" fmla="*/ 2973 w 10000"/>
                  <a:gd name="connsiteY28" fmla="*/ 3761 h 9643"/>
                  <a:gd name="connsiteX29" fmla="*/ 2896 w 10000"/>
                  <a:gd name="connsiteY29" fmla="*/ 4097 h 9643"/>
                  <a:gd name="connsiteX30" fmla="*/ 2992 w 10000"/>
                  <a:gd name="connsiteY30" fmla="*/ 4349 h 9643"/>
                  <a:gd name="connsiteX31" fmla="*/ 3069 w 10000"/>
                  <a:gd name="connsiteY31" fmla="*/ 4664 h 9643"/>
                  <a:gd name="connsiteX32" fmla="*/ 3205 w 10000"/>
                  <a:gd name="connsiteY32" fmla="*/ 4957 h 9643"/>
                  <a:gd name="connsiteX33" fmla="*/ 3147 w 10000"/>
                  <a:gd name="connsiteY33" fmla="*/ 5188 h 9643"/>
                  <a:gd name="connsiteX34" fmla="*/ 2896 w 10000"/>
                  <a:gd name="connsiteY34" fmla="*/ 5315 h 9643"/>
                  <a:gd name="connsiteX35" fmla="*/ 2722 w 10000"/>
                  <a:gd name="connsiteY35" fmla="*/ 5588 h 9643"/>
                  <a:gd name="connsiteX36" fmla="*/ 2587 w 10000"/>
                  <a:gd name="connsiteY36" fmla="*/ 5693 h 9643"/>
                  <a:gd name="connsiteX37" fmla="*/ 2278 w 10000"/>
                  <a:gd name="connsiteY37" fmla="*/ 5777 h 9643"/>
                  <a:gd name="connsiteX38" fmla="*/ 2181 w 10000"/>
                  <a:gd name="connsiteY38" fmla="*/ 6009 h 9643"/>
                  <a:gd name="connsiteX39" fmla="*/ 2046 w 10000"/>
                  <a:gd name="connsiteY39" fmla="*/ 6177 h 9643"/>
                  <a:gd name="connsiteX40" fmla="*/ 1757 w 10000"/>
                  <a:gd name="connsiteY40" fmla="*/ 6281 h 9643"/>
                  <a:gd name="connsiteX41" fmla="*/ 1564 w 10000"/>
                  <a:gd name="connsiteY41" fmla="*/ 6429 h 9643"/>
                  <a:gd name="connsiteX42" fmla="*/ 1332 w 10000"/>
                  <a:gd name="connsiteY42" fmla="*/ 6407 h 9643"/>
                  <a:gd name="connsiteX43" fmla="*/ 1100 w 10000"/>
                  <a:gd name="connsiteY43" fmla="*/ 6470 h 9643"/>
                  <a:gd name="connsiteX44" fmla="*/ 849 w 10000"/>
                  <a:gd name="connsiteY44" fmla="*/ 6660 h 9643"/>
                  <a:gd name="connsiteX45" fmla="*/ 521 w 10000"/>
                  <a:gd name="connsiteY45" fmla="*/ 6554 h 9643"/>
                  <a:gd name="connsiteX46" fmla="*/ 1062 w 10000"/>
                  <a:gd name="connsiteY46" fmla="*/ 6869 h 9643"/>
                  <a:gd name="connsiteX47" fmla="*/ 1293 w 10000"/>
                  <a:gd name="connsiteY47" fmla="*/ 6996 h 9643"/>
                  <a:gd name="connsiteX48" fmla="*/ 1564 w 10000"/>
                  <a:gd name="connsiteY48" fmla="*/ 6953 h 9643"/>
                  <a:gd name="connsiteX49" fmla="*/ 1776 w 10000"/>
                  <a:gd name="connsiteY49" fmla="*/ 6890 h 9643"/>
                  <a:gd name="connsiteX50" fmla="*/ 1988 w 10000"/>
                  <a:gd name="connsiteY50" fmla="*/ 6681 h 9643"/>
                  <a:gd name="connsiteX51" fmla="*/ 2239 w 10000"/>
                  <a:gd name="connsiteY51" fmla="*/ 6491 h 9643"/>
                  <a:gd name="connsiteX52" fmla="*/ 2278 w 10000"/>
                  <a:gd name="connsiteY52" fmla="*/ 6261 h 9643"/>
                  <a:gd name="connsiteX53" fmla="*/ 2568 w 10000"/>
                  <a:gd name="connsiteY53" fmla="*/ 5945 h 9643"/>
                  <a:gd name="connsiteX54" fmla="*/ 3050 w 10000"/>
                  <a:gd name="connsiteY54" fmla="*/ 5819 h 9643"/>
                  <a:gd name="connsiteX55" fmla="*/ 3224 w 10000"/>
                  <a:gd name="connsiteY55" fmla="*/ 5756 h 9643"/>
                  <a:gd name="connsiteX56" fmla="*/ 3475 w 10000"/>
                  <a:gd name="connsiteY56" fmla="*/ 5840 h 9643"/>
                  <a:gd name="connsiteX57" fmla="*/ 3514 w 10000"/>
                  <a:gd name="connsiteY57" fmla="*/ 5525 h 9643"/>
                  <a:gd name="connsiteX58" fmla="*/ 3591 w 10000"/>
                  <a:gd name="connsiteY58" fmla="*/ 5294 h 9643"/>
                  <a:gd name="connsiteX59" fmla="*/ 3745 w 10000"/>
                  <a:gd name="connsiteY59" fmla="*/ 5210 h 9643"/>
                  <a:gd name="connsiteX60" fmla="*/ 3938 w 10000"/>
                  <a:gd name="connsiteY60" fmla="*/ 5126 h 9643"/>
                  <a:gd name="connsiteX61" fmla="*/ 4151 w 10000"/>
                  <a:gd name="connsiteY61" fmla="*/ 5126 h 9643"/>
                  <a:gd name="connsiteX62" fmla="*/ 4286 w 10000"/>
                  <a:gd name="connsiteY62" fmla="*/ 5063 h 9643"/>
                  <a:gd name="connsiteX63" fmla="*/ 4653 w 10000"/>
                  <a:gd name="connsiteY63" fmla="*/ 4811 h 9643"/>
                  <a:gd name="connsiteX64" fmla="*/ 4903 w 10000"/>
                  <a:gd name="connsiteY64" fmla="*/ 4873 h 9643"/>
                  <a:gd name="connsiteX65" fmla="*/ 5058 w 10000"/>
                  <a:gd name="connsiteY65" fmla="*/ 4957 h 9643"/>
                  <a:gd name="connsiteX66" fmla="*/ 5405 w 10000"/>
                  <a:gd name="connsiteY66" fmla="*/ 4873 h 9643"/>
                  <a:gd name="connsiteX67" fmla="*/ 5869 w 10000"/>
                  <a:gd name="connsiteY67" fmla="*/ 4895 h 9643"/>
                  <a:gd name="connsiteX68" fmla="*/ 6062 w 10000"/>
                  <a:gd name="connsiteY68" fmla="*/ 4811 h 9643"/>
                  <a:gd name="connsiteX69" fmla="*/ 6313 w 10000"/>
                  <a:gd name="connsiteY69" fmla="*/ 4811 h 9643"/>
                  <a:gd name="connsiteX70" fmla="*/ 6564 w 10000"/>
                  <a:gd name="connsiteY70" fmla="*/ 4727 h 9643"/>
                  <a:gd name="connsiteX71" fmla="*/ 6680 w 10000"/>
                  <a:gd name="connsiteY71" fmla="*/ 4496 h 9643"/>
                  <a:gd name="connsiteX72" fmla="*/ 6795 w 10000"/>
                  <a:gd name="connsiteY72" fmla="*/ 4201 h 9643"/>
                  <a:gd name="connsiteX73" fmla="*/ 6737 w 10000"/>
                  <a:gd name="connsiteY73" fmla="*/ 3991 h 9643"/>
                  <a:gd name="connsiteX74" fmla="*/ 6718 w 10000"/>
                  <a:gd name="connsiteY74" fmla="*/ 3739 h 9643"/>
                  <a:gd name="connsiteX75" fmla="*/ 6718 w 10000"/>
                  <a:gd name="connsiteY75" fmla="*/ 3529 h 9643"/>
                  <a:gd name="connsiteX76" fmla="*/ 6795 w 10000"/>
                  <a:gd name="connsiteY76" fmla="*/ 3362 h 9643"/>
                  <a:gd name="connsiteX77" fmla="*/ 8861 w 10000"/>
                  <a:gd name="connsiteY77" fmla="*/ 3382 h 9643"/>
                  <a:gd name="connsiteX78" fmla="*/ 9170 w 10000"/>
                  <a:gd name="connsiteY78" fmla="*/ 3509 h 9643"/>
                  <a:gd name="connsiteX79" fmla="*/ 9537 w 10000"/>
                  <a:gd name="connsiteY79" fmla="*/ 4244 h 9643"/>
                  <a:gd name="connsiteX80" fmla="*/ 9730 w 10000"/>
                  <a:gd name="connsiteY80" fmla="*/ 4390 h 9643"/>
                  <a:gd name="connsiteX81" fmla="*/ 9865 w 10000"/>
                  <a:gd name="connsiteY81" fmla="*/ 4811 h 9643"/>
                  <a:gd name="connsiteX82" fmla="*/ 9865 w 10000"/>
                  <a:gd name="connsiteY82" fmla="*/ 5126 h 9643"/>
                  <a:gd name="connsiteX83" fmla="*/ 9884 w 10000"/>
                  <a:gd name="connsiteY83" fmla="*/ 5440 h 9643"/>
                  <a:gd name="connsiteX84" fmla="*/ 10000 w 10000"/>
                  <a:gd name="connsiteY84" fmla="*/ 5945 h 9643"/>
                  <a:gd name="connsiteX85" fmla="*/ 9981 w 10000"/>
                  <a:gd name="connsiteY85" fmla="*/ 6429 h 9643"/>
                  <a:gd name="connsiteX86" fmla="*/ 10000 w 10000"/>
                  <a:gd name="connsiteY86" fmla="*/ 6806 h 9643"/>
                  <a:gd name="connsiteX87" fmla="*/ 9402 w 10000"/>
                  <a:gd name="connsiteY87" fmla="*/ 6407 h 9643"/>
                  <a:gd name="connsiteX88" fmla="*/ 8958 w 10000"/>
                  <a:gd name="connsiteY88" fmla="*/ 6261 h 9643"/>
                  <a:gd name="connsiteX89" fmla="*/ 8533 w 10000"/>
                  <a:gd name="connsiteY89" fmla="*/ 5945 h 9643"/>
                  <a:gd name="connsiteX90" fmla="*/ 8108 w 10000"/>
                  <a:gd name="connsiteY90" fmla="*/ 5777 h 9643"/>
                  <a:gd name="connsiteX91" fmla="*/ 7934 w 10000"/>
                  <a:gd name="connsiteY91" fmla="*/ 5504 h 9643"/>
                  <a:gd name="connsiteX92" fmla="*/ 7857 w 10000"/>
                  <a:gd name="connsiteY92" fmla="*/ 5084 h 9643"/>
                  <a:gd name="connsiteX93" fmla="*/ 7587 w 10000"/>
                  <a:gd name="connsiteY93" fmla="*/ 4685 h 9643"/>
                  <a:gd name="connsiteX94" fmla="*/ 7278 w 10000"/>
                  <a:gd name="connsiteY94" fmla="*/ 4453 h 9643"/>
                  <a:gd name="connsiteX95" fmla="*/ 7181 w 10000"/>
                  <a:gd name="connsiteY95" fmla="*/ 4643 h 9643"/>
                  <a:gd name="connsiteX96" fmla="*/ 7181 w 10000"/>
                  <a:gd name="connsiteY96" fmla="*/ 4979 h 9643"/>
                  <a:gd name="connsiteX97" fmla="*/ 7239 w 10000"/>
                  <a:gd name="connsiteY97" fmla="*/ 5630 h 9643"/>
                  <a:gd name="connsiteX98" fmla="*/ 7239 w 10000"/>
                  <a:gd name="connsiteY98" fmla="*/ 5903 h 9643"/>
                  <a:gd name="connsiteX99" fmla="*/ 7124 w 10000"/>
                  <a:gd name="connsiteY99" fmla="*/ 6155 h 9643"/>
                  <a:gd name="connsiteX100" fmla="*/ 6680 w 10000"/>
                  <a:gd name="connsiteY100" fmla="*/ 6323 h 9643"/>
                  <a:gd name="connsiteX101" fmla="*/ 6409 w 10000"/>
                  <a:gd name="connsiteY101" fmla="*/ 6597 h 9643"/>
                  <a:gd name="connsiteX102" fmla="*/ 6197 w 10000"/>
                  <a:gd name="connsiteY102" fmla="*/ 6323 h 9643"/>
                  <a:gd name="connsiteX103" fmla="*/ 5907 w 10000"/>
                  <a:gd name="connsiteY103" fmla="*/ 6218 h 9643"/>
                  <a:gd name="connsiteX104" fmla="*/ 5869 w 10000"/>
                  <a:gd name="connsiteY104" fmla="*/ 6806 h 9643"/>
                  <a:gd name="connsiteX105" fmla="*/ 5753 w 10000"/>
                  <a:gd name="connsiteY105" fmla="*/ 7080 h 9643"/>
                  <a:gd name="connsiteX106" fmla="*/ 5753 w 10000"/>
                  <a:gd name="connsiteY106" fmla="*/ 7332 h 9643"/>
                  <a:gd name="connsiteX107" fmla="*/ 5521 w 10000"/>
                  <a:gd name="connsiteY107" fmla="*/ 7479 h 9643"/>
                  <a:gd name="connsiteX108" fmla="*/ 5309 w 10000"/>
                  <a:gd name="connsiteY108" fmla="*/ 7815 h 9643"/>
                  <a:gd name="connsiteX109" fmla="*/ 5000 w 10000"/>
                  <a:gd name="connsiteY109" fmla="*/ 8424 h 9643"/>
                  <a:gd name="connsiteX110" fmla="*/ 4788 w 10000"/>
                  <a:gd name="connsiteY110" fmla="*/ 8865 h 9643"/>
                  <a:gd name="connsiteX111" fmla="*/ 4459 w 10000"/>
                  <a:gd name="connsiteY111" fmla="*/ 9264 h 9643"/>
                  <a:gd name="connsiteX112" fmla="*/ 4363 w 10000"/>
                  <a:gd name="connsiteY112" fmla="*/ 9643 h 9643"/>
                  <a:gd name="connsiteX0" fmla="*/ 4459 w 10000"/>
                  <a:gd name="connsiteY0" fmla="*/ 9607 h 9607"/>
                  <a:gd name="connsiteX1" fmla="*/ 1313 w 10000"/>
                  <a:gd name="connsiteY1" fmla="*/ 7298 h 9607"/>
                  <a:gd name="connsiteX2" fmla="*/ 714 w 10000"/>
                  <a:gd name="connsiteY2" fmla="*/ 7081 h 9607"/>
                  <a:gd name="connsiteX3" fmla="*/ 328 w 10000"/>
                  <a:gd name="connsiteY3" fmla="*/ 6971 h 9607"/>
                  <a:gd name="connsiteX4" fmla="*/ 0 w 10000"/>
                  <a:gd name="connsiteY4" fmla="*/ 6754 h 9607"/>
                  <a:gd name="connsiteX5" fmla="*/ 0 w 10000"/>
                  <a:gd name="connsiteY5" fmla="*/ 3529 h 9607"/>
                  <a:gd name="connsiteX6" fmla="*/ 58 w 10000"/>
                  <a:gd name="connsiteY6" fmla="*/ 653 h 9607"/>
                  <a:gd name="connsiteX7" fmla="*/ 193 w 10000"/>
                  <a:gd name="connsiteY7" fmla="*/ 720 h 9607"/>
                  <a:gd name="connsiteX8" fmla="*/ 367 w 10000"/>
                  <a:gd name="connsiteY8" fmla="*/ 697 h 9607"/>
                  <a:gd name="connsiteX9" fmla="*/ 463 w 10000"/>
                  <a:gd name="connsiteY9" fmla="*/ 436 h 9607"/>
                  <a:gd name="connsiteX10" fmla="*/ 386 w 10000"/>
                  <a:gd name="connsiteY10" fmla="*/ 240 h 9607"/>
                  <a:gd name="connsiteX11" fmla="*/ 541 w 10000"/>
                  <a:gd name="connsiteY11" fmla="*/ 0 h 9607"/>
                  <a:gd name="connsiteX12" fmla="*/ 811 w 10000"/>
                  <a:gd name="connsiteY12" fmla="*/ 152 h 9607"/>
                  <a:gd name="connsiteX13" fmla="*/ 907 w 10000"/>
                  <a:gd name="connsiteY13" fmla="*/ 348 h 9607"/>
                  <a:gd name="connsiteX14" fmla="*/ 1100 w 10000"/>
                  <a:gd name="connsiteY14" fmla="*/ 436 h 9607"/>
                  <a:gd name="connsiteX15" fmla="*/ 1236 w 10000"/>
                  <a:gd name="connsiteY15" fmla="*/ 327 h 9607"/>
                  <a:gd name="connsiteX16" fmla="*/ 1583 w 10000"/>
                  <a:gd name="connsiteY16" fmla="*/ 348 h 9607"/>
                  <a:gd name="connsiteX17" fmla="*/ 1815 w 10000"/>
                  <a:gd name="connsiteY17" fmla="*/ 545 h 9607"/>
                  <a:gd name="connsiteX18" fmla="*/ 2008 w 10000"/>
                  <a:gd name="connsiteY18" fmla="*/ 566 h 9607"/>
                  <a:gd name="connsiteX19" fmla="*/ 1988 w 10000"/>
                  <a:gd name="connsiteY19" fmla="*/ 807 h 9607"/>
                  <a:gd name="connsiteX20" fmla="*/ 1931 w 10000"/>
                  <a:gd name="connsiteY20" fmla="*/ 915 h 9607"/>
                  <a:gd name="connsiteX21" fmla="*/ 1969 w 10000"/>
                  <a:gd name="connsiteY21" fmla="*/ 1155 h 9607"/>
                  <a:gd name="connsiteX22" fmla="*/ 2239 w 10000"/>
                  <a:gd name="connsiteY22" fmla="*/ 1395 h 9607"/>
                  <a:gd name="connsiteX23" fmla="*/ 2490 w 10000"/>
                  <a:gd name="connsiteY23" fmla="*/ 1699 h 9607"/>
                  <a:gd name="connsiteX24" fmla="*/ 2587 w 10000"/>
                  <a:gd name="connsiteY24" fmla="*/ 2092 h 9607"/>
                  <a:gd name="connsiteX25" fmla="*/ 2761 w 10000"/>
                  <a:gd name="connsiteY25" fmla="*/ 2723 h 9607"/>
                  <a:gd name="connsiteX26" fmla="*/ 2915 w 10000"/>
                  <a:gd name="connsiteY26" fmla="*/ 3312 h 9607"/>
                  <a:gd name="connsiteX27" fmla="*/ 2819 w 10000"/>
                  <a:gd name="connsiteY27" fmla="*/ 3594 h 9607"/>
                  <a:gd name="connsiteX28" fmla="*/ 2973 w 10000"/>
                  <a:gd name="connsiteY28" fmla="*/ 3900 h 9607"/>
                  <a:gd name="connsiteX29" fmla="*/ 2896 w 10000"/>
                  <a:gd name="connsiteY29" fmla="*/ 4249 h 9607"/>
                  <a:gd name="connsiteX30" fmla="*/ 2992 w 10000"/>
                  <a:gd name="connsiteY30" fmla="*/ 4510 h 9607"/>
                  <a:gd name="connsiteX31" fmla="*/ 3069 w 10000"/>
                  <a:gd name="connsiteY31" fmla="*/ 4837 h 9607"/>
                  <a:gd name="connsiteX32" fmla="*/ 3205 w 10000"/>
                  <a:gd name="connsiteY32" fmla="*/ 5141 h 9607"/>
                  <a:gd name="connsiteX33" fmla="*/ 3147 w 10000"/>
                  <a:gd name="connsiteY33" fmla="*/ 5380 h 9607"/>
                  <a:gd name="connsiteX34" fmla="*/ 2896 w 10000"/>
                  <a:gd name="connsiteY34" fmla="*/ 5512 h 9607"/>
                  <a:gd name="connsiteX35" fmla="*/ 2722 w 10000"/>
                  <a:gd name="connsiteY35" fmla="*/ 5795 h 9607"/>
                  <a:gd name="connsiteX36" fmla="*/ 2587 w 10000"/>
                  <a:gd name="connsiteY36" fmla="*/ 5904 h 9607"/>
                  <a:gd name="connsiteX37" fmla="*/ 2278 w 10000"/>
                  <a:gd name="connsiteY37" fmla="*/ 5991 h 9607"/>
                  <a:gd name="connsiteX38" fmla="*/ 2181 w 10000"/>
                  <a:gd name="connsiteY38" fmla="*/ 6231 h 9607"/>
                  <a:gd name="connsiteX39" fmla="*/ 2046 w 10000"/>
                  <a:gd name="connsiteY39" fmla="*/ 6406 h 9607"/>
                  <a:gd name="connsiteX40" fmla="*/ 1757 w 10000"/>
                  <a:gd name="connsiteY40" fmla="*/ 6514 h 9607"/>
                  <a:gd name="connsiteX41" fmla="*/ 1564 w 10000"/>
                  <a:gd name="connsiteY41" fmla="*/ 6667 h 9607"/>
                  <a:gd name="connsiteX42" fmla="*/ 1332 w 10000"/>
                  <a:gd name="connsiteY42" fmla="*/ 6644 h 9607"/>
                  <a:gd name="connsiteX43" fmla="*/ 1100 w 10000"/>
                  <a:gd name="connsiteY43" fmla="*/ 6710 h 9607"/>
                  <a:gd name="connsiteX44" fmla="*/ 849 w 10000"/>
                  <a:gd name="connsiteY44" fmla="*/ 6907 h 9607"/>
                  <a:gd name="connsiteX45" fmla="*/ 521 w 10000"/>
                  <a:gd name="connsiteY45" fmla="*/ 6797 h 9607"/>
                  <a:gd name="connsiteX46" fmla="*/ 1062 w 10000"/>
                  <a:gd name="connsiteY46" fmla="*/ 7123 h 9607"/>
                  <a:gd name="connsiteX47" fmla="*/ 1293 w 10000"/>
                  <a:gd name="connsiteY47" fmla="*/ 7255 h 9607"/>
                  <a:gd name="connsiteX48" fmla="*/ 1564 w 10000"/>
                  <a:gd name="connsiteY48" fmla="*/ 7210 h 9607"/>
                  <a:gd name="connsiteX49" fmla="*/ 1776 w 10000"/>
                  <a:gd name="connsiteY49" fmla="*/ 7145 h 9607"/>
                  <a:gd name="connsiteX50" fmla="*/ 1988 w 10000"/>
                  <a:gd name="connsiteY50" fmla="*/ 6928 h 9607"/>
                  <a:gd name="connsiteX51" fmla="*/ 2239 w 10000"/>
                  <a:gd name="connsiteY51" fmla="*/ 6731 h 9607"/>
                  <a:gd name="connsiteX52" fmla="*/ 2278 w 10000"/>
                  <a:gd name="connsiteY52" fmla="*/ 6493 h 9607"/>
                  <a:gd name="connsiteX53" fmla="*/ 2568 w 10000"/>
                  <a:gd name="connsiteY53" fmla="*/ 6165 h 9607"/>
                  <a:gd name="connsiteX54" fmla="*/ 3050 w 10000"/>
                  <a:gd name="connsiteY54" fmla="*/ 6034 h 9607"/>
                  <a:gd name="connsiteX55" fmla="*/ 3224 w 10000"/>
                  <a:gd name="connsiteY55" fmla="*/ 5969 h 9607"/>
                  <a:gd name="connsiteX56" fmla="*/ 3475 w 10000"/>
                  <a:gd name="connsiteY56" fmla="*/ 6056 h 9607"/>
                  <a:gd name="connsiteX57" fmla="*/ 3514 w 10000"/>
                  <a:gd name="connsiteY57" fmla="*/ 5730 h 9607"/>
                  <a:gd name="connsiteX58" fmla="*/ 3591 w 10000"/>
                  <a:gd name="connsiteY58" fmla="*/ 5490 h 9607"/>
                  <a:gd name="connsiteX59" fmla="*/ 3745 w 10000"/>
                  <a:gd name="connsiteY59" fmla="*/ 5403 h 9607"/>
                  <a:gd name="connsiteX60" fmla="*/ 3938 w 10000"/>
                  <a:gd name="connsiteY60" fmla="*/ 5316 h 9607"/>
                  <a:gd name="connsiteX61" fmla="*/ 4151 w 10000"/>
                  <a:gd name="connsiteY61" fmla="*/ 5316 h 9607"/>
                  <a:gd name="connsiteX62" fmla="*/ 4286 w 10000"/>
                  <a:gd name="connsiteY62" fmla="*/ 5250 h 9607"/>
                  <a:gd name="connsiteX63" fmla="*/ 4653 w 10000"/>
                  <a:gd name="connsiteY63" fmla="*/ 4989 h 9607"/>
                  <a:gd name="connsiteX64" fmla="*/ 4903 w 10000"/>
                  <a:gd name="connsiteY64" fmla="*/ 5053 h 9607"/>
                  <a:gd name="connsiteX65" fmla="*/ 5058 w 10000"/>
                  <a:gd name="connsiteY65" fmla="*/ 5141 h 9607"/>
                  <a:gd name="connsiteX66" fmla="*/ 5405 w 10000"/>
                  <a:gd name="connsiteY66" fmla="*/ 5053 h 9607"/>
                  <a:gd name="connsiteX67" fmla="*/ 5869 w 10000"/>
                  <a:gd name="connsiteY67" fmla="*/ 5076 h 9607"/>
                  <a:gd name="connsiteX68" fmla="*/ 6062 w 10000"/>
                  <a:gd name="connsiteY68" fmla="*/ 4989 h 9607"/>
                  <a:gd name="connsiteX69" fmla="*/ 6313 w 10000"/>
                  <a:gd name="connsiteY69" fmla="*/ 4989 h 9607"/>
                  <a:gd name="connsiteX70" fmla="*/ 6564 w 10000"/>
                  <a:gd name="connsiteY70" fmla="*/ 4902 h 9607"/>
                  <a:gd name="connsiteX71" fmla="*/ 6680 w 10000"/>
                  <a:gd name="connsiteY71" fmla="*/ 4662 h 9607"/>
                  <a:gd name="connsiteX72" fmla="*/ 6795 w 10000"/>
                  <a:gd name="connsiteY72" fmla="*/ 4357 h 9607"/>
                  <a:gd name="connsiteX73" fmla="*/ 6737 w 10000"/>
                  <a:gd name="connsiteY73" fmla="*/ 4139 h 9607"/>
                  <a:gd name="connsiteX74" fmla="*/ 6718 w 10000"/>
                  <a:gd name="connsiteY74" fmla="*/ 3877 h 9607"/>
                  <a:gd name="connsiteX75" fmla="*/ 6718 w 10000"/>
                  <a:gd name="connsiteY75" fmla="*/ 3660 h 9607"/>
                  <a:gd name="connsiteX76" fmla="*/ 6795 w 10000"/>
                  <a:gd name="connsiteY76" fmla="*/ 3486 h 9607"/>
                  <a:gd name="connsiteX77" fmla="*/ 8861 w 10000"/>
                  <a:gd name="connsiteY77" fmla="*/ 3507 h 9607"/>
                  <a:gd name="connsiteX78" fmla="*/ 9170 w 10000"/>
                  <a:gd name="connsiteY78" fmla="*/ 3639 h 9607"/>
                  <a:gd name="connsiteX79" fmla="*/ 9537 w 10000"/>
                  <a:gd name="connsiteY79" fmla="*/ 4401 h 9607"/>
                  <a:gd name="connsiteX80" fmla="*/ 9730 w 10000"/>
                  <a:gd name="connsiteY80" fmla="*/ 4553 h 9607"/>
                  <a:gd name="connsiteX81" fmla="*/ 9865 w 10000"/>
                  <a:gd name="connsiteY81" fmla="*/ 4989 h 9607"/>
                  <a:gd name="connsiteX82" fmla="*/ 9865 w 10000"/>
                  <a:gd name="connsiteY82" fmla="*/ 5316 h 9607"/>
                  <a:gd name="connsiteX83" fmla="*/ 9884 w 10000"/>
                  <a:gd name="connsiteY83" fmla="*/ 5641 h 9607"/>
                  <a:gd name="connsiteX84" fmla="*/ 10000 w 10000"/>
                  <a:gd name="connsiteY84" fmla="*/ 6165 h 9607"/>
                  <a:gd name="connsiteX85" fmla="*/ 9981 w 10000"/>
                  <a:gd name="connsiteY85" fmla="*/ 6667 h 9607"/>
                  <a:gd name="connsiteX86" fmla="*/ 10000 w 10000"/>
                  <a:gd name="connsiteY86" fmla="*/ 7058 h 9607"/>
                  <a:gd name="connsiteX87" fmla="*/ 9402 w 10000"/>
                  <a:gd name="connsiteY87" fmla="*/ 6644 h 9607"/>
                  <a:gd name="connsiteX88" fmla="*/ 8958 w 10000"/>
                  <a:gd name="connsiteY88" fmla="*/ 6493 h 9607"/>
                  <a:gd name="connsiteX89" fmla="*/ 8533 w 10000"/>
                  <a:gd name="connsiteY89" fmla="*/ 6165 h 9607"/>
                  <a:gd name="connsiteX90" fmla="*/ 8108 w 10000"/>
                  <a:gd name="connsiteY90" fmla="*/ 5991 h 9607"/>
                  <a:gd name="connsiteX91" fmla="*/ 7934 w 10000"/>
                  <a:gd name="connsiteY91" fmla="*/ 5708 h 9607"/>
                  <a:gd name="connsiteX92" fmla="*/ 7857 w 10000"/>
                  <a:gd name="connsiteY92" fmla="*/ 5272 h 9607"/>
                  <a:gd name="connsiteX93" fmla="*/ 7587 w 10000"/>
                  <a:gd name="connsiteY93" fmla="*/ 4858 h 9607"/>
                  <a:gd name="connsiteX94" fmla="*/ 7278 w 10000"/>
                  <a:gd name="connsiteY94" fmla="*/ 4618 h 9607"/>
                  <a:gd name="connsiteX95" fmla="*/ 7181 w 10000"/>
                  <a:gd name="connsiteY95" fmla="*/ 4815 h 9607"/>
                  <a:gd name="connsiteX96" fmla="*/ 7181 w 10000"/>
                  <a:gd name="connsiteY96" fmla="*/ 5163 h 9607"/>
                  <a:gd name="connsiteX97" fmla="*/ 7239 w 10000"/>
                  <a:gd name="connsiteY97" fmla="*/ 5838 h 9607"/>
                  <a:gd name="connsiteX98" fmla="*/ 7239 w 10000"/>
                  <a:gd name="connsiteY98" fmla="*/ 6122 h 9607"/>
                  <a:gd name="connsiteX99" fmla="*/ 7124 w 10000"/>
                  <a:gd name="connsiteY99" fmla="*/ 6383 h 9607"/>
                  <a:gd name="connsiteX100" fmla="*/ 6680 w 10000"/>
                  <a:gd name="connsiteY100" fmla="*/ 6557 h 9607"/>
                  <a:gd name="connsiteX101" fmla="*/ 6409 w 10000"/>
                  <a:gd name="connsiteY101" fmla="*/ 6841 h 9607"/>
                  <a:gd name="connsiteX102" fmla="*/ 6197 w 10000"/>
                  <a:gd name="connsiteY102" fmla="*/ 6557 h 9607"/>
                  <a:gd name="connsiteX103" fmla="*/ 5907 w 10000"/>
                  <a:gd name="connsiteY103" fmla="*/ 6448 h 9607"/>
                  <a:gd name="connsiteX104" fmla="*/ 5869 w 10000"/>
                  <a:gd name="connsiteY104" fmla="*/ 7058 h 9607"/>
                  <a:gd name="connsiteX105" fmla="*/ 5753 w 10000"/>
                  <a:gd name="connsiteY105" fmla="*/ 7342 h 9607"/>
                  <a:gd name="connsiteX106" fmla="*/ 5753 w 10000"/>
                  <a:gd name="connsiteY106" fmla="*/ 7603 h 9607"/>
                  <a:gd name="connsiteX107" fmla="*/ 5521 w 10000"/>
                  <a:gd name="connsiteY107" fmla="*/ 7756 h 9607"/>
                  <a:gd name="connsiteX108" fmla="*/ 5309 w 10000"/>
                  <a:gd name="connsiteY108" fmla="*/ 8104 h 9607"/>
                  <a:gd name="connsiteX109" fmla="*/ 5000 w 10000"/>
                  <a:gd name="connsiteY109" fmla="*/ 8736 h 9607"/>
                  <a:gd name="connsiteX110" fmla="*/ 4788 w 10000"/>
                  <a:gd name="connsiteY110" fmla="*/ 9193 h 9607"/>
                  <a:gd name="connsiteX111" fmla="*/ 4459 w 10000"/>
                  <a:gd name="connsiteY111" fmla="*/ 9607 h 9607"/>
                  <a:gd name="connsiteX0" fmla="*/ 4788 w 10000"/>
                  <a:gd name="connsiteY0" fmla="*/ 9569 h 9569"/>
                  <a:gd name="connsiteX1" fmla="*/ 1313 w 10000"/>
                  <a:gd name="connsiteY1" fmla="*/ 7597 h 9569"/>
                  <a:gd name="connsiteX2" fmla="*/ 714 w 10000"/>
                  <a:gd name="connsiteY2" fmla="*/ 7371 h 9569"/>
                  <a:gd name="connsiteX3" fmla="*/ 328 w 10000"/>
                  <a:gd name="connsiteY3" fmla="*/ 7256 h 9569"/>
                  <a:gd name="connsiteX4" fmla="*/ 0 w 10000"/>
                  <a:gd name="connsiteY4" fmla="*/ 7030 h 9569"/>
                  <a:gd name="connsiteX5" fmla="*/ 0 w 10000"/>
                  <a:gd name="connsiteY5" fmla="*/ 3673 h 9569"/>
                  <a:gd name="connsiteX6" fmla="*/ 58 w 10000"/>
                  <a:gd name="connsiteY6" fmla="*/ 680 h 9569"/>
                  <a:gd name="connsiteX7" fmla="*/ 193 w 10000"/>
                  <a:gd name="connsiteY7" fmla="*/ 749 h 9569"/>
                  <a:gd name="connsiteX8" fmla="*/ 367 w 10000"/>
                  <a:gd name="connsiteY8" fmla="*/ 726 h 9569"/>
                  <a:gd name="connsiteX9" fmla="*/ 463 w 10000"/>
                  <a:gd name="connsiteY9" fmla="*/ 454 h 9569"/>
                  <a:gd name="connsiteX10" fmla="*/ 386 w 10000"/>
                  <a:gd name="connsiteY10" fmla="*/ 250 h 9569"/>
                  <a:gd name="connsiteX11" fmla="*/ 541 w 10000"/>
                  <a:gd name="connsiteY11" fmla="*/ 0 h 9569"/>
                  <a:gd name="connsiteX12" fmla="*/ 811 w 10000"/>
                  <a:gd name="connsiteY12" fmla="*/ 158 h 9569"/>
                  <a:gd name="connsiteX13" fmla="*/ 907 w 10000"/>
                  <a:gd name="connsiteY13" fmla="*/ 362 h 9569"/>
                  <a:gd name="connsiteX14" fmla="*/ 1100 w 10000"/>
                  <a:gd name="connsiteY14" fmla="*/ 454 h 9569"/>
                  <a:gd name="connsiteX15" fmla="*/ 1236 w 10000"/>
                  <a:gd name="connsiteY15" fmla="*/ 340 h 9569"/>
                  <a:gd name="connsiteX16" fmla="*/ 1583 w 10000"/>
                  <a:gd name="connsiteY16" fmla="*/ 362 h 9569"/>
                  <a:gd name="connsiteX17" fmla="*/ 1815 w 10000"/>
                  <a:gd name="connsiteY17" fmla="*/ 567 h 9569"/>
                  <a:gd name="connsiteX18" fmla="*/ 2008 w 10000"/>
                  <a:gd name="connsiteY18" fmla="*/ 589 h 9569"/>
                  <a:gd name="connsiteX19" fmla="*/ 1988 w 10000"/>
                  <a:gd name="connsiteY19" fmla="*/ 840 h 9569"/>
                  <a:gd name="connsiteX20" fmla="*/ 1931 w 10000"/>
                  <a:gd name="connsiteY20" fmla="*/ 952 h 9569"/>
                  <a:gd name="connsiteX21" fmla="*/ 1969 w 10000"/>
                  <a:gd name="connsiteY21" fmla="*/ 1202 h 9569"/>
                  <a:gd name="connsiteX22" fmla="*/ 2239 w 10000"/>
                  <a:gd name="connsiteY22" fmla="*/ 1452 h 9569"/>
                  <a:gd name="connsiteX23" fmla="*/ 2490 w 10000"/>
                  <a:gd name="connsiteY23" fmla="*/ 1769 h 9569"/>
                  <a:gd name="connsiteX24" fmla="*/ 2587 w 10000"/>
                  <a:gd name="connsiteY24" fmla="*/ 2178 h 9569"/>
                  <a:gd name="connsiteX25" fmla="*/ 2761 w 10000"/>
                  <a:gd name="connsiteY25" fmla="*/ 2834 h 9569"/>
                  <a:gd name="connsiteX26" fmla="*/ 2915 w 10000"/>
                  <a:gd name="connsiteY26" fmla="*/ 3447 h 9569"/>
                  <a:gd name="connsiteX27" fmla="*/ 2819 w 10000"/>
                  <a:gd name="connsiteY27" fmla="*/ 3741 h 9569"/>
                  <a:gd name="connsiteX28" fmla="*/ 2973 w 10000"/>
                  <a:gd name="connsiteY28" fmla="*/ 4060 h 9569"/>
                  <a:gd name="connsiteX29" fmla="*/ 2896 w 10000"/>
                  <a:gd name="connsiteY29" fmla="*/ 4423 h 9569"/>
                  <a:gd name="connsiteX30" fmla="*/ 2992 w 10000"/>
                  <a:gd name="connsiteY30" fmla="*/ 4694 h 9569"/>
                  <a:gd name="connsiteX31" fmla="*/ 3069 w 10000"/>
                  <a:gd name="connsiteY31" fmla="*/ 5035 h 9569"/>
                  <a:gd name="connsiteX32" fmla="*/ 3205 w 10000"/>
                  <a:gd name="connsiteY32" fmla="*/ 5351 h 9569"/>
                  <a:gd name="connsiteX33" fmla="*/ 3147 w 10000"/>
                  <a:gd name="connsiteY33" fmla="*/ 5600 h 9569"/>
                  <a:gd name="connsiteX34" fmla="*/ 2896 w 10000"/>
                  <a:gd name="connsiteY34" fmla="*/ 5737 h 9569"/>
                  <a:gd name="connsiteX35" fmla="*/ 2722 w 10000"/>
                  <a:gd name="connsiteY35" fmla="*/ 6032 h 9569"/>
                  <a:gd name="connsiteX36" fmla="*/ 2587 w 10000"/>
                  <a:gd name="connsiteY36" fmla="*/ 6146 h 9569"/>
                  <a:gd name="connsiteX37" fmla="*/ 2278 w 10000"/>
                  <a:gd name="connsiteY37" fmla="*/ 6236 h 9569"/>
                  <a:gd name="connsiteX38" fmla="*/ 2181 w 10000"/>
                  <a:gd name="connsiteY38" fmla="*/ 6486 h 9569"/>
                  <a:gd name="connsiteX39" fmla="*/ 2046 w 10000"/>
                  <a:gd name="connsiteY39" fmla="*/ 6668 h 9569"/>
                  <a:gd name="connsiteX40" fmla="*/ 1757 w 10000"/>
                  <a:gd name="connsiteY40" fmla="*/ 6780 h 9569"/>
                  <a:gd name="connsiteX41" fmla="*/ 1564 w 10000"/>
                  <a:gd name="connsiteY41" fmla="*/ 6940 h 9569"/>
                  <a:gd name="connsiteX42" fmla="*/ 1332 w 10000"/>
                  <a:gd name="connsiteY42" fmla="*/ 6916 h 9569"/>
                  <a:gd name="connsiteX43" fmla="*/ 1100 w 10000"/>
                  <a:gd name="connsiteY43" fmla="*/ 6984 h 9569"/>
                  <a:gd name="connsiteX44" fmla="*/ 849 w 10000"/>
                  <a:gd name="connsiteY44" fmla="*/ 7190 h 9569"/>
                  <a:gd name="connsiteX45" fmla="*/ 521 w 10000"/>
                  <a:gd name="connsiteY45" fmla="*/ 7075 h 9569"/>
                  <a:gd name="connsiteX46" fmla="*/ 1062 w 10000"/>
                  <a:gd name="connsiteY46" fmla="*/ 7414 h 9569"/>
                  <a:gd name="connsiteX47" fmla="*/ 1293 w 10000"/>
                  <a:gd name="connsiteY47" fmla="*/ 7552 h 9569"/>
                  <a:gd name="connsiteX48" fmla="*/ 1564 w 10000"/>
                  <a:gd name="connsiteY48" fmla="*/ 7505 h 9569"/>
                  <a:gd name="connsiteX49" fmla="*/ 1776 w 10000"/>
                  <a:gd name="connsiteY49" fmla="*/ 7437 h 9569"/>
                  <a:gd name="connsiteX50" fmla="*/ 1988 w 10000"/>
                  <a:gd name="connsiteY50" fmla="*/ 7211 h 9569"/>
                  <a:gd name="connsiteX51" fmla="*/ 2239 w 10000"/>
                  <a:gd name="connsiteY51" fmla="*/ 7006 h 9569"/>
                  <a:gd name="connsiteX52" fmla="*/ 2278 w 10000"/>
                  <a:gd name="connsiteY52" fmla="*/ 6759 h 9569"/>
                  <a:gd name="connsiteX53" fmla="*/ 2568 w 10000"/>
                  <a:gd name="connsiteY53" fmla="*/ 6417 h 9569"/>
                  <a:gd name="connsiteX54" fmla="*/ 3050 w 10000"/>
                  <a:gd name="connsiteY54" fmla="*/ 6281 h 9569"/>
                  <a:gd name="connsiteX55" fmla="*/ 3224 w 10000"/>
                  <a:gd name="connsiteY55" fmla="*/ 6213 h 9569"/>
                  <a:gd name="connsiteX56" fmla="*/ 3475 w 10000"/>
                  <a:gd name="connsiteY56" fmla="*/ 6304 h 9569"/>
                  <a:gd name="connsiteX57" fmla="*/ 3514 w 10000"/>
                  <a:gd name="connsiteY57" fmla="*/ 5964 h 9569"/>
                  <a:gd name="connsiteX58" fmla="*/ 3591 w 10000"/>
                  <a:gd name="connsiteY58" fmla="*/ 5715 h 9569"/>
                  <a:gd name="connsiteX59" fmla="*/ 3745 w 10000"/>
                  <a:gd name="connsiteY59" fmla="*/ 5624 h 9569"/>
                  <a:gd name="connsiteX60" fmla="*/ 3938 w 10000"/>
                  <a:gd name="connsiteY60" fmla="*/ 5533 h 9569"/>
                  <a:gd name="connsiteX61" fmla="*/ 4151 w 10000"/>
                  <a:gd name="connsiteY61" fmla="*/ 5533 h 9569"/>
                  <a:gd name="connsiteX62" fmla="*/ 4286 w 10000"/>
                  <a:gd name="connsiteY62" fmla="*/ 5465 h 9569"/>
                  <a:gd name="connsiteX63" fmla="*/ 4653 w 10000"/>
                  <a:gd name="connsiteY63" fmla="*/ 5193 h 9569"/>
                  <a:gd name="connsiteX64" fmla="*/ 4903 w 10000"/>
                  <a:gd name="connsiteY64" fmla="*/ 5260 h 9569"/>
                  <a:gd name="connsiteX65" fmla="*/ 5058 w 10000"/>
                  <a:gd name="connsiteY65" fmla="*/ 5351 h 9569"/>
                  <a:gd name="connsiteX66" fmla="*/ 5405 w 10000"/>
                  <a:gd name="connsiteY66" fmla="*/ 5260 h 9569"/>
                  <a:gd name="connsiteX67" fmla="*/ 5869 w 10000"/>
                  <a:gd name="connsiteY67" fmla="*/ 5284 h 9569"/>
                  <a:gd name="connsiteX68" fmla="*/ 6062 w 10000"/>
                  <a:gd name="connsiteY68" fmla="*/ 5193 h 9569"/>
                  <a:gd name="connsiteX69" fmla="*/ 6313 w 10000"/>
                  <a:gd name="connsiteY69" fmla="*/ 5193 h 9569"/>
                  <a:gd name="connsiteX70" fmla="*/ 6564 w 10000"/>
                  <a:gd name="connsiteY70" fmla="*/ 5103 h 9569"/>
                  <a:gd name="connsiteX71" fmla="*/ 6680 w 10000"/>
                  <a:gd name="connsiteY71" fmla="*/ 4853 h 9569"/>
                  <a:gd name="connsiteX72" fmla="*/ 6795 w 10000"/>
                  <a:gd name="connsiteY72" fmla="*/ 4535 h 9569"/>
                  <a:gd name="connsiteX73" fmla="*/ 6737 w 10000"/>
                  <a:gd name="connsiteY73" fmla="*/ 4308 h 9569"/>
                  <a:gd name="connsiteX74" fmla="*/ 6718 w 10000"/>
                  <a:gd name="connsiteY74" fmla="*/ 4036 h 9569"/>
                  <a:gd name="connsiteX75" fmla="*/ 6718 w 10000"/>
                  <a:gd name="connsiteY75" fmla="*/ 3810 h 9569"/>
                  <a:gd name="connsiteX76" fmla="*/ 6795 w 10000"/>
                  <a:gd name="connsiteY76" fmla="*/ 3629 h 9569"/>
                  <a:gd name="connsiteX77" fmla="*/ 8861 w 10000"/>
                  <a:gd name="connsiteY77" fmla="*/ 3650 h 9569"/>
                  <a:gd name="connsiteX78" fmla="*/ 9170 w 10000"/>
                  <a:gd name="connsiteY78" fmla="*/ 3788 h 9569"/>
                  <a:gd name="connsiteX79" fmla="*/ 9537 w 10000"/>
                  <a:gd name="connsiteY79" fmla="*/ 4581 h 9569"/>
                  <a:gd name="connsiteX80" fmla="*/ 9730 w 10000"/>
                  <a:gd name="connsiteY80" fmla="*/ 4739 h 9569"/>
                  <a:gd name="connsiteX81" fmla="*/ 9865 w 10000"/>
                  <a:gd name="connsiteY81" fmla="*/ 5193 h 9569"/>
                  <a:gd name="connsiteX82" fmla="*/ 9865 w 10000"/>
                  <a:gd name="connsiteY82" fmla="*/ 5533 h 9569"/>
                  <a:gd name="connsiteX83" fmla="*/ 9884 w 10000"/>
                  <a:gd name="connsiteY83" fmla="*/ 5872 h 9569"/>
                  <a:gd name="connsiteX84" fmla="*/ 10000 w 10000"/>
                  <a:gd name="connsiteY84" fmla="*/ 6417 h 9569"/>
                  <a:gd name="connsiteX85" fmla="*/ 9981 w 10000"/>
                  <a:gd name="connsiteY85" fmla="*/ 6940 h 9569"/>
                  <a:gd name="connsiteX86" fmla="*/ 10000 w 10000"/>
                  <a:gd name="connsiteY86" fmla="*/ 7347 h 9569"/>
                  <a:gd name="connsiteX87" fmla="*/ 9402 w 10000"/>
                  <a:gd name="connsiteY87" fmla="*/ 6916 h 9569"/>
                  <a:gd name="connsiteX88" fmla="*/ 8958 w 10000"/>
                  <a:gd name="connsiteY88" fmla="*/ 6759 h 9569"/>
                  <a:gd name="connsiteX89" fmla="*/ 8533 w 10000"/>
                  <a:gd name="connsiteY89" fmla="*/ 6417 h 9569"/>
                  <a:gd name="connsiteX90" fmla="*/ 8108 w 10000"/>
                  <a:gd name="connsiteY90" fmla="*/ 6236 h 9569"/>
                  <a:gd name="connsiteX91" fmla="*/ 7934 w 10000"/>
                  <a:gd name="connsiteY91" fmla="*/ 5942 h 9569"/>
                  <a:gd name="connsiteX92" fmla="*/ 7857 w 10000"/>
                  <a:gd name="connsiteY92" fmla="*/ 5488 h 9569"/>
                  <a:gd name="connsiteX93" fmla="*/ 7587 w 10000"/>
                  <a:gd name="connsiteY93" fmla="*/ 5057 h 9569"/>
                  <a:gd name="connsiteX94" fmla="*/ 7278 w 10000"/>
                  <a:gd name="connsiteY94" fmla="*/ 4807 h 9569"/>
                  <a:gd name="connsiteX95" fmla="*/ 7181 w 10000"/>
                  <a:gd name="connsiteY95" fmla="*/ 5012 h 9569"/>
                  <a:gd name="connsiteX96" fmla="*/ 7181 w 10000"/>
                  <a:gd name="connsiteY96" fmla="*/ 5374 h 9569"/>
                  <a:gd name="connsiteX97" fmla="*/ 7239 w 10000"/>
                  <a:gd name="connsiteY97" fmla="*/ 6077 h 9569"/>
                  <a:gd name="connsiteX98" fmla="*/ 7239 w 10000"/>
                  <a:gd name="connsiteY98" fmla="*/ 6372 h 9569"/>
                  <a:gd name="connsiteX99" fmla="*/ 7124 w 10000"/>
                  <a:gd name="connsiteY99" fmla="*/ 6644 h 9569"/>
                  <a:gd name="connsiteX100" fmla="*/ 6680 w 10000"/>
                  <a:gd name="connsiteY100" fmla="*/ 6825 h 9569"/>
                  <a:gd name="connsiteX101" fmla="*/ 6409 w 10000"/>
                  <a:gd name="connsiteY101" fmla="*/ 7121 h 9569"/>
                  <a:gd name="connsiteX102" fmla="*/ 6197 w 10000"/>
                  <a:gd name="connsiteY102" fmla="*/ 6825 h 9569"/>
                  <a:gd name="connsiteX103" fmla="*/ 5907 w 10000"/>
                  <a:gd name="connsiteY103" fmla="*/ 6712 h 9569"/>
                  <a:gd name="connsiteX104" fmla="*/ 5869 w 10000"/>
                  <a:gd name="connsiteY104" fmla="*/ 7347 h 9569"/>
                  <a:gd name="connsiteX105" fmla="*/ 5753 w 10000"/>
                  <a:gd name="connsiteY105" fmla="*/ 7642 h 9569"/>
                  <a:gd name="connsiteX106" fmla="*/ 5753 w 10000"/>
                  <a:gd name="connsiteY106" fmla="*/ 7914 h 9569"/>
                  <a:gd name="connsiteX107" fmla="*/ 5521 w 10000"/>
                  <a:gd name="connsiteY107" fmla="*/ 8073 h 9569"/>
                  <a:gd name="connsiteX108" fmla="*/ 5309 w 10000"/>
                  <a:gd name="connsiteY108" fmla="*/ 8436 h 9569"/>
                  <a:gd name="connsiteX109" fmla="*/ 5000 w 10000"/>
                  <a:gd name="connsiteY109" fmla="*/ 9093 h 9569"/>
                  <a:gd name="connsiteX110" fmla="*/ 4788 w 10000"/>
                  <a:gd name="connsiteY110" fmla="*/ 9569 h 9569"/>
                  <a:gd name="connsiteX0" fmla="*/ 5000 w 10000"/>
                  <a:gd name="connsiteY0" fmla="*/ 9503 h 9503"/>
                  <a:gd name="connsiteX1" fmla="*/ 1313 w 10000"/>
                  <a:gd name="connsiteY1" fmla="*/ 7939 h 9503"/>
                  <a:gd name="connsiteX2" fmla="*/ 714 w 10000"/>
                  <a:gd name="connsiteY2" fmla="*/ 7703 h 9503"/>
                  <a:gd name="connsiteX3" fmla="*/ 328 w 10000"/>
                  <a:gd name="connsiteY3" fmla="*/ 7583 h 9503"/>
                  <a:gd name="connsiteX4" fmla="*/ 0 w 10000"/>
                  <a:gd name="connsiteY4" fmla="*/ 7347 h 9503"/>
                  <a:gd name="connsiteX5" fmla="*/ 0 w 10000"/>
                  <a:gd name="connsiteY5" fmla="*/ 3838 h 9503"/>
                  <a:gd name="connsiteX6" fmla="*/ 58 w 10000"/>
                  <a:gd name="connsiteY6" fmla="*/ 711 h 9503"/>
                  <a:gd name="connsiteX7" fmla="*/ 193 w 10000"/>
                  <a:gd name="connsiteY7" fmla="*/ 783 h 9503"/>
                  <a:gd name="connsiteX8" fmla="*/ 367 w 10000"/>
                  <a:gd name="connsiteY8" fmla="*/ 759 h 9503"/>
                  <a:gd name="connsiteX9" fmla="*/ 463 w 10000"/>
                  <a:gd name="connsiteY9" fmla="*/ 474 h 9503"/>
                  <a:gd name="connsiteX10" fmla="*/ 386 w 10000"/>
                  <a:gd name="connsiteY10" fmla="*/ 261 h 9503"/>
                  <a:gd name="connsiteX11" fmla="*/ 541 w 10000"/>
                  <a:gd name="connsiteY11" fmla="*/ 0 h 9503"/>
                  <a:gd name="connsiteX12" fmla="*/ 811 w 10000"/>
                  <a:gd name="connsiteY12" fmla="*/ 165 h 9503"/>
                  <a:gd name="connsiteX13" fmla="*/ 907 w 10000"/>
                  <a:gd name="connsiteY13" fmla="*/ 378 h 9503"/>
                  <a:gd name="connsiteX14" fmla="*/ 1100 w 10000"/>
                  <a:gd name="connsiteY14" fmla="*/ 474 h 9503"/>
                  <a:gd name="connsiteX15" fmla="*/ 1236 w 10000"/>
                  <a:gd name="connsiteY15" fmla="*/ 355 h 9503"/>
                  <a:gd name="connsiteX16" fmla="*/ 1583 w 10000"/>
                  <a:gd name="connsiteY16" fmla="*/ 378 h 9503"/>
                  <a:gd name="connsiteX17" fmla="*/ 1815 w 10000"/>
                  <a:gd name="connsiteY17" fmla="*/ 593 h 9503"/>
                  <a:gd name="connsiteX18" fmla="*/ 2008 w 10000"/>
                  <a:gd name="connsiteY18" fmla="*/ 616 h 9503"/>
                  <a:gd name="connsiteX19" fmla="*/ 1988 w 10000"/>
                  <a:gd name="connsiteY19" fmla="*/ 878 h 9503"/>
                  <a:gd name="connsiteX20" fmla="*/ 1931 w 10000"/>
                  <a:gd name="connsiteY20" fmla="*/ 995 h 9503"/>
                  <a:gd name="connsiteX21" fmla="*/ 1969 w 10000"/>
                  <a:gd name="connsiteY21" fmla="*/ 1256 h 9503"/>
                  <a:gd name="connsiteX22" fmla="*/ 2239 w 10000"/>
                  <a:gd name="connsiteY22" fmla="*/ 1517 h 9503"/>
                  <a:gd name="connsiteX23" fmla="*/ 2490 w 10000"/>
                  <a:gd name="connsiteY23" fmla="*/ 1849 h 9503"/>
                  <a:gd name="connsiteX24" fmla="*/ 2587 w 10000"/>
                  <a:gd name="connsiteY24" fmla="*/ 2276 h 9503"/>
                  <a:gd name="connsiteX25" fmla="*/ 2761 w 10000"/>
                  <a:gd name="connsiteY25" fmla="*/ 2962 h 9503"/>
                  <a:gd name="connsiteX26" fmla="*/ 2915 w 10000"/>
                  <a:gd name="connsiteY26" fmla="*/ 3602 h 9503"/>
                  <a:gd name="connsiteX27" fmla="*/ 2819 w 10000"/>
                  <a:gd name="connsiteY27" fmla="*/ 3909 h 9503"/>
                  <a:gd name="connsiteX28" fmla="*/ 2973 w 10000"/>
                  <a:gd name="connsiteY28" fmla="*/ 4243 h 9503"/>
                  <a:gd name="connsiteX29" fmla="*/ 2896 w 10000"/>
                  <a:gd name="connsiteY29" fmla="*/ 4622 h 9503"/>
                  <a:gd name="connsiteX30" fmla="*/ 2992 w 10000"/>
                  <a:gd name="connsiteY30" fmla="*/ 4905 h 9503"/>
                  <a:gd name="connsiteX31" fmla="*/ 3069 w 10000"/>
                  <a:gd name="connsiteY31" fmla="*/ 5262 h 9503"/>
                  <a:gd name="connsiteX32" fmla="*/ 3205 w 10000"/>
                  <a:gd name="connsiteY32" fmla="*/ 5592 h 9503"/>
                  <a:gd name="connsiteX33" fmla="*/ 3147 w 10000"/>
                  <a:gd name="connsiteY33" fmla="*/ 5852 h 9503"/>
                  <a:gd name="connsiteX34" fmla="*/ 2896 w 10000"/>
                  <a:gd name="connsiteY34" fmla="*/ 5995 h 9503"/>
                  <a:gd name="connsiteX35" fmla="*/ 2722 w 10000"/>
                  <a:gd name="connsiteY35" fmla="*/ 6304 h 9503"/>
                  <a:gd name="connsiteX36" fmla="*/ 2587 w 10000"/>
                  <a:gd name="connsiteY36" fmla="*/ 6423 h 9503"/>
                  <a:gd name="connsiteX37" fmla="*/ 2278 w 10000"/>
                  <a:gd name="connsiteY37" fmla="*/ 6517 h 9503"/>
                  <a:gd name="connsiteX38" fmla="*/ 2181 w 10000"/>
                  <a:gd name="connsiteY38" fmla="*/ 6778 h 9503"/>
                  <a:gd name="connsiteX39" fmla="*/ 2046 w 10000"/>
                  <a:gd name="connsiteY39" fmla="*/ 6968 h 9503"/>
                  <a:gd name="connsiteX40" fmla="*/ 1757 w 10000"/>
                  <a:gd name="connsiteY40" fmla="*/ 7085 h 9503"/>
                  <a:gd name="connsiteX41" fmla="*/ 1564 w 10000"/>
                  <a:gd name="connsiteY41" fmla="*/ 7253 h 9503"/>
                  <a:gd name="connsiteX42" fmla="*/ 1332 w 10000"/>
                  <a:gd name="connsiteY42" fmla="*/ 7228 h 9503"/>
                  <a:gd name="connsiteX43" fmla="*/ 1100 w 10000"/>
                  <a:gd name="connsiteY43" fmla="*/ 7299 h 9503"/>
                  <a:gd name="connsiteX44" fmla="*/ 849 w 10000"/>
                  <a:gd name="connsiteY44" fmla="*/ 7514 h 9503"/>
                  <a:gd name="connsiteX45" fmla="*/ 521 w 10000"/>
                  <a:gd name="connsiteY45" fmla="*/ 7394 h 9503"/>
                  <a:gd name="connsiteX46" fmla="*/ 1062 w 10000"/>
                  <a:gd name="connsiteY46" fmla="*/ 7748 h 9503"/>
                  <a:gd name="connsiteX47" fmla="*/ 1293 w 10000"/>
                  <a:gd name="connsiteY47" fmla="*/ 7892 h 9503"/>
                  <a:gd name="connsiteX48" fmla="*/ 1564 w 10000"/>
                  <a:gd name="connsiteY48" fmla="*/ 7843 h 9503"/>
                  <a:gd name="connsiteX49" fmla="*/ 1776 w 10000"/>
                  <a:gd name="connsiteY49" fmla="*/ 7772 h 9503"/>
                  <a:gd name="connsiteX50" fmla="*/ 1988 w 10000"/>
                  <a:gd name="connsiteY50" fmla="*/ 7536 h 9503"/>
                  <a:gd name="connsiteX51" fmla="*/ 2239 w 10000"/>
                  <a:gd name="connsiteY51" fmla="*/ 7322 h 9503"/>
                  <a:gd name="connsiteX52" fmla="*/ 2278 w 10000"/>
                  <a:gd name="connsiteY52" fmla="*/ 7063 h 9503"/>
                  <a:gd name="connsiteX53" fmla="*/ 2568 w 10000"/>
                  <a:gd name="connsiteY53" fmla="*/ 6706 h 9503"/>
                  <a:gd name="connsiteX54" fmla="*/ 3050 w 10000"/>
                  <a:gd name="connsiteY54" fmla="*/ 6564 h 9503"/>
                  <a:gd name="connsiteX55" fmla="*/ 3224 w 10000"/>
                  <a:gd name="connsiteY55" fmla="*/ 6493 h 9503"/>
                  <a:gd name="connsiteX56" fmla="*/ 3475 w 10000"/>
                  <a:gd name="connsiteY56" fmla="*/ 6588 h 9503"/>
                  <a:gd name="connsiteX57" fmla="*/ 3514 w 10000"/>
                  <a:gd name="connsiteY57" fmla="*/ 6233 h 9503"/>
                  <a:gd name="connsiteX58" fmla="*/ 3591 w 10000"/>
                  <a:gd name="connsiteY58" fmla="*/ 5972 h 9503"/>
                  <a:gd name="connsiteX59" fmla="*/ 3745 w 10000"/>
                  <a:gd name="connsiteY59" fmla="*/ 5877 h 9503"/>
                  <a:gd name="connsiteX60" fmla="*/ 3938 w 10000"/>
                  <a:gd name="connsiteY60" fmla="*/ 5782 h 9503"/>
                  <a:gd name="connsiteX61" fmla="*/ 4151 w 10000"/>
                  <a:gd name="connsiteY61" fmla="*/ 5782 h 9503"/>
                  <a:gd name="connsiteX62" fmla="*/ 4286 w 10000"/>
                  <a:gd name="connsiteY62" fmla="*/ 5711 h 9503"/>
                  <a:gd name="connsiteX63" fmla="*/ 4653 w 10000"/>
                  <a:gd name="connsiteY63" fmla="*/ 5427 h 9503"/>
                  <a:gd name="connsiteX64" fmla="*/ 4903 w 10000"/>
                  <a:gd name="connsiteY64" fmla="*/ 5497 h 9503"/>
                  <a:gd name="connsiteX65" fmla="*/ 5058 w 10000"/>
                  <a:gd name="connsiteY65" fmla="*/ 5592 h 9503"/>
                  <a:gd name="connsiteX66" fmla="*/ 5405 w 10000"/>
                  <a:gd name="connsiteY66" fmla="*/ 5497 h 9503"/>
                  <a:gd name="connsiteX67" fmla="*/ 5869 w 10000"/>
                  <a:gd name="connsiteY67" fmla="*/ 5522 h 9503"/>
                  <a:gd name="connsiteX68" fmla="*/ 6062 w 10000"/>
                  <a:gd name="connsiteY68" fmla="*/ 5427 h 9503"/>
                  <a:gd name="connsiteX69" fmla="*/ 6313 w 10000"/>
                  <a:gd name="connsiteY69" fmla="*/ 5427 h 9503"/>
                  <a:gd name="connsiteX70" fmla="*/ 6564 w 10000"/>
                  <a:gd name="connsiteY70" fmla="*/ 5333 h 9503"/>
                  <a:gd name="connsiteX71" fmla="*/ 6680 w 10000"/>
                  <a:gd name="connsiteY71" fmla="*/ 5072 h 9503"/>
                  <a:gd name="connsiteX72" fmla="*/ 6795 w 10000"/>
                  <a:gd name="connsiteY72" fmla="*/ 4739 h 9503"/>
                  <a:gd name="connsiteX73" fmla="*/ 6737 w 10000"/>
                  <a:gd name="connsiteY73" fmla="*/ 4502 h 9503"/>
                  <a:gd name="connsiteX74" fmla="*/ 6718 w 10000"/>
                  <a:gd name="connsiteY74" fmla="*/ 4218 h 9503"/>
                  <a:gd name="connsiteX75" fmla="*/ 6718 w 10000"/>
                  <a:gd name="connsiteY75" fmla="*/ 3982 h 9503"/>
                  <a:gd name="connsiteX76" fmla="*/ 6795 w 10000"/>
                  <a:gd name="connsiteY76" fmla="*/ 3792 h 9503"/>
                  <a:gd name="connsiteX77" fmla="*/ 8861 w 10000"/>
                  <a:gd name="connsiteY77" fmla="*/ 3814 h 9503"/>
                  <a:gd name="connsiteX78" fmla="*/ 9170 w 10000"/>
                  <a:gd name="connsiteY78" fmla="*/ 3959 h 9503"/>
                  <a:gd name="connsiteX79" fmla="*/ 9537 w 10000"/>
                  <a:gd name="connsiteY79" fmla="*/ 4787 h 9503"/>
                  <a:gd name="connsiteX80" fmla="*/ 9730 w 10000"/>
                  <a:gd name="connsiteY80" fmla="*/ 4952 h 9503"/>
                  <a:gd name="connsiteX81" fmla="*/ 9865 w 10000"/>
                  <a:gd name="connsiteY81" fmla="*/ 5427 h 9503"/>
                  <a:gd name="connsiteX82" fmla="*/ 9865 w 10000"/>
                  <a:gd name="connsiteY82" fmla="*/ 5782 h 9503"/>
                  <a:gd name="connsiteX83" fmla="*/ 9884 w 10000"/>
                  <a:gd name="connsiteY83" fmla="*/ 6136 h 9503"/>
                  <a:gd name="connsiteX84" fmla="*/ 10000 w 10000"/>
                  <a:gd name="connsiteY84" fmla="*/ 6706 h 9503"/>
                  <a:gd name="connsiteX85" fmla="*/ 9981 w 10000"/>
                  <a:gd name="connsiteY85" fmla="*/ 7253 h 9503"/>
                  <a:gd name="connsiteX86" fmla="*/ 10000 w 10000"/>
                  <a:gd name="connsiteY86" fmla="*/ 7678 h 9503"/>
                  <a:gd name="connsiteX87" fmla="*/ 9402 w 10000"/>
                  <a:gd name="connsiteY87" fmla="*/ 7228 h 9503"/>
                  <a:gd name="connsiteX88" fmla="*/ 8958 w 10000"/>
                  <a:gd name="connsiteY88" fmla="*/ 7063 h 9503"/>
                  <a:gd name="connsiteX89" fmla="*/ 8533 w 10000"/>
                  <a:gd name="connsiteY89" fmla="*/ 6706 h 9503"/>
                  <a:gd name="connsiteX90" fmla="*/ 8108 w 10000"/>
                  <a:gd name="connsiteY90" fmla="*/ 6517 h 9503"/>
                  <a:gd name="connsiteX91" fmla="*/ 7934 w 10000"/>
                  <a:gd name="connsiteY91" fmla="*/ 6210 h 9503"/>
                  <a:gd name="connsiteX92" fmla="*/ 7857 w 10000"/>
                  <a:gd name="connsiteY92" fmla="*/ 5735 h 9503"/>
                  <a:gd name="connsiteX93" fmla="*/ 7587 w 10000"/>
                  <a:gd name="connsiteY93" fmla="*/ 5285 h 9503"/>
                  <a:gd name="connsiteX94" fmla="*/ 7278 w 10000"/>
                  <a:gd name="connsiteY94" fmla="*/ 5024 h 9503"/>
                  <a:gd name="connsiteX95" fmla="*/ 7181 w 10000"/>
                  <a:gd name="connsiteY95" fmla="*/ 5238 h 9503"/>
                  <a:gd name="connsiteX96" fmla="*/ 7181 w 10000"/>
                  <a:gd name="connsiteY96" fmla="*/ 5616 h 9503"/>
                  <a:gd name="connsiteX97" fmla="*/ 7239 w 10000"/>
                  <a:gd name="connsiteY97" fmla="*/ 6351 h 9503"/>
                  <a:gd name="connsiteX98" fmla="*/ 7239 w 10000"/>
                  <a:gd name="connsiteY98" fmla="*/ 6659 h 9503"/>
                  <a:gd name="connsiteX99" fmla="*/ 7124 w 10000"/>
                  <a:gd name="connsiteY99" fmla="*/ 6943 h 9503"/>
                  <a:gd name="connsiteX100" fmla="*/ 6680 w 10000"/>
                  <a:gd name="connsiteY100" fmla="*/ 7132 h 9503"/>
                  <a:gd name="connsiteX101" fmla="*/ 6409 w 10000"/>
                  <a:gd name="connsiteY101" fmla="*/ 7442 h 9503"/>
                  <a:gd name="connsiteX102" fmla="*/ 6197 w 10000"/>
                  <a:gd name="connsiteY102" fmla="*/ 7132 h 9503"/>
                  <a:gd name="connsiteX103" fmla="*/ 5907 w 10000"/>
                  <a:gd name="connsiteY103" fmla="*/ 7014 h 9503"/>
                  <a:gd name="connsiteX104" fmla="*/ 5869 w 10000"/>
                  <a:gd name="connsiteY104" fmla="*/ 7678 h 9503"/>
                  <a:gd name="connsiteX105" fmla="*/ 5753 w 10000"/>
                  <a:gd name="connsiteY105" fmla="*/ 7986 h 9503"/>
                  <a:gd name="connsiteX106" fmla="*/ 5753 w 10000"/>
                  <a:gd name="connsiteY106" fmla="*/ 8270 h 9503"/>
                  <a:gd name="connsiteX107" fmla="*/ 5521 w 10000"/>
                  <a:gd name="connsiteY107" fmla="*/ 8437 h 9503"/>
                  <a:gd name="connsiteX108" fmla="*/ 5309 w 10000"/>
                  <a:gd name="connsiteY108" fmla="*/ 8816 h 9503"/>
                  <a:gd name="connsiteX109" fmla="*/ 5000 w 10000"/>
                  <a:gd name="connsiteY109" fmla="*/ 9503 h 9503"/>
                  <a:gd name="connsiteX0" fmla="*/ 5309 w 10000"/>
                  <a:gd name="connsiteY0" fmla="*/ 9277 h 9277"/>
                  <a:gd name="connsiteX1" fmla="*/ 1313 w 10000"/>
                  <a:gd name="connsiteY1" fmla="*/ 8354 h 9277"/>
                  <a:gd name="connsiteX2" fmla="*/ 714 w 10000"/>
                  <a:gd name="connsiteY2" fmla="*/ 8106 h 9277"/>
                  <a:gd name="connsiteX3" fmla="*/ 328 w 10000"/>
                  <a:gd name="connsiteY3" fmla="*/ 7980 h 9277"/>
                  <a:gd name="connsiteX4" fmla="*/ 0 w 10000"/>
                  <a:gd name="connsiteY4" fmla="*/ 7731 h 9277"/>
                  <a:gd name="connsiteX5" fmla="*/ 0 w 10000"/>
                  <a:gd name="connsiteY5" fmla="*/ 4039 h 9277"/>
                  <a:gd name="connsiteX6" fmla="*/ 58 w 10000"/>
                  <a:gd name="connsiteY6" fmla="*/ 748 h 9277"/>
                  <a:gd name="connsiteX7" fmla="*/ 193 w 10000"/>
                  <a:gd name="connsiteY7" fmla="*/ 824 h 9277"/>
                  <a:gd name="connsiteX8" fmla="*/ 367 w 10000"/>
                  <a:gd name="connsiteY8" fmla="*/ 799 h 9277"/>
                  <a:gd name="connsiteX9" fmla="*/ 463 w 10000"/>
                  <a:gd name="connsiteY9" fmla="*/ 499 h 9277"/>
                  <a:gd name="connsiteX10" fmla="*/ 386 w 10000"/>
                  <a:gd name="connsiteY10" fmla="*/ 275 h 9277"/>
                  <a:gd name="connsiteX11" fmla="*/ 541 w 10000"/>
                  <a:gd name="connsiteY11" fmla="*/ 0 h 9277"/>
                  <a:gd name="connsiteX12" fmla="*/ 811 w 10000"/>
                  <a:gd name="connsiteY12" fmla="*/ 174 h 9277"/>
                  <a:gd name="connsiteX13" fmla="*/ 907 w 10000"/>
                  <a:gd name="connsiteY13" fmla="*/ 398 h 9277"/>
                  <a:gd name="connsiteX14" fmla="*/ 1100 w 10000"/>
                  <a:gd name="connsiteY14" fmla="*/ 499 h 9277"/>
                  <a:gd name="connsiteX15" fmla="*/ 1236 w 10000"/>
                  <a:gd name="connsiteY15" fmla="*/ 374 h 9277"/>
                  <a:gd name="connsiteX16" fmla="*/ 1583 w 10000"/>
                  <a:gd name="connsiteY16" fmla="*/ 398 h 9277"/>
                  <a:gd name="connsiteX17" fmla="*/ 1815 w 10000"/>
                  <a:gd name="connsiteY17" fmla="*/ 624 h 9277"/>
                  <a:gd name="connsiteX18" fmla="*/ 2008 w 10000"/>
                  <a:gd name="connsiteY18" fmla="*/ 648 h 9277"/>
                  <a:gd name="connsiteX19" fmla="*/ 1988 w 10000"/>
                  <a:gd name="connsiteY19" fmla="*/ 924 h 9277"/>
                  <a:gd name="connsiteX20" fmla="*/ 1931 w 10000"/>
                  <a:gd name="connsiteY20" fmla="*/ 1047 h 9277"/>
                  <a:gd name="connsiteX21" fmla="*/ 1969 w 10000"/>
                  <a:gd name="connsiteY21" fmla="*/ 1322 h 9277"/>
                  <a:gd name="connsiteX22" fmla="*/ 2239 w 10000"/>
                  <a:gd name="connsiteY22" fmla="*/ 1596 h 9277"/>
                  <a:gd name="connsiteX23" fmla="*/ 2490 w 10000"/>
                  <a:gd name="connsiteY23" fmla="*/ 1946 h 9277"/>
                  <a:gd name="connsiteX24" fmla="*/ 2587 w 10000"/>
                  <a:gd name="connsiteY24" fmla="*/ 2395 h 9277"/>
                  <a:gd name="connsiteX25" fmla="*/ 2761 w 10000"/>
                  <a:gd name="connsiteY25" fmla="*/ 3117 h 9277"/>
                  <a:gd name="connsiteX26" fmla="*/ 2915 w 10000"/>
                  <a:gd name="connsiteY26" fmla="*/ 3790 h 9277"/>
                  <a:gd name="connsiteX27" fmla="*/ 2819 w 10000"/>
                  <a:gd name="connsiteY27" fmla="*/ 4113 h 9277"/>
                  <a:gd name="connsiteX28" fmla="*/ 2973 w 10000"/>
                  <a:gd name="connsiteY28" fmla="*/ 4465 h 9277"/>
                  <a:gd name="connsiteX29" fmla="*/ 2896 w 10000"/>
                  <a:gd name="connsiteY29" fmla="*/ 4864 h 9277"/>
                  <a:gd name="connsiteX30" fmla="*/ 2992 w 10000"/>
                  <a:gd name="connsiteY30" fmla="*/ 5162 h 9277"/>
                  <a:gd name="connsiteX31" fmla="*/ 3069 w 10000"/>
                  <a:gd name="connsiteY31" fmla="*/ 5537 h 9277"/>
                  <a:gd name="connsiteX32" fmla="*/ 3205 w 10000"/>
                  <a:gd name="connsiteY32" fmla="*/ 5884 h 9277"/>
                  <a:gd name="connsiteX33" fmla="*/ 3147 w 10000"/>
                  <a:gd name="connsiteY33" fmla="*/ 6158 h 9277"/>
                  <a:gd name="connsiteX34" fmla="*/ 2896 w 10000"/>
                  <a:gd name="connsiteY34" fmla="*/ 6309 h 9277"/>
                  <a:gd name="connsiteX35" fmla="*/ 2722 w 10000"/>
                  <a:gd name="connsiteY35" fmla="*/ 6634 h 9277"/>
                  <a:gd name="connsiteX36" fmla="*/ 2587 w 10000"/>
                  <a:gd name="connsiteY36" fmla="*/ 6759 h 9277"/>
                  <a:gd name="connsiteX37" fmla="*/ 2278 w 10000"/>
                  <a:gd name="connsiteY37" fmla="*/ 6858 h 9277"/>
                  <a:gd name="connsiteX38" fmla="*/ 2181 w 10000"/>
                  <a:gd name="connsiteY38" fmla="*/ 7132 h 9277"/>
                  <a:gd name="connsiteX39" fmla="*/ 2046 w 10000"/>
                  <a:gd name="connsiteY39" fmla="*/ 7332 h 9277"/>
                  <a:gd name="connsiteX40" fmla="*/ 1757 w 10000"/>
                  <a:gd name="connsiteY40" fmla="*/ 7456 h 9277"/>
                  <a:gd name="connsiteX41" fmla="*/ 1564 w 10000"/>
                  <a:gd name="connsiteY41" fmla="*/ 7632 h 9277"/>
                  <a:gd name="connsiteX42" fmla="*/ 1332 w 10000"/>
                  <a:gd name="connsiteY42" fmla="*/ 7606 h 9277"/>
                  <a:gd name="connsiteX43" fmla="*/ 1100 w 10000"/>
                  <a:gd name="connsiteY43" fmla="*/ 7681 h 9277"/>
                  <a:gd name="connsiteX44" fmla="*/ 849 w 10000"/>
                  <a:gd name="connsiteY44" fmla="*/ 7907 h 9277"/>
                  <a:gd name="connsiteX45" fmla="*/ 521 w 10000"/>
                  <a:gd name="connsiteY45" fmla="*/ 7781 h 9277"/>
                  <a:gd name="connsiteX46" fmla="*/ 1062 w 10000"/>
                  <a:gd name="connsiteY46" fmla="*/ 8153 h 9277"/>
                  <a:gd name="connsiteX47" fmla="*/ 1293 w 10000"/>
                  <a:gd name="connsiteY47" fmla="*/ 8305 h 9277"/>
                  <a:gd name="connsiteX48" fmla="*/ 1564 w 10000"/>
                  <a:gd name="connsiteY48" fmla="*/ 8253 h 9277"/>
                  <a:gd name="connsiteX49" fmla="*/ 1776 w 10000"/>
                  <a:gd name="connsiteY49" fmla="*/ 8178 h 9277"/>
                  <a:gd name="connsiteX50" fmla="*/ 1988 w 10000"/>
                  <a:gd name="connsiteY50" fmla="*/ 7930 h 9277"/>
                  <a:gd name="connsiteX51" fmla="*/ 2239 w 10000"/>
                  <a:gd name="connsiteY51" fmla="*/ 7705 h 9277"/>
                  <a:gd name="connsiteX52" fmla="*/ 2278 w 10000"/>
                  <a:gd name="connsiteY52" fmla="*/ 7432 h 9277"/>
                  <a:gd name="connsiteX53" fmla="*/ 2568 w 10000"/>
                  <a:gd name="connsiteY53" fmla="*/ 7057 h 9277"/>
                  <a:gd name="connsiteX54" fmla="*/ 3050 w 10000"/>
                  <a:gd name="connsiteY54" fmla="*/ 6907 h 9277"/>
                  <a:gd name="connsiteX55" fmla="*/ 3224 w 10000"/>
                  <a:gd name="connsiteY55" fmla="*/ 6833 h 9277"/>
                  <a:gd name="connsiteX56" fmla="*/ 3475 w 10000"/>
                  <a:gd name="connsiteY56" fmla="*/ 6933 h 9277"/>
                  <a:gd name="connsiteX57" fmla="*/ 3514 w 10000"/>
                  <a:gd name="connsiteY57" fmla="*/ 6559 h 9277"/>
                  <a:gd name="connsiteX58" fmla="*/ 3591 w 10000"/>
                  <a:gd name="connsiteY58" fmla="*/ 6284 h 9277"/>
                  <a:gd name="connsiteX59" fmla="*/ 3745 w 10000"/>
                  <a:gd name="connsiteY59" fmla="*/ 6184 h 9277"/>
                  <a:gd name="connsiteX60" fmla="*/ 3938 w 10000"/>
                  <a:gd name="connsiteY60" fmla="*/ 6084 h 9277"/>
                  <a:gd name="connsiteX61" fmla="*/ 4151 w 10000"/>
                  <a:gd name="connsiteY61" fmla="*/ 6084 h 9277"/>
                  <a:gd name="connsiteX62" fmla="*/ 4286 w 10000"/>
                  <a:gd name="connsiteY62" fmla="*/ 6010 h 9277"/>
                  <a:gd name="connsiteX63" fmla="*/ 4653 w 10000"/>
                  <a:gd name="connsiteY63" fmla="*/ 5711 h 9277"/>
                  <a:gd name="connsiteX64" fmla="*/ 4903 w 10000"/>
                  <a:gd name="connsiteY64" fmla="*/ 5784 h 9277"/>
                  <a:gd name="connsiteX65" fmla="*/ 5058 w 10000"/>
                  <a:gd name="connsiteY65" fmla="*/ 5884 h 9277"/>
                  <a:gd name="connsiteX66" fmla="*/ 5405 w 10000"/>
                  <a:gd name="connsiteY66" fmla="*/ 5784 h 9277"/>
                  <a:gd name="connsiteX67" fmla="*/ 5869 w 10000"/>
                  <a:gd name="connsiteY67" fmla="*/ 5811 h 9277"/>
                  <a:gd name="connsiteX68" fmla="*/ 6062 w 10000"/>
                  <a:gd name="connsiteY68" fmla="*/ 5711 h 9277"/>
                  <a:gd name="connsiteX69" fmla="*/ 6313 w 10000"/>
                  <a:gd name="connsiteY69" fmla="*/ 5711 h 9277"/>
                  <a:gd name="connsiteX70" fmla="*/ 6564 w 10000"/>
                  <a:gd name="connsiteY70" fmla="*/ 5612 h 9277"/>
                  <a:gd name="connsiteX71" fmla="*/ 6680 w 10000"/>
                  <a:gd name="connsiteY71" fmla="*/ 5337 h 9277"/>
                  <a:gd name="connsiteX72" fmla="*/ 6795 w 10000"/>
                  <a:gd name="connsiteY72" fmla="*/ 4987 h 9277"/>
                  <a:gd name="connsiteX73" fmla="*/ 6737 w 10000"/>
                  <a:gd name="connsiteY73" fmla="*/ 4737 h 9277"/>
                  <a:gd name="connsiteX74" fmla="*/ 6718 w 10000"/>
                  <a:gd name="connsiteY74" fmla="*/ 4439 h 9277"/>
                  <a:gd name="connsiteX75" fmla="*/ 6718 w 10000"/>
                  <a:gd name="connsiteY75" fmla="*/ 4190 h 9277"/>
                  <a:gd name="connsiteX76" fmla="*/ 6795 w 10000"/>
                  <a:gd name="connsiteY76" fmla="*/ 3990 h 9277"/>
                  <a:gd name="connsiteX77" fmla="*/ 8861 w 10000"/>
                  <a:gd name="connsiteY77" fmla="*/ 4013 h 9277"/>
                  <a:gd name="connsiteX78" fmla="*/ 9170 w 10000"/>
                  <a:gd name="connsiteY78" fmla="*/ 4166 h 9277"/>
                  <a:gd name="connsiteX79" fmla="*/ 9537 w 10000"/>
                  <a:gd name="connsiteY79" fmla="*/ 5037 h 9277"/>
                  <a:gd name="connsiteX80" fmla="*/ 9730 w 10000"/>
                  <a:gd name="connsiteY80" fmla="*/ 5211 h 9277"/>
                  <a:gd name="connsiteX81" fmla="*/ 9865 w 10000"/>
                  <a:gd name="connsiteY81" fmla="*/ 5711 h 9277"/>
                  <a:gd name="connsiteX82" fmla="*/ 9865 w 10000"/>
                  <a:gd name="connsiteY82" fmla="*/ 6084 h 9277"/>
                  <a:gd name="connsiteX83" fmla="*/ 9884 w 10000"/>
                  <a:gd name="connsiteY83" fmla="*/ 6457 h 9277"/>
                  <a:gd name="connsiteX84" fmla="*/ 10000 w 10000"/>
                  <a:gd name="connsiteY84" fmla="*/ 7057 h 9277"/>
                  <a:gd name="connsiteX85" fmla="*/ 9981 w 10000"/>
                  <a:gd name="connsiteY85" fmla="*/ 7632 h 9277"/>
                  <a:gd name="connsiteX86" fmla="*/ 10000 w 10000"/>
                  <a:gd name="connsiteY86" fmla="*/ 8080 h 9277"/>
                  <a:gd name="connsiteX87" fmla="*/ 9402 w 10000"/>
                  <a:gd name="connsiteY87" fmla="*/ 7606 h 9277"/>
                  <a:gd name="connsiteX88" fmla="*/ 8958 w 10000"/>
                  <a:gd name="connsiteY88" fmla="*/ 7432 h 9277"/>
                  <a:gd name="connsiteX89" fmla="*/ 8533 w 10000"/>
                  <a:gd name="connsiteY89" fmla="*/ 7057 h 9277"/>
                  <a:gd name="connsiteX90" fmla="*/ 8108 w 10000"/>
                  <a:gd name="connsiteY90" fmla="*/ 6858 h 9277"/>
                  <a:gd name="connsiteX91" fmla="*/ 7934 w 10000"/>
                  <a:gd name="connsiteY91" fmla="*/ 6535 h 9277"/>
                  <a:gd name="connsiteX92" fmla="*/ 7857 w 10000"/>
                  <a:gd name="connsiteY92" fmla="*/ 6035 h 9277"/>
                  <a:gd name="connsiteX93" fmla="*/ 7587 w 10000"/>
                  <a:gd name="connsiteY93" fmla="*/ 5561 h 9277"/>
                  <a:gd name="connsiteX94" fmla="*/ 7278 w 10000"/>
                  <a:gd name="connsiteY94" fmla="*/ 5287 h 9277"/>
                  <a:gd name="connsiteX95" fmla="*/ 7181 w 10000"/>
                  <a:gd name="connsiteY95" fmla="*/ 5512 h 9277"/>
                  <a:gd name="connsiteX96" fmla="*/ 7181 w 10000"/>
                  <a:gd name="connsiteY96" fmla="*/ 5910 h 9277"/>
                  <a:gd name="connsiteX97" fmla="*/ 7239 w 10000"/>
                  <a:gd name="connsiteY97" fmla="*/ 6683 h 9277"/>
                  <a:gd name="connsiteX98" fmla="*/ 7239 w 10000"/>
                  <a:gd name="connsiteY98" fmla="*/ 7007 h 9277"/>
                  <a:gd name="connsiteX99" fmla="*/ 7124 w 10000"/>
                  <a:gd name="connsiteY99" fmla="*/ 7306 h 9277"/>
                  <a:gd name="connsiteX100" fmla="*/ 6680 w 10000"/>
                  <a:gd name="connsiteY100" fmla="*/ 7505 h 9277"/>
                  <a:gd name="connsiteX101" fmla="*/ 6409 w 10000"/>
                  <a:gd name="connsiteY101" fmla="*/ 7831 h 9277"/>
                  <a:gd name="connsiteX102" fmla="*/ 6197 w 10000"/>
                  <a:gd name="connsiteY102" fmla="*/ 7505 h 9277"/>
                  <a:gd name="connsiteX103" fmla="*/ 5907 w 10000"/>
                  <a:gd name="connsiteY103" fmla="*/ 7381 h 9277"/>
                  <a:gd name="connsiteX104" fmla="*/ 5869 w 10000"/>
                  <a:gd name="connsiteY104" fmla="*/ 8080 h 9277"/>
                  <a:gd name="connsiteX105" fmla="*/ 5753 w 10000"/>
                  <a:gd name="connsiteY105" fmla="*/ 8404 h 9277"/>
                  <a:gd name="connsiteX106" fmla="*/ 5753 w 10000"/>
                  <a:gd name="connsiteY106" fmla="*/ 8703 h 9277"/>
                  <a:gd name="connsiteX107" fmla="*/ 5521 w 10000"/>
                  <a:gd name="connsiteY107" fmla="*/ 8878 h 9277"/>
                  <a:gd name="connsiteX108" fmla="*/ 5309 w 10000"/>
                  <a:gd name="connsiteY108" fmla="*/ 9277 h 9277"/>
                  <a:gd name="connsiteX0" fmla="*/ 5521 w 10000"/>
                  <a:gd name="connsiteY0" fmla="*/ 9570 h 9570"/>
                  <a:gd name="connsiteX1" fmla="*/ 1313 w 10000"/>
                  <a:gd name="connsiteY1" fmla="*/ 9005 h 9570"/>
                  <a:gd name="connsiteX2" fmla="*/ 714 w 10000"/>
                  <a:gd name="connsiteY2" fmla="*/ 8738 h 9570"/>
                  <a:gd name="connsiteX3" fmla="*/ 328 w 10000"/>
                  <a:gd name="connsiteY3" fmla="*/ 8602 h 9570"/>
                  <a:gd name="connsiteX4" fmla="*/ 0 w 10000"/>
                  <a:gd name="connsiteY4" fmla="*/ 8334 h 9570"/>
                  <a:gd name="connsiteX5" fmla="*/ 0 w 10000"/>
                  <a:gd name="connsiteY5" fmla="*/ 4354 h 9570"/>
                  <a:gd name="connsiteX6" fmla="*/ 58 w 10000"/>
                  <a:gd name="connsiteY6" fmla="*/ 806 h 9570"/>
                  <a:gd name="connsiteX7" fmla="*/ 193 w 10000"/>
                  <a:gd name="connsiteY7" fmla="*/ 888 h 9570"/>
                  <a:gd name="connsiteX8" fmla="*/ 367 w 10000"/>
                  <a:gd name="connsiteY8" fmla="*/ 861 h 9570"/>
                  <a:gd name="connsiteX9" fmla="*/ 463 w 10000"/>
                  <a:gd name="connsiteY9" fmla="*/ 538 h 9570"/>
                  <a:gd name="connsiteX10" fmla="*/ 386 w 10000"/>
                  <a:gd name="connsiteY10" fmla="*/ 296 h 9570"/>
                  <a:gd name="connsiteX11" fmla="*/ 541 w 10000"/>
                  <a:gd name="connsiteY11" fmla="*/ 0 h 9570"/>
                  <a:gd name="connsiteX12" fmla="*/ 811 w 10000"/>
                  <a:gd name="connsiteY12" fmla="*/ 188 h 9570"/>
                  <a:gd name="connsiteX13" fmla="*/ 907 w 10000"/>
                  <a:gd name="connsiteY13" fmla="*/ 429 h 9570"/>
                  <a:gd name="connsiteX14" fmla="*/ 1100 w 10000"/>
                  <a:gd name="connsiteY14" fmla="*/ 538 h 9570"/>
                  <a:gd name="connsiteX15" fmla="*/ 1236 w 10000"/>
                  <a:gd name="connsiteY15" fmla="*/ 403 h 9570"/>
                  <a:gd name="connsiteX16" fmla="*/ 1583 w 10000"/>
                  <a:gd name="connsiteY16" fmla="*/ 429 h 9570"/>
                  <a:gd name="connsiteX17" fmla="*/ 1815 w 10000"/>
                  <a:gd name="connsiteY17" fmla="*/ 673 h 9570"/>
                  <a:gd name="connsiteX18" fmla="*/ 2008 w 10000"/>
                  <a:gd name="connsiteY18" fmla="*/ 699 h 9570"/>
                  <a:gd name="connsiteX19" fmla="*/ 1988 w 10000"/>
                  <a:gd name="connsiteY19" fmla="*/ 996 h 9570"/>
                  <a:gd name="connsiteX20" fmla="*/ 1931 w 10000"/>
                  <a:gd name="connsiteY20" fmla="*/ 1129 h 9570"/>
                  <a:gd name="connsiteX21" fmla="*/ 1969 w 10000"/>
                  <a:gd name="connsiteY21" fmla="*/ 1425 h 9570"/>
                  <a:gd name="connsiteX22" fmla="*/ 2239 w 10000"/>
                  <a:gd name="connsiteY22" fmla="*/ 1720 h 9570"/>
                  <a:gd name="connsiteX23" fmla="*/ 2490 w 10000"/>
                  <a:gd name="connsiteY23" fmla="*/ 2098 h 9570"/>
                  <a:gd name="connsiteX24" fmla="*/ 2587 w 10000"/>
                  <a:gd name="connsiteY24" fmla="*/ 2582 h 9570"/>
                  <a:gd name="connsiteX25" fmla="*/ 2761 w 10000"/>
                  <a:gd name="connsiteY25" fmla="*/ 3360 h 9570"/>
                  <a:gd name="connsiteX26" fmla="*/ 2915 w 10000"/>
                  <a:gd name="connsiteY26" fmla="*/ 4085 h 9570"/>
                  <a:gd name="connsiteX27" fmla="*/ 2819 w 10000"/>
                  <a:gd name="connsiteY27" fmla="*/ 4434 h 9570"/>
                  <a:gd name="connsiteX28" fmla="*/ 2973 w 10000"/>
                  <a:gd name="connsiteY28" fmla="*/ 4813 h 9570"/>
                  <a:gd name="connsiteX29" fmla="*/ 2896 w 10000"/>
                  <a:gd name="connsiteY29" fmla="*/ 5243 h 9570"/>
                  <a:gd name="connsiteX30" fmla="*/ 2992 w 10000"/>
                  <a:gd name="connsiteY30" fmla="*/ 5564 h 9570"/>
                  <a:gd name="connsiteX31" fmla="*/ 3069 w 10000"/>
                  <a:gd name="connsiteY31" fmla="*/ 5969 h 9570"/>
                  <a:gd name="connsiteX32" fmla="*/ 3205 w 10000"/>
                  <a:gd name="connsiteY32" fmla="*/ 6343 h 9570"/>
                  <a:gd name="connsiteX33" fmla="*/ 3147 w 10000"/>
                  <a:gd name="connsiteY33" fmla="*/ 6638 h 9570"/>
                  <a:gd name="connsiteX34" fmla="*/ 2896 w 10000"/>
                  <a:gd name="connsiteY34" fmla="*/ 6801 h 9570"/>
                  <a:gd name="connsiteX35" fmla="*/ 2722 w 10000"/>
                  <a:gd name="connsiteY35" fmla="*/ 7151 h 9570"/>
                  <a:gd name="connsiteX36" fmla="*/ 2587 w 10000"/>
                  <a:gd name="connsiteY36" fmla="*/ 7286 h 9570"/>
                  <a:gd name="connsiteX37" fmla="*/ 2278 w 10000"/>
                  <a:gd name="connsiteY37" fmla="*/ 7392 h 9570"/>
                  <a:gd name="connsiteX38" fmla="*/ 2181 w 10000"/>
                  <a:gd name="connsiteY38" fmla="*/ 7688 h 9570"/>
                  <a:gd name="connsiteX39" fmla="*/ 2046 w 10000"/>
                  <a:gd name="connsiteY39" fmla="*/ 7903 h 9570"/>
                  <a:gd name="connsiteX40" fmla="*/ 1757 w 10000"/>
                  <a:gd name="connsiteY40" fmla="*/ 8037 h 9570"/>
                  <a:gd name="connsiteX41" fmla="*/ 1564 w 10000"/>
                  <a:gd name="connsiteY41" fmla="*/ 8227 h 9570"/>
                  <a:gd name="connsiteX42" fmla="*/ 1332 w 10000"/>
                  <a:gd name="connsiteY42" fmla="*/ 8199 h 9570"/>
                  <a:gd name="connsiteX43" fmla="*/ 1100 w 10000"/>
                  <a:gd name="connsiteY43" fmla="*/ 8280 h 9570"/>
                  <a:gd name="connsiteX44" fmla="*/ 849 w 10000"/>
                  <a:gd name="connsiteY44" fmla="*/ 8523 h 9570"/>
                  <a:gd name="connsiteX45" fmla="*/ 521 w 10000"/>
                  <a:gd name="connsiteY45" fmla="*/ 8387 h 9570"/>
                  <a:gd name="connsiteX46" fmla="*/ 1062 w 10000"/>
                  <a:gd name="connsiteY46" fmla="*/ 8788 h 9570"/>
                  <a:gd name="connsiteX47" fmla="*/ 1293 w 10000"/>
                  <a:gd name="connsiteY47" fmla="*/ 8952 h 9570"/>
                  <a:gd name="connsiteX48" fmla="*/ 1564 w 10000"/>
                  <a:gd name="connsiteY48" fmla="*/ 8896 h 9570"/>
                  <a:gd name="connsiteX49" fmla="*/ 1776 w 10000"/>
                  <a:gd name="connsiteY49" fmla="*/ 8815 h 9570"/>
                  <a:gd name="connsiteX50" fmla="*/ 1988 w 10000"/>
                  <a:gd name="connsiteY50" fmla="*/ 8548 h 9570"/>
                  <a:gd name="connsiteX51" fmla="*/ 2239 w 10000"/>
                  <a:gd name="connsiteY51" fmla="*/ 8305 h 9570"/>
                  <a:gd name="connsiteX52" fmla="*/ 2278 w 10000"/>
                  <a:gd name="connsiteY52" fmla="*/ 8011 h 9570"/>
                  <a:gd name="connsiteX53" fmla="*/ 2568 w 10000"/>
                  <a:gd name="connsiteY53" fmla="*/ 7607 h 9570"/>
                  <a:gd name="connsiteX54" fmla="*/ 3050 w 10000"/>
                  <a:gd name="connsiteY54" fmla="*/ 7445 h 9570"/>
                  <a:gd name="connsiteX55" fmla="*/ 3224 w 10000"/>
                  <a:gd name="connsiteY55" fmla="*/ 7366 h 9570"/>
                  <a:gd name="connsiteX56" fmla="*/ 3475 w 10000"/>
                  <a:gd name="connsiteY56" fmla="*/ 7473 h 9570"/>
                  <a:gd name="connsiteX57" fmla="*/ 3514 w 10000"/>
                  <a:gd name="connsiteY57" fmla="*/ 7070 h 9570"/>
                  <a:gd name="connsiteX58" fmla="*/ 3591 w 10000"/>
                  <a:gd name="connsiteY58" fmla="*/ 6774 h 9570"/>
                  <a:gd name="connsiteX59" fmla="*/ 3745 w 10000"/>
                  <a:gd name="connsiteY59" fmla="*/ 6666 h 9570"/>
                  <a:gd name="connsiteX60" fmla="*/ 3938 w 10000"/>
                  <a:gd name="connsiteY60" fmla="*/ 6558 h 9570"/>
                  <a:gd name="connsiteX61" fmla="*/ 4151 w 10000"/>
                  <a:gd name="connsiteY61" fmla="*/ 6558 h 9570"/>
                  <a:gd name="connsiteX62" fmla="*/ 4286 w 10000"/>
                  <a:gd name="connsiteY62" fmla="*/ 6478 h 9570"/>
                  <a:gd name="connsiteX63" fmla="*/ 4653 w 10000"/>
                  <a:gd name="connsiteY63" fmla="*/ 6156 h 9570"/>
                  <a:gd name="connsiteX64" fmla="*/ 4903 w 10000"/>
                  <a:gd name="connsiteY64" fmla="*/ 6235 h 9570"/>
                  <a:gd name="connsiteX65" fmla="*/ 5058 w 10000"/>
                  <a:gd name="connsiteY65" fmla="*/ 6343 h 9570"/>
                  <a:gd name="connsiteX66" fmla="*/ 5405 w 10000"/>
                  <a:gd name="connsiteY66" fmla="*/ 6235 h 9570"/>
                  <a:gd name="connsiteX67" fmla="*/ 5869 w 10000"/>
                  <a:gd name="connsiteY67" fmla="*/ 6264 h 9570"/>
                  <a:gd name="connsiteX68" fmla="*/ 6062 w 10000"/>
                  <a:gd name="connsiteY68" fmla="*/ 6156 h 9570"/>
                  <a:gd name="connsiteX69" fmla="*/ 6313 w 10000"/>
                  <a:gd name="connsiteY69" fmla="*/ 6156 h 9570"/>
                  <a:gd name="connsiteX70" fmla="*/ 6564 w 10000"/>
                  <a:gd name="connsiteY70" fmla="*/ 6049 h 9570"/>
                  <a:gd name="connsiteX71" fmla="*/ 6680 w 10000"/>
                  <a:gd name="connsiteY71" fmla="*/ 5753 h 9570"/>
                  <a:gd name="connsiteX72" fmla="*/ 6795 w 10000"/>
                  <a:gd name="connsiteY72" fmla="*/ 5376 h 9570"/>
                  <a:gd name="connsiteX73" fmla="*/ 6737 w 10000"/>
                  <a:gd name="connsiteY73" fmla="*/ 5106 h 9570"/>
                  <a:gd name="connsiteX74" fmla="*/ 6718 w 10000"/>
                  <a:gd name="connsiteY74" fmla="*/ 4785 h 9570"/>
                  <a:gd name="connsiteX75" fmla="*/ 6718 w 10000"/>
                  <a:gd name="connsiteY75" fmla="*/ 4517 h 9570"/>
                  <a:gd name="connsiteX76" fmla="*/ 6795 w 10000"/>
                  <a:gd name="connsiteY76" fmla="*/ 4301 h 9570"/>
                  <a:gd name="connsiteX77" fmla="*/ 8861 w 10000"/>
                  <a:gd name="connsiteY77" fmla="*/ 4326 h 9570"/>
                  <a:gd name="connsiteX78" fmla="*/ 9170 w 10000"/>
                  <a:gd name="connsiteY78" fmla="*/ 4491 h 9570"/>
                  <a:gd name="connsiteX79" fmla="*/ 9537 w 10000"/>
                  <a:gd name="connsiteY79" fmla="*/ 5430 h 9570"/>
                  <a:gd name="connsiteX80" fmla="*/ 9730 w 10000"/>
                  <a:gd name="connsiteY80" fmla="*/ 5617 h 9570"/>
                  <a:gd name="connsiteX81" fmla="*/ 9865 w 10000"/>
                  <a:gd name="connsiteY81" fmla="*/ 6156 h 9570"/>
                  <a:gd name="connsiteX82" fmla="*/ 9865 w 10000"/>
                  <a:gd name="connsiteY82" fmla="*/ 6558 h 9570"/>
                  <a:gd name="connsiteX83" fmla="*/ 9884 w 10000"/>
                  <a:gd name="connsiteY83" fmla="*/ 6960 h 9570"/>
                  <a:gd name="connsiteX84" fmla="*/ 10000 w 10000"/>
                  <a:gd name="connsiteY84" fmla="*/ 7607 h 9570"/>
                  <a:gd name="connsiteX85" fmla="*/ 9981 w 10000"/>
                  <a:gd name="connsiteY85" fmla="*/ 8227 h 9570"/>
                  <a:gd name="connsiteX86" fmla="*/ 10000 w 10000"/>
                  <a:gd name="connsiteY86" fmla="*/ 8710 h 9570"/>
                  <a:gd name="connsiteX87" fmla="*/ 9402 w 10000"/>
                  <a:gd name="connsiteY87" fmla="*/ 8199 h 9570"/>
                  <a:gd name="connsiteX88" fmla="*/ 8958 w 10000"/>
                  <a:gd name="connsiteY88" fmla="*/ 8011 h 9570"/>
                  <a:gd name="connsiteX89" fmla="*/ 8533 w 10000"/>
                  <a:gd name="connsiteY89" fmla="*/ 7607 h 9570"/>
                  <a:gd name="connsiteX90" fmla="*/ 8108 w 10000"/>
                  <a:gd name="connsiteY90" fmla="*/ 7392 h 9570"/>
                  <a:gd name="connsiteX91" fmla="*/ 7934 w 10000"/>
                  <a:gd name="connsiteY91" fmla="*/ 7044 h 9570"/>
                  <a:gd name="connsiteX92" fmla="*/ 7857 w 10000"/>
                  <a:gd name="connsiteY92" fmla="*/ 6505 h 9570"/>
                  <a:gd name="connsiteX93" fmla="*/ 7587 w 10000"/>
                  <a:gd name="connsiteY93" fmla="*/ 5994 h 9570"/>
                  <a:gd name="connsiteX94" fmla="*/ 7278 w 10000"/>
                  <a:gd name="connsiteY94" fmla="*/ 5699 h 9570"/>
                  <a:gd name="connsiteX95" fmla="*/ 7181 w 10000"/>
                  <a:gd name="connsiteY95" fmla="*/ 5942 h 9570"/>
                  <a:gd name="connsiteX96" fmla="*/ 7181 w 10000"/>
                  <a:gd name="connsiteY96" fmla="*/ 6371 h 9570"/>
                  <a:gd name="connsiteX97" fmla="*/ 7239 w 10000"/>
                  <a:gd name="connsiteY97" fmla="*/ 7204 h 9570"/>
                  <a:gd name="connsiteX98" fmla="*/ 7239 w 10000"/>
                  <a:gd name="connsiteY98" fmla="*/ 7553 h 9570"/>
                  <a:gd name="connsiteX99" fmla="*/ 7124 w 10000"/>
                  <a:gd name="connsiteY99" fmla="*/ 7875 h 9570"/>
                  <a:gd name="connsiteX100" fmla="*/ 6680 w 10000"/>
                  <a:gd name="connsiteY100" fmla="*/ 8090 h 9570"/>
                  <a:gd name="connsiteX101" fmla="*/ 6409 w 10000"/>
                  <a:gd name="connsiteY101" fmla="*/ 8441 h 9570"/>
                  <a:gd name="connsiteX102" fmla="*/ 6197 w 10000"/>
                  <a:gd name="connsiteY102" fmla="*/ 8090 h 9570"/>
                  <a:gd name="connsiteX103" fmla="*/ 5907 w 10000"/>
                  <a:gd name="connsiteY103" fmla="*/ 7956 h 9570"/>
                  <a:gd name="connsiteX104" fmla="*/ 5869 w 10000"/>
                  <a:gd name="connsiteY104" fmla="*/ 8710 h 9570"/>
                  <a:gd name="connsiteX105" fmla="*/ 5753 w 10000"/>
                  <a:gd name="connsiteY105" fmla="*/ 9059 h 9570"/>
                  <a:gd name="connsiteX106" fmla="*/ 5753 w 10000"/>
                  <a:gd name="connsiteY106" fmla="*/ 9381 h 9570"/>
                  <a:gd name="connsiteX107" fmla="*/ 5521 w 10000"/>
                  <a:gd name="connsiteY107" fmla="*/ 9570 h 9570"/>
                  <a:gd name="connsiteX0" fmla="*/ 5753 w 10000"/>
                  <a:gd name="connsiteY0" fmla="*/ 9803 h 9803"/>
                  <a:gd name="connsiteX1" fmla="*/ 1313 w 10000"/>
                  <a:gd name="connsiteY1" fmla="*/ 9410 h 9803"/>
                  <a:gd name="connsiteX2" fmla="*/ 714 w 10000"/>
                  <a:gd name="connsiteY2" fmla="*/ 9131 h 9803"/>
                  <a:gd name="connsiteX3" fmla="*/ 328 w 10000"/>
                  <a:gd name="connsiteY3" fmla="*/ 8989 h 9803"/>
                  <a:gd name="connsiteX4" fmla="*/ 0 w 10000"/>
                  <a:gd name="connsiteY4" fmla="*/ 8708 h 9803"/>
                  <a:gd name="connsiteX5" fmla="*/ 0 w 10000"/>
                  <a:gd name="connsiteY5" fmla="*/ 4550 h 9803"/>
                  <a:gd name="connsiteX6" fmla="*/ 58 w 10000"/>
                  <a:gd name="connsiteY6" fmla="*/ 842 h 9803"/>
                  <a:gd name="connsiteX7" fmla="*/ 193 w 10000"/>
                  <a:gd name="connsiteY7" fmla="*/ 928 h 9803"/>
                  <a:gd name="connsiteX8" fmla="*/ 367 w 10000"/>
                  <a:gd name="connsiteY8" fmla="*/ 900 h 9803"/>
                  <a:gd name="connsiteX9" fmla="*/ 463 w 10000"/>
                  <a:gd name="connsiteY9" fmla="*/ 562 h 9803"/>
                  <a:gd name="connsiteX10" fmla="*/ 386 w 10000"/>
                  <a:gd name="connsiteY10" fmla="*/ 309 h 9803"/>
                  <a:gd name="connsiteX11" fmla="*/ 541 w 10000"/>
                  <a:gd name="connsiteY11" fmla="*/ 0 h 9803"/>
                  <a:gd name="connsiteX12" fmla="*/ 811 w 10000"/>
                  <a:gd name="connsiteY12" fmla="*/ 196 h 9803"/>
                  <a:gd name="connsiteX13" fmla="*/ 907 w 10000"/>
                  <a:gd name="connsiteY13" fmla="*/ 448 h 9803"/>
                  <a:gd name="connsiteX14" fmla="*/ 1100 w 10000"/>
                  <a:gd name="connsiteY14" fmla="*/ 562 h 9803"/>
                  <a:gd name="connsiteX15" fmla="*/ 1236 w 10000"/>
                  <a:gd name="connsiteY15" fmla="*/ 421 h 9803"/>
                  <a:gd name="connsiteX16" fmla="*/ 1583 w 10000"/>
                  <a:gd name="connsiteY16" fmla="*/ 448 h 9803"/>
                  <a:gd name="connsiteX17" fmla="*/ 1815 w 10000"/>
                  <a:gd name="connsiteY17" fmla="*/ 703 h 9803"/>
                  <a:gd name="connsiteX18" fmla="*/ 2008 w 10000"/>
                  <a:gd name="connsiteY18" fmla="*/ 730 h 9803"/>
                  <a:gd name="connsiteX19" fmla="*/ 1988 w 10000"/>
                  <a:gd name="connsiteY19" fmla="*/ 1041 h 9803"/>
                  <a:gd name="connsiteX20" fmla="*/ 1931 w 10000"/>
                  <a:gd name="connsiteY20" fmla="*/ 1180 h 9803"/>
                  <a:gd name="connsiteX21" fmla="*/ 1969 w 10000"/>
                  <a:gd name="connsiteY21" fmla="*/ 1489 h 9803"/>
                  <a:gd name="connsiteX22" fmla="*/ 2239 w 10000"/>
                  <a:gd name="connsiteY22" fmla="*/ 1797 h 9803"/>
                  <a:gd name="connsiteX23" fmla="*/ 2490 w 10000"/>
                  <a:gd name="connsiteY23" fmla="*/ 2192 h 9803"/>
                  <a:gd name="connsiteX24" fmla="*/ 2587 w 10000"/>
                  <a:gd name="connsiteY24" fmla="*/ 2698 h 9803"/>
                  <a:gd name="connsiteX25" fmla="*/ 2761 w 10000"/>
                  <a:gd name="connsiteY25" fmla="*/ 3511 h 9803"/>
                  <a:gd name="connsiteX26" fmla="*/ 2915 w 10000"/>
                  <a:gd name="connsiteY26" fmla="*/ 4269 h 9803"/>
                  <a:gd name="connsiteX27" fmla="*/ 2819 w 10000"/>
                  <a:gd name="connsiteY27" fmla="*/ 4633 h 9803"/>
                  <a:gd name="connsiteX28" fmla="*/ 2973 w 10000"/>
                  <a:gd name="connsiteY28" fmla="*/ 5029 h 9803"/>
                  <a:gd name="connsiteX29" fmla="*/ 2896 w 10000"/>
                  <a:gd name="connsiteY29" fmla="*/ 5479 h 9803"/>
                  <a:gd name="connsiteX30" fmla="*/ 2992 w 10000"/>
                  <a:gd name="connsiteY30" fmla="*/ 5814 h 9803"/>
                  <a:gd name="connsiteX31" fmla="*/ 3069 w 10000"/>
                  <a:gd name="connsiteY31" fmla="*/ 6237 h 9803"/>
                  <a:gd name="connsiteX32" fmla="*/ 3205 w 10000"/>
                  <a:gd name="connsiteY32" fmla="*/ 6628 h 9803"/>
                  <a:gd name="connsiteX33" fmla="*/ 3147 w 10000"/>
                  <a:gd name="connsiteY33" fmla="*/ 6936 h 9803"/>
                  <a:gd name="connsiteX34" fmla="*/ 2896 w 10000"/>
                  <a:gd name="connsiteY34" fmla="*/ 7107 h 9803"/>
                  <a:gd name="connsiteX35" fmla="*/ 2722 w 10000"/>
                  <a:gd name="connsiteY35" fmla="*/ 7472 h 9803"/>
                  <a:gd name="connsiteX36" fmla="*/ 2587 w 10000"/>
                  <a:gd name="connsiteY36" fmla="*/ 7613 h 9803"/>
                  <a:gd name="connsiteX37" fmla="*/ 2278 w 10000"/>
                  <a:gd name="connsiteY37" fmla="*/ 7724 h 9803"/>
                  <a:gd name="connsiteX38" fmla="*/ 2181 w 10000"/>
                  <a:gd name="connsiteY38" fmla="*/ 8033 h 9803"/>
                  <a:gd name="connsiteX39" fmla="*/ 2046 w 10000"/>
                  <a:gd name="connsiteY39" fmla="*/ 8258 h 9803"/>
                  <a:gd name="connsiteX40" fmla="*/ 1757 w 10000"/>
                  <a:gd name="connsiteY40" fmla="*/ 8398 h 9803"/>
                  <a:gd name="connsiteX41" fmla="*/ 1564 w 10000"/>
                  <a:gd name="connsiteY41" fmla="*/ 8597 h 9803"/>
                  <a:gd name="connsiteX42" fmla="*/ 1332 w 10000"/>
                  <a:gd name="connsiteY42" fmla="*/ 8567 h 9803"/>
                  <a:gd name="connsiteX43" fmla="*/ 1100 w 10000"/>
                  <a:gd name="connsiteY43" fmla="*/ 8652 h 9803"/>
                  <a:gd name="connsiteX44" fmla="*/ 849 w 10000"/>
                  <a:gd name="connsiteY44" fmla="*/ 8906 h 9803"/>
                  <a:gd name="connsiteX45" fmla="*/ 521 w 10000"/>
                  <a:gd name="connsiteY45" fmla="*/ 8764 h 9803"/>
                  <a:gd name="connsiteX46" fmla="*/ 1062 w 10000"/>
                  <a:gd name="connsiteY46" fmla="*/ 9183 h 9803"/>
                  <a:gd name="connsiteX47" fmla="*/ 1293 w 10000"/>
                  <a:gd name="connsiteY47" fmla="*/ 9354 h 9803"/>
                  <a:gd name="connsiteX48" fmla="*/ 1564 w 10000"/>
                  <a:gd name="connsiteY48" fmla="*/ 9296 h 9803"/>
                  <a:gd name="connsiteX49" fmla="*/ 1776 w 10000"/>
                  <a:gd name="connsiteY49" fmla="*/ 9211 h 9803"/>
                  <a:gd name="connsiteX50" fmla="*/ 1988 w 10000"/>
                  <a:gd name="connsiteY50" fmla="*/ 8932 h 9803"/>
                  <a:gd name="connsiteX51" fmla="*/ 2239 w 10000"/>
                  <a:gd name="connsiteY51" fmla="*/ 8678 h 9803"/>
                  <a:gd name="connsiteX52" fmla="*/ 2278 w 10000"/>
                  <a:gd name="connsiteY52" fmla="*/ 8371 h 9803"/>
                  <a:gd name="connsiteX53" fmla="*/ 2568 w 10000"/>
                  <a:gd name="connsiteY53" fmla="*/ 7949 h 9803"/>
                  <a:gd name="connsiteX54" fmla="*/ 3050 w 10000"/>
                  <a:gd name="connsiteY54" fmla="*/ 7780 h 9803"/>
                  <a:gd name="connsiteX55" fmla="*/ 3224 w 10000"/>
                  <a:gd name="connsiteY55" fmla="*/ 7697 h 9803"/>
                  <a:gd name="connsiteX56" fmla="*/ 3475 w 10000"/>
                  <a:gd name="connsiteY56" fmla="*/ 7809 h 9803"/>
                  <a:gd name="connsiteX57" fmla="*/ 3514 w 10000"/>
                  <a:gd name="connsiteY57" fmla="*/ 7388 h 9803"/>
                  <a:gd name="connsiteX58" fmla="*/ 3591 w 10000"/>
                  <a:gd name="connsiteY58" fmla="*/ 7078 h 9803"/>
                  <a:gd name="connsiteX59" fmla="*/ 3745 w 10000"/>
                  <a:gd name="connsiteY59" fmla="*/ 6966 h 9803"/>
                  <a:gd name="connsiteX60" fmla="*/ 3938 w 10000"/>
                  <a:gd name="connsiteY60" fmla="*/ 6853 h 9803"/>
                  <a:gd name="connsiteX61" fmla="*/ 4151 w 10000"/>
                  <a:gd name="connsiteY61" fmla="*/ 6853 h 9803"/>
                  <a:gd name="connsiteX62" fmla="*/ 4286 w 10000"/>
                  <a:gd name="connsiteY62" fmla="*/ 6769 h 9803"/>
                  <a:gd name="connsiteX63" fmla="*/ 4653 w 10000"/>
                  <a:gd name="connsiteY63" fmla="*/ 6433 h 9803"/>
                  <a:gd name="connsiteX64" fmla="*/ 4903 w 10000"/>
                  <a:gd name="connsiteY64" fmla="*/ 6515 h 9803"/>
                  <a:gd name="connsiteX65" fmla="*/ 5058 w 10000"/>
                  <a:gd name="connsiteY65" fmla="*/ 6628 h 9803"/>
                  <a:gd name="connsiteX66" fmla="*/ 5405 w 10000"/>
                  <a:gd name="connsiteY66" fmla="*/ 6515 h 9803"/>
                  <a:gd name="connsiteX67" fmla="*/ 5869 w 10000"/>
                  <a:gd name="connsiteY67" fmla="*/ 6545 h 9803"/>
                  <a:gd name="connsiteX68" fmla="*/ 6062 w 10000"/>
                  <a:gd name="connsiteY68" fmla="*/ 6433 h 9803"/>
                  <a:gd name="connsiteX69" fmla="*/ 6313 w 10000"/>
                  <a:gd name="connsiteY69" fmla="*/ 6433 h 9803"/>
                  <a:gd name="connsiteX70" fmla="*/ 6564 w 10000"/>
                  <a:gd name="connsiteY70" fmla="*/ 6321 h 9803"/>
                  <a:gd name="connsiteX71" fmla="*/ 6680 w 10000"/>
                  <a:gd name="connsiteY71" fmla="*/ 6011 h 9803"/>
                  <a:gd name="connsiteX72" fmla="*/ 6795 w 10000"/>
                  <a:gd name="connsiteY72" fmla="*/ 5618 h 9803"/>
                  <a:gd name="connsiteX73" fmla="*/ 6737 w 10000"/>
                  <a:gd name="connsiteY73" fmla="*/ 5335 h 9803"/>
                  <a:gd name="connsiteX74" fmla="*/ 6718 w 10000"/>
                  <a:gd name="connsiteY74" fmla="*/ 5000 h 9803"/>
                  <a:gd name="connsiteX75" fmla="*/ 6718 w 10000"/>
                  <a:gd name="connsiteY75" fmla="*/ 4720 h 9803"/>
                  <a:gd name="connsiteX76" fmla="*/ 6795 w 10000"/>
                  <a:gd name="connsiteY76" fmla="*/ 4494 h 9803"/>
                  <a:gd name="connsiteX77" fmla="*/ 8861 w 10000"/>
                  <a:gd name="connsiteY77" fmla="*/ 4520 h 9803"/>
                  <a:gd name="connsiteX78" fmla="*/ 9170 w 10000"/>
                  <a:gd name="connsiteY78" fmla="*/ 4693 h 9803"/>
                  <a:gd name="connsiteX79" fmla="*/ 9537 w 10000"/>
                  <a:gd name="connsiteY79" fmla="*/ 5674 h 9803"/>
                  <a:gd name="connsiteX80" fmla="*/ 9730 w 10000"/>
                  <a:gd name="connsiteY80" fmla="*/ 5869 h 9803"/>
                  <a:gd name="connsiteX81" fmla="*/ 9865 w 10000"/>
                  <a:gd name="connsiteY81" fmla="*/ 6433 h 9803"/>
                  <a:gd name="connsiteX82" fmla="*/ 9865 w 10000"/>
                  <a:gd name="connsiteY82" fmla="*/ 6853 h 9803"/>
                  <a:gd name="connsiteX83" fmla="*/ 9884 w 10000"/>
                  <a:gd name="connsiteY83" fmla="*/ 7273 h 9803"/>
                  <a:gd name="connsiteX84" fmla="*/ 10000 w 10000"/>
                  <a:gd name="connsiteY84" fmla="*/ 7949 h 9803"/>
                  <a:gd name="connsiteX85" fmla="*/ 9981 w 10000"/>
                  <a:gd name="connsiteY85" fmla="*/ 8597 h 9803"/>
                  <a:gd name="connsiteX86" fmla="*/ 10000 w 10000"/>
                  <a:gd name="connsiteY86" fmla="*/ 9101 h 9803"/>
                  <a:gd name="connsiteX87" fmla="*/ 9402 w 10000"/>
                  <a:gd name="connsiteY87" fmla="*/ 8567 h 9803"/>
                  <a:gd name="connsiteX88" fmla="*/ 8958 w 10000"/>
                  <a:gd name="connsiteY88" fmla="*/ 8371 h 9803"/>
                  <a:gd name="connsiteX89" fmla="*/ 8533 w 10000"/>
                  <a:gd name="connsiteY89" fmla="*/ 7949 h 9803"/>
                  <a:gd name="connsiteX90" fmla="*/ 8108 w 10000"/>
                  <a:gd name="connsiteY90" fmla="*/ 7724 h 9803"/>
                  <a:gd name="connsiteX91" fmla="*/ 7934 w 10000"/>
                  <a:gd name="connsiteY91" fmla="*/ 7361 h 9803"/>
                  <a:gd name="connsiteX92" fmla="*/ 7857 w 10000"/>
                  <a:gd name="connsiteY92" fmla="*/ 6797 h 9803"/>
                  <a:gd name="connsiteX93" fmla="*/ 7587 w 10000"/>
                  <a:gd name="connsiteY93" fmla="*/ 6263 h 9803"/>
                  <a:gd name="connsiteX94" fmla="*/ 7278 w 10000"/>
                  <a:gd name="connsiteY94" fmla="*/ 5955 h 9803"/>
                  <a:gd name="connsiteX95" fmla="*/ 7181 w 10000"/>
                  <a:gd name="connsiteY95" fmla="*/ 6209 h 9803"/>
                  <a:gd name="connsiteX96" fmla="*/ 7181 w 10000"/>
                  <a:gd name="connsiteY96" fmla="*/ 6657 h 9803"/>
                  <a:gd name="connsiteX97" fmla="*/ 7239 w 10000"/>
                  <a:gd name="connsiteY97" fmla="*/ 7528 h 9803"/>
                  <a:gd name="connsiteX98" fmla="*/ 7239 w 10000"/>
                  <a:gd name="connsiteY98" fmla="*/ 7892 h 9803"/>
                  <a:gd name="connsiteX99" fmla="*/ 7124 w 10000"/>
                  <a:gd name="connsiteY99" fmla="*/ 8229 h 9803"/>
                  <a:gd name="connsiteX100" fmla="*/ 6680 w 10000"/>
                  <a:gd name="connsiteY100" fmla="*/ 8454 h 9803"/>
                  <a:gd name="connsiteX101" fmla="*/ 6409 w 10000"/>
                  <a:gd name="connsiteY101" fmla="*/ 8820 h 9803"/>
                  <a:gd name="connsiteX102" fmla="*/ 6197 w 10000"/>
                  <a:gd name="connsiteY102" fmla="*/ 8454 h 9803"/>
                  <a:gd name="connsiteX103" fmla="*/ 5907 w 10000"/>
                  <a:gd name="connsiteY103" fmla="*/ 8313 h 9803"/>
                  <a:gd name="connsiteX104" fmla="*/ 5869 w 10000"/>
                  <a:gd name="connsiteY104" fmla="*/ 9101 h 9803"/>
                  <a:gd name="connsiteX105" fmla="*/ 5753 w 10000"/>
                  <a:gd name="connsiteY105" fmla="*/ 9466 h 9803"/>
                  <a:gd name="connsiteX106" fmla="*/ 5753 w 10000"/>
                  <a:gd name="connsiteY106" fmla="*/ 9803 h 9803"/>
                  <a:gd name="connsiteX0" fmla="*/ 5753 w 10000"/>
                  <a:gd name="connsiteY0" fmla="*/ 9656 h 9656"/>
                  <a:gd name="connsiteX1" fmla="*/ 1313 w 10000"/>
                  <a:gd name="connsiteY1" fmla="*/ 9599 h 9656"/>
                  <a:gd name="connsiteX2" fmla="*/ 714 w 10000"/>
                  <a:gd name="connsiteY2" fmla="*/ 9314 h 9656"/>
                  <a:gd name="connsiteX3" fmla="*/ 328 w 10000"/>
                  <a:gd name="connsiteY3" fmla="*/ 9170 h 9656"/>
                  <a:gd name="connsiteX4" fmla="*/ 0 w 10000"/>
                  <a:gd name="connsiteY4" fmla="*/ 8883 h 9656"/>
                  <a:gd name="connsiteX5" fmla="*/ 0 w 10000"/>
                  <a:gd name="connsiteY5" fmla="*/ 4641 h 9656"/>
                  <a:gd name="connsiteX6" fmla="*/ 58 w 10000"/>
                  <a:gd name="connsiteY6" fmla="*/ 859 h 9656"/>
                  <a:gd name="connsiteX7" fmla="*/ 193 w 10000"/>
                  <a:gd name="connsiteY7" fmla="*/ 947 h 9656"/>
                  <a:gd name="connsiteX8" fmla="*/ 367 w 10000"/>
                  <a:gd name="connsiteY8" fmla="*/ 918 h 9656"/>
                  <a:gd name="connsiteX9" fmla="*/ 463 w 10000"/>
                  <a:gd name="connsiteY9" fmla="*/ 573 h 9656"/>
                  <a:gd name="connsiteX10" fmla="*/ 386 w 10000"/>
                  <a:gd name="connsiteY10" fmla="*/ 315 h 9656"/>
                  <a:gd name="connsiteX11" fmla="*/ 541 w 10000"/>
                  <a:gd name="connsiteY11" fmla="*/ 0 h 9656"/>
                  <a:gd name="connsiteX12" fmla="*/ 811 w 10000"/>
                  <a:gd name="connsiteY12" fmla="*/ 200 h 9656"/>
                  <a:gd name="connsiteX13" fmla="*/ 907 w 10000"/>
                  <a:gd name="connsiteY13" fmla="*/ 457 h 9656"/>
                  <a:gd name="connsiteX14" fmla="*/ 1100 w 10000"/>
                  <a:gd name="connsiteY14" fmla="*/ 573 h 9656"/>
                  <a:gd name="connsiteX15" fmla="*/ 1236 w 10000"/>
                  <a:gd name="connsiteY15" fmla="*/ 429 h 9656"/>
                  <a:gd name="connsiteX16" fmla="*/ 1583 w 10000"/>
                  <a:gd name="connsiteY16" fmla="*/ 457 h 9656"/>
                  <a:gd name="connsiteX17" fmla="*/ 1815 w 10000"/>
                  <a:gd name="connsiteY17" fmla="*/ 717 h 9656"/>
                  <a:gd name="connsiteX18" fmla="*/ 2008 w 10000"/>
                  <a:gd name="connsiteY18" fmla="*/ 745 h 9656"/>
                  <a:gd name="connsiteX19" fmla="*/ 1988 w 10000"/>
                  <a:gd name="connsiteY19" fmla="*/ 1062 h 9656"/>
                  <a:gd name="connsiteX20" fmla="*/ 1931 w 10000"/>
                  <a:gd name="connsiteY20" fmla="*/ 1204 h 9656"/>
                  <a:gd name="connsiteX21" fmla="*/ 1969 w 10000"/>
                  <a:gd name="connsiteY21" fmla="*/ 1519 h 9656"/>
                  <a:gd name="connsiteX22" fmla="*/ 2239 w 10000"/>
                  <a:gd name="connsiteY22" fmla="*/ 1833 h 9656"/>
                  <a:gd name="connsiteX23" fmla="*/ 2490 w 10000"/>
                  <a:gd name="connsiteY23" fmla="*/ 2236 h 9656"/>
                  <a:gd name="connsiteX24" fmla="*/ 2587 w 10000"/>
                  <a:gd name="connsiteY24" fmla="*/ 2752 h 9656"/>
                  <a:gd name="connsiteX25" fmla="*/ 2761 w 10000"/>
                  <a:gd name="connsiteY25" fmla="*/ 3582 h 9656"/>
                  <a:gd name="connsiteX26" fmla="*/ 2915 w 10000"/>
                  <a:gd name="connsiteY26" fmla="*/ 4355 h 9656"/>
                  <a:gd name="connsiteX27" fmla="*/ 2819 w 10000"/>
                  <a:gd name="connsiteY27" fmla="*/ 4726 h 9656"/>
                  <a:gd name="connsiteX28" fmla="*/ 2973 w 10000"/>
                  <a:gd name="connsiteY28" fmla="*/ 5130 h 9656"/>
                  <a:gd name="connsiteX29" fmla="*/ 2896 w 10000"/>
                  <a:gd name="connsiteY29" fmla="*/ 5589 h 9656"/>
                  <a:gd name="connsiteX30" fmla="*/ 2992 w 10000"/>
                  <a:gd name="connsiteY30" fmla="*/ 5931 h 9656"/>
                  <a:gd name="connsiteX31" fmla="*/ 3069 w 10000"/>
                  <a:gd name="connsiteY31" fmla="*/ 6362 h 9656"/>
                  <a:gd name="connsiteX32" fmla="*/ 3205 w 10000"/>
                  <a:gd name="connsiteY32" fmla="*/ 6761 h 9656"/>
                  <a:gd name="connsiteX33" fmla="*/ 3147 w 10000"/>
                  <a:gd name="connsiteY33" fmla="*/ 7075 h 9656"/>
                  <a:gd name="connsiteX34" fmla="*/ 2896 w 10000"/>
                  <a:gd name="connsiteY34" fmla="*/ 7250 h 9656"/>
                  <a:gd name="connsiteX35" fmla="*/ 2722 w 10000"/>
                  <a:gd name="connsiteY35" fmla="*/ 7622 h 9656"/>
                  <a:gd name="connsiteX36" fmla="*/ 2587 w 10000"/>
                  <a:gd name="connsiteY36" fmla="*/ 7766 h 9656"/>
                  <a:gd name="connsiteX37" fmla="*/ 2278 w 10000"/>
                  <a:gd name="connsiteY37" fmla="*/ 7879 h 9656"/>
                  <a:gd name="connsiteX38" fmla="*/ 2181 w 10000"/>
                  <a:gd name="connsiteY38" fmla="*/ 8194 h 9656"/>
                  <a:gd name="connsiteX39" fmla="*/ 2046 w 10000"/>
                  <a:gd name="connsiteY39" fmla="*/ 8424 h 9656"/>
                  <a:gd name="connsiteX40" fmla="*/ 1757 w 10000"/>
                  <a:gd name="connsiteY40" fmla="*/ 8567 h 9656"/>
                  <a:gd name="connsiteX41" fmla="*/ 1564 w 10000"/>
                  <a:gd name="connsiteY41" fmla="*/ 8770 h 9656"/>
                  <a:gd name="connsiteX42" fmla="*/ 1332 w 10000"/>
                  <a:gd name="connsiteY42" fmla="*/ 8739 h 9656"/>
                  <a:gd name="connsiteX43" fmla="*/ 1100 w 10000"/>
                  <a:gd name="connsiteY43" fmla="*/ 8826 h 9656"/>
                  <a:gd name="connsiteX44" fmla="*/ 849 w 10000"/>
                  <a:gd name="connsiteY44" fmla="*/ 9085 h 9656"/>
                  <a:gd name="connsiteX45" fmla="*/ 521 w 10000"/>
                  <a:gd name="connsiteY45" fmla="*/ 8940 h 9656"/>
                  <a:gd name="connsiteX46" fmla="*/ 1062 w 10000"/>
                  <a:gd name="connsiteY46" fmla="*/ 9368 h 9656"/>
                  <a:gd name="connsiteX47" fmla="*/ 1293 w 10000"/>
                  <a:gd name="connsiteY47" fmla="*/ 9542 h 9656"/>
                  <a:gd name="connsiteX48" fmla="*/ 1564 w 10000"/>
                  <a:gd name="connsiteY48" fmla="*/ 9483 h 9656"/>
                  <a:gd name="connsiteX49" fmla="*/ 1776 w 10000"/>
                  <a:gd name="connsiteY49" fmla="*/ 9396 h 9656"/>
                  <a:gd name="connsiteX50" fmla="*/ 1988 w 10000"/>
                  <a:gd name="connsiteY50" fmla="*/ 9111 h 9656"/>
                  <a:gd name="connsiteX51" fmla="*/ 2239 w 10000"/>
                  <a:gd name="connsiteY51" fmla="*/ 8852 h 9656"/>
                  <a:gd name="connsiteX52" fmla="*/ 2278 w 10000"/>
                  <a:gd name="connsiteY52" fmla="*/ 8539 h 9656"/>
                  <a:gd name="connsiteX53" fmla="*/ 2568 w 10000"/>
                  <a:gd name="connsiteY53" fmla="*/ 8109 h 9656"/>
                  <a:gd name="connsiteX54" fmla="*/ 3050 w 10000"/>
                  <a:gd name="connsiteY54" fmla="*/ 7936 h 9656"/>
                  <a:gd name="connsiteX55" fmla="*/ 3224 w 10000"/>
                  <a:gd name="connsiteY55" fmla="*/ 7852 h 9656"/>
                  <a:gd name="connsiteX56" fmla="*/ 3475 w 10000"/>
                  <a:gd name="connsiteY56" fmla="*/ 7966 h 9656"/>
                  <a:gd name="connsiteX57" fmla="*/ 3514 w 10000"/>
                  <a:gd name="connsiteY57" fmla="*/ 7536 h 9656"/>
                  <a:gd name="connsiteX58" fmla="*/ 3591 w 10000"/>
                  <a:gd name="connsiteY58" fmla="*/ 7220 h 9656"/>
                  <a:gd name="connsiteX59" fmla="*/ 3745 w 10000"/>
                  <a:gd name="connsiteY59" fmla="*/ 7106 h 9656"/>
                  <a:gd name="connsiteX60" fmla="*/ 3938 w 10000"/>
                  <a:gd name="connsiteY60" fmla="*/ 6991 h 9656"/>
                  <a:gd name="connsiteX61" fmla="*/ 4151 w 10000"/>
                  <a:gd name="connsiteY61" fmla="*/ 6991 h 9656"/>
                  <a:gd name="connsiteX62" fmla="*/ 4286 w 10000"/>
                  <a:gd name="connsiteY62" fmla="*/ 6905 h 9656"/>
                  <a:gd name="connsiteX63" fmla="*/ 4653 w 10000"/>
                  <a:gd name="connsiteY63" fmla="*/ 6562 h 9656"/>
                  <a:gd name="connsiteX64" fmla="*/ 4903 w 10000"/>
                  <a:gd name="connsiteY64" fmla="*/ 6646 h 9656"/>
                  <a:gd name="connsiteX65" fmla="*/ 5058 w 10000"/>
                  <a:gd name="connsiteY65" fmla="*/ 6761 h 9656"/>
                  <a:gd name="connsiteX66" fmla="*/ 5405 w 10000"/>
                  <a:gd name="connsiteY66" fmla="*/ 6646 h 9656"/>
                  <a:gd name="connsiteX67" fmla="*/ 5869 w 10000"/>
                  <a:gd name="connsiteY67" fmla="*/ 6677 h 9656"/>
                  <a:gd name="connsiteX68" fmla="*/ 6062 w 10000"/>
                  <a:gd name="connsiteY68" fmla="*/ 6562 h 9656"/>
                  <a:gd name="connsiteX69" fmla="*/ 6313 w 10000"/>
                  <a:gd name="connsiteY69" fmla="*/ 6562 h 9656"/>
                  <a:gd name="connsiteX70" fmla="*/ 6564 w 10000"/>
                  <a:gd name="connsiteY70" fmla="*/ 6448 h 9656"/>
                  <a:gd name="connsiteX71" fmla="*/ 6680 w 10000"/>
                  <a:gd name="connsiteY71" fmla="*/ 6132 h 9656"/>
                  <a:gd name="connsiteX72" fmla="*/ 6795 w 10000"/>
                  <a:gd name="connsiteY72" fmla="*/ 5731 h 9656"/>
                  <a:gd name="connsiteX73" fmla="*/ 6737 w 10000"/>
                  <a:gd name="connsiteY73" fmla="*/ 5442 h 9656"/>
                  <a:gd name="connsiteX74" fmla="*/ 6718 w 10000"/>
                  <a:gd name="connsiteY74" fmla="*/ 5100 h 9656"/>
                  <a:gd name="connsiteX75" fmla="*/ 6718 w 10000"/>
                  <a:gd name="connsiteY75" fmla="*/ 4815 h 9656"/>
                  <a:gd name="connsiteX76" fmla="*/ 6795 w 10000"/>
                  <a:gd name="connsiteY76" fmla="*/ 4584 h 9656"/>
                  <a:gd name="connsiteX77" fmla="*/ 8861 w 10000"/>
                  <a:gd name="connsiteY77" fmla="*/ 4611 h 9656"/>
                  <a:gd name="connsiteX78" fmla="*/ 9170 w 10000"/>
                  <a:gd name="connsiteY78" fmla="*/ 4787 h 9656"/>
                  <a:gd name="connsiteX79" fmla="*/ 9537 w 10000"/>
                  <a:gd name="connsiteY79" fmla="*/ 5788 h 9656"/>
                  <a:gd name="connsiteX80" fmla="*/ 9730 w 10000"/>
                  <a:gd name="connsiteY80" fmla="*/ 5987 h 9656"/>
                  <a:gd name="connsiteX81" fmla="*/ 9865 w 10000"/>
                  <a:gd name="connsiteY81" fmla="*/ 6562 h 9656"/>
                  <a:gd name="connsiteX82" fmla="*/ 9865 w 10000"/>
                  <a:gd name="connsiteY82" fmla="*/ 6991 h 9656"/>
                  <a:gd name="connsiteX83" fmla="*/ 9884 w 10000"/>
                  <a:gd name="connsiteY83" fmla="*/ 7419 h 9656"/>
                  <a:gd name="connsiteX84" fmla="*/ 10000 w 10000"/>
                  <a:gd name="connsiteY84" fmla="*/ 8109 h 9656"/>
                  <a:gd name="connsiteX85" fmla="*/ 9981 w 10000"/>
                  <a:gd name="connsiteY85" fmla="*/ 8770 h 9656"/>
                  <a:gd name="connsiteX86" fmla="*/ 10000 w 10000"/>
                  <a:gd name="connsiteY86" fmla="*/ 9284 h 9656"/>
                  <a:gd name="connsiteX87" fmla="*/ 9402 w 10000"/>
                  <a:gd name="connsiteY87" fmla="*/ 8739 h 9656"/>
                  <a:gd name="connsiteX88" fmla="*/ 8958 w 10000"/>
                  <a:gd name="connsiteY88" fmla="*/ 8539 h 9656"/>
                  <a:gd name="connsiteX89" fmla="*/ 8533 w 10000"/>
                  <a:gd name="connsiteY89" fmla="*/ 8109 h 9656"/>
                  <a:gd name="connsiteX90" fmla="*/ 8108 w 10000"/>
                  <a:gd name="connsiteY90" fmla="*/ 7879 h 9656"/>
                  <a:gd name="connsiteX91" fmla="*/ 7934 w 10000"/>
                  <a:gd name="connsiteY91" fmla="*/ 7509 h 9656"/>
                  <a:gd name="connsiteX92" fmla="*/ 7857 w 10000"/>
                  <a:gd name="connsiteY92" fmla="*/ 6934 h 9656"/>
                  <a:gd name="connsiteX93" fmla="*/ 7587 w 10000"/>
                  <a:gd name="connsiteY93" fmla="*/ 6389 h 9656"/>
                  <a:gd name="connsiteX94" fmla="*/ 7278 w 10000"/>
                  <a:gd name="connsiteY94" fmla="*/ 6075 h 9656"/>
                  <a:gd name="connsiteX95" fmla="*/ 7181 w 10000"/>
                  <a:gd name="connsiteY95" fmla="*/ 6334 h 9656"/>
                  <a:gd name="connsiteX96" fmla="*/ 7181 w 10000"/>
                  <a:gd name="connsiteY96" fmla="*/ 6791 h 9656"/>
                  <a:gd name="connsiteX97" fmla="*/ 7239 w 10000"/>
                  <a:gd name="connsiteY97" fmla="*/ 7679 h 9656"/>
                  <a:gd name="connsiteX98" fmla="*/ 7239 w 10000"/>
                  <a:gd name="connsiteY98" fmla="*/ 8051 h 9656"/>
                  <a:gd name="connsiteX99" fmla="*/ 7124 w 10000"/>
                  <a:gd name="connsiteY99" fmla="*/ 8394 h 9656"/>
                  <a:gd name="connsiteX100" fmla="*/ 6680 w 10000"/>
                  <a:gd name="connsiteY100" fmla="*/ 8624 h 9656"/>
                  <a:gd name="connsiteX101" fmla="*/ 6409 w 10000"/>
                  <a:gd name="connsiteY101" fmla="*/ 8997 h 9656"/>
                  <a:gd name="connsiteX102" fmla="*/ 6197 w 10000"/>
                  <a:gd name="connsiteY102" fmla="*/ 8624 h 9656"/>
                  <a:gd name="connsiteX103" fmla="*/ 5907 w 10000"/>
                  <a:gd name="connsiteY103" fmla="*/ 8480 h 9656"/>
                  <a:gd name="connsiteX104" fmla="*/ 5869 w 10000"/>
                  <a:gd name="connsiteY104" fmla="*/ 9284 h 9656"/>
                  <a:gd name="connsiteX105" fmla="*/ 5753 w 10000"/>
                  <a:gd name="connsiteY105" fmla="*/ 9656 h 9656"/>
                  <a:gd name="connsiteX0" fmla="*/ 5869 w 10000"/>
                  <a:gd name="connsiteY0" fmla="*/ 9615 h 9941"/>
                  <a:gd name="connsiteX1" fmla="*/ 1313 w 10000"/>
                  <a:gd name="connsiteY1" fmla="*/ 9941 h 9941"/>
                  <a:gd name="connsiteX2" fmla="*/ 714 w 10000"/>
                  <a:gd name="connsiteY2" fmla="*/ 9646 h 9941"/>
                  <a:gd name="connsiteX3" fmla="*/ 328 w 10000"/>
                  <a:gd name="connsiteY3" fmla="*/ 9497 h 9941"/>
                  <a:gd name="connsiteX4" fmla="*/ 0 w 10000"/>
                  <a:gd name="connsiteY4" fmla="*/ 9199 h 9941"/>
                  <a:gd name="connsiteX5" fmla="*/ 0 w 10000"/>
                  <a:gd name="connsiteY5" fmla="*/ 4806 h 9941"/>
                  <a:gd name="connsiteX6" fmla="*/ 58 w 10000"/>
                  <a:gd name="connsiteY6" fmla="*/ 890 h 9941"/>
                  <a:gd name="connsiteX7" fmla="*/ 193 w 10000"/>
                  <a:gd name="connsiteY7" fmla="*/ 981 h 9941"/>
                  <a:gd name="connsiteX8" fmla="*/ 367 w 10000"/>
                  <a:gd name="connsiteY8" fmla="*/ 951 h 9941"/>
                  <a:gd name="connsiteX9" fmla="*/ 463 w 10000"/>
                  <a:gd name="connsiteY9" fmla="*/ 593 h 9941"/>
                  <a:gd name="connsiteX10" fmla="*/ 386 w 10000"/>
                  <a:gd name="connsiteY10" fmla="*/ 326 h 9941"/>
                  <a:gd name="connsiteX11" fmla="*/ 541 w 10000"/>
                  <a:gd name="connsiteY11" fmla="*/ 0 h 9941"/>
                  <a:gd name="connsiteX12" fmla="*/ 811 w 10000"/>
                  <a:gd name="connsiteY12" fmla="*/ 207 h 9941"/>
                  <a:gd name="connsiteX13" fmla="*/ 907 w 10000"/>
                  <a:gd name="connsiteY13" fmla="*/ 473 h 9941"/>
                  <a:gd name="connsiteX14" fmla="*/ 1100 w 10000"/>
                  <a:gd name="connsiteY14" fmla="*/ 593 h 9941"/>
                  <a:gd name="connsiteX15" fmla="*/ 1236 w 10000"/>
                  <a:gd name="connsiteY15" fmla="*/ 444 h 9941"/>
                  <a:gd name="connsiteX16" fmla="*/ 1583 w 10000"/>
                  <a:gd name="connsiteY16" fmla="*/ 473 h 9941"/>
                  <a:gd name="connsiteX17" fmla="*/ 1815 w 10000"/>
                  <a:gd name="connsiteY17" fmla="*/ 743 h 9941"/>
                  <a:gd name="connsiteX18" fmla="*/ 2008 w 10000"/>
                  <a:gd name="connsiteY18" fmla="*/ 772 h 9941"/>
                  <a:gd name="connsiteX19" fmla="*/ 1988 w 10000"/>
                  <a:gd name="connsiteY19" fmla="*/ 1100 h 9941"/>
                  <a:gd name="connsiteX20" fmla="*/ 1931 w 10000"/>
                  <a:gd name="connsiteY20" fmla="*/ 1247 h 9941"/>
                  <a:gd name="connsiteX21" fmla="*/ 1969 w 10000"/>
                  <a:gd name="connsiteY21" fmla="*/ 1573 h 9941"/>
                  <a:gd name="connsiteX22" fmla="*/ 2239 w 10000"/>
                  <a:gd name="connsiteY22" fmla="*/ 1898 h 9941"/>
                  <a:gd name="connsiteX23" fmla="*/ 2490 w 10000"/>
                  <a:gd name="connsiteY23" fmla="*/ 2316 h 9941"/>
                  <a:gd name="connsiteX24" fmla="*/ 2587 w 10000"/>
                  <a:gd name="connsiteY24" fmla="*/ 2850 h 9941"/>
                  <a:gd name="connsiteX25" fmla="*/ 2761 w 10000"/>
                  <a:gd name="connsiteY25" fmla="*/ 3710 h 9941"/>
                  <a:gd name="connsiteX26" fmla="*/ 2915 w 10000"/>
                  <a:gd name="connsiteY26" fmla="*/ 4510 h 9941"/>
                  <a:gd name="connsiteX27" fmla="*/ 2819 w 10000"/>
                  <a:gd name="connsiteY27" fmla="*/ 4894 h 9941"/>
                  <a:gd name="connsiteX28" fmla="*/ 2973 w 10000"/>
                  <a:gd name="connsiteY28" fmla="*/ 5313 h 9941"/>
                  <a:gd name="connsiteX29" fmla="*/ 2896 w 10000"/>
                  <a:gd name="connsiteY29" fmla="*/ 5788 h 9941"/>
                  <a:gd name="connsiteX30" fmla="*/ 2992 w 10000"/>
                  <a:gd name="connsiteY30" fmla="*/ 6142 h 9941"/>
                  <a:gd name="connsiteX31" fmla="*/ 3069 w 10000"/>
                  <a:gd name="connsiteY31" fmla="*/ 6589 h 9941"/>
                  <a:gd name="connsiteX32" fmla="*/ 3205 w 10000"/>
                  <a:gd name="connsiteY32" fmla="*/ 7002 h 9941"/>
                  <a:gd name="connsiteX33" fmla="*/ 3147 w 10000"/>
                  <a:gd name="connsiteY33" fmla="*/ 7327 h 9941"/>
                  <a:gd name="connsiteX34" fmla="*/ 2896 w 10000"/>
                  <a:gd name="connsiteY34" fmla="*/ 7508 h 9941"/>
                  <a:gd name="connsiteX35" fmla="*/ 2722 w 10000"/>
                  <a:gd name="connsiteY35" fmla="*/ 7894 h 9941"/>
                  <a:gd name="connsiteX36" fmla="*/ 2587 w 10000"/>
                  <a:gd name="connsiteY36" fmla="*/ 8043 h 9941"/>
                  <a:gd name="connsiteX37" fmla="*/ 2278 w 10000"/>
                  <a:gd name="connsiteY37" fmla="*/ 8160 h 9941"/>
                  <a:gd name="connsiteX38" fmla="*/ 2181 w 10000"/>
                  <a:gd name="connsiteY38" fmla="*/ 8486 h 9941"/>
                  <a:gd name="connsiteX39" fmla="*/ 2046 w 10000"/>
                  <a:gd name="connsiteY39" fmla="*/ 8724 h 9941"/>
                  <a:gd name="connsiteX40" fmla="*/ 1757 w 10000"/>
                  <a:gd name="connsiteY40" fmla="*/ 8872 h 9941"/>
                  <a:gd name="connsiteX41" fmla="*/ 1564 w 10000"/>
                  <a:gd name="connsiteY41" fmla="*/ 9082 h 9941"/>
                  <a:gd name="connsiteX42" fmla="*/ 1332 w 10000"/>
                  <a:gd name="connsiteY42" fmla="*/ 9050 h 9941"/>
                  <a:gd name="connsiteX43" fmla="*/ 1100 w 10000"/>
                  <a:gd name="connsiteY43" fmla="*/ 9140 h 9941"/>
                  <a:gd name="connsiteX44" fmla="*/ 849 w 10000"/>
                  <a:gd name="connsiteY44" fmla="*/ 9409 h 9941"/>
                  <a:gd name="connsiteX45" fmla="*/ 521 w 10000"/>
                  <a:gd name="connsiteY45" fmla="*/ 9258 h 9941"/>
                  <a:gd name="connsiteX46" fmla="*/ 1062 w 10000"/>
                  <a:gd name="connsiteY46" fmla="*/ 9702 h 9941"/>
                  <a:gd name="connsiteX47" fmla="*/ 1293 w 10000"/>
                  <a:gd name="connsiteY47" fmla="*/ 9882 h 9941"/>
                  <a:gd name="connsiteX48" fmla="*/ 1564 w 10000"/>
                  <a:gd name="connsiteY48" fmla="*/ 9821 h 9941"/>
                  <a:gd name="connsiteX49" fmla="*/ 1776 w 10000"/>
                  <a:gd name="connsiteY49" fmla="*/ 9731 h 9941"/>
                  <a:gd name="connsiteX50" fmla="*/ 1988 w 10000"/>
                  <a:gd name="connsiteY50" fmla="*/ 9436 h 9941"/>
                  <a:gd name="connsiteX51" fmla="*/ 2239 w 10000"/>
                  <a:gd name="connsiteY51" fmla="*/ 9167 h 9941"/>
                  <a:gd name="connsiteX52" fmla="*/ 2278 w 10000"/>
                  <a:gd name="connsiteY52" fmla="*/ 8843 h 9941"/>
                  <a:gd name="connsiteX53" fmla="*/ 2568 w 10000"/>
                  <a:gd name="connsiteY53" fmla="*/ 8398 h 9941"/>
                  <a:gd name="connsiteX54" fmla="*/ 3050 w 10000"/>
                  <a:gd name="connsiteY54" fmla="*/ 8219 h 9941"/>
                  <a:gd name="connsiteX55" fmla="*/ 3224 w 10000"/>
                  <a:gd name="connsiteY55" fmla="*/ 8132 h 9941"/>
                  <a:gd name="connsiteX56" fmla="*/ 3475 w 10000"/>
                  <a:gd name="connsiteY56" fmla="*/ 8250 h 9941"/>
                  <a:gd name="connsiteX57" fmla="*/ 3514 w 10000"/>
                  <a:gd name="connsiteY57" fmla="*/ 7804 h 9941"/>
                  <a:gd name="connsiteX58" fmla="*/ 3591 w 10000"/>
                  <a:gd name="connsiteY58" fmla="*/ 7477 h 9941"/>
                  <a:gd name="connsiteX59" fmla="*/ 3745 w 10000"/>
                  <a:gd name="connsiteY59" fmla="*/ 7359 h 9941"/>
                  <a:gd name="connsiteX60" fmla="*/ 3938 w 10000"/>
                  <a:gd name="connsiteY60" fmla="*/ 7240 h 9941"/>
                  <a:gd name="connsiteX61" fmla="*/ 4151 w 10000"/>
                  <a:gd name="connsiteY61" fmla="*/ 7240 h 9941"/>
                  <a:gd name="connsiteX62" fmla="*/ 4286 w 10000"/>
                  <a:gd name="connsiteY62" fmla="*/ 7151 h 9941"/>
                  <a:gd name="connsiteX63" fmla="*/ 4653 w 10000"/>
                  <a:gd name="connsiteY63" fmla="*/ 6796 h 9941"/>
                  <a:gd name="connsiteX64" fmla="*/ 4903 w 10000"/>
                  <a:gd name="connsiteY64" fmla="*/ 6883 h 9941"/>
                  <a:gd name="connsiteX65" fmla="*/ 5058 w 10000"/>
                  <a:gd name="connsiteY65" fmla="*/ 7002 h 9941"/>
                  <a:gd name="connsiteX66" fmla="*/ 5405 w 10000"/>
                  <a:gd name="connsiteY66" fmla="*/ 6883 h 9941"/>
                  <a:gd name="connsiteX67" fmla="*/ 5869 w 10000"/>
                  <a:gd name="connsiteY67" fmla="*/ 6915 h 9941"/>
                  <a:gd name="connsiteX68" fmla="*/ 6062 w 10000"/>
                  <a:gd name="connsiteY68" fmla="*/ 6796 h 9941"/>
                  <a:gd name="connsiteX69" fmla="*/ 6313 w 10000"/>
                  <a:gd name="connsiteY69" fmla="*/ 6796 h 9941"/>
                  <a:gd name="connsiteX70" fmla="*/ 6564 w 10000"/>
                  <a:gd name="connsiteY70" fmla="*/ 6678 h 9941"/>
                  <a:gd name="connsiteX71" fmla="*/ 6680 w 10000"/>
                  <a:gd name="connsiteY71" fmla="*/ 6350 h 9941"/>
                  <a:gd name="connsiteX72" fmla="*/ 6795 w 10000"/>
                  <a:gd name="connsiteY72" fmla="*/ 5935 h 9941"/>
                  <a:gd name="connsiteX73" fmla="*/ 6737 w 10000"/>
                  <a:gd name="connsiteY73" fmla="*/ 5636 h 9941"/>
                  <a:gd name="connsiteX74" fmla="*/ 6718 w 10000"/>
                  <a:gd name="connsiteY74" fmla="*/ 5282 h 9941"/>
                  <a:gd name="connsiteX75" fmla="*/ 6718 w 10000"/>
                  <a:gd name="connsiteY75" fmla="*/ 4987 h 9941"/>
                  <a:gd name="connsiteX76" fmla="*/ 6795 w 10000"/>
                  <a:gd name="connsiteY76" fmla="*/ 4747 h 9941"/>
                  <a:gd name="connsiteX77" fmla="*/ 8861 w 10000"/>
                  <a:gd name="connsiteY77" fmla="*/ 4775 h 9941"/>
                  <a:gd name="connsiteX78" fmla="*/ 9170 w 10000"/>
                  <a:gd name="connsiteY78" fmla="*/ 4958 h 9941"/>
                  <a:gd name="connsiteX79" fmla="*/ 9537 w 10000"/>
                  <a:gd name="connsiteY79" fmla="*/ 5994 h 9941"/>
                  <a:gd name="connsiteX80" fmla="*/ 9730 w 10000"/>
                  <a:gd name="connsiteY80" fmla="*/ 6200 h 9941"/>
                  <a:gd name="connsiteX81" fmla="*/ 9865 w 10000"/>
                  <a:gd name="connsiteY81" fmla="*/ 6796 h 9941"/>
                  <a:gd name="connsiteX82" fmla="*/ 9865 w 10000"/>
                  <a:gd name="connsiteY82" fmla="*/ 7240 h 9941"/>
                  <a:gd name="connsiteX83" fmla="*/ 9884 w 10000"/>
                  <a:gd name="connsiteY83" fmla="*/ 7683 h 9941"/>
                  <a:gd name="connsiteX84" fmla="*/ 10000 w 10000"/>
                  <a:gd name="connsiteY84" fmla="*/ 8398 h 9941"/>
                  <a:gd name="connsiteX85" fmla="*/ 9981 w 10000"/>
                  <a:gd name="connsiteY85" fmla="*/ 9082 h 9941"/>
                  <a:gd name="connsiteX86" fmla="*/ 10000 w 10000"/>
                  <a:gd name="connsiteY86" fmla="*/ 9615 h 9941"/>
                  <a:gd name="connsiteX87" fmla="*/ 9402 w 10000"/>
                  <a:gd name="connsiteY87" fmla="*/ 9050 h 9941"/>
                  <a:gd name="connsiteX88" fmla="*/ 8958 w 10000"/>
                  <a:gd name="connsiteY88" fmla="*/ 8843 h 9941"/>
                  <a:gd name="connsiteX89" fmla="*/ 8533 w 10000"/>
                  <a:gd name="connsiteY89" fmla="*/ 8398 h 9941"/>
                  <a:gd name="connsiteX90" fmla="*/ 8108 w 10000"/>
                  <a:gd name="connsiteY90" fmla="*/ 8160 h 9941"/>
                  <a:gd name="connsiteX91" fmla="*/ 7934 w 10000"/>
                  <a:gd name="connsiteY91" fmla="*/ 7777 h 9941"/>
                  <a:gd name="connsiteX92" fmla="*/ 7857 w 10000"/>
                  <a:gd name="connsiteY92" fmla="*/ 7181 h 9941"/>
                  <a:gd name="connsiteX93" fmla="*/ 7587 w 10000"/>
                  <a:gd name="connsiteY93" fmla="*/ 6617 h 9941"/>
                  <a:gd name="connsiteX94" fmla="*/ 7278 w 10000"/>
                  <a:gd name="connsiteY94" fmla="*/ 6291 h 9941"/>
                  <a:gd name="connsiteX95" fmla="*/ 7181 w 10000"/>
                  <a:gd name="connsiteY95" fmla="*/ 6560 h 9941"/>
                  <a:gd name="connsiteX96" fmla="*/ 7181 w 10000"/>
                  <a:gd name="connsiteY96" fmla="*/ 7033 h 9941"/>
                  <a:gd name="connsiteX97" fmla="*/ 7239 w 10000"/>
                  <a:gd name="connsiteY97" fmla="*/ 7953 h 9941"/>
                  <a:gd name="connsiteX98" fmla="*/ 7239 w 10000"/>
                  <a:gd name="connsiteY98" fmla="*/ 8338 h 9941"/>
                  <a:gd name="connsiteX99" fmla="*/ 7124 w 10000"/>
                  <a:gd name="connsiteY99" fmla="*/ 8693 h 9941"/>
                  <a:gd name="connsiteX100" fmla="*/ 6680 w 10000"/>
                  <a:gd name="connsiteY100" fmla="*/ 8931 h 9941"/>
                  <a:gd name="connsiteX101" fmla="*/ 6409 w 10000"/>
                  <a:gd name="connsiteY101" fmla="*/ 9318 h 9941"/>
                  <a:gd name="connsiteX102" fmla="*/ 6197 w 10000"/>
                  <a:gd name="connsiteY102" fmla="*/ 8931 h 9941"/>
                  <a:gd name="connsiteX103" fmla="*/ 5907 w 10000"/>
                  <a:gd name="connsiteY103" fmla="*/ 8782 h 9941"/>
                  <a:gd name="connsiteX104" fmla="*/ 5869 w 10000"/>
                  <a:gd name="connsiteY104" fmla="*/ 9615 h 9941"/>
                  <a:gd name="connsiteX0" fmla="*/ 5907 w 10000"/>
                  <a:gd name="connsiteY0" fmla="*/ 8834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96" fmla="*/ 7181 w 10000"/>
                  <a:gd name="connsiteY96" fmla="*/ 7075 h 10000"/>
                  <a:gd name="connsiteX97" fmla="*/ 7239 w 10000"/>
                  <a:gd name="connsiteY97" fmla="*/ 8000 h 10000"/>
                  <a:gd name="connsiteX98" fmla="*/ 7239 w 10000"/>
                  <a:gd name="connsiteY98" fmla="*/ 8387 h 10000"/>
                  <a:gd name="connsiteX99" fmla="*/ 7124 w 10000"/>
                  <a:gd name="connsiteY99" fmla="*/ 8745 h 10000"/>
                  <a:gd name="connsiteX100" fmla="*/ 6680 w 10000"/>
                  <a:gd name="connsiteY100" fmla="*/ 8984 h 10000"/>
                  <a:gd name="connsiteX101" fmla="*/ 6409 w 10000"/>
                  <a:gd name="connsiteY101" fmla="*/ 9373 h 10000"/>
                  <a:gd name="connsiteX102" fmla="*/ 6197 w 10000"/>
                  <a:gd name="connsiteY102" fmla="*/ 8984 h 10000"/>
                  <a:gd name="connsiteX103" fmla="*/ 5907 w 10000"/>
                  <a:gd name="connsiteY103" fmla="*/ 8834 h 10000"/>
                  <a:gd name="connsiteX0" fmla="*/ 6197 w 10000"/>
                  <a:gd name="connsiteY0" fmla="*/ 8984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96" fmla="*/ 7181 w 10000"/>
                  <a:gd name="connsiteY96" fmla="*/ 7075 h 10000"/>
                  <a:gd name="connsiteX97" fmla="*/ 7239 w 10000"/>
                  <a:gd name="connsiteY97" fmla="*/ 8000 h 10000"/>
                  <a:gd name="connsiteX98" fmla="*/ 7239 w 10000"/>
                  <a:gd name="connsiteY98" fmla="*/ 8387 h 10000"/>
                  <a:gd name="connsiteX99" fmla="*/ 7124 w 10000"/>
                  <a:gd name="connsiteY99" fmla="*/ 8745 h 10000"/>
                  <a:gd name="connsiteX100" fmla="*/ 6680 w 10000"/>
                  <a:gd name="connsiteY100" fmla="*/ 8984 h 10000"/>
                  <a:gd name="connsiteX101" fmla="*/ 6409 w 10000"/>
                  <a:gd name="connsiteY101" fmla="*/ 9373 h 10000"/>
                  <a:gd name="connsiteX102" fmla="*/ 6197 w 10000"/>
                  <a:gd name="connsiteY102" fmla="*/ 8984 h 10000"/>
                  <a:gd name="connsiteX0" fmla="*/ 6409 w 10000"/>
                  <a:gd name="connsiteY0" fmla="*/ 9373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96" fmla="*/ 7181 w 10000"/>
                  <a:gd name="connsiteY96" fmla="*/ 7075 h 10000"/>
                  <a:gd name="connsiteX97" fmla="*/ 7239 w 10000"/>
                  <a:gd name="connsiteY97" fmla="*/ 8000 h 10000"/>
                  <a:gd name="connsiteX98" fmla="*/ 7239 w 10000"/>
                  <a:gd name="connsiteY98" fmla="*/ 8387 h 10000"/>
                  <a:gd name="connsiteX99" fmla="*/ 7124 w 10000"/>
                  <a:gd name="connsiteY99" fmla="*/ 8745 h 10000"/>
                  <a:gd name="connsiteX100" fmla="*/ 6680 w 10000"/>
                  <a:gd name="connsiteY100" fmla="*/ 8984 h 10000"/>
                  <a:gd name="connsiteX101" fmla="*/ 6409 w 10000"/>
                  <a:gd name="connsiteY101" fmla="*/ 9373 h 10000"/>
                  <a:gd name="connsiteX0" fmla="*/ 6680 w 10000"/>
                  <a:gd name="connsiteY0" fmla="*/ 8984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96" fmla="*/ 7181 w 10000"/>
                  <a:gd name="connsiteY96" fmla="*/ 7075 h 10000"/>
                  <a:gd name="connsiteX97" fmla="*/ 7239 w 10000"/>
                  <a:gd name="connsiteY97" fmla="*/ 8000 h 10000"/>
                  <a:gd name="connsiteX98" fmla="*/ 7239 w 10000"/>
                  <a:gd name="connsiteY98" fmla="*/ 8387 h 10000"/>
                  <a:gd name="connsiteX99" fmla="*/ 7124 w 10000"/>
                  <a:gd name="connsiteY99" fmla="*/ 8745 h 10000"/>
                  <a:gd name="connsiteX100" fmla="*/ 6680 w 10000"/>
                  <a:gd name="connsiteY100" fmla="*/ 8984 h 10000"/>
                  <a:gd name="connsiteX0" fmla="*/ 7124 w 10000"/>
                  <a:gd name="connsiteY0" fmla="*/ 8745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96" fmla="*/ 7181 w 10000"/>
                  <a:gd name="connsiteY96" fmla="*/ 7075 h 10000"/>
                  <a:gd name="connsiteX97" fmla="*/ 7239 w 10000"/>
                  <a:gd name="connsiteY97" fmla="*/ 8000 h 10000"/>
                  <a:gd name="connsiteX98" fmla="*/ 7239 w 10000"/>
                  <a:gd name="connsiteY98" fmla="*/ 8387 h 10000"/>
                  <a:gd name="connsiteX99" fmla="*/ 7124 w 10000"/>
                  <a:gd name="connsiteY99" fmla="*/ 8745 h 10000"/>
                  <a:gd name="connsiteX0" fmla="*/ 7239 w 10000"/>
                  <a:gd name="connsiteY0" fmla="*/ 8387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96" fmla="*/ 7181 w 10000"/>
                  <a:gd name="connsiteY96" fmla="*/ 7075 h 10000"/>
                  <a:gd name="connsiteX97" fmla="*/ 7239 w 10000"/>
                  <a:gd name="connsiteY97" fmla="*/ 8000 h 10000"/>
                  <a:gd name="connsiteX98" fmla="*/ 7239 w 10000"/>
                  <a:gd name="connsiteY98" fmla="*/ 8387 h 10000"/>
                  <a:gd name="connsiteX0" fmla="*/ 7239 w 10000"/>
                  <a:gd name="connsiteY0" fmla="*/ 8000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96" fmla="*/ 7181 w 10000"/>
                  <a:gd name="connsiteY96" fmla="*/ 7075 h 10000"/>
                  <a:gd name="connsiteX97" fmla="*/ 7239 w 10000"/>
                  <a:gd name="connsiteY97" fmla="*/ 8000 h 10000"/>
                  <a:gd name="connsiteX0" fmla="*/ 7181 w 10000"/>
                  <a:gd name="connsiteY0" fmla="*/ 7075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96" fmla="*/ 7181 w 10000"/>
                  <a:gd name="connsiteY96" fmla="*/ 7075 h 10000"/>
                  <a:gd name="connsiteX0" fmla="*/ 7181 w 10000"/>
                  <a:gd name="connsiteY0" fmla="*/ 6599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95" fmla="*/ 7181 w 10000"/>
                  <a:gd name="connsiteY95" fmla="*/ 6599 h 10000"/>
                  <a:gd name="connsiteX0" fmla="*/ 7278 w 10000"/>
                  <a:gd name="connsiteY0" fmla="*/ 6328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94" fmla="*/ 7278 w 10000"/>
                  <a:gd name="connsiteY94" fmla="*/ 6328 h 10000"/>
                  <a:gd name="connsiteX0" fmla="*/ 7587 w 10000"/>
                  <a:gd name="connsiteY0" fmla="*/ 6656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93" fmla="*/ 7587 w 10000"/>
                  <a:gd name="connsiteY93" fmla="*/ 6656 h 10000"/>
                  <a:gd name="connsiteX0" fmla="*/ 7857 w 10000"/>
                  <a:gd name="connsiteY0" fmla="*/ 7224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92" fmla="*/ 7857 w 10000"/>
                  <a:gd name="connsiteY92" fmla="*/ 7224 h 10000"/>
                  <a:gd name="connsiteX0" fmla="*/ 7934 w 10000"/>
                  <a:gd name="connsiteY0" fmla="*/ 7823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91" fmla="*/ 7934 w 10000"/>
                  <a:gd name="connsiteY91" fmla="*/ 7823 h 10000"/>
                  <a:gd name="connsiteX0" fmla="*/ 8108 w 10000"/>
                  <a:gd name="connsiteY0" fmla="*/ 8208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90" fmla="*/ 8108 w 10000"/>
                  <a:gd name="connsiteY90" fmla="*/ 8208 h 10000"/>
                  <a:gd name="connsiteX0" fmla="*/ 8533 w 10000"/>
                  <a:gd name="connsiteY0" fmla="*/ 8448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89" fmla="*/ 8533 w 10000"/>
                  <a:gd name="connsiteY89" fmla="*/ 8448 h 10000"/>
                  <a:gd name="connsiteX0" fmla="*/ 8958 w 10000"/>
                  <a:gd name="connsiteY0" fmla="*/ 8895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88" fmla="*/ 8958 w 10000"/>
                  <a:gd name="connsiteY88" fmla="*/ 8895 h 10000"/>
                  <a:gd name="connsiteX0" fmla="*/ 9402 w 10000"/>
                  <a:gd name="connsiteY0" fmla="*/ 9104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87" fmla="*/ 9402 w 10000"/>
                  <a:gd name="connsiteY87" fmla="*/ 9104 h 10000"/>
                  <a:gd name="connsiteX0" fmla="*/ 10000 w 10000"/>
                  <a:gd name="connsiteY0" fmla="*/ 9672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86" fmla="*/ 10000 w 10000"/>
                  <a:gd name="connsiteY86" fmla="*/ 9672 h 10000"/>
                  <a:gd name="connsiteX0" fmla="*/ 9981 w 10000"/>
                  <a:gd name="connsiteY0" fmla="*/ 9136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85" fmla="*/ 9981 w 10000"/>
                  <a:gd name="connsiteY85" fmla="*/ 9136 h 10000"/>
                  <a:gd name="connsiteX0" fmla="*/ 10000 w 10000"/>
                  <a:gd name="connsiteY0" fmla="*/ 8448 h 10000"/>
                  <a:gd name="connsiteX1" fmla="*/ 1313 w 10000"/>
                  <a:gd name="connsiteY1" fmla="*/ 10000 h 10000"/>
                  <a:gd name="connsiteX2" fmla="*/ 714 w 10000"/>
                  <a:gd name="connsiteY2" fmla="*/ 9703 h 10000"/>
                  <a:gd name="connsiteX3" fmla="*/ 328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8 w 10000"/>
                  <a:gd name="connsiteY6" fmla="*/ 895 h 10000"/>
                  <a:gd name="connsiteX7" fmla="*/ 193 w 10000"/>
                  <a:gd name="connsiteY7" fmla="*/ 987 h 10000"/>
                  <a:gd name="connsiteX8" fmla="*/ 367 w 10000"/>
                  <a:gd name="connsiteY8" fmla="*/ 957 h 10000"/>
                  <a:gd name="connsiteX9" fmla="*/ 463 w 10000"/>
                  <a:gd name="connsiteY9" fmla="*/ 597 h 10000"/>
                  <a:gd name="connsiteX10" fmla="*/ 386 w 10000"/>
                  <a:gd name="connsiteY10" fmla="*/ 328 h 10000"/>
                  <a:gd name="connsiteX11" fmla="*/ 541 w 10000"/>
                  <a:gd name="connsiteY11" fmla="*/ 0 h 10000"/>
                  <a:gd name="connsiteX12" fmla="*/ 811 w 10000"/>
                  <a:gd name="connsiteY12" fmla="*/ 208 h 10000"/>
                  <a:gd name="connsiteX13" fmla="*/ 907 w 10000"/>
                  <a:gd name="connsiteY13" fmla="*/ 476 h 10000"/>
                  <a:gd name="connsiteX14" fmla="*/ 1100 w 10000"/>
                  <a:gd name="connsiteY14" fmla="*/ 597 h 10000"/>
                  <a:gd name="connsiteX15" fmla="*/ 1236 w 10000"/>
                  <a:gd name="connsiteY15" fmla="*/ 447 h 10000"/>
                  <a:gd name="connsiteX16" fmla="*/ 1583 w 10000"/>
                  <a:gd name="connsiteY16" fmla="*/ 476 h 10000"/>
                  <a:gd name="connsiteX17" fmla="*/ 1815 w 10000"/>
                  <a:gd name="connsiteY17" fmla="*/ 747 h 10000"/>
                  <a:gd name="connsiteX18" fmla="*/ 2008 w 10000"/>
                  <a:gd name="connsiteY18" fmla="*/ 777 h 10000"/>
                  <a:gd name="connsiteX19" fmla="*/ 1988 w 10000"/>
                  <a:gd name="connsiteY19" fmla="*/ 1107 h 10000"/>
                  <a:gd name="connsiteX20" fmla="*/ 1931 w 10000"/>
                  <a:gd name="connsiteY20" fmla="*/ 1254 h 10000"/>
                  <a:gd name="connsiteX21" fmla="*/ 1969 w 10000"/>
                  <a:gd name="connsiteY21" fmla="*/ 1582 h 10000"/>
                  <a:gd name="connsiteX22" fmla="*/ 2239 w 10000"/>
                  <a:gd name="connsiteY22" fmla="*/ 1909 h 10000"/>
                  <a:gd name="connsiteX23" fmla="*/ 2490 w 10000"/>
                  <a:gd name="connsiteY23" fmla="*/ 2330 h 10000"/>
                  <a:gd name="connsiteX24" fmla="*/ 2587 w 10000"/>
                  <a:gd name="connsiteY24" fmla="*/ 2867 h 10000"/>
                  <a:gd name="connsiteX25" fmla="*/ 2761 w 10000"/>
                  <a:gd name="connsiteY25" fmla="*/ 3732 h 10000"/>
                  <a:gd name="connsiteX26" fmla="*/ 2915 w 10000"/>
                  <a:gd name="connsiteY26" fmla="*/ 4537 h 10000"/>
                  <a:gd name="connsiteX27" fmla="*/ 2819 w 10000"/>
                  <a:gd name="connsiteY27" fmla="*/ 4923 h 10000"/>
                  <a:gd name="connsiteX28" fmla="*/ 2973 w 10000"/>
                  <a:gd name="connsiteY28" fmla="*/ 5345 h 10000"/>
                  <a:gd name="connsiteX29" fmla="*/ 2896 w 10000"/>
                  <a:gd name="connsiteY29" fmla="*/ 5822 h 10000"/>
                  <a:gd name="connsiteX30" fmla="*/ 2992 w 10000"/>
                  <a:gd name="connsiteY30" fmla="*/ 6178 h 10000"/>
                  <a:gd name="connsiteX31" fmla="*/ 3069 w 10000"/>
                  <a:gd name="connsiteY31" fmla="*/ 6628 h 10000"/>
                  <a:gd name="connsiteX32" fmla="*/ 3205 w 10000"/>
                  <a:gd name="connsiteY32" fmla="*/ 7044 h 10000"/>
                  <a:gd name="connsiteX33" fmla="*/ 3147 w 10000"/>
                  <a:gd name="connsiteY33" fmla="*/ 7370 h 10000"/>
                  <a:gd name="connsiteX34" fmla="*/ 2896 w 10000"/>
                  <a:gd name="connsiteY34" fmla="*/ 7553 h 10000"/>
                  <a:gd name="connsiteX35" fmla="*/ 2722 w 10000"/>
                  <a:gd name="connsiteY35" fmla="*/ 7941 h 10000"/>
                  <a:gd name="connsiteX36" fmla="*/ 2587 w 10000"/>
                  <a:gd name="connsiteY36" fmla="*/ 8091 h 10000"/>
                  <a:gd name="connsiteX37" fmla="*/ 2278 w 10000"/>
                  <a:gd name="connsiteY37" fmla="*/ 8208 h 10000"/>
                  <a:gd name="connsiteX38" fmla="*/ 2181 w 10000"/>
                  <a:gd name="connsiteY38" fmla="*/ 8536 h 10000"/>
                  <a:gd name="connsiteX39" fmla="*/ 2046 w 10000"/>
                  <a:gd name="connsiteY39" fmla="*/ 8776 h 10000"/>
                  <a:gd name="connsiteX40" fmla="*/ 1757 w 10000"/>
                  <a:gd name="connsiteY40" fmla="*/ 8925 h 10000"/>
                  <a:gd name="connsiteX41" fmla="*/ 1564 w 10000"/>
                  <a:gd name="connsiteY41" fmla="*/ 9136 h 10000"/>
                  <a:gd name="connsiteX42" fmla="*/ 1332 w 10000"/>
                  <a:gd name="connsiteY42" fmla="*/ 9104 h 10000"/>
                  <a:gd name="connsiteX43" fmla="*/ 1100 w 10000"/>
                  <a:gd name="connsiteY43" fmla="*/ 9194 h 10000"/>
                  <a:gd name="connsiteX44" fmla="*/ 849 w 10000"/>
                  <a:gd name="connsiteY44" fmla="*/ 9465 h 10000"/>
                  <a:gd name="connsiteX45" fmla="*/ 521 w 10000"/>
                  <a:gd name="connsiteY45" fmla="*/ 9313 h 10000"/>
                  <a:gd name="connsiteX46" fmla="*/ 1062 w 10000"/>
                  <a:gd name="connsiteY46" fmla="*/ 9760 h 10000"/>
                  <a:gd name="connsiteX47" fmla="*/ 1293 w 10000"/>
                  <a:gd name="connsiteY47" fmla="*/ 9941 h 10000"/>
                  <a:gd name="connsiteX48" fmla="*/ 1564 w 10000"/>
                  <a:gd name="connsiteY48" fmla="*/ 9879 h 10000"/>
                  <a:gd name="connsiteX49" fmla="*/ 1776 w 10000"/>
                  <a:gd name="connsiteY49" fmla="*/ 9789 h 10000"/>
                  <a:gd name="connsiteX50" fmla="*/ 1988 w 10000"/>
                  <a:gd name="connsiteY50" fmla="*/ 9492 h 10000"/>
                  <a:gd name="connsiteX51" fmla="*/ 2239 w 10000"/>
                  <a:gd name="connsiteY51" fmla="*/ 9221 h 10000"/>
                  <a:gd name="connsiteX52" fmla="*/ 2278 w 10000"/>
                  <a:gd name="connsiteY52" fmla="*/ 8895 h 10000"/>
                  <a:gd name="connsiteX53" fmla="*/ 2568 w 10000"/>
                  <a:gd name="connsiteY53" fmla="*/ 8448 h 10000"/>
                  <a:gd name="connsiteX54" fmla="*/ 3050 w 10000"/>
                  <a:gd name="connsiteY54" fmla="*/ 8268 h 10000"/>
                  <a:gd name="connsiteX55" fmla="*/ 3224 w 10000"/>
                  <a:gd name="connsiteY55" fmla="*/ 8180 h 10000"/>
                  <a:gd name="connsiteX56" fmla="*/ 3475 w 10000"/>
                  <a:gd name="connsiteY56" fmla="*/ 8299 h 10000"/>
                  <a:gd name="connsiteX57" fmla="*/ 3514 w 10000"/>
                  <a:gd name="connsiteY57" fmla="*/ 7850 h 10000"/>
                  <a:gd name="connsiteX58" fmla="*/ 3591 w 10000"/>
                  <a:gd name="connsiteY58" fmla="*/ 7521 h 10000"/>
                  <a:gd name="connsiteX59" fmla="*/ 3745 w 10000"/>
                  <a:gd name="connsiteY59" fmla="*/ 7403 h 10000"/>
                  <a:gd name="connsiteX60" fmla="*/ 3938 w 10000"/>
                  <a:gd name="connsiteY60" fmla="*/ 7283 h 10000"/>
                  <a:gd name="connsiteX61" fmla="*/ 4151 w 10000"/>
                  <a:gd name="connsiteY61" fmla="*/ 7283 h 10000"/>
                  <a:gd name="connsiteX62" fmla="*/ 4286 w 10000"/>
                  <a:gd name="connsiteY62" fmla="*/ 7193 h 10000"/>
                  <a:gd name="connsiteX63" fmla="*/ 4653 w 10000"/>
                  <a:gd name="connsiteY63" fmla="*/ 6836 h 10000"/>
                  <a:gd name="connsiteX64" fmla="*/ 4903 w 10000"/>
                  <a:gd name="connsiteY64" fmla="*/ 6924 h 10000"/>
                  <a:gd name="connsiteX65" fmla="*/ 5058 w 10000"/>
                  <a:gd name="connsiteY65" fmla="*/ 7044 h 10000"/>
                  <a:gd name="connsiteX66" fmla="*/ 5405 w 10000"/>
                  <a:gd name="connsiteY66" fmla="*/ 6924 h 10000"/>
                  <a:gd name="connsiteX67" fmla="*/ 5869 w 10000"/>
                  <a:gd name="connsiteY67" fmla="*/ 6956 h 10000"/>
                  <a:gd name="connsiteX68" fmla="*/ 6062 w 10000"/>
                  <a:gd name="connsiteY68" fmla="*/ 6836 h 10000"/>
                  <a:gd name="connsiteX69" fmla="*/ 6313 w 10000"/>
                  <a:gd name="connsiteY69" fmla="*/ 6836 h 10000"/>
                  <a:gd name="connsiteX70" fmla="*/ 6564 w 10000"/>
                  <a:gd name="connsiteY70" fmla="*/ 6718 h 10000"/>
                  <a:gd name="connsiteX71" fmla="*/ 6680 w 10000"/>
                  <a:gd name="connsiteY71" fmla="*/ 6388 h 10000"/>
                  <a:gd name="connsiteX72" fmla="*/ 6795 w 10000"/>
                  <a:gd name="connsiteY72" fmla="*/ 5970 h 10000"/>
                  <a:gd name="connsiteX73" fmla="*/ 6737 w 10000"/>
                  <a:gd name="connsiteY73" fmla="*/ 5669 h 10000"/>
                  <a:gd name="connsiteX74" fmla="*/ 6718 w 10000"/>
                  <a:gd name="connsiteY74" fmla="*/ 5313 h 10000"/>
                  <a:gd name="connsiteX75" fmla="*/ 6718 w 10000"/>
                  <a:gd name="connsiteY75" fmla="*/ 5017 h 10000"/>
                  <a:gd name="connsiteX76" fmla="*/ 6795 w 10000"/>
                  <a:gd name="connsiteY76" fmla="*/ 4775 h 10000"/>
                  <a:gd name="connsiteX77" fmla="*/ 8861 w 10000"/>
                  <a:gd name="connsiteY77" fmla="*/ 4803 h 10000"/>
                  <a:gd name="connsiteX78" fmla="*/ 9170 w 10000"/>
                  <a:gd name="connsiteY78" fmla="*/ 4987 h 10000"/>
                  <a:gd name="connsiteX79" fmla="*/ 9537 w 10000"/>
                  <a:gd name="connsiteY79" fmla="*/ 6030 h 10000"/>
                  <a:gd name="connsiteX80" fmla="*/ 9730 w 10000"/>
                  <a:gd name="connsiteY80" fmla="*/ 6237 h 10000"/>
                  <a:gd name="connsiteX81" fmla="*/ 9865 w 10000"/>
                  <a:gd name="connsiteY81" fmla="*/ 6836 h 10000"/>
                  <a:gd name="connsiteX82" fmla="*/ 9865 w 10000"/>
                  <a:gd name="connsiteY82" fmla="*/ 7283 h 10000"/>
                  <a:gd name="connsiteX83" fmla="*/ 9884 w 10000"/>
                  <a:gd name="connsiteY83" fmla="*/ 7729 h 10000"/>
                  <a:gd name="connsiteX84" fmla="*/ 10000 w 10000"/>
                  <a:gd name="connsiteY84" fmla="*/ 8448 h 10000"/>
                  <a:gd name="connsiteX0" fmla="*/ 9884 w 9884"/>
                  <a:gd name="connsiteY0" fmla="*/ 7729 h 10000"/>
                  <a:gd name="connsiteX1" fmla="*/ 1313 w 9884"/>
                  <a:gd name="connsiteY1" fmla="*/ 10000 h 10000"/>
                  <a:gd name="connsiteX2" fmla="*/ 714 w 9884"/>
                  <a:gd name="connsiteY2" fmla="*/ 9703 h 10000"/>
                  <a:gd name="connsiteX3" fmla="*/ 328 w 9884"/>
                  <a:gd name="connsiteY3" fmla="*/ 9553 h 10000"/>
                  <a:gd name="connsiteX4" fmla="*/ 0 w 9884"/>
                  <a:gd name="connsiteY4" fmla="*/ 9254 h 10000"/>
                  <a:gd name="connsiteX5" fmla="*/ 0 w 9884"/>
                  <a:gd name="connsiteY5" fmla="*/ 4835 h 10000"/>
                  <a:gd name="connsiteX6" fmla="*/ 58 w 9884"/>
                  <a:gd name="connsiteY6" fmla="*/ 895 h 10000"/>
                  <a:gd name="connsiteX7" fmla="*/ 193 w 9884"/>
                  <a:gd name="connsiteY7" fmla="*/ 987 h 10000"/>
                  <a:gd name="connsiteX8" fmla="*/ 367 w 9884"/>
                  <a:gd name="connsiteY8" fmla="*/ 957 h 10000"/>
                  <a:gd name="connsiteX9" fmla="*/ 463 w 9884"/>
                  <a:gd name="connsiteY9" fmla="*/ 597 h 10000"/>
                  <a:gd name="connsiteX10" fmla="*/ 386 w 9884"/>
                  <a:gd name="connsiteY10" fmla="*/ 328 h 10000"/>
                  <a:gd name="connsiteX11" fmla="*/ 541 w 9884"/>
                  <a:gd name="connsiteY11" fmla="*/ 0 h 10000"/>
                  <a:gd name="connsiteX12" fmla="*/ 811 w 9884"/>
                  <a:gd name="connsiteY12" fmla="*/ 208 h 10000"/>
                  <a:gd name="connsiteX13" fmla="*/ 907 w 9884"/>
                  <a:gd name="connsiteY13" fmla="*/ 476 h 10000"/>
                  <a:gd name="connsiteX14" fmla="*/ 1100 w 9884"/>
                  <a:gd name="connsiteY14" fmla="*/ 597 h 10000"/>
                  <a:gd name="connsiteX15" fmla="*/ 1236 w 9884"/>
                  <a:gd name="connsiteY15" fmla="*/ 447 h 10000"/>
                  <a:gd name="connsiteX16" fmla="*/ 1583 w 9884"/>
                  <a:gd name="connsiteY16" fmla="*/ 476 h 10000"/>
                  <a:gd name="connsiteX17" fmla="*/ 1815 w 9884"/>
                  <a:gd name="connsiteY17" fmla="*/ 747 h 10000"/>
                  <a:gd name="connsiteX18" fmla="*/ 2008 w 9884"/>
                  <a:gd name="connsiteY18" fmla="*/ 777 h 10000"/>
                  <a:gd name="connsiteX19" fmla="*/ 1988 w 9884"/>
                  <a:gd name="connsiteY19" fmla="*/ 1107 h 10000"/>
                  <a:gd name="connsiteX20" fmla="*/ 1931 w 9884"/>
                  <a:gd name="connsiteY20" fmla="*/ 1254 h 10000"/>
                  <a:gd name="connsiteX21" fmla="*/ 1969 w 9884"/>
                  <a:gd name="connsiteY21" fmla="*/ 1582 h 10000"/>
                  <a:gd name="connsiteX22" fmla="*/ 2239 w 9884"/>
                  <a:gd name="connsiteY22" fmla="*/ 1909 h 10000"/>
                  <a:gd name="connsiteX23" fmla="*/ 2490 w 9884"/>
                  <a:gd name="connsiteY23" fmla="*/ 2330 h 10000"/>
                  <a:gd name="connsiteX24" fmla="*/ 2587 w 9884"/>
                  <a:gd name="connsiteY24" fmla="*/ 2867 h 10000"/>
                  <a:gd name="connsiteX25" fmla="*/ 2761 w 9884"/>
                  <a:gd name="connsiteY25" fmla="*/ 3732 h 10000"/>
                  <a:gd name="connsiteX26" fmla="*/ 2915 w 9884"/>
                  <a:gd name="connsiteY26" fmla="*/ 4537 h 10000"/>
                  <a:gd name="connsiteX27" fmla="*/ 2819 w 9884"/>
                  <a:gd name="connsiteY27" fmla="*/ 4923 h 10000"/>
                  <a:gd name="connsiteX28" fmla="*/ 2973 w 9884"/>
                  <a:gd name="connsiteY28" fmla="*/ 5345 h 10000"/>
                  <a:gd name="connsiteX29" fmla="*/ 2896 w 9884"/>
                  <a:gd name="connsiteY29" fmla="*/ 5822 h 10000"/>
                  <a:gd name="connsiteX30" fmla="*/ 2992 w 9884"/>
                  <a:gd name="connsiteY30" fmla="*/ 6178 h 10000"/>
                  <a:gd name="connsiteX31" fmla="*/ 3069 w 9884"/>
                  <a:gd name="connsiteY31" fmla="*/ 6628 h 10000"/>
                  <a:gd name="connsiteX32" fmla="*/ 3205 w 9884"/>
                  <a:gd name="connsiteY32" fmla="*/ 7044 h 10000"/>
                  <a:gd name="connsiteX33" fmla="*/ 3147 w 9884"/>
                  <a:gd name="connsiteY33" fmla="*/ 7370 h 10000"/>
                  <a:gd name="connsiteX34" fmla="*/ 2896 w 9884"/>
                  <a:gd name="connsiteY34" fmla="*/ 7553 h 10000"/>
                  <a:gd name="connsiteX35" fmla="*/ 2722 w 9884"/>
                  <a:gd name="connsiteY35" fmla="*/ 7941 h 10000"/>
                  <a:gd name="connsiteX36" fmla="*/ 2587 w 9884"/>
                  <a:gd name="connsiteY36" fmla="*/ 8091 h 10000"/>
                  <a:gd name="connsiteX37" fmla="*/ 2278 w 9884"/>
                  <a:gd name="connsiteY37" fmla="*/ 8208 h 10000"/>
                  <a:gd name="connsiteX38" fmla="*/ 2181 w 9884"/>
                  <a:gd name="connsiteY38" fmla="*/ 8536 h 10000"/>
                  <a:gd name="connsiteX39" fmla="*/ 2046 w 9884"/>
                  <a:gd name="connsiteY39" fmla="*/ 8776 h 10000"/>
                  <a:gd name="connsiteX40" fmla="*/ 1757 w 9884"/>
                  <a:gd name="connsiteY40" fmla="*/ 8925 h 10000"/>
                  <a:gd name="connsiteX41" fmla="*/ 1564 w 9884"/>
                  <a:gd name="connsiteY41" fmla="*/ 9136 h 10000"/>
                  <a:gd name="connsiteX42" fmla="*/ 1332 w 9884"/>
                  <a:gd name="connsiteY42" fmla="*/ 9104 h 10000"/>
                  <a:gd name="connsiteX43" fmla="*/ 1100 w 9884"/>
                  <a:gd name="connsiteY43" fmla="*/ 9194 h 10000"/>
                  <a:gd name="connsiteX44" fmla="*/ 849 w 9884"/>
                  <a:gd name="connsiteY44" fmla="*/ 9465 h 10000"/>
                  <a:gd name="connsiteX45" fmla="*/ 521 w 9884"/>
                  <a:gd name="connsiteY45" fmla="*/ 9313 h 10000"/>
                  <a:gd name="connsiteX46" fmla="*/ 1062 w 9884"/>
                  <a:gd name="connsiteY46" fmla="*/ 9760 h 10000"/>
                  <a:gd name="connsiteX47" fmla="*/ 1293 w 9884"/>
                  <a:gd name="connsiteY47" fmla="*/ 9941 h 10000"/>
                  <a:gd name="connsiteX48" fmla="*/ 1564 w 9884"/>
                  <a:gd name="connsiteY48" fmla="*/ 9879 h 10000"/>
                  <a:gd name="connsiteX49" fmla="*/ 1776 w 9884"/>
                  <a:gd name="connsiteY49" fmla="*/ 9789 h 10000"/>
                  <a:gd name="connsiteX50" fmla="*/ 1988 w 9884"/>
                  <a:gd name="connsiteY50" fmla="*/ 9492 h 10000"/>
                  <a:gd name="connsiteX51" fmla="*/ 2239 w 9884"/>
                  <a:gd name="connsiteY51" fmla="*/ 9221 h 10000"/>
                  <a:gd name="connsiteX52" fmla="*/ 2278 w 9884"/>
                  <a:gd name="connsiteY52" fmla="*/ 8895 h 10000"/>
                  <a:gd name="connsiteX53" fmla="*/ 2568 w 9884"/>
                  <a:gd name="connsiteY53" fmla="*/ 8448 h 10000"/>
                  <a:gd name="connsiteX54" fmla="*/ 3050 w 9884"/>
                  <a:gd name="connsiteY54" fmla="*/ 8268 h 10000"/>
                  <a:gd name="connsiteX55" fmla="*/ 3224 w 9884"/>
                  <a:gd name="connsiteY55" fmla="*/ 8180 h 10000"/>
                  <a:gd name="connsiteX56" fmla="*/ 3475 w 9884"/>
                  <a:gd name="connsiteY56" fmla="*/ 8299 h 10000"/>
                  <a:gd name="connsiteX57" fmla="*/ 3514 w 9884"/>
                  <a:gd name="connsiteY57" fmla="*/ 7850 h 10000"/>
                  <a:gd name="connsiteX58" fmla="*/ 3591 w 9884"/>
                  <a:gd name="connsiteY58" fmla="*/ 7521 h 10000"/>
                  <a:gd name="connsiteX59" fmla="*/ 3745 w 9884"/>
                  <a:gd name="connsiteY59" fmla="*/ 7403 h 10000"/>
                  <a:gd name="connsiteX60" fmla="*/ 3938 w 9884"/>
                  <a:gd name="connsiteY60" fmla="*/ 7283 h 10000"/>
                  <a:gd name="connsiteX61" fmla="*/ 4151 w 9884"/>
                  <a:gd name="connsiteY61" fmla="*/ 7283 h 10000"/>
                  <a:gd name="connsiteX62" fmla="*/ 4286 w 9884"/>
                  <a:gd name="connsiteY62" fmla="*/ 7193 h 10000"/>
                  <a:gd name="connsiteX63" fmla="*/ 4653 w 9884"/>
                  <a:gd name="connsiteY63" fmla="*/ 6836 h 10000"/>
                  <a:gd name="connsiteX64" fmla="*/ 4903 w 9884"/>
                  <a:gd name="connsiteY64" fmla="*/ 6924 h 10000"/>
                  <a:gd name="connsiteX65" fmla="*/ 5058 w 9884"/>
                  <a:gd name="connsiteY65" fmla="*/ 7044 h 10000"/>
                  <a:gd name="connsiteX66" fmla="*/ 5405 w 9884"/>
                  <a:gd name="connsiteY66" fmla="*/ 6924 h 10000"/>
                  <a:gd name="connsiteX67" fmla="*/ 5869 w 9884"/>
                  <a:gd name="connsiteY67" fmla="*/ 6956 h 10000"/>
                  <a:gd name="connsiteX68" fmla="*/ 6062 w 9884"/>
                  <a:gd name="connsiteY68" fmla="*/ 6836 h 10000"/>
                  <a:gd name="connsiteX69" fmla="*/ 6313 w 9884"/>
                  <a:gd name="connsiteY69" fmla="*/ 6836 h 10000"/>
                  <a:gd name="connsiteX70" fmla="*/ 6564 w 9884"/>
                  <a:gd name="connsiteY70" fmla="*/ 6718 h 10000"/>
                  <a:gd name="connsiteX71" fmla="*/ 6680 w 9884"/>
                  <a:gd name="connsiteY71" fmla="*/ 6388 h 10000"/>
                  <a:gd name="connsiteX72" fmla="*/ 6795 w 9884"/>
                  <a:gd name="connsiteY72" fmla="*/ 5970 h 10000"/>
                  <a:gd name="connsiteX73" fmla="*/ 6737 w 9884"/>
                  <a:gd name="connsiteY73" fmla="*/ 5669 h 10000"/>
                  <a:gd name="connsiteX74" fmla="*/ 6718 w 9884"/>
                  <a:gd name="connsiteY74" fmla="*/ 5313 h 10000"/>
                  <a:gd name="connsiteX75" fmla="*/ 6718 w 9884"/>
                  <a:gd name="connsiteY75" fmla="*/ 5017 h 10000"/>
                  <a:gd name="connsiteX76" fmla="*/ 6795 w 9884"/>
                  <a:gd name="connsiteY76" fmla="*/ 4775 h 10000"/>
                  <a:gd name="connsiteX77" fmla="*/ 8861 w 9884"/>
                  <a:gd name="connsiteY77" fmla="*/ 4803 h 10000"/>
                  <a:gd name="connsiteX78" fmla="*/ 9170 w 9884"/>
                  <a:gd name="connsiteY78" fmla="*/ 4987 h 10000"/>
                  <a:gd name="connsiteX79" fmla="*/ 9537 w 9884"/>
                  <a:gd name="connsiteY79" fmla="*/ 6030 h 10000"/>
                  <a:gd name="connsiteX80" fmla="*/ 9730 w 9884"/>
                  <a:gd name="connsiteY80" fmla="*/ 6237 h 10000"/>
                  <a:gd name="connsiteX81" fmla="*/ 9865 w 9884"/>
                  <a:gd name="connsiteY81" fmla="*/ 6836 h 10000"/>
                  <a:gd name="connsiteX82" fmla="*/ 9865 w 9884"/>
                  <a:gd name="connsiteY82" fmla="*/ 7283 h 10000"/>
                  <a:gd name="connsiteX83" fmla="*/ 9884 w 9884"/>
                  <a:gd name="connsiteY83" fmla="*/ 7729 h 10000"/>
                  <a:gd name="connsiteX0" fmla="*/ 9981 w 9981"/>
                  <a:gd name="connsiteY0" fmla="*/ 7283 h 10000"/>
                  <a:gd name="connsiteX1" fmla="*/ 1328 w 9981"/>
                  <a:gd name="connsiteY1" fmla="*/ 10000 h 10000"/>
                  <a:gd name="connsiteX2" fmla="*/ 722 w 9981"/>
                  <a:gd name="connsiteY2" fmla="*/ 9703 h 10000"/>
                  <a:gd name="connsiteX3" fmla="*/ 332 w 9981"/>
                  <a:gd name="connsiteY3" fmla="*/ 9553 h 10000"/>
                  <a:gd name="connsiteX4" fmla="*/ 0 w 9981"/>
                  <a:gd name="connsiteY4" fmla="*/ 9254 h 10000"/>
                  <a:gd name="connsiteX5" fmla="*/ 0 w 9981"/>
                  <a:gd name="connsiteY5" fmla="*/ 4835 h 10000"/>
                  <a:gd name="connsiteX6" fmla="*/ 59 w 9981"/>
                  <a:gd name="connsiteY6" fmla="*/ 895 h 10000"/>
                  <a:gd name="connsiteX7" fmla="*/ 195 w 9981"/>
                  <a:gd name="connsiteY7" fmla="*/ 987 h 10000"/>
                  <a:gd name="connsiteX8" fmla="*/ 371 w 9981"/>
                  <a:gd name="connsiteY8" fmla="*/ 957 h 10000"/>
                  <a:gd name="connsiteX9" fmla="*/ 468 w 9981"/>
                  <a:gd name="connsiteY9" fmla="*/ 597 h 10000"/>
                  <a:gd name="connsiteX10" fmla="*/ 391 w 9981"/>
                  <a:gd name="connsiteY10" fmla="*/ 328 h 10000"/>
                  <a:gd name="connsiteX11" fmla="*/ 547 w 9981"/>
                  <a:gd name="connsiteY11" fmla="*/ 0 h 10000"/>
                  <a:gd name="connsiteX12" fmla="*/ 821 w 9981"/>
                  <a:gd name="connsiteY12" fmla="*/ 208 h 10000"/>
                  <a:gd name="connsiteX13" fmla="*/ 918 w 9981"/>
                  <a:gd name="connsiteY13" fmla="*/ 476 h 10000"/>
                  <a:gd name="connsiteX14" fmla="*/ 1113 w 9981"/>
                  <a:gd name="connsiteY14" fmla="*/ 597 h 10000"/>
                  <a:gd name="connsiteX15" fmla="*/ 1251 w 9981"/>
                  <a:gd name="connsiteY15" fmla="*/ 447 h 10000"/>
                  <a:gd name="connsiteX16" fmla="*/ 1602 w 9981"/>
                  <a:gd name="connsiteY16" fmla="*/ 476 h 10000"/>
                  <a:gd name="connsiteX17" fmla="*/ 1836 w 9981"/>
                  <a:gd name="connsiteY17" fmla="*/ 747 h 10000"/>
                  <a:gd name="connsiteX18" fmla="*/ 2032 w 9981"/>
                  <a:gd name="connsiteY18" fmla="*/ 777 h 10000"/>
                  <a:gd name="connsiteX19" fmla="*/ 2011 w 9981"/>
                  <a:gd name="connsiteY19" fmla="*/ 1107 h 10000"/>
                  <a:gd name="connsiteX20" fmla="*/ 1954 w 9981"/>
                  <a:gd name="connsiteY20" fmla="*/ 1254 h 10000"/>
                  <a:gd name="connsiteX21" fmla="*/ 1992 w 9981"/>
                  <a:gd name="connsiteY21" fmla="*/ 1582 h 10000"/>
                  <a:gd name="connsiteX22" fmla="*/ 2265 w 9981"/>
                  <a:gd name="connsiteY22" fmla="*/ 1909 h 10000"/>
                  <a:gd name="connsiteX23" fmla="*/ 2519 w 9981"/>
                  <a:gd name="connsiteY23" fmla="*/ 2330 h 10000"/>
                  <a:gd name="connsiteX24" fmla="*/ 2617 w 9981"/>
                  <a:gd name="connsiteY24" fmla="*/ 2867 h 10000"/>
                  <a:gd name="connsiteX25" fmla="*/ 2793 w 9981"/>
                  <a:gd name="connsiteY25" fmla="*/ 3732 h 10000"/>
                  <a:gd name="connsiteX26" fmla="*/ 2949 w 9981"/>
                  <a:gd name="connsiteY26" fmla="*/ 4537 h 10000"/>
                  <a:gd name="connsiteX27" fmla="*/ 2852 w 9981"/>
                  <a:gd name="connsiteY27" fmla="*/ 4923 h 10000"/>
                  <a:gd name="connsiteX28" fmla="*/ 3008 w 9981"/>
                  <a:gd name="connsiteY28" fmla="*/ 5345 h 10000"/>
                  <a:gd name="connsiteX29" fmla="*/ 2930 w 9981"/>
                  <a:gd name="connsiteY29" fmla="*/ 5822 h 10000"/>
                  <a:gd name="connsiteX30" fmla="*/ 3027 w 9981"/>
                  <a:gd name="connsiteY30" fmla="*/ 6178 h 10000"/>
                  <a:gd name="connsiteX31" fmla="*/ 3105 w 9981"/>
                  <a:gd name="connsiteY31" fmla="*/ 6628 h 10000"/>
                  <a:gd name="connsiteX32" fmla="*/ 3243 w 9981"/>
                  <a:gd name="connsiteY32" fmla="*/ 7044 h 10000"/>
                  <a:gd name="connsiteX33" fmla="*/ 3184 w 9981"/>
                  <a:gd name="connsiteY33" fmla="*/ 7370 h 10000"/>
                  <a:gd name="connsiteX34" fmla="*/ 2930 w 9981"/>
                  <a:gd name="connsiteY34" fmla="*/ 7553 h 10000"/>
                  <a:gd name="connsiteX35" fmla="*/ 2754 w 9981"/>
                  <a:gd name="connsiteY35" fmla="*/ 7941 h 10000"/>
                  <a:gd name="connsiteX36" fmla="*/ 2617 w 9981"/>
                  <a:gd name="connsiteY36" fmla="*/ 8091 h 10000"/>
                  <a:gd name="connsiteX37" fmla="*/ 2305 w 9981"/>
                  <a:gd name="connsiteY37" fmla="*/ 8208 h 10000"/>
                  <a:gd name="connsiteX38" fmla="*/ 2207 w 9981"/>
                  <a:gd name="connsiteY38" fmla="*/ 8536 h 10000"/>
                  <a:gd name="connsiteX39" fmla="*/ 2070 w 9981"/>
                  <a:gd name="connsiteY39" fmla="*/ 8776 h 10000"/>
                  <a:gd name="connsiteX40" fmla="*/ 1778 w 9981"/>
                  <a:gd name="connsiteY40" fmla="*/ 8925 h 10000"/>
                  <a:gd name="connsiteX41" fmla="*/ 1582 w 9981"/>
                  <a:gd name="connsiteY41" fmla="*/ 9136 h 10000"/>
                  <a:gd name="connsiteX42" fmla="*/ 1348 w 9981"/>
                  <a:gd name="connsiteY42" fmla="*/ 9104 h 10000"/>
                  <a:gd name="connsiteX43" fmla="*/ 1113 w 9981"/>
                  <a:gd name="connsiteY43" fmla="*/ 9194 h 10000"/>
                  <a:gd name="connsiteX44" fmla="*/ 859 w 9981"/>
                  <a:gd name="connsiteY44" fmla="*/ 9465 h 10000"/>
                  <a:gd name="connsiteX45" fmla="*/ 527 w 9981"/>
                  <a:gd name="connsiteY45" fmla="*/ 9313 h 10000"/>
                  <a:gd name="connsiteX46" fmla="*/ 1074 w 9981"/>
                  <a:gd name="connsiteY46" fmla="*/ 9760 h 10000"/>
                  <a:gd name="connsiteX47" fmla="*/ 1308 w 9981"/>
                  <a:gd name="connsiteY47" fmla="*/ 9941 h 10000"/>
                  <a:gd name="connsiteX48" fmla="*/ 1582 w 9981"/>
                  <a:gd name="connsiteY48" fmla="*/ 9879 h 10000"/>
                  <a:gd name="connsiteX49" fmla="*/ 1797 w 9981"/>
                  <a:gd name="connsiteY49" fmla="*/ 9789 h 10000"/>
                  <a:gd name="connsiteX50" fmla="*/ 2011 w 9981"/>
                  <a:gd name="connsiteY50" fmla="*/ 9492 h 10000"/>
                  <a:gd name="connsiteX51" fmla="*/ 2265 w 9981"/>
                  <a:gd name="connsiteY51" fmla="*/ 9221 h 10000"/>
                  <a:gd name="connsiteX52" fmla="*/ 2305 w 9981"/>
                  <a:gd name="connsiteY52" fmla="*/ 8895 h 10000"/>
                  <a:gd name="connsiteX53" fmla="*/ 2598 w 9981"/>
                  <a:gd name="connsiteY53" fmla="*/ 8448 h 10000"/>
                  <a:gd name="connsiteX54" fmla="*/ 3086 w 9981"/>
                  <a:gd name="connsiteY54" fmla="*/ 8268 h 10000"/>
                  <a:gd name="connsiteX55" fmla="*/ 3262 w 9981"/>
                  <a:gd name="connsiteY55" fmla="*/ 8180 h 10000"/>
                  <a:gd name="connsiteX56" fmla="*/ 3516 w 9981"/>
                  <a:gd name="connsiteY56" fmla="*/ 8299 h 10000"/>
                  <a:gd name="connsiteX57" fmla="*/ 3555 w 9981"/>
                  <a:gd name="connsiteY57" fmla="*/ 7850 h 10000"/>
                  <a:gd name="connsiteX58" fmla="*/ 3633 w 9981"/>
                  <a:gd name="connsiteY58" fmla="*/ 7521 h 10000"/>
                  <a:gd name="connsiteX59" fmla="*/ 3789 w 9981"/>
                  <a:gd name="connsiteY59" fmla="*/ 7403 h 10000"/>
                  <a:gd name="connsiteX60" fmla="*/ 3984 w 9981"/>
                  <a:gd name="connsiteY60" fmla="*/ 7283 h 10000"/>
                  <a:gd name="connsiteX61" fmla="*/ 4200 w 9981"/>
                  <a:gd name="connsiteY61" fmla="*/ 7283 h 10000"/>
                  <a:gd name="connsiteX62" fmla="*/ 4336 w 9981"/>
                  <a:gd name="connsiteY62" fmla="*/ 7193 h 10000"/>
                  <a:gd name="connsiteX63" fmla="*/ 4708 w 9981"/>
                  <a:gd name="connsiteY63" fmla="*/ 6836 h 10000"/>
                  <a:gd name="connsiteX64" fmla="*/ 4961 w 9981"/>
                  <a:gd name="connsiteY64" fmla="*/ 6924 h 10000"/>
                  <a:gd name="connsiteX65" fmla="*/ 5117 w 9981"/>
                  <a:gd name="connsiteY65" fmla="*/ 7044 h 10000"/>
                  <a:gd name="connsiteX66" fmla="*/ 5468 w 9981"/>
                  <a:gd name="connsiteY66" fmla="*/ 6924 h 10000"/>
                  <a:gd name="connsiteX67" fmla="*/ 5938 w 9981"/>
                  <a:gd name="connsiteY67" fmla="*/ 6956 h 10000"/>
                  <a:gd name="connsiteX68" fmla="*/ 6133 w 9981"/>
                  <a:gd name="connsiteY68" fmla="*/ 6836 h 10000"/>
                  <a:gd name="connsiteX69" fmla="*/ 6387 w 9981"/>
                  <a:gd name="connsiteY69" fmla="*/ 6836 h 10000"/>
                  <a:gd name="connsiteX70" fmla="*/ 6641 w 9981"/>
                  <a:gd name="connsiteY70" fmla="*/ 6718 h 10000"/>
                  <a:gd name="connsiteX71" fmla="*/ 6758 w 9981"/>
                  <a:gd name="connsiteY71" fmla="*/ 6388 h 10000"/>
                  <a:gd name="connsiteX72" fmla="*/ 6875 w 9981"/>
                  <a:gd name="connsiteY72" fmla="*/ 5970 h 10000"/>
                  <a:gd name="connsiteX73" fmla="*/ 6816 w 9981"/>
                  <a:gd name="connsiteY73" fmla="*/ 5669 h 10000"/>
                  <a:gd name="connsiteX74" fmla="*/ 6797 w 9981"/>
                  <a:gd name="connsiteY74" fmla="*/ 5313 h 10000"/>
                  <a:gd name="connsiteX75" fmla="*/ 6797 w 9981"/>
                  <a:gd name="connsiteY75" fmla="*/ 5017 h 10000"/>
                  <a:gd name="connsiteX76" fmla="*/ 6875 w 9981"/>
                  <a:gd name="connsiteY76" fmla="*/ 4775 h 10000"/>
                  <a:gd name="connsiteX77" fmla="*/ 8965 w 9981"/>
                  <a:gd name="connsiteY77" fmla="*/ 4803 h 10000"/>
                  <a:gd name="connsiteX78" fmla="*/ 9278 w 9981"/>
                  <a:gd name="connsiteY78" fmla="*/ 4987 h 10000"/>
                  <a:gd name="connsiteX79" fmla="*/ 9649 w 9981"/>
                  <a:gd name="connsiteY79" fmla="*/ 6030 h 10000"/>
                  <a:gd name="connsiteX80" fmla="*/ 9844 w 9981"/>
                  <a:gd name="connsiteY80" fmla="*/ 6237 h 10000"/>
                  <a:gd name="connsiteX81" fmla="*/ 9981 w 9981"/>
                  <a:gd name="connsiteY81" fmla="*/ 6836 h 10000"/>
                  <a:gd name="connsiteX82" fmla="*/ 9981 w 9981"/>
                  <a:gd name="connsiteY82" fmla="*/ 7283 h 10000"/>
                  <a:gd name="connsiteX0" fmla="*/ 10000 w 10000"/>
                  <a:gd name="connsiteY0" fmla="*/ 6836 h 10000"/>
                  <a:gd name="connsiteX1" fmla="*/ 1331 w 10000"/>
                  <a:gd name="connsiteY1" fmla="*/ 10000 h 10000"/>
                  <a:gd name="connsiteX2" fmla="*/ 723 w 10000"/>
                  <a:gd name="connsiteY2" fmla="*/ 9703 h 10000"/>
                  <a:gd name="connsiteX3" fmla="*/ 333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59 w 10000"/>
                  <a:gd name="connsiteY6" fmla="*/ 895 h 10000"/>
                  <a:gd name="connsiteX7" fmla="*/ 195 w 10000"/>
                  <a:gd name="connsiteY7" fmla="*/ 987 h 10000"/>
                  <a:gd name="connsiteX8" fmla="*/ 372 w 10000"/>
                  <a:gd name="connsiteY8" fmla="*/ 957 h 10000"/>
                  <a:gd name="connsiteX9" fmla="*/ 469 w 10000"/>
                  <a:gd name="connsiteY9" fmla="*/ 597 h 10000"/>
                  <a:gd name="connsiteX10" fmla="*/ 392 w 10000"/>
                  <a:gd name="connsiteY10" fmla="*/ 328 h 10000"/>
                  <a:gd name="connsiteX11" fmla="*/ 548 w 10000"/>
                  <a:gd name="connsiteY11" fmla="*/ 0 h 10000"/>
                  <a:gd name="connsiteX12" fmla="*/ 823 w 10000"/>
                  <a:gd name="connsiteY12" fmla="*/ 208 h 10000"/>
                  <a:gd name="connsiteX13" fmla="*/ 920 w 10000"/>
                  <a:gd name="connsiteY13" fmla="*/ 476 h 10000"/>
                  <a:gd name="connsiteX14" fmla="*/ 1115 w 10000"/>
                  <a:gd name="connsiteY14" fmla="*/ 597 h 10000"/>
                  <a:gd name="connsiteX15" fmla="*/ 1253 w 10000"/>
                  <a:gd name="connsiteY15" fmla="*/ 447 h 10000"/>
                  <a:gd name="connsiteX16" fmla="*/ 1605 w 10000"/>
                  <a:gd name="connsiteY16" fmla="*/ 476 h 10000"/>
                  <a:gd name="connsiteX17" fmla="*/ 1839 w 10000"/>
                  <a:gd name="connsiteY17" fmla="*/ 747 h 10000"/>
                  <a:gd name="connsiteX18" fmla="*/ 2036 w 10000"/>
                  <a:gd name="connsiteY18" fmla="*/ 777 h 10000"/>
                  <a:gd name="connsiteX19" fmla="*/ 2015 w 10000"/>
                  <a:gd name="connsiteY19" fmla="*/ 1107 h 10000"/>
                  <a:gd name="connsiteX20" fmla="*/ 1958 w 10000"/>
                  <a:gd name="connsiteY20" fmla="*/ 1254 h 10000"/>
                  <a:gd name="connsiteX21" fmla="*/ 1996 w 10000"/>
                  <a:gd name="connsiteY21" fmla="*/ 1582 h 10000"/>
                  <a:gd name="connsiteX22" fmla="*/ 2269 w 10000"/>
                  <a:gd name="connsiteY22" fmla="*/ 1909 h 10000"/>
                  <a:gd name="connsiteX23" fmla="*/ 2524 w 10000"/>
                  <a:gd name="connsiteY23" fmla="*/ 2330 h 10000"/>
                  <a:gd name="connsiteX24" fmla="*/ 2622 w 10000"/>
                  <a:gd name="connsiteY24" fmla="*/ 2867 h 10000"/>
                  <a:gd name="connsiteX25" fmla="*/ 2798 w 10000"/>
                  <a:gd name="connsiteY25" fmla="*/ 3732 h 10000"/>
                  <a:gd name="connsiteX26" fmla="*/ 2955 w 10000"/>
                  <a:gd name="connsiteY26" fmla="*/ 4537 h 10000"/>
                  <a:gd name="connsiteX27" fmla="*/ 2857 w 10000"/>
                  <a:gd name="connsiteY27" fmla="*/ 4923 h 10000"/>
                  <a:gd name="connsiteX28" fmla="*/ 3014 w 10000"/>
                  <a:gd name="connsiteY28" fmla="*/ 5345 h 10000"/>
                  <a:gd name="connsiteX29" fmla="*/ 2936 w 10000"/>
                  <a:gd name="connsiteY29" fmla="*/ 5822 h 10000"/>
                  <a:gd name="connsiteX30" fmla="*/ 3033 w 10000"/>
                  <a:gd name="connsiteY30" fmla="*/ 6178 h 10000"/>
                  <a:gd name="connsiteX31" fmla="*/ 3111 w 10000"/>
                  <a:gd name="connsiteY31" fmla="*/ 6628 h 10000"/>
                  <a:gd name="connsiteX32" fmla="*/ 3249 w 10000"/>
                  <a:gd name="connsiteY32" fmla="*/ 7044 h 10000"/>
                  <a:gd name="connsiteX33" fmla="*/ 3190 w 10000"/>
                  <a:gd name="connsiteY33" fmla="*/ 7370 h 10000"/>
                  <a:gd name="connsiteX34" fmla="*/ 2936 w 10000"/>
                  <a:gd name="connsiteY34" fmla="*/ 7553 h 10000"/>
                  <a:gd name="connsiteX35" fmla="*/ 2759 w 10000"/>
                  <a:gd name="connsiteY35" fmla="*/ 7941 h 10000"/>
                  <a:gd name="connsiteX36" fmla="*/ 2622 w 10000"/>
                  <a:gd name="connsiteY36" fmla="*/ 8091 h 10000"/>
                  <a:gd name="connsiteX37" fmla="*/ 2309 w 10000"/>
                  <a:gd name="connsiteY37" fmla="*/ 8208 h 10000"/>
                  <a:gd name="connsiteX38" fmla="*/ 2211 w 10000"/>
                  <a:gd name="connsiteY38" fmla="*/ 8536 h 10000"/>
                  <a:gd name="connsiteX39" fmla="*/ 2074 w 10000"/>
                  <a:gd name="connsiteY39" fmla="*/ 8776 h 10000"/>
                  <a:gd name="connsiteX40" fmla="*/ 1781 w 10000"/>
                  <a:gd name="connsiteY40" fmla="*/ 8925 h 10000"/>
                  <a:gd name="connsiteX41" fmla="*/ 1585 w 10000"/>
                  <a:gd name="connsiteY41" fmla="*/ 9136 h 10000"/>
                  <a:gd name="connsiteX42" fmla="*/ 1351 w 10000"/>
                  <a:gd name="connsiteY42" fmla="*/ 9104 h 10000"/>
                  <a:gd name="connsiteX43" fmla="*/ 1115 w 10000"/>
                  <a:gd name="connsiteY43" fmla="*/ 9194 h 10000"/>
                  <a:gd name="connsiteX44" fmla="*/ 861 w 10000"/>
                  <a:gd name="connsiteY44" fmla="*/ 9465 h 10000"/>
                  <a:gd name="connsiteX45" fmla="*/ 528 w 10000"/>
                  <a:gd name="connsiteY45" fmla="*/ 9313 h 10000"/>
                  <a:gd name="connsiteX46" fmla="*/ 1076 w 10000"/>
                  <a:gd name="connsiteY46" fmla="*/ 9760 h 10000"/>
                  <a:gd name="connsiteX47" fmla="*/ 1310 w 10000"/>
                  <a:gd name="connsiteY47" fmla="*/ 9941 h 10000"/>
                  <a:gd name="connsiteX48" fmla="*/ 1585 w 10000"/>
                  <a:gd name="connsiteY48" fmla="*/ 9879 h 10000"/>
                  <a:gd name="connsiteX49" fmla="*/ 1800 w 10000"/>
                  <a:gd name="connsiteY49" fmla="*/ 9789 h 10000"/>
                  <a:gd name="connsiteX50" fmla="*/ 2015 w 10000"/>
                  <a:gd name="connsiteY50" fmla="*/ 9492 h 10000"/>
                  <a:gd name="connsiteX51" fmla="*/ 2269 w 10000"/>
                  <a:gd name="connsiteY51" fmla="*/ 9221 h 10000"/>
                  <a:gd name="connsiteX52" fmla="*/ 2309 w 10000"/>
                  <a:gd name="connsiteY52" fmla="*/ 8895 h 10000"/>
                  <a:gd name="connsiteX53" fmla="*/ 2603 w 10000"/>
                  <a:gd name="connsiteY53" fmla="*/ 8448 h 10000"/>
                  <a:gd name="connsiteX54" fmla="*/ 3092 w 10000"/>
                  <a:gd name="connsiteY54" fmla="*/ 8268 h 10000"/>
                  <a:gd name="connsiteX55" fmla="*/ 3268 w 10000"/>
                  <a:gd name="connsiteY55" fmla="*/ 8180 h 10000"/>
                  <a:gd name="connsiteX56" fmla="*/ 3523 w 10000"/>
                  <a:gd name="connsiteY56" fmla="*/ 8299 h 10000"/>
                  <a:gd name="connsiteX57" fmla="*/ 3562 w 10000"/>
                  <a:gd name="connsiteY57" fmla="*/ 7850 h 10000"/>
                  <a:gd name="connsiteX58" fmla="*/ 3640 w 10000"/>
                  <a:gd name="connsiteY58" fmla="*/ 7521 h 10000"/>
                  <a:gd name="connsiteX59" fmla="*/ 3796 w 10000"/>
                  <a:gd name="connsiteY59" fmla="*/ 7403 h 10000"/>
                  <a:gd name="connsiteX60" fmla="*/ 3992 w 10000"/>
                  <a:gd name="connsiteY60" fmla="*/ 7283 h 10000"/>
                  <a:gd name="connsiteX61" fmla="*/ 4208 w 10000"/>
                  <a:gd name="connsiteY61" fmla="*/ 7283 h 10000"/>
                  <a:gd name="connsiteX62" fmla="*/ 4344 w 10000"/>
                  <a:gd name="connsiteY62" fmla="*/ 7193 h 10000"/>
                  <a:gd name="connsiteX63" fmla="*/ 4717 w 10000"/>
                  <a:gd name="connsiteY63" fmla="*/ 6836 h 10000"/>
                  <a:gd name="connsiteX64" fmla="*/ 4970 w 10000"/>
                  <a:gd name="connsiteY64" fmla="*/ 6924 h 10000"/>
                  <a:gd name="connsiteX65" fmla="*/ 5127 w 10000"/>
                  <a:gd name="connsiteY65" fmla="*/ 7044 h 10000"/>
                  <a:gd name="connsiteX66" fmla="*/ 5478 w 10000"/>
                  <a:gd name="connsiteY66" fmla="*/ 6924 h 10000"/>
                  <a:gd name="connsiteX67" fmla="*/ 5949 w 10000"/>
                  <a:gd name="connsiteY67" fmla="*/ 6956 h 10000"/>
                  <a:gd name="connsiteX68" fmla="*/ 6145 w 10000"/>
                  <a:gd name="connsiteY68" fmla="*/ 6836 h 10000"/>
                  <a:gd name="connsiteX69" fmla="*/ 6399 w 10000"/>
                  <a:gd name="connsiteY69" fmla="*/ 6836 h 10000"/>
                  <a:gd name="connsiteX70" fmla="*/ 6654 w 10000"/>
                  <a:gd name="connsiteY70" fmla="*/ 6718 h 10000"/>
                  <a:gd name="connsiteX71" fmla="*/ 6771 w 10000"/>
                  <a:gd name="connsiteY71" fmla="*/ 6388 h 10000"/>
                  <a:gd name="connsiteX72" fmla="*/ 6888 w 10000"/>
                  <a:gd name="connsiteY72" fmla="*/ 5970 h 10000"/>
                  <a:gd name="connsiteX73" fmla="*/ 6829 w 10000"/>
                  <a:gd name="connsiteY73" fmla="*/ 5669 h 10000"/>
                  <a:gd name="connsiteX74" fmla="*/ 6810 w 10000"/>
                  <a:gd name="connsiteY74" fmla="*/ 5313 h 10000"/>
                  <a:gd name="connsiteX75" fmla="*/ 6810 w 10000"/>
                  <a:gd name="connsiteY75" fmla="*/ 5017 h 10000"/>
                  <a:gd name="connsiteX76" fmla="*/ 6888 w 10000"/>
                  <a:gd name="connsiteY76" fmla="*/ 4775 h 10000"/>
                  <a:gd name="connsiteX77" fmla="*/ 8982 w 10000"/>
                  <a:gd name="connsiteY77" fmla="*/ 4803 h 10000"/>
                  <a:gd name="connsiteX78" fmla="*/ 9296 w 10000"/>
                  <a:gd name="connsiteY78" fmla="*/ 4987 h 10000"/>
                  <a:gd name="connsiteX79" fmla="*/ 9667 w 10000"/>
                  <a:gd name="connsiteY79" fmla="*/ 6030 h 10000"/>
                  <a:gd name="connsiteX80" fmla="*/ 9863 w 10000"/>
                  <a:gd name="connsiteY80" fmla="*/ 6237 h 10000"/>
                  <a:gd name="connsiteX81" fmla="*/ 10000 w 10000"/>
                  <a:gd name="connsiteY81" fmla="*/ 6836 h 10000"/>
                  <a:gd name="connsiteX0" fmla="*/ 9863 w 9863"/>
                  <a:gd name="connsiteY0" fmla="*/ 6237 h 10000"/>
                  <a:gd name="connsiteX1" fmla="*/ 1331 w 9863"/>
                  <a:gd name="connsiteY1" fmla="*/ 10000 h 10000"/>
                  <a:gd name="connsiteX2" fmla="*/ 723 w 9863"/>
                  <a:gd name="connsiteY2" fmla="*/ 9703 h 10000"/>
                  <a:gd name="connsiteX3" fmla="*/ 333 w 9863"/>
                  <a:gd name="connsiteY3" fmla="*/ 9553 h 10000"/>
                  <a:gd name="connsiteX4" fmla="*/ 0 w 9863"/>
                  <a:gd name="connsiteY4" fmla="*/ 9254 h 10000"/>
                  <a:gd name="connsiteX5" fmla="*/ 0 w 9863"/>
                  <a:gd name="connsiteY5" fmla="*/ 4835 h 10000"/>
                  <a:gd name="connsiteX6" fmla="*/ 59 w 9863"/>
                  <a:gd name="connsiteY6" fmla="*/ 895 h 10000"/>
                  <a:gd name="connsiteX7" fmla="*/ 195 w 9863"/>
                  <a:gd name="connsiteY7" fmla="*/ 987 h 10000"/>
                  <a:gd name="connsiteX8" fmla="*/ 372 w 9863"/>
                  <a:gd name="connsiteY8" fmla="*/ 957 h 10000"/>
                  <a:gd name="connsiteX9" fmla="*/ 469 w 9863"/>
                  <a:gd name="connsiteY9" fmla="*/ 597 h 10000"/>
                  <a:gd name="connsiteX10" fmla="*/ 392 w 9863"/>
                  <a:gd name="connsiteY10" fmla="*/ 328 h 10000"/>
                  <a:gd name="connsiteX11" fmla="*/ 548 w 9863"/>
                  <a:gd name="connsiteY11" fmla="*/ 0 h 10000"/>
                  <a:gd name="connsiteX12" fmla="*/ 823 w 9863"/>
                  <a:gd name="connsiteY12" fmla="*/ 208 h 10000"/>
                  <a:gd name="connsiteX13" fmla="*/ 920 w 9863"/>
                  <a:gd name="connsiteY13" fmla="*/ 476 h 10000"/>
                  <a:gd name="connsiteX14" fmla="*/ 1115 w 9863"/>
                  <a:gd name="connsiteY14" fmla="*/ 597 h 10000"/>
                  <a:gd name="connsiteX15" fmla="*/ 1253 w 9863"/>
                  <a:gd name="connsiteY15" fmla="*/ 447 h 10000"/>
                  <a:gd name="connsiteX16" fmla="*/ 1605 w 9863"/>
                  <a:gd name="connsiteY16" fmla="*/ 476 h 10000"/>
                  <a:gd name="connsiteX17" fmla="*/ 1839 w 9863"/>
                  <a:gd name="connsiteY17" fmla="*/ 747 h 10000"/>
                  <a:gd name="connsiteX18" fmla="*/ 2036 w 9863"/>
                  <a:gd name="connsiteY18" fmla="*/ 777 h 10000"/>
                  <a:gd name="connsiteX19" fmla="*/ 2015 w 9863"/>
                  <a:gd name="connsiteY19" fmla="*/ 1107 h 10000"/>
                  <a:gd name="connsiteX20" fmla="*/ 1958 w 9863"/>
                  <a:gd name="connsiteY20" fmla="*/ 1254 h 10000"/>
                  <a:gd name="connsiteX21" fmla="*/ 1996 w 9863"/>
                  <a:gd name="connsiteY21" fmla="*/ 1582 h 10000"/>
                  <a:gd name="connsiteX22" fmla="*/ 2269 w 9863"/>
                  <a:gd name="connsiteY22" fmla="*/ 1909 h 10000"/>
                  <a:gd name="connsiteX23" fmla="*/ 2524 w 9863"/>
                  <a:gd name="connsiteY23" fmla="*/ 2330 h 10000"/>
                  <a:gd name="connsiteX24" fmla="*/ 2622 w 9863"/>
                  <a:gd name="connsiteY24" fmla="*/ 2867 h 10000"/>
                  <a:gd name="connsiteX25" fmla="*/ 2798 w 9863"/>
                  <a:gd name="connsiteY25" fmla="*/ 3732 h 10000"/>
                  <a:gd name="connsiteX26" fmla="*/ 2955 w 9863"/>
                  <a:gd name="connsiteY26" fmla="*/ 4537 h 10000"/>
                  <a:gd name="connsiteX27" fmla="*/ 2857 w 9863"/>
                  <a:gd name="connsiteY27" fmla="*/ 4923 h 10000"/>
                  <a:gd name="connsiteX28" fmla="*/ 3014 w 9863"/>
                  <a:gd name="connsiteY28" fmla="*/ 5345 h 10000"/>
                  <a:gd name="connsiteX29" fmla="*/ 2936 w 9863"/>
                  <a:gd name="connsiteY29" fmla="*/ 5822 h 10000"/>
                  <a:gd name="connsiteX30" fmla="*/ 3033 w 9863"/>
                  <a:gd name="connsiteY30" fmla="*/ 6178 h 10000"/>
                  <a:gd name="connsiteX31" fmla="*/ 3111 w 9863"/>
                  <a:gd name="connsiteY31" fmla="*/ 6628 h 10000"/>
                  <a:gd name="connsiteX32" fmla="*/ 3249 w 9863"/>
                  <a:gd name="connsiteY32" fmla="*/ 7044 h 10000"/>
                  <a:gd name="connsiteX33" fmla="*/ 3190 w 9863"/>
                  <a:gd name="connsiteY33" fmla="*/ 7370 h 10000"/>
                  <a:gd name="connsiteX34" fmla="*/ 2936 w 9863"/>
                  <a:gd name="connsiteY34" fmla="*/ 7553 h 10000"/>
                  <a:gd name="connsiteX35" fmla="*/ 2759 w 9863"/>
                  <a:gd name="connsiteY35" fmla="*/ 7941 h 10000"/>
                  <a:gd name="connsiteX36" fmla="*/ 2622 w 9863"/>
                  <a:gd name="connsiteY36" fmla="*/ 8091 h 10000"/>
                  <a:gd name="connsiteX37" fmla="*/ 2309 w 9863"/>
                  <a:gd name="connsiteY37" fmla="*/ 8208 h 10000"/>
                  <a:gd name="connsiteX38" fmla="*/ 2211 w 9863"/>
                  <a:gd name="connsiteY38" fmla="*/ 8536 h 10000"/>
                  <a:gd name="connsiteX39" fmla="*/ 2074 w 9863"/>
                  <a:gd name="connsiteY39" fmla="*/ 8776 h 10000"/>
                  <a:gd name="connsiteX40" fmla="*/ 1781 w 9863"/>
                  <a:gd name="connsiteY40" fmla="*/ 8925 h 10000"/>
                  <a:gd name="connsiteX41" fmla="*/ 1585 w 9863"/>
                  <a:gd name="connsiteY41" fmla="*/ 9136 h 10000"/>
                  <a:gd name="connsiteX42" fmla="*/ 1351 w 9863"/>
                  <a:gd name="connsiteY42" fmla="*/ 9104 h 10000"/>
                  <a:gd name="connsiteX43" fmla="*/ 1115 w 9863"/>
                  <a:gd name="connsiteY43" fmla="*/ 9194 h 10000"/>
                  <a:gd name="connsiteX44" fmla="*/ 861 w 9863"/>
                  <a:gd name="connsiteY44" fmla="*/ 9465 h 10000"/>
                  <a:gd name="connsiteX45" fmla="*/ 528 w 9863"/>
                  <a:gd name="connsiteY45" fmla="*/ 9313 h 10000"/>
                  <a:gd name="connsiteX46" fmla="*/ 1076 w 9863"/>
                  <a:gd name="connsiteY46" fmla="*/ 9760 h 10000"/>
                  <a:gd name="connsiteX47" fmla="*/ 1310 w 9863"/>
                  <a:gd name="connsiteY47" fmla="*/ 9941 h 10000"/>
                  <a:gd name="connsiteX48" fmla="*/ 1585 w 9863"/>
                  <a:gd name="connsiteY48" fmla="*/ 9879 h 10000"/>
                  <a:gd name="connsiteX49" fmla="*/ 1800 w 9863"/>
                  <a:gd name="connsiteY49" fmla="*/ 9789 h 10000"/>
                  <a:gd name="connsiteX50" fmla="*/ 2015 w 9863"/>
                  <a:gd name="connsiteY50" fmla="*/ 9492 h 10000"/>
                  <a:gd name="connsiteX51" fmla="*/ 2269 w 9863"/>
                  <a:gd name="connsiteY51" fmla="*/ 9221 h 10000"/>
                  <a:gd name="connsiteX52" fmla="*/ 2309 w 9863"/>
                  <a:gd name="connsiteY52" fmla="*/ 8895 h 10000"/>
                  <a:gd name="connsiteX53" fmla="*/ 2603 w 9863"/>
                  <a:gd name="connsiteY53" fmla="*/ 8448 h 10000"/>
                  <a:gd name="connsiteX54" fmla="*/ 3092 w 9863"/>
                  <a:gd name="connsiteY54" fmla="*/ 8268 h 10000"/>
                  <a:gd name="connsiteX55" fmla="*/ 3268 w 9863"/>
                  <a:gd name="connsiteY55" fmla="*/ 8180 h 10000"/>
                  <a:gd name="connsiteX56" fmla="*/ 3523 w 9863"/>
                  <a:gd name="connsiteY56" fmla="*/ 8299 h 10000"/>
                  <a:gd name="connsiteX57" fmla="*/ 3562 w 9863"/>
                  <a:gd name="connsiteY57" fmla="*/ 7850 h 10000"/>
                  <a:gd name="connsiteX58" fmla="*/ 3640 w 9863"/>
                  <a:gd name="connsiteY58" fmla="*/ 7521 h 10000"/>
                  <a:gd name="connsiteX59" fmla="*/ 3796 w 9863"/>
                  <a:gd name="connsiteY59" fmla="*/ 7403 h 10000"/>
                  <a:gd name="connsiteX60" fmla="*/ 3992 w 9863"/>
                  <a:gd name="connsiteY60" fmla="*/ 7283 h 10000"/>
                  <a:gd name="connsiteX61" fmla="*/ 4208 w 9863"/>
                  <a:gd name="connsiteY61" fmla="*/ 7283 h 10000"/>
                  <a:gd name="connsiteX62" fmla="*/ 4344 w 9863"/>
                  <a:gd name="connsiteY62" fmla="*/ 7193 h 10000"/>
                  <a:gd name="connsiteX63" fmla="*/ 4717 w 9863"/>
                  <a:gd name="connsiteY63" fmla="*/ 6836 h 10000"/>
                  <a:gd name="connsiteX64" fmla="*/ 4970 w 9863"/>
                  <a:gd name="connsiteY64" fmla="*/ 6924 h 10000"/>
                  <a:gd name="connsiteX65" fmla="*/ 5127 w 9863"/>
                  <a:gd name="connsiteY65" fmla="*/ 7044 h 10000"/>
                  <a:gd name="connsiteX66" fmla="*/ 5478 w 9863"/>
                  <a:gd name="connsiteY66" fmla="*/ 6924 h 10000"/>
                  <a:gd name="connsiteX67" fmla="*/ 5949 w 9863"/>
                  <a:gd name="connsiteY67" fmla="*/ 6956 h 10000"/>
                  <a:gd name="connsiteX68" fmla="*/ 6145 w 9863"/>
                  <a:gd name="connsiteY68" fmla="*/ 6836 h 10000"/>
                  <a:gd name="connsiteX69" fmla="*/ 6399 w 9863"/>
                  <a:gd name="connsiteY69" fmla="*/ 6836 h 10000"/>
                  <a:gd name="connsiteX70" fmla="*/ 6654 w 9863"/>
                  <a:gd name="connsiteY70" fmla="*/ 6718 h 10000"/>
                  <a:gd name="connsiteX71" fmla="*/ 6771 w 9863"/>
                  <a:gd name="connsiteY71" fmla="*/ 6388 h 10000"/>
                  <a:gd name="connsiteX72" fmla="*/ 6888 w 9863"/>
                  <a:gd name="connsiteY72" fmla="*/ 5970 h 10000"/>
                  <a:gd name="connsiteX73" fmla="*/ 6829 w 9863"/>
                  <a:gd name="connsiteY73" fmla="*/ 5669 h 10000"/>
                  <a:gd name="connsiteX74" fmla="*/ 6810 w 9863"/>
                  <a:gd name="connsiteY74" fmla="*/ 5313 h 10000"/>
                  <a:gd name="connsiteX75" fmla="*/ 6810 w 9863"/>
                  <a:gd name="connsiteY75" fmla="*/ 5017 h 10000"/>
                  <a:gd name="connsiteX76" fmla="*/ 6888 w 9863"/>
                  <a:gd name="connsiteY76" fmla="*/ 4775 h 10000"/>
                  <a:gd name="connsiteX77" fmla="*/ 8982 w 9863"/>
                  <a:gd name="connsiteY77" fmla="*/ 4803 h 10000"/>
                  <a:gd name="connsiteX78" fmla="*/ 9296 w 9863"/>
                  <a:gd name="connsiteY78" fmla="*/ 4987 h 10000"/>
                  <a:gd name="connsiteX79" fmla="*/ 9667 w 9863"/>
                  <a:gd name="connsiteY79" fmla="*/ 6030 h 10000"/>
                  <a:gd name="connsiteX80" fmla="*/ 9863 w 9863"/>
                  <a:gd name="connsiteY80" fmla="*/ 6237 h 10000"/>
                  <a:gd name="connsiteX0" fmla="*/ 9801 w 9801"/>
                  <a:gd name="connsiteY0" fmla="*/ 6030 h 10000"/>
                  <a:gd name="connsiteX1" fmla="*/ 1349 w 9801"/>
                  <a:gd name="connsiteY1" fmla="*/ 10000 h 10000"/>
                  <a:gd name="connsiteX2" fmla="*/ 733 w 9801"/>
                  <a:gd name="connsiteY2" fmla="*/ 9703 h 10000"/>
                  <a:gd name="connsiteX3" fmla="*/ 338 w 9801"/>
                  <a:gd name="connsiteY3" fmla="*/ 9553 h 10000"/>
                  <a:gd name="connsiteX4" fmla="*/ 0 w 9801"/>
                  <a:gd name="connsiteY4" fmla="*/ 9254 h 10000"/>
                  <a:gd name="connsiteX5" fmla="*/ 0 w 9801"/>
                  <a:gd name="connsiteY5" fmla="*/ 4835 h 10000"/>
                  <a:gd name="connsiteX6" fmla="*/ 60 w 9801"/>
                  <a:gd name="connsiteY6" fmla="*/ 895 h 10000"/>
                  <a:gd name="connsiteX7" fmla="*/ 198 w 9801"/>
                  <a:gd name="connsiteY7" fmla="*/ 987 h 10000"/>
                  <a:gd name="connsiteX8" fmla="*/ 377 w 9801"/>
                  <a:gd name="connsiteY8" fmla="*/ 957 h 10000"/>
                  <a:gd name="connsiteX9" fmla="*/ 476 w 9801"/>
                  <a:gd name="connsiteY9" fmla="*/ 597 h 10000"/>
                  <a:gd name="connsiteX10" fmla="*/ 397 w 9801"/>
                  <a:gd name="connsiteY10" fmla="*/ 328 h 10000"/>
                  <a:gd name="connsiteX11" fmla="*/ 556 w 9801"/>
                  <a:gd name="connsiteY11" fmla="*/ 0 h 10000"/>
                  <a:gd name="connsiteX12" fmla="*/ 834 w 9801"/>
                  <a:gd name="connsiteY12" fmla="*/ 208 h 10000"/>
                  <a:gd name="connsiteX13" fmla="*/ 933 w 9801"/>
                  <a:gd name="connsiteY13" fmla="*/ 476 h 10000"/>
                  <a:gd name="connsiteX14" fmla="*/ 1130 w 9801"/>
                  <a:gd name="connsiteY14" fmla="*/ 597 h 10000"/>
                  <a:gd name="connsiteX15" fmla="*/ 1270 w 9801"/>
                  <a:gd name="connsiteY15" fmla="*/ 447 h 10000"/>
                  <a:gd name="connsiteX16" fmla="*/ 1627 w 9801"/>
                  <a:gd name="connsiteY16" fmla="*/ 476 h 10000"/>
                  <a:gd name="connsiteX17" fmla="*/ 1865 w 9801"/>
                  <a:gd name="connsiteY17" fmla="*/ 747 h 10000"/>
                  <a:gd name="connsiteX18" fmla="*/ 2064 w 9801"/>
                  <a:gd name="connsiteY18" fmla="*/ 777 h 10000"/>
                  <a:gd name="connsiteX19" fmla="*/ 2043 w 9801"/>
                  <a:gd name="connsiteY19" fmla="*/ 1107 h 10000"/>
                  <a:gd name="connsiteX20" fmla="*/ 1985 w 9801"/>
                  <a:gd name="connsiteY20" fmla="*/ 1254 h 10000"/>
                  <a:gd name="connsiteX21" fmla="*/ 2024 w 9801"/>
                  <a:gd name="connsiteY21" fmla="*/ 1582 h 10000"/>
                  <a:gd name="connsiteX22" fmla="*/ 2301 w 9801"/>
                  <a:gd name="connsiteY22" fmla="*/ 1909 h 10000"/>
                  <a:gd name="connsiteX23" fmla="*/ 2559 w 9801"/>
                  <a:gd name="connsiteY23" fmla="*/ 2330 h 10000"/>
                  <a:gd name="connsiteX24" fmla="*/ 2658 w 9801"/>
                  <a:gd name="connsiteY24" fmla="*/ 2867 h 10000"/>
                  <a:gd name="connsiteX25" fmla="*/ 2837 w 9801"/>
                  <a:gd name="connsiteY25" fmla="*/ 3732 h 10000"/>
                  <a:gd name="connsiteX26" fmla="*/ 2996 w 9801"/>
                  <a:gd name="connsiteY26" fmla="*/ 4537 h 10000"/>
                  <a:gd name="connsiteX27" fmla="*/ 2897 w 9801"/>
                  <a:gd name="connsiteY27" fmla="*/ 4923 h 10000"/>
                  <a:gd name="connsiteX28" fmla="*/ 3056 w 9801"/>
                  <a:gd name="connsiteY28" fmla="*/ 5345 h 10000"/>
                  <a:gd name="connsiteX29" fmla="*/ 2977 w 9801"/>
                  <a:gd name="connsiteY29" fmla="*/ 5822 h 10000"/>
                  <a:gd name="connsiteX30" fmla="*/ 3075 w 9801"/>
                  <a:gd name="connsiteY30" fmla="*/ 6178 h 10000"/>
                  <a:gd name="connsiteX31" fmla="*/ 3154 w 9801"/>
                  <a:gd name="connsiteY31" fmla="*/ 6628 h 10000"/>
                  <a:gd name="connsiteX32" fmla="*/ 3294 w 9801"/>
                  <a:gd name="connsiteY32" fmla="*/ 7044 h 10000"/>
                  <a:gd name="connsiteX33" fmla="*/ 3234 w 9801"/>
                  <a:gd name="connsiteY33" fmla="*/ 7370 h 10000"/>
                  <a:gd name="connsiteX34" fmla="*/ 2977 w 9801"/>
                  <a:gd name="connsiteY34" fmla="*/ 7553 h 10000"/>
                  <a:gd name="connsiteX35" fmla="*/ 2797 w 9801"/>
                  <a:gd name="connsiteY35" fmla="*/ 7941 h 10000"/>
                  <a:gd name="connsiteX36" fmla="*/ 2658 w 9801"/>
                  <a:gd name="connsiteY36" fmla="*/ 8091 h 10000"/>
                  <a:gd name="connsiteX37" fmla="*/ 2341 w 9801"/>
                  <a:gd name="connsiteY37" fmla="*/ 8208 h 10000"/>
                  <a:gd name="connsiteX38" fmla="*/ 2242 w 9801"/>
                  <a:gd name="connsiteY38" fmla="*/ 8536 h 10000"/>
                  <a:gd name="connsiteX39" fmla="*/ 2103 w 9801"/>
                  <a:gd name="connsiteY39" fmla="*/ 8776 h 10000"/>
                  <a:gd name="connsiteX40" fmla="*/ 1806 w 9801"/>
                  <a:gd name="connsiteY40" fmla="*/ 8925 h 10000"/>
                  <a:gd name="connsiteX41" fmla="*/ 1607 w 9801"/>
                  <a:gd name="connsiteY41" fmla="*/ 9136 h 10000"/>
                  <a:gd name="connsiteX42" fmla="*/ 1370 w 9801"/>
                  <a:gd name="connsiteY42" fmla="*/ 9104 h 10000"/>
                  <a:gd name="connsiteX43" fmla="*/ 1130 w 9801"/>
                  <a:gd name="connsiteY43" fmla="*/ 9194 h 10000"/>
                  <a:gd name="connsiteX44" fmla="*/ 873 w 9801"/>
                  <a:gd name="connsiteY44" fmla="*/ 9465 h 10000"/>
                  <a:gd name="connsiteX45" fmla="*/ 535 w 9801"/>
                  <a:gd name="connsiteY45" fmla="*/ 9313 h 10000"/>
                  <a:gd name="connsiteX46" fmla="*/ 1091 w 9801"/>
                  <a:gd name="connsiteY46" fmla="*/ 9760 h 10000"/>
                  <a:gd name="connsiteX47" fmla="*/ 1328 w 9801"/>
                  <a:gd name="connsiteY47" fmla="*/ 9941 h 10000"/>
                  <a:gd name="connsiteX48" fmla="*/ 1607 w 9801"/>
                  <a:gd name="connsiteY48" fmla="*/ 9879 h 10000"/>
                  <a:gd name="connsiteX49" fmla="*/ 1825 w 9801"/>
                  <a:gd name="connsiteY49" fmla="*/ 9789 h 10000"/>
                  <a:gd name="connsiteX50" fmla="*/ 2043 w 9801"/>
                  <a:gd name="connsiteY50" fmla="*/ 9492 h 10000"/>
                  <a:gd name="connsiteX51" fmla="*/ 2301 w 9801"/>
                  <a:gd name="connsiteY51" fmla="*/ 9221 h 10000"/>
                  <a:gd name="connsiteX52" fmla="*/ 2341 w 9801"/>
                  <a:gd name="connsiteY52" fmla="*/ 8895 h 10000"/>
                  <a:gd name="connsiteX53" fmla="*/ 2639 w 9801"/>
                  <a:gd name="connsiteY53" fmla="*/ 8448 h 10000"/>
                  <a:gd name="connsiteX54" fmla="*/ 3135 w 9801"/>
                  <a:gd name="connsiteY54" fmla="*/ 8268 h 10000"/>
                  <a:gd name="connsiteX55" fmla="*/ 3313 w 9801"/>
                  <a:gd name="connsiteY55" fmla="*/ 8180 h 10000"/>
                  <a:gd name="connsiteX56" fmla="*/ 3572 w 9801"/>
                  <a:gd name="connsiteY56" fmla="*/ 8299 h 10000"/>
                  <a:gd name="connsiteX57" fmla="*/ 3611 w 9801"/>
                  <a:gd name="connsiteY57" fmla="*/ 7850 h 10000"/>
                  <a:gd name="connsiteX58" fmla="*/ 3691 w 9801"/>
                  <a:gd name="connsiteY58" fmla="*/ 7521 h 10000"/>
                  <a:gd name="connsiteX59" fmla="*/ 3849 w 9801"/>
                  <a:gd name="connsiteY59" fmla="*/ 7403 h 10000"/>
                  <a:gd name="connsiteX60" fmla="*/ 4047 w 9801"/>
                  <a:gd name="connsiteY60" fmla="*/ 7283 h 10000"/>
                  <a:gd name="connsiteX61" fmla="*/ 4266 w 9801"/>
                  <a:gd name="connsiteY61" fmla="*/ 7283 h 10000"/>
                  <a:gd name="connsiteX62" fmla="*/ 4404 w 9801"/>
                  <a:gd name="connsiteY62" fmla="*/ 7193 h 10000"/>
                  <a:gd name="connsiteX63" fmla="*/ 4783 w 9801"/>
                  <a:gd name="connsiteY63" fmla="*/ 6836 h 10000"/>
                  <a:gd name="connsiteX64" fmla="*/ 5039 w 9801"/>
                  <a:gd name="connsiteY64" fmla="*/ 6924 h 10000"/>
                  <a:gd name="connsiteX65" fmla="*/ 5198 w 9801"/>
                  <a:gd name="connsiteY65" fmla="*/ 7044 h 10000"/>
                  <a:gd name="connsiteX66" fmla="*/ 5554 w 9801"/>
                  <a:gd name="connsiteY66" fmla="*/ 6924 h 10000"/>
                  <a:gd name="connsiteX67" fmla="*/ 6032 w 9801"/>
                  <a:gd name="connsiteY67" fmla="*/ 6956 h 10000"/>
                  <a:gd name="connsiteX68" fmla="*/ 6230 w 9801"/>
                  <a:gd name="connsiteY68" fmla="*/ 6836 h 10000"/>
                  <a:gd name="connsiteX69" fmla="*/ 6488 w 9801"/>
                  <a:gd name="connsiteY69" fmla="*/ 6836 h 10000"/>
                  <a:gd name="connsiteX70" fmla="*/ 6746 w 9801"/>
                  <a:gd name="connsiteY70" fmla="*/ 6718 h 10000"/>
                  <a:gd name="connsiteX71" fmla="*/ 6865 w 9801"/>
                  <a:gd name="connsiteY71" fmla="*/ 6388 h 10000"/>
                  <a:gd name="connsiteX72" fmla="*/ 6984 w 9801"/>
                  <a:gd name="connsiteY72" fmla="*/ 5970 h 10000"/>
                  <a:gd name="connsiteX73" fmla="*/ 6924 w 9801"/>
                  <a:gd name="connsiteY73" fmla="*/ 5669 h 10000"/>
                  <a:gd name="connsiteX74" fmla="*/ 6905 w 9801"/>
                  <a:gd name="connsiteY74" fmla="*/ 5313 h 10000"/>
                  <a:gd name="connsiteX75" fmla="*/ 6905 w 9801"/>
                  <a:gd name="connsiteY75" fmla="*/ 5017 h 10000"/>
                  <a:gd name="connsiteX76" fmla="*/ 6984 w 9801"/>
                  <a:gd name="connsiteY76" fmla="*/ 4775 h 10000"/>
                  <a:gd name="connsiteX77" fmla="*/ 9107 w 9801"/>
                  <a:gd name="connsiteY77" fmla="*/ 4803 h 10000"/>
                  <a:gd name="connsiteX78" fmla="*/ 9425 w 9801"/>
                  <a:gd name="connsiteY78" fmla="*/ 4987 h 10000"/>
                  <a:gd name="connsiteX79" fmla="*/ 9801 w 9801"/>
                  <a:gd name="connsiteY79" fmla="*/ 6030 h 10000"/>
                  <a:gd name="connsiteX0" fmla="*/ 9616 w 9616"/>
                  <a:gd name="connsiteY0" fmla="*/ 4987 h 10000"/>
                  <a:gd name="connsiteX1" fmla="*/ 1376 w 9616"/>
                  <a:gd name="connsiteY1" fmla="*/ 10000 h 10000"/>
                  <a:gd name="connsiteX2" fmla="*/ 748 w 9616"/>
                  <a:gd name="connsiteY2" fmla="*/ 9703 h 10000"/>
                  <a:gd name="connsiteX3" fmla="*/ 345 w 9616"/>
                  <a:gd name="connsiteY3" fmla="*/ 9553 h 10000"/>
                  <a:gd name="connsiteX4" fmla="*/ 0 w 9616"/>
                  <a:gd name="connsiteY4" fmla="*/ 9254 h 10000"/>
                  <a:gd name="connsiteX5" fmla="*/ 0 w 9616"/>
                  <a:gd name="connsiteY5" fmla="*/ 4835 h 10000"/>
                  <a:gd name="connsiteX6" fmla="*/ 61 w 9616"/>
                  <a:gd name="connsiteY6" fmla="*/ 895 h 10000"/>
                  <a:gd name="connsiteX7" fmla="*/ 202 w 9616"/>
                  <a:gd name="connsiteY7" fmla="*/ 987 h 10000"/>
                  <a:gd name="connsiteX8" fmla="*/ 385 w 9616"/>
                  <a:gd name="connsiteY8" fmla="*/ 957 h 10000"/>
                  <a:gd name="connsiteX9" fmla="*/ 486 w 9616"/>
                  <a:gd name="connsiteY9" fmla="*/ 597 h 10000"/>
                  <a:gd name="connsiteX10" fmla="*/ 405 w 9616"/>
                  <a:gd name="connsiteY10" fmla="*/ 328 h 10000"/>
                  <a:gd name="connsiteX11" fmla="*/ 567 w 9616"/>
                  <a:gd name="connsiteY11" fmla="*/ 0 h 10000"/>
                  <a:gd name="connsiteX12" fmla="*/ 851 w 9616"/>
                  <a:gd name="connsiteY12" fmla="*/ 208 h 10000"/>
                  <a:gd name="connsiteX13" fmla="*/ 952 w 9616"/>
                  <a:gd name="connsiteY13" fmla="*/ 476 h 10000"/>
                  <a:gd name="connsiteX14" fmla="*/ 1153 w 9616"/>
                  <a:gd name="connsiteY14" fmla="*/ 597 h 10000"/>
                  <a:gd name="connsiteX15" fmla="*/ 1296 w 9616"/>
                  <a:gd name="connsiteY15" fmla="*/ 447 h 10000"/>
                  <a:gd name="connsiteX16" fmla="*/ 1660 w 9616"/>
                  <a:gd name="connsiteY16" fmla="*/ 476 h 10000"/>
                  <a:gd name="connsiteX17" fmla="*/ 1903 w 9616"/>
                  <a:gd name="connsiteY17" fmla="*/ 747 h 10000"/>
                  <a:gd name="connsiteX18" fmla="*/ 2106 w 9616"/>
                  <a:gd name="connsiteY18" fmla="*/ 777 h 10000"/>
                  <a:gd name="connsiteX19" fmla="*/ 2084 w 9616"/>
                  <a:gd name="connsiteY19" fmla="*/ 1107 h 10000"/>
                  <a:gd name="connsiteX20" fmla="*/ 2025 w 9616"/>
                  <a:gd name="connsiteY20" fmla="*/ 1254 h 10000"/>
                  <a:gd name="connsiteX21" fmla="*/ 2065 w 9616"/>
                  <a:gd name="connsiteY21" fmla="*/ 1582 h 10000"/>
                  <a:gd name="connsiteX22" fmla="*/ 2348 w 9616"/>
                  <a:gd name="connsiteY22" fmla="*/ 1909 h 10000"/>
                  <a:gd name="connsiteX23" fmla="*/ 2611 w 9616"/>
                  <a:gd name="connsiteY23" fmla="*/ 2330 h 10000"/>
                  <a:gd name="connsiteX24" fmla="*/ 2712 w 9616"/>
                  <a:gd name="connsiteY24" fmla="*/ 2867 h 10000"/>
                  <a:gd name="connsiteX25" fmla="*/ 2895 w 9616"/>
                  <a:gd name="connsiteY25" fmla="*/ 3732 h 10000"/>
                  <a:gd name="connsiteX26" fmla="*/ 3057 w 9616"/>
                  <a:gd name="connsiteY26" fmla="*/ 4537 h 10000"/>
                  <a:gd name="connsiteX27" fmla="*/ 2956 w 9616"/>
                  <a:gd name="connsiteY27" fmla="*/ 4923 h 10000"/>
                  <a:gd name="connsiteX28" fmla="*/ 3118 w 9616"/>
                  <a:gd name="connsiteY28" fmla="*/ 5345 h 10000"/>
                  <a:gd name="connsiteX29" fmla="*/ 3037 w 9616"/>
                  <a:gd name="connsiteY29" fmla="*/ 5822 h 10000"/>
                  <a:gd name="connsiteX30" fmla="*/ 3137 w 9616"/>
                  <a:gd name="connsiteY30" fmla="*/ 6178 h 10000"/>
                  <a:gd name="connsiteX31" fmla="*/ 3218 w 9616"/>
                  <a:gd name="connsiteY31" fmla="*/ 6628 h 10000"/>
                  <a:gd name="connsiteX32" fmla="*/ 3361 w 9616"/>
                  <a:gd name="connsiteY32" fmla="*/ 7044 h 10000"/>
                  <a:gd name="connsiteX33" fmla="*/ 3300 w 9616"/>
                  <a:gd name="connsiteY33" fmla="*/ 7370 h 10000"/>
                  <a:gd name="connsiteX34" fmla="*/ 3037 w 9616"/>
                  <a:gd name="connsiteY34" fmla="*/ 7553 h 10000"/>
                  <a:gd name="connsiteX35" fmla="*/ 2854 w 9616"/>
                  <a:gd name="connsiteY35" fmla="*/ 7941 h 10000"/>
                  <a:gd name="connsiteX36" fmla="*/ 2712 w 9616"/>
                  <a:gd name="connsiteY36" fmla="*/ 8091 h 10000"/>
                  <a:gd name="connsiteX37" fmla="*/ 2389 w 9616"/>
                  <a:gd name="connsiteY37" fmla="*/ 8208 h 10000"/>
                  <a:gd name="connsiteX38" fmla="*/ 2288 w 9616"/>
                  <a:gd name="connsiteY38" fmla="*/ 8536 h 10000"/>
                  <a:gd name="connsiteX39" fmla="*/ 2146 w 9616"/>
                  <a:gd name="connsiteY39" fmla="*/ 8776 h 10000"/>
                  <a:gd name="connsiteX40" fmla="*/ 1843 w 9616"/>
                  <a:gd name="connsiteY40" fmla="*/ 8925 h 10000"/>
                  <a:gd name="connsiteX41" fmla="*/ 1640 w 9616"/>
                  <a:gd name="connsiteY41" fmla="*/ 9136 h 10000"/>
                  <a:gd name="connsiteX42" fmla="*/ 1398 w 9616"/>
                  <a:gd name="connsiteY42" fmla="*/ 9104 h 10000"/>
                  <a:gd name="connsiteX43" fmla="*/ 1153 w 9616"/>
                  <a:gd name="connsiteY43" fmla="*/ 9194 h 10000"/>
                  <a:gd name="connsiteX44" fmla="*/ 891 w 9616"/>
                  <a:gd name="connsiteY44" fmla="*/ 9465 h 10000"/>
                  <a:gd name="connsiteX45" fmla="*/ 546 w 9616"/>
                  <a:gd name="connsiteY45" fmla="*/ 9313 h 10000"/>
                  <a:gd name="connsiteX46" fmla="*/ 1113 w 9616"/>
                  <a:gd name="connsiteY46" fmla="*/ 9760 h 10000"/>
                  <a:gd name="connsiteX47" fmla="*/ 1355 w 9616"/>
                  <a:gd name="connsiteY47" fmla="*/ 9941 h 10000"/>
                  <a:gd name="connsiteX48" fmla="*/ 1640 w 9616"/>
                  <a:gd name="connsiteY48" fmla="*/ 9879 h 10000"/>
                  <a:gd name="connsiteX49" fmla="*/ 1862 w 9616"/>
                  <a:gd name="connsiteY49" fmla="*/ 9789 h 10000"/>
                  <a:gd name="connsiteX50" fmla="*/ 2084 w 9616"/>
                  <a:gd name="connsiteY50" fmla="*/ 9492 h 10000"/>
                  <a:gd name="connsiteX51" fmla="*/ 2348 w 9616"/>
                  <a:gd name="connsiteY51" fmla="*/ 9221 h 10000"/>
                  <a:gd name="connsiteX52" fmla="*/ 2389 w 9616"/>
                  <a:gd name="connsiteY52" fmla="*/ 8895 h 10000"/>
                  <a:gd name="connsiteX53" fmla="*/ 2693 w 9616"/>
                  <a:gd name="connsiteY53" fmla="*/ 8448 h 10000"/>
                  <a:gd name="connsiteX54" fmla="*/ 3199 w 9616"/>
                  <a:gd name="connsiteY54" fmla="*/ 8268 h 10000"/>
                  <a:gd name="connsiteX55" fmla="*/ 3380 w 9616"/>
                  <a:gd name="connsiteY55" fmla="*/ 8180 h 10000"/>
                  <a:gd name="connsiteX56" fmla="*/ 3645 w 9616"/>
                  <a:gd name="connsiteY56" fmla="*/ 8299 h 10000"/>
                  <a:gd name="connsiteX57" fmla="*/ 3684 w 9616"/>
                  <a:gd name="connsiteY57" fmla="*/ 7850 h 10000"/>
                  <a:gd name="connsiteX58" fmla="*/ 3766 w 9616"/>
                  <a:gd name="connsiteY58" fmla="*/ 7521 h 10000"/>
                  <a:gd name="connsiteX59" fmla="*/ 3927 w 9616"/>
                  <a:gd name="connsiteY59" fmla="*/ 7403 h 10000"/>
                  <a:gd name="connsiteX60" fmla="*/ 4129 w 9616"/>
                  <a:gd name="connsiteY60" fmla="*/ 7283 h 10000"/>
                  <a:gd name="connsiteX61" fmla="*/ 4353 w 9616"/>
                  <a:gd name="connsiteY61" fmla="*/ 7283 h 10000"/>
                  <a:gd name="connsiteX62" fmla="*/ 4493 w 9616"/>
                  <a:gd name="connsiteY62" fmla="*/ 7193 h 10000"/>
                  <a:gd name="connsiteX63" fmla="*/ 4880 w 9616"/>
                  <a:gd name="connsiteY63" fmla="*/ 6836 h 10000"/>
                  <a:gd name="connsiteX64" fmla="*/ 5141 w 9616"/>
                  <a:gd name="connsiteY64" fmla="*/ 6924 h 10000"/>
                  <a:gd name="connsiteX65" fmla="*/ 5304 w 9616"/>
                  <a:gd name="connsiteY65" fmla="*/ 7044 h 10000"/>
                  <a:gd name="connsiteX66" fmla="*/ 5667 w 9616"/>
                  <a:gd name="connsiteY66" fmla="*/ 6924 h 10000"/>
                  <a:gd name="connsiteX67" fmla="*/ 6154 w 9616"/>
                  <a:gd name="connsiteY67" fmla="*/ 6956 h 10000"/>
                  <a:gd name="connsiteX68" fmla="*/ 6356 w 9616"/>
                  <a:gd name="connsiteY68" fmla="*/ 6836 h 10000"/>
                  <a:gd name="connsiteX69" fmla="*/ 6620 w 9616"/>
                  <a:gd name="connsiteY69" fmla="*/ 6836 h 10000"/>
                  <a:gd name="connsiteX70" fmla="*/ 6883 w 9616"/>
                  <a:gd name="connsiteY70" fmla="*/ 6718 h 10000"/>
                  <a:gd name="connsiteX71" fmla="*/ 7004 w 9616"/>
                  <a:gd name="connsiteY71" fmla="*/ 6388 h 10000"/>
                  <a:gd name="connsiteX72" fmla="*/ 7126 w 9616"/>
                  <a:gd name="connsiteY72" fmla="*/ 5970 h 10000"/>
                  <a:gd name="connsiteX73" fmla="*/ 7065 w 9616"/>
                  <a:gd name="connsiteY73" fmla="*/ 5669 h 10000"/>
                  <a:gd name="connsiteX74" fmla="*/ 7045 w 9616"/>
                  <a:gd name="connsiteY74" fmla="*/ 5313 h 10000"/>
                  <a:gd name="connsiteX75" fmla="*/ 7045 w 9616"/>
                  <a:gd name="connsiteY75" fmla="*/ 5017 h 10000"/>
                  <a:gd name="connsiteX76" fmla="*/ 7126 w 9616"/>
                  <a:gd name="connsiteY76" fmla="*/ 4775 h 10000"/>
                  <a:gd name="connsiteX77" fmla="*/ 9292 w 9616"/>
                  <a:gd name="connsiteY77" fmla="*/ 4803 h 10000"/>
                  <a:gd name="connsiteX78" fmla="*/ 9616 w 9616"/>
                  <a:gd name="connsiteY78" fmla="*/ 4987 h 10000"/>
                  <a:gd name="connsiteX0" fmla="*/ 9663 w 9663"/>
                  <a:gd name="connsiteY0" fmla="*/ 4803 h 10000"/>
                  <a:gd name="connsiteX1" fmla="*/ 1431 w 9663"/>
                  <a:gd name="connsiteY1" fmla="*/ 10000 h 10000"/>
                  <a:gd name="connsiteX2" fmla="*/ 778 w 9663"/>
                  <a:gd name="connsiteY2" fmla="*/ 9703 h 10000"/>
                  <a:gd name="connsiteX3" fmla="*/ 359 w 9663"/>
                  <a:gd name="connsiteY3" fmla="*/ 9553 h 10000"/>
                  <a:gd name="connsiteX4" fmla="*/ 0 w 9663"/>
                  <a:gd name="connsiteY4" fmla="*/ 9254 h 10000"/>
                  <a:gd name="connsiteX5" fmla="*/ 0 w 9663"/>
                  <a:gd name="connsiteY5" fmla="*/ 4835 h 10000"/>
                  <a:gd name="connsiteX6" fmla="*/ 63 w 9663"/>
                  <a:gd name="connsiteY6" fmla="*/ 895 h 10000"/>
                  <a:gd name="connsiteX7" fmla="*/ 210 w 9663"/>
                  <a:gd name="connsiteY7" fmla="*/ 987 h 10000"/>
                  <a:gd name="connsiteX8" fmla="*/ 400 w 9663"/>
                  <a:gd name="connsiteY8" fmla="*/ 957 h 10000"/>
                  <a:gd name="connsiteX9" fmla="*/ 505 w 9663"/>
                  <a:gd name="connsiteY9" fmla="*/ 597 h 10000"/>
                  <a:gd name="connsiteX10" fmla="*/ 421 w 9663"/>
                  <a:gd name="connsiteY10" fmla="*/ 328 h 10000"/>
                  <a:gd name="connsiteX11" fmla="*/ 590 w 9663"/>
                  <a:gd name="connsiteY11" fmla="*/ 0 h 10000"/>
                  <a:gd name="connsiteX12" fmla="*/ 885 w 9663"/>
                  <a:gd name="connsiteY12" fmla="*/ 208 h 10000"/>
                  <a:gd name="connsiteX13" fmla="*/ 990 w 9663"/>
                  <a:gd name="connsiteY13" fmla="*/ 476 h 10000"/>
                  <a:gd name="connsiteX14" fmla="*/ 1199 w 9663"/>
                  <a:gd name="connsiteY14" fmla="*/ 597 h 10000"/>
                  <a:gd name="connsiteX15" fmla="*/ 1348 w 9663"/>
                  <a:gd name="connsiteY15" fmla="*/ 447 h 10000"/>
                  <a:gd name="connsiteX16" fmla="*/ 1726 w 9663"/>
                  <a:gd name="connsiteY16" fmla="*/ 476 h 10000"/>
                  <a:gd name="connsiteX17" fmla="*/ 1979 w 9663"/>
                  <a:gd name="connsiteY17" fmla="*/ 747 h 10000"/>
                  <a:gd name="connsiteX18" fmla="*/ 2190 w 9663"/>
                  <a:gd name="connsiteY18" fmla="*/ 777 h 10000"/>
                  <a:gd name="connsiteX19" fmla="*/ 2167 w 9663"/>
                  <a:gd name="connsiteY19" fmla="*/ 1107 h 10000"/>
                  <a:gd name="connsiteX20" fmla="*/ 2106 w 9663"/>
                  <a:gd name="connsiteY20" fmla="*/ 1254 h 10000"/>
                  <a:gd name="connsiteX21" fmla="*/ 2147 w 9663"/>
                  <a:gd name="connsiteY21" fmla="*/ 1582 h 10000"/>
                  <a:gd name="connsiteX22" fmla="*/ 2442 w 9663"/>
                  <a:gd name="connsiteY22" fmla="*/ 1909 h 10000"/>
                  <a:gd name="connsiteX23" fmla="*/ 2715 w 9663"/>
                  <a:gd name="connsiteY23" fmla="*/ 2330 h 10000"/>
                  <a:gd name="connsiteX24" fmla="*/ 2820 w 9663"/>
                  <a:gd name="connsiteY24" fmla="*/ 2867 h 10000"/>
                  <a:gd name="connsiteX25" fmla="*/ 3011 w 9663"/>
                  <a:gd name="connsiteY25" fmla="*/ 3732 h 10000"/>
                  <a:gd name="connsiteX26" fmla="*/ 3179 w 9663"/>
                  <a:gd name="connsiteY26" fmla="*/ 4537 h 10000"/>
                  <a:gd name="connsiteX27" fmla="*/ 3074 w 9663"/>
                  <a:gd name="connsiteY27" fmla="*/ 4923 h 10000"/>
                  <a:gd name="connsiteX28" fmla="*/ 3243 w 9663"/>
                  <a:gd name="connsiteY28" fmla="*/ 5345 h 10000"/>
                  <a:gd name="connsiteX29" fmla="*/ 3158 w 9663"/>
                  <a:gd name="connsiteY29" fmla="*/ 5822 h 10000"/>
                  <a:gd name="connsiteX30" fmla="*/ 3262 w 9663"/>
                  <a:gd name="connsiteY30" fmla="*/ 6178 h 10000"/>
                  <a:gd name="connsiteX31" fmla="*/ 3347 w 9663"/>
                  <a:gd name="connsiteY31" fmla="*/ 6628 h 10000"/>
                  <a:gd name="connsiteX32" fmla="*/ 3495 w 9663"/>
                  <a:gd name="connsiteY32" fmla="*/ 7044 h 10000"/>
                  <a:gd name="connsiteX33" fmla="*/ 3432 w 9663"/>
                  <a:gd name="connsiteY33" fmla="*/ 7370 h 10000"/>
                  <a:gd name="connsiteX34" fmla="*/ 3158 w 9663"/>
                  <a:gd name="connsiteY34" fmla="*/ 7553 h 10000"/>
                  <a:gd name="connsiteX35" fmla="*/ 2968 w 9663"/>
                  <a:gd name="connsiteY35" fmla="*/ 7941 h 10000"/>
                  <a:gd name="connsiteX36" fmla="*/ 2820 w 9663"/>
                  <a:gd name="connsiteY36" fmla="*/ 8091 h 10000"/>
                  <a:gd name="connsiteX37" fmla="*/ 2484 w 9663"/>
                  <a:gd name="connsiteY37" fmla="*/ 8208 h 10000"/>
                  <a:gd name="connsiteX38" fmla="*/ 2379 w 9663"/>
                  <a:gd name="connsiteY38" fmla="*/ 8536 h 10000"/>
                  <a:gd name="connsiteX39" fmla="*/ 2232 w 9663"/>
                  <a:gd name="connsiteY39" fmla="*/ 8776 h 10000"/>
                  <a:gd name="connsiteX40" fmla="*/ 1917 w 9663"/>
                  <a:gd name="connsiteY40" fmla="*/ 8925 h 10000"/>
                  <a:gd name="connsiteX41" fmla="*/ 1705 w 9663"/>
                  <a:gd name="connsiteY41" fmla="*/ 9136 h 10000"/>
                  <a:gd name="connsiteX42" fmla="*/ 1454 w 9663"/>
                  <a:gd name="connsiteY42" fmla="*/ 9104 h 10000"/>
                  <a:gd name="connsiteX43" fmla="*/ 1199 w 9663"/>
                  <a:gd name="connsiteY43" fmla="*/ 9194 h 10000"/>
                  <a:gd name="connsiteX44" fmla="*/ 927 w 9663"/>
                  <a:gd name="connsiteY44" fmla="*/ 9465 h 10000"/>
                  <a:gd name="connsiteX45" fmla="*/ 568 w 9663"/>
                  <a:gd name="connsiteY45" fmla="*/ 9313 h 10000"/>
                  <a:gd name="connsiteX46" fmla="*/ 1157 w 9663"/>
                  <a:gd name="connsiteY46" fmla="*/ 9760 h 10000"/>
                  <a:gd name="connsiteX47" fmla="*/ 1409 w 9663"/>
                  <a:gd name="connsiteY47" fmla="*/ 9941 h 10000"/>
                  <a:gd name="connsiteX48" fmla="*/ 1705 w 9663"/>
                  <a:gd name="connsiteY48" fmla="*/ 9879 h 10000"/>
                  <a:gd name="connsiteX49" fmla="*/ 1936 w 9663"/>
                  <a:gd name="connsiteY49" fmla="*/ 9789 h 10000"/>
                  <a:gd name="connsiteX50" fmla="*/ 2167 w 9663"/>
                  <a:gd name="connsiteY50" fmla="*/ 9492 h 10000"/>
                  <a:gd name="connsiteX51" fmla="*/ 2442 w 9663"/>
                  <a:gd name="connsiteY51" fmla="*/ 9221 h 10000"/>
                  <a:gd name="connsiteX52" fmla="*/ 2484 w 9663"/>
                  <a:gd name="connsiteY52" fmla="*/ 8895 h 10000"/>
                  <a:gd name="connsiteX53" fmla="*/ 2801 w 9663"/>
                  <a:gd name="connsiteY53" fmla="*/ 8448 h 10000"/>
                  <a:gd name="connsiteX54" fmla="*/ 3327 w 9663"/>
                  <a:gd name="connsiteY54" fmla="*/ 8268 h 10000"/>
                  <a:gd name="connsiteX55" fmla="*/ 3515 w 9663"/>
                  <a:gd name="connsiteY55" fmla="*/ 8180 h 10000"/>
                  <a:gd name="connsiteX56" fmla="*/ 3791 w 9663"/>
                  <a:gd name="connsiteY56" fmla="*/ 8299 h 10000"/>
                  <a:gd name="connsiteX57" fmla="*/ 3831 w 9663"/>
                  <a:gd name="connsiteY57" fmla="*/ 7850 h 10000"/>
                  <a:gd name="connsiteX58" fmla="*/ 3916 w 9663"/>
                  <a:gd name="connsiteY58" fmla="*/ 7521 h 10000"/>
                  <a:gd name="connsiteX59" fmla="*/ 4084 w 9663"/>
                  <a:gd name="connsiteY59" fmla="*/ 7403 h 10000"/>
                  <a:gd name="connsiteX60" fmla="*/ 4294 w 9663"/>
                  <a:gd name="connsiteY60" fmla="*/ 7283 h 10000"/>
                  <a:gd name="connsiteX61" fmla="*/ 4527 w 9663"/>
                  <a:gd name="connsiteY61" fmla="*/ 7283 h 10000"/>
                  <a:gd name="connsiteX62" fmla="*/ 4672 w 9663"/>
                  <a:gd name="connsiteY62" fmla="*/ 7193 h 10000"/>
                  <a:gd name="connsiteX63" fmla="*/ 5075 w 9663"/>
                  <a:gd name="connsiteY63" fmla="*/ 6836 h 10000"/>
                  <a:gd name="connsiteX64" fmla="*/ 5346 w 9663"/>
                  <a:gd name="connsiteY64" fmla="*/ 6924 h 10000"/>
                  <a:gd name="connsiteX65" fmla="*/ 5516 w 9663"/>
                  <a:gd name="connsiteY65" fmla="*/ 7044 h 10000"/>
                  <a:gd name="connsiteX66" fmla="*/ 5893 w 9663"/>
                  <a:gd name="connsiteY66" fmla="*/ 6924 h 10000"/>
                  <a:gd name="connsiteX67" fmla="*/ 6400 w 9663"/>
                  <a:gd name="connsiteY67" fmla="*/ 6956 h 10000"/>
                  <a:gd name="connsiteX68" fmla="*/ 6610 w 9663"/>
                  <a:gd name="connsiteY68" fmla="*/ 6836 h 10000"/>
                  <a:gd name="connsiteX69" fmla="*/ 6884 w 9663"/>
                  <a:gd name="connsiteY69" fmla="*/ 6836 h 10000"/>
                  <a:gd name="connsiteX70" fmla="*/ 7158 w 9663"/>
                  <a:gd name="connsiteY70" fmla="*/ 6718 h 10000"/>
                  <a:gd name="connsiteX71" fmla="*/ 7284 w 9663"/>
                  <a:gd name="connsiteY71" fmla="*/ 6388 h 10000"/>
                  <a:gd name="connsiteX72" fmla="*/ 7411 w 9663"/>
                  <a:gd name="connsiteY72" fmla="*/ 5970 h 10000"/>
                  <a:gd name="connsiteX73" fmla="*/ 7347 w 9663"/>
                  <a:gd name="connsiteY73" fmla="*/ 5669 h 10000"/>
                  <a:gd name="connsiteX74" fmla="*/ 7326 w 9663"/>
                  <a:gd name="connsiteY74" fmla="*/ 5313 h 10000"/>
                  <a:gd name="connsiteX75" fmla="*/ 7326 w 9663"/>
                  <a:gd name="connsiteY75" fmla="*/ 5017 h 10000"/>
                  <a:gd name="connsiteX76" fmla="*/ 7411 w 9663"/>
                  <a:gd name="connsiteY76" fmla="*/ 4775 h 10000"/>
                  <a:gd name="connsiteX77" fmla="*/ 9663 w 9663"/>
                  <a:gd name="connsiteY77" fmla="*/ 4803 h 10000"/>
                  <a:gd name="connsiteX0" fmla="*/ 7669 w 7669"/>
                  <a:gd name="connsiteY0" fmla="*/ 4775 h 10000"/>
                  <a:gd name="connsiteX1" fmla="*/ 1481 w 7669"/>
                  <a:gd name="connsiteY1" fmla="*/ 10000 h 10000"/>
                  <a:gd name="connsiteX2" fmla="*/ 805 w 7669"/>
                  <a:gd name="connsiteY2" fmla="*/ 9703 h 10000"/>
                  <a:gd name="connsiteX3" fmla="*/ 372 w 7669"/>
                  <a:gd name="connsiteY3" fmla="*/ 9553 h 10000"/>
                  <a:gd name="connsiteX4" fmla="*/ 0 w 7669"/>
                  <a:gd name="connsiteY4" fmla="*/ 9254 h 10000"/>
                  <a:gd name="connsiteX5" fmla="*/ 0 w 7669"/>
                  <a:gd name="connsiteY5" fmla="*/ 4835 h 10000"/>
                  <a:gd name="connsiteX6" fmla="*/ 65 w 7669"/>
                  <a:gd name="connsiteY6" fmla="*/ 895 h 10000"/>
                  <a:gd name="connsiteX7" fmla="*/ 217 w 7669"/>
                  <a:gd name="connsiteY7" fmla="*/ 987 h 10000"/>
                  <a:gd name="connsiteX8" fmla="*/ 414 w 7669"/>
                  <a:gd name="connsiteY8" fmla="*/ 957 h 10000"/>
                  <a:gd name="connsiteX9" fmla="*/ 523 w 7669"/>
                  <a:gd name="connsiteY9" fmla="*/ 597 h 10000"/>
                  <a:gd name="connsiteX10" fmla="*/ 436 w 7669"/>
                  <a:gd name="connsiteY10" fmla="*/ 328 h 10000"/>
                  <a:gd name="connsiteX11" fmla="*/ 611 w 7669"/>
                  <a:gd name="connsiteY11" fmla="*/ 0 h 10000"/>
                  <a:gd name="connsiteX12" fmla="*/ 916 w 7669"/>
                  <a:gd name="connsiteY12" fmla="*/ 208 h 10000"/>
                  <a:gd name="connsiteX13" fmla="*/ 1025 w 7669"/>
                  <a:gd name="connsiteY13" fmla="*/ 476 h 10000"/>
                  <a:gd name="connsiteX14" fmla="*/ 1241 w 7669"/>
                  <a:gd name="connsiteY14" fmla="*/ 597 h 10000"/>
                  <a:gd name="connsiteX15" fmla="*/ 1395 w 7669"/>
                  <a:gd name="connsiteY15" fmla="*/ 447 h 10000"/>
                  <a:gd name="connsiteX16" fmla="*/ 1786 w 7669"/>
                  <a:gd name="connsiteY16" fmla="*/ 476 h 10000"/>
                  <a:gd name="connsiteX17" fmla="*/ 2048 w 7669"/>
                  <a:gd name="connsiteY17" fmla="*/ 747 h 10000"/>
                  <a:gd name="connsiteX18" fmla="*/ 2266 w 7669"/>
                  <a:gd name="connsiteY18" fmla="*/ 777 h 10000"/>
                  <a:gd name="connsiteX19" fmla="*/ 2243 w 7669"/>
                  <a:gd name="connsiteY19" fmla="*/ 1107 h 10000"/>
                  <a:gd name="connsiteX20" fmla="*/ 2179 w 7669"/>
                  <a:gd name="connsiteY20" fmla="*/ 1254 h 10000"/>
                  <a:gd name="connsiteX21" fmla="*/ 2222 w 7669"/>
                  <a:gd name="connsiteY21" fmla="*/ 1582 h 10000"/>
                  <a:gd name="connsiteX22" fmla="*/ 2527 w 7669"/>
                  <a:gd name="connsiteY22" fmla="*/ 1909 h 10000"/>
                  <a:gd name="connsiteX23" fmla="*/ 2810 w 7669"/>
                  <a:gd name="connsiteY23" fmla="*/ 2330 h 10000"/>
                  <a:gd name="connsiteX24" fmla="*/ 2918 w 7669"/>
                  <a:gd name="connsiteY24" fmla="*/ 2867 h 10000"/>
                  <a:gd name="connsiteX25" fmla="*/ 3116 w 7669"/>
                  <a:gd name="connsiteY25" fmla="*/ 3732 h 10000"/>
                  <a:gd name="connsiteX26" fmla="*/ 3290 w 7669"/>
                  <a:gd name="connsiteY26" fmla="*/ 4537 h 10000"/>
                  <a:gd name="connsiteX27" fmla="*/ 3181 w 7669"/>
                  <a:gd name="connsiteY27" fmla="*/ 4923 h 10000"/>
                  <a:gd name="connsiteX28" fmla="*/ 3356 w 7669"/>
                  <a:gd name="connsiteY28" fmla="*/ 5345 h 10000"/>
                  <a:gd name="connsiteX29" fmla="*/ 3268 w 7669"/>
                  <a:gd name="connsiteY29" fmla="*/ 5822 h 10000"/>
                  <a:gd name="connsiteX30" fmla="*/ 3376 w 7669"/>
                  <a:gd name="connsiteY30" fmla="*/ 6178 h 10000"/>
                  <a:gd name="connsiteX31" fmla="*/ 3464 w 7669"/>
                  <a:gd name="connsiteY31" fmla="*/ 6628 h 10000"/>
                  <a:gd name="connsiteX32" fmla="*/ 3617 w 7669"/>
                  <a:gd name="connsiteY32" fmla="*/ 7044 h 10000"/>
                  <a:gd name="connsiteX33" fmla="*/ 3552 w 7669"/>
                  <a:gd name="connsiteY33" fmla="*/ 7370 h 10000"/>
                  <a:gd name="connsiteX34" fmla="*/ 3268 w 7669"/>
                  <a:gd name="connsiteY34" fmla="*/ 7553 h 10000"/>
                  <a:gd name="connsiteX35" fmla="*/ 3072 w 7669"/>
                  <a:gd name="connsiteY35" fmla="*/ 7941 h 10000"/>
                  <a:gd name="connsiteX36" fmla="*/ 2918 w 7669"/>
                  <a:gd name="connsiteY36" fmla="*/ 8091 h 10000"/>
                  <a:gd name="connsiteX37" fmla="*/ 2571 w 7669"/>
                  <a:gd name="connsiteY37" fmla="*/ 8208 h 10000"/>
                  <a:gd name="connsiteX38" fmla="*/ 2462 w 7669"/>
                  <a:gd name="connsiteY38" fmla="*/ 8536 h 10000"/>
                  <a:gd name="connsiteX39" fmla="*/ 2310 w 7669"/>
                  <a:gd name="connsiteY39" fmla="*/ 8776 h 10000"/>
                  <a:gd name="connsiteX40" fmla="*/ 1984 w 7669"/>
                  <a:gd name="connsiteY40" fmla="*/ 8925 h 10000"/>
                  <a:gd name="connsiteX41" fmla="*/ 1764 w 7669"/>
                  <a:gd name="connsiteY41" fmla="*/ 9136 h 10000"/>
                  <a:gd name="connsiteX42" fmla="*/ 1505 w 7669"/>
                  <a:gd name="connsiteY42" fmla="*/ 9104 h 10000"/>
                  <a:gd name="connsiteX43" fmla="*/ 1241 w 7669"/>
                  <a:gd name="connsiteY43" fmla="*/ 9194 h 10000"/>
                  <a:gd name="connsiteX44" fmla="*/ 959 w 7669"/>
                  <a:gd name="connsiteY44" fmla="*/ 9465 h 10000"/>
                  <a:gd name="connsiteX45" fmla="*/ 588 w 7669"/>
                  <a:gd name="connsiteY45" fmla="*/ 9313 h 10000"/>
                  <a:gd name="connsiteX46" fmla="*/ 1197 w 7669"/>
                  <a:gd name="connsiteY46" fmla="*/ 9760 h 10000"/>
                  <a:gd name="connsiteX47" fmla="*/ 1458 w 7669"/>
                  <a:gd name="connsiteY47" fmla="*/ 9941 h 10000"/>
                  <a:gd name="connsiteX48" fmla="*/ 1764 w 7669"/>
                  <a:gd name="connsiteY48" fmla="*/ 9879 h 10000"/>
                  <a:gd name="connsiteX49" fmla="*/ 2004 w 7669"/>
                  <a:gd name="connsiteY49" fmla="*/ 9789 h 10000"/>
                  <a:gd name="connsiteX50" fmla="*/ 2243 w 7669"/>
                  <a:gd name="connsiteY50" fmla="*/ 9492 h 10000"/>
                  <a:gd name="connsiteX51" fmla="*/ 2527 w 7669"/>
                  <a:gd name="connsiteY51" fmla="*/ 9221 h 10000"/>
                  <a:gd name="connsiteX52" fmla="*/ 2571 w 7669"/>
                  <a:gd name="connsiteY52" fmla="*/ 8895 h 10000"/>
                  <a:gd name="connsiteX53" fmla="*/ 2899 w 7669"/>
                  <a:gd name="connsiteY53" fmla="*/ 8448 h 10000"/>
                  <a:gd name="connsiteX54" fmla="*/ 3443 w 7669"/>
                  <a:gd name="connsiteY54" fmla="*/ 8268 h 10000"/>
                  <a:gd name="connsiteX55" fmla="*/ 3638 w 7669"/>
                  <a:gd name="connsiteY55" fmla="*/ 8180 h 10000"/>
                  <a:gd name="connsiteX56" fmla="*/ 3923 w 7669"/>
                  <a:gd name="connsiteY56" fmla="*/ 8299 h 10000"/>
                  <a:gd name="connsiteX57" fmla="*/ 3965 w 7669"/>
                  <a:gd name="connsiteY57" fmla="*/ 7850 h 10000"/>
                  <a:gd name="connsiteX58" fmla="*/ 4053 w 7669"/>
                  <a:gd name="connsiteY58" fmla="*/ 7521 h 10000"/>
                  <a:gd name="connsiteX59" fmla="*/ 4226 w 7669"/>
                  <a:gd name="connsiteY59" fmla="*/ 7403 h 10000"/>
                  <a:gd name="connsiteX60" fmla="*/ 4444 w 7669"/>
                  <a:gd name="connsiteY60" fmla="*/ 7283 h 10000"/>
                  <a:gd name="connsiteX61" fmla="*/ 4685 w 7669"/>
                  <a:gd name="connsiteY61" fmla="*/ 7283 h 10000"/>
                  <a:gd name="connsiteX62" fmla="*/ 4835 w 7669"/>
                  <a:gd name="connsiteY62" fmla="*/ 7193 h 10000"/>
                  <a:gd name="connsiteX63" fmla="*/ 5252 w 7669"/>
                  <a:gd name="connsiteY63" fmla="*/ 6836 h 10000"/>
                  <a:gd name="connsiteX64" fmla="*/ 5532 w 7669"/>
                  <a:gd name="connsiteY64" fmla="*/ 6924 h 10000"/>
                  <a:gd name="connsiteX65" fmla="*/ 5708 w 7669"/>
                  <a:gd name="connsiteY65" fmla="*/ 7044 h 10000"/>
                  <a:gd name="connsiteX66" fmla="*/ 6099 w 7669"/>
                  <a:gd name="connsiteY66" fmla="*/ 6924 h 10000"/>
                  <a:gd name="connsiteX67" fmla="*/ 6623 w 7669"/>
                  <a:gd name="connsiteY67" fmla="*/ 6956 h 10000"/>
                  <a:gd name="connsiteX68" fmla="*/ 6841 w 7669"/>
                  <a:gd name="connsiteY68" fmla="*/ 6836 h 10000"/>
                  <a:gd name="connsiteX69" fmla="*/ 7124 w 7669"/>
                  <a:gd name="connsiteY69" fmla="*/ 6836 h 10000"/>
                  <a:gd name="connsiteX70" fmla="*/ 7408 w 7669"/>
                  <a:gd name="connsiteY70" fmla="*/ 6718 h 10000"/>
                  <a:gd name="connsiteX71" fmla="*/ 7538 w 7669"/>
                  <a:gd name="connsiteY71" fmla="*/ 6388 h 10000"/>
                  <a:gd name="connsiteX72" fmla="*/ 7669 w 7669"/>
                  <a:gd name="connsiteY72" fmla="*/ 5970 h 10000"/>
                  <a:gd name="connsiteX73" fmla="*/ 7603 w 7669"/>
                  <a:gd name="connsiteY73" fmla="*/ 5669 h 10000"/>
                  <a:gd name="connsiteX74" fmla="*/ 7581 w 7669"/>
                  <a:gd name="connsiteY74" fmla="*/ 5313 h 10000"/>
                  <a:gd name="connsiteX75" fmla="*/ 7581 w 7669"/>
                  <a:gd name="connsiteY75" fmla="*/ 5017 h 10000"/>
                  <a:gd name="connsiteX76" fmla="*/ 7669 w 7669"/>
                  <a:gd name="connsiteY76" fmla="*/ 4775 h 10000"/>
                  <a:gd name="connsiteX0" fmla="*/ 9885 w 10000"/>
                  <a:gd name="connsiteY0" fmla="*/ 5017 h 10000"/>
                  <a:gd name="connsiteX1" fmla="*/ 1931 w 10000"/>
                  <a:gd name="connsiteY1" fmla="*/ 10000 h 10000"/>
                  <a:gd name="connsiteX2" fmla="*/ 1050 w 10000"/>
                  <a:gd name="connsiteY2" fmla="*/ 9703 h 10000"/>
                  <a:gd name="connsiteX3" fmla="*/ 485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85 w 10000"/>
                  <a:gd name="connsiteY6" fmla="*/ 895 h 10000"/>
                  <a:gd name="connsiteX7" fmla="*/ 283 w 10000"/>
                  <a:gd name="connsiteY7" fmla="*/ 987 h 10000"/>
                  <a:gd name="connsiteX8" fmla="*/ 540 w 10000"/>
                  <a:gd name="connsiteY8" fmla="*/ 957 h 10000"/>
                  <a:gd name="connsiteX9" fmla="*/ 682 w 10000"/>
                  <a:gd name="connsiteY9" fmla="*/ 597 h 10000"/>
                  <a:gd name="connsiteX10" fmla="*/ 569 w 10000"/>
                  <a:gd name="connsiteY10" fmla="*/ 328 h 10000"/>
                  <a:gd name="connsiteX11" fmla="*/ 797 w 10000"/>
                  <a:gd name="connsiteY11" fmla="*/ 0 h 10000"/>
                  <a:gd name="connsiteX12" fmla="*/ 1194 w 10000"/>
                  <a:gd name="connsiteY12" fmla="*/ 208 h 10000"/>
                  <a:gd name="connsiteX13" fmla="*/ 1337 w 10000"/>
                  <a:gd name="connsiteY13" fmla="*/ 476 h 10000"/>
                  <a:gd name="connsiteX14" fmla="*/ 1618 w 10000"/>
                  <a:gd name="connsiteY14" fmla="*/ 597 h 10000"/>
                  <a:gd name="connsiteX15" fmla="*/ 1819 w 10000"/>
                  <a:gd name="connsiteY15" fmla="*/ 447 h 10000"/>
                  <a:gd name="connsiteX16" fmla="*/ 2329 w 10000"/>
                  <a:gd name="connsiteY16" fmla="*/ 476 h 10000"/>
                  <a:gd name="connsiteX17" fmla="*/ 2670 w 10000"/>
                  <a:gd name="connsiteY17" fmla="*/ 747 h 10000"/>
                  <a:gd name="connsiteX18" fmla="*/ 2955 w 10000"/>
                  <a:gd name="connsiteY18" fmla="*/ 777 h 10000"/>
                  <a:gd name="connsiteX19" fmla="*/ 2925 w 10000"/>
                  <a:gd name="connsiteY19" fmla="*/ 1107 h 10000"/>
                  <a:gd name="connsiteX20" fmla="*/ 2841 w 10000"/>
                  <a:gd name="connsiteY20" fmla="*/ 1254 h 10000"/>
                  <a:gd name="connsiteX21" fmla="*/ 2897 w 10000"/>
                  <a:gd name="connsiteY21" fmla="*/ 1582 h 10000"/>
                  <a:gd name="connsiteX22" fmla="*/ 3295 w 10000"/>
                  <a:gd name="connsiteY22" fmla="*/ 1909 h 10000"/>
                  <a:gd name="connsiteX23" fmla="*/ 3664 w 10000"/>
                  <a:gd name="connsiteY23" fmla="*/ 2330 h 10000"/>
                  <a:gd name="connsiteX24" fmla="*/ 3805 w 10000"/>
                  <a:gd name="connsiteY24" fmla="*/ 2867 h 10000"/>
                  <a:gd name="connsiteX25" fmla="*/ 4063 w 10000"/>
                  <a:gd name="connsiteY25" fmla="*/ 3732 h 10000"/>
                  <a:gd name="connsiteX26" fmla="*/ 4290 w 10000"/>
                  <a:gd name="connsiteY26" fmla="*/ 4537 h 10000"/>
                  <a:gd name="connsiteX27" fmla="*/ 4148 w 10000"/>
                  <a:gd name="connsiteY27" fmla="*/ 4923 h 10000"/>
                  <a:gd name="connsiteX28" fmla="*/ 4376 w 10000"/>
                  <a:gd name="connsiteY28" fmla="*/ 5345 h 10000"/>
                  <a:gd name="connsiteX29" fmla="*/ 4261 w 10000"/>
                  <a:gd name="connsiteY29" fmla="*/ 5822 h 10000"/>
                  <a:gd name="connsiteX30" fmla="*/ 4402 w 10000"/>
                  <a:gd name="connsiteY30" fmla="*/ 6178 h 10000"/>
                  <a:gd name="connsiteX31" fmla="*/ 4517 w 10000"/>
                  <a:gd name="connsiteY31" fmla="*/ 6628 h 10000"/>
                  <a:gd name="connsiteX32" fmla="*/ 4716 w 10000"/>
                  <a:gd name="connsiteY32" fmla="*/ 7044 h 10000"/>
                  <a:gd name="connsiteX33" fmla="*/ 4632 w 10000"/>
                  <a:gd name="connsiteY33" fmla="*/ 7370 h 10000"/>
                  <a:gd name="connsiteX34" fmla="*/ 4261 w 10000"/>
                  <a:gd name="connsiteY34" fmla="*/ 7553 h 10000"/>
                  <a:gd name="connsiteX35" fmla="*/ 4006 w 10000"/>
                  <a:gd name="connsiteY35" fmla="*/ 7941 h 10000"/>
                  <a:gd name="connsiteX36" fmla="*/ 3805 w 10000"/>
                  <a:gd name="connsiteY36" fmla="*/ 8091 h 10000"/>
                  <a:gd name="connsiteX37" fmla="*/ 3352 w 10000"/>
                  <a:gd name="connsiteY37" fmla="*/ 8208 h 10000"/>
                  <a:gd name="connsiteX38" fmla="*/ 3210 w 10000"/>
                  <a:gd name="connsiteY38" fmla="*/ 8536 h 10000"/>
                  <a:gd name="connsiteX39" fmla="*/ 3012 w 10000"/>
                  <a:gd name="connsiteY39" fmla="*/ 8776 h 10000"/>
                  <a:gd name="connsiteX40" fmla="*/ 2587 w 10000"/>
                  <a:gd name="connsiteY40" fmla="*/ 8925 h 10000"/>
                  <a:gd name="connsiteX41" fmla="*/ 2300 w 10000"/>
                  <a:gd name="connsiteY41" fmla="*/ 9136 h 10000"/>
                  <a:gd name="connsiteX42" fmla="*/ 1962 w 10000"/>
                  <a:gd name="connsiteY42" fmla="*/ 9104 h 10000"/>
                  <a:gd name="connsiteX43" fmla="*/ 1618 w 10000"/>
                  <a:gd name="connsiteY43" fmla="*/ 9194 h 10000"/>
                  <a:gd name="connsiteX44" fmla="*/ 1250 w 10000"/>
                  <a:gd name="connsiteY44" fmla="*/ 9465 h 10000"/>
                  <a:gd name="connsiteX45" fmla="*/ 767 w 10000"/>
                  <a:gd name="connsiteY45" fmla="*/ 9313 h 10000"/>
                  <a:gd name="connsiteX46" fmla="*/ 1561 w 10000"/>
                  <a:gd name="connsiteY46" fmla="*/ 9760 h 10000"/>
                  <a:gd name="connsiteX47" fmla="*/ 1901 w 10000"/>
                  <a:gd name="connsiteY47" fmla="*/ 9941 h 10000"/>
                  <a:gd name="connsiteX48" fmla="*/ 2300 w 10000"/>
                  <a:gd name="connsiteY48" fmla="*/ 9879 h 10000"/>
                  <a:gd name="connsiteX49" fmla="*/ 2613 w 10000"/>
                  <a:gd name="connsiteY49" fmla="*/ 9789 h 10000"/>
                  <a:gd name="connsiteX50" fmla="*/ 2925 w 10000"/>
                  <a:gd name="connsiteY50" fmla="*/ 9492 h 10000"/>
                  <a:gd name="connsiteX51" fmla="*/ 3295 w 10000"/>
                  <a:gd name="connsiteY51" fmla="*/ 9221 h 10000"/>
                  <a:gd name="connsiteX52" fmla="*/ 3352 w 10000"/>
                  <a:gd name="connsiteY52" fmla="*/ 8895 h 10000"/>
                  <a:gd name="connsiteX53" fmla="*/ 3780 w 10000"/>
                  <a:gd name="connsiteY53" fmla="*/ 8448 h 10000"/>
                  <a:gd name="connsiteX54" fmla="*/ 4490 w 10000"/>
                  <a:gd name="connsiteY54" fmla="*/ 8268 h 10000"/>
                  <a:gd name="connsiteX55" fmla="*/ 4744 w 10000"/>
                  <a:gd name="connsiteY55" fmla="*/ 8180 h 10000"/>
                  <a:gd name="connsiteX56" fmla="*/ 5115 w 10000"/>
                  <a:gd name="connsiteY56" fmla="*/ 8299 h 10000"/>
                  <a:gd name="connsiteX57" fmla="*/ 5170 w 10000"/>
                  <a:gd name="connsiteY57" fmla="*/ 7850 h 10000"/>
                  <a:gd name="connsiteX58" fmla="*/ 5285 w 10000"/>
                  <a:gd name="connsiteY58" fmla="*/ 7521 h 10000"/>
                  <a:gd name="connsiteX59" fmla="*/ 5510 w 10000"/>
                  <a:gd name="connsiteY59" fmla="*/ 7403 h 10000"/>
                  <a:gd name="connsiteX60" fmla="*/ 5795 w 10000"/>
                  <a:gd name="connsiteY60" fmla="*/ 7283 h 10000"/>
                  <a:gd name="connsiteX61" fmla="*/ 6109 w 10000"/>
                  <a:gd name="connsiteY61" fmla="*/ 7283 h 10000"/>
                  <a:gd name="connsiteX62" fmla="*/ 6305 w 10000"/>
                  <a:gd name="connsiteY62" fmla="*/ 7193 h 10000"/>
                  <a:gd name="connsiteX63" fmla="*/ 6848 w 10000"/>
                  <a:gd name="connsiteY63" fmla="*/ 6836 h 10000"/>
                  <a:gd name="connsiteX64" fmla="*/ 7213 w 10000"/>
                  <a:gd name="connsiteY64" fmla="*/ 6924 h 10000"/>
                  <a:gd name="connsiteX65" fmla="*/ 7443 w 10000"/>
                  <a:gd name="connsiteY65" fmla="*/ 7044 h 10000"/>
                  <a:gd name="connsiteX66" fmla="*/ 7953 w 10000"/>
                  <a:gd name="connsiteY66" fmla="*/ 6924 h 10000"/>
                  <a:gd name="connsiteX67" fmla="*/ 8636 w 10000"/>
                  <a:gd name="connsiteY67" fmla="*/ 6956 h 10000"/>
                  <a:gd name="connsiteX68" fmla="*/ 8920 w 10000"/>
                  <a:gd name="connsiteY68" fmla="*/ 6836 h 10000"/>
                  <a:gd name="connsiteX69" fmla="*/ 9289 w 10000"/>
                  <a:gd name="connsiteY69" fmla="*/ 6836 h 10000"/>
                  <a:gd name="connsiteX70" fmla="*/ 9660 w 10000"/>
                  <a:gd name="connsiteY70" fmla="*/ 6718 h 10000"/>
                  <a:gd name="connsiteX71" fmla="*/ 9829 w 10000"/>
                  <a:gd name="connsiteY71" fmla="*/ 6388 h 10000"/>
                  <a:gd name="connsiteX72" fmla="*/ 10000 w 10000"/>
                  <a:gd name="connsiteY72" fmla="*/ 5970 h 10000"/>
                  <a:gd name="connsiteX73" fmla="*/ 9914 w 10000"/>
                  <a:gd name="connsiteY73" fmla="*/ 5669 h 10000"/>
                  <a:gd name="connsiteX74" fmla="*/ 9885 w 10000"/>
                  <a:gd name="connsiteY74" fmla="*/ 5313 h 10000"/>
                  <a:gd name="connsiteX75" fmla="*/ 9885 w 10000"/>
                  <a:gd name="connsiteY75" fmla="*/ 5017 h 10000"/>
                  <a:gd name="connsiteX0" fmla="*/ 9885 w 10000"/>
                  <a:gd name="connsiteY0" fmla="*/ 5313 h 10000"/>
                  <a:gd name="connsiteX1" fmla="*/ 1931 w 10000"/>
                  <a:gd name="connsiteY1" fmla="*/ 10000 h 10000"/>
                  <a:gd name="connsiteX2" fmla="*/ 1050 w 10000"/>
                  <a:gd name="connsiteY2" fmla="*/ 9703 h 10000"/>
                  <a:gd name="connsiteX3" fmla="*/ 485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85 w 10000"/>
                  <a:gd name="connsiteY6" fmla="*/ 895 h 10000"/>
                  <a:gd name="connsiteX7" fmla="*/ 283 w 10000"/>
                  <a:gd name="connsiteY7" fmla="*/ 987 h 10000"/>
                  <a:gd name="connsiteX8" fmla="*/ 540 w 10000"/>
                  <a:gd name="connsiteY8" fmla="*/ 957 h 10000"/>
                  <a:gd name="connsiteX9" fmla="*/ 682 w 10000"/>
                  <a:gd name="connsiteY9" fmla="*/ 597 h 10000"/>
                  <a:gd name="connsiteX10" fmla="*/ 569 w 10000"/>
                  <a:gd name="connsiteY10" fmla="*/ 328 h 10000"/>
                  <a:gd name="connsiteX11" fmla="*/ 797 w 10000"/>
                  <a:gd name="connsiteY11" fmla="*/ 0 h 10000"/>
                  <a:gd name="connsiteX12" fmla="*/ 1194 w 10000"/>
                  <a:gd name="connsiteY12" fmla="*/ 208 h 10000"/>
                  <a:gd name="connsiteX13" fmla="*/ 1337 w 10000"/>
                  <a:gd name="connsiteY13" fmla="*/ 476 h 10000"/>
                  <a:gd name="connsiteX14" fmla="*/ 1618 w 10000"/>
                  <a:gd name="connsiteY14" fmla="*/ 597 h 10000"/>
                  <a:gd name="connsiteX15" fmla="*/ 1819 w 10000"/>
                  <a:gd name="connsiteY15" fmla="*/ 447 h 10000"/>
                  <a:gd name="connsiteX16" fmla="*/ 2329 w 10000"/>
                  <a:gd name="connsiteY16" fmla="*/ 476 h 10000"/>
                  <a:gd name="connsiteX17" fmla="*/ 2670 w 10000"/>
                  <a:gd name="connsiteY17" fmla="*/ 747 h 10000"/>
                  <a:gd name="connsiteX18" fmla="*/ 2955 w 10000"/>
                  <a:gd name="connsiteY18" fmla="*/ 777 h 10000"/>
                  <a:gd name="connsiteX19" fmla="*/ 2925 w 10000"/>
                  <a:gd name="connsiteY19" fmla="*/ 1107 h 10000"/>
                  <a:gd name="connsiteX20" fmla="*/ 2841 w 10000"/>
                  <a:gd name="connsiteY20" fmla="*/ 1254 h 10000"/>
                  <a:gd name="connsiteX21" fmla="*/ 2897 w 10000"/>
                  <a:gd name="connsiteY21" fmla="*/ 1582 h 10000"/>
                  <a:gd name="connsiteX22" fmla="*/ 3295 w 10000"/>
                  <a:gd name="connsiteY22" fmla="*/ 1909 h 10000"/>
                  <a:gd name="connsiteX23" fmla="*/ 3664 w 10000"/>
                  <a:gd name="connsiteY23" fmla="*/ 2330 h 10000"/>
                  <a:gd name="connsiteX24" fmla="*/ 3805 w 10000"/>
                  <a:gd name="connsiteY24" fmla="*/ 2867 h 10000"/>
                  <a:gd name="connsiteX25" fmla="*/ 4063 w 10000"/>
                  <a:gd name="connsiteY25" fmla="*/ 3732 h 10000"/>
                  <a:gd name="connsiteX26" fmla="*/ 4290 w 10000"/>
                  <a:gd name="connsiteY26" fmla="*/ 4537 h 10000"/>
                  <a:gd name="connsiteX27" fmla="*/ 4148 w 10000"/>
                  <a:gd name="connsiteY27" fmla="*/ 4923 h 10000"/>
                  <a:gd name="connsiteX28" fmla="*/ 4376 w 10000"/>
                  <a:gd name="connsiteY28" fmla="*/ 5345 h 10000"/>
                  <a:gd name="connsiteX29" fmla="*/ 4261 w 10000"/>
                  <a:gd name="connsiteY29" fmla="*/ 5822 h 10000"/>
                  <a:gd name="connsiteX30" fmla="*/ 4402 w 10000"/>
                  <a:gd name="connsiteY30" fmla="*/ 6178 h 10000"/>
                  <a:gd name="connsiteX31" fmla="*/ 4517 w 10000"/>
                  <a:gd name="connsiteY31" fmla="*/ 6628 h 10000"/>
                  <a:gd name="connsiteX32" fmla="*/ 4716 w 10000"/>
                  <a:gd name="connsiteY32" fmla="*/ 7044 h 10000"/>
                  <a:gd name="connsiteX33" fmla="*/ 4632 w 10000"/>
                  <a:gd name="connsiteY33" fmla="*/ 7370 h 10000"/>
                  <a:gd name="connsiteX34" fmla="*/ 4261 w 10000"/>
                  <a:gd name="connsiteY34" fmla="*/ 7553 h 10000"/>
                  <a:gd name="connsiteX35" fmla="*/ 4006 w 10000"/>
                  <a:gd name="connsiteY35" fmla="*/ 7941 h 10000"/>
                  <a:gd name="connsiteX36" fmla="*/ 3805 w 10000"/>
                  <a:gd name="connsiteY36" fmla="*/ 8091 h 10000"/>
                  <a:gd name="connsiteX37" fmla="*/ 3352 w 10000"/>
                  <a:gd name="connsiteY37" fmla="*/ 8208 h 10000"/>
                  <a:gd name="connsiteX38" fmla="*/ 3210 w 10000"/>
                  <a:gd name="connsiteY38" fmla="*/ 8536 h 10000"/>
                  <a:gd name="connsiteX39" fmla="*/ 3012 w 10000"/>
                  <a:gd name="connsiteY39" fmla="*/ 8776 h 10000"/>
                  <a:gd name="connsiteX40" fmla="*/ 2587 w 10000"/>
                  <a:gd name="connsiteY40" fmla="*/ 8925 h 10000"/>
                  <a:gd name="connsiteX41" fmla="*/ 2300 w 10000"/>
                  <a:gd name="connsiteY41" fmla="*/ 9136 h 10000"/>
                  <a:gd name="connsiteX42" fmla="*/ 1962 w 10000"/>
                  <a:gd name="connsiteY42" fmla="*/ 9104 h 10000"/>
                  <a:gd name="connsiteX43" fmla="*/ 1618 w 10000"/>
                  <a:gd name="connsiteY43" fmla="*/ 9194 h 10000"/>
                  <a:gd name="connsiteX44" fmla="*/ 1250 w 10000"/>
                  <a:gd name="connsiteY44" fmla="*/ 9465 h 10000"/>
                  <a:gd name="connsiteX45" fmla="*/ 767 w 10000"/>
                  <a:gd name="connsiteY45" fmla="*/ 9313 h 10000"/>
                  <a:gd name="connsiteX46" fmla="*/ 1561 w 10000"/>
                  <a:gd name="connsiteY46" fmla="*/ 9760 h 10000"/>
                  <a:gd name="connsiteX47" fmla="*/ 1901 w 10000"/>
                  <a:gd name="connsiteY47" fmla="*/ 9941 h 10000"/>
                  <a:gd name="connsiteX48" fmla="*/ 2300 w 10000"/>
                  <a:gd name="connsiteY48" fmla="*/ 9879 h 10000"/>
                  <a:gd name="connsiteX49" fmla="*/ 2613 w 10000"/>
                  <a:gd name="connsiteY49" fmla="*/ 9789 h 10000"/>
                  <a:gd name="connsiteX50" fmla="*/ 2925 w 10000"/>
                  <a:gd name="connsiteY50" fmla="*/ 9492 h 10000"/>
                  <a:gd name="connsiteX51" fmla="*/ 3295 w 10000"/>
                  <a:gd name="connsiteY51" fmla="*/ 9221 h 10000"/>
                  <a:gd name="connsiteX52" fmla="*/ 3352 w 10000"/>
                  <a:gd name="connsiteY52" fmla="*/ 8895 h 10000"/>
                  <a:gd name="connsiteX53" fmla="*/ 3780 w 10000"/>
                  <a:gd name="connsiteY53" fmla="*/ 8448 h 10000"/>
                  <a:gd name="connsiteX54" fmla="*/ 4490 w 10000"/>
                  <a:gd name="connsiteY54" fmla="*/ 8268 h 10000"/>
                  <a:gd name="connsiteX55" fmla="*/ 4744 w 10000"/>
                  <a:gd name="connsiteY55" fmla="*/ 8180 h 10000"/>
                  <a:gd name="connsiteX56" fmla="*/ 5115 w 10000"/>
                  <a:gd name="connsiteY56" fmla="*/ 8299 h 10000"/>
                  <a:gd name="connsiteX57" fmla="*/ 5170 w 10000"/>
                  <a:gd name="connsiteY57" fmla="*/ 7850 h 10000"/>
                  <a:gd name="connsiteX58" fmla="*/ 5285 w 10000"/>
                  <a:gd name="connsiteY58" fmla="*/ 7521 h 10000"/>
                  <a:gd name="connsiteX59" fmla="*/ 5510 w 10000"/>
                  <a:gd name="connsiteY59" fmla="*/ 7403 h 10000"/>
                  <a:gd name="connsiteX60" fmla="*/ 5795 w 10000"/>
                  <a:gd name="connsiteY60" fmla="*/ 7283 h 10000"/>
                  <a:gd name="connsiteX61" fmla="*/ 6109 w 10000"/>
                  <a:gd name="connsiteY61" fmla="*/ 7283 h 10000"/>
                  <a:gd name="connsiteX62" fmla="*/ 6305 w 10000"/>
                  <a:gd name="connsiteY62" fmla="*/ 7193 h 10000"/>
                  <a:gd name="connsiteX63" fmla="*/ 6848 w 10000"/>
                  <a:gd name="connsiteY63" fmla="*/ 6836 h 10000"/>
                  <a:gd name="connsiteX64" fmla="*/ 7213 w 10000"/>
                  <a:gd name="connsiteY64" fmla="*/ 6924 h 10000"/>
                  <a:gd name="connsiteX65" fmla="*/ 7443 w 10000"/>
                  <a:gd name="connsiteY65" fmla="*/ 7044 h 10000"/>
                  <a:gd name="connsiteX66" fmla="*/ 7953 w 10000"/>
                  <a:gd name="connsiteY66" fmla="*/ 6924 h 10000"/>
                  <a:gd name="connsiteX67" fmla="*/ 8636 w 10000"/>
                  <a:gd name="connsiteY67" fmla="*/ 6956 h 10000"/>
                  <a:gd name="connsiteX68" fmla="*/ 8920 w 10000"/>
                  <a:gd name="connsiteY68" fmla="*/ 6836 h 10000"/>
                  <a:gd name="connsiteX69" fmla="*/ 9289 w 10000"/>
                  <a:gd name="connsiteY69" fmla="*/ 6836 h 10000"/>
                  <a:gd name="connsiteX70" fmla="*/ 9660 w 10000"/>
                  <a:gd name="connsiteY70" fmla="*/ 6718 h 10000"/>
                  <a:gd name="connsiteX71" fmla="*/ 9829 w 10000"/>
                  <a:gd name="connsiteY71" fmla="*/ 6388 h 10000"/>
                  <a:gd name="connsiteX72" fmla="*/ 10000 w 10000"/>
                  <a:gd name="connsiteY72" fmla="*/ 5970 h 10000"/>
                  <a:gd name="connsiteX73" fmla="*/ 9914 w 10000"/>
                  <a:gd name="connsiteY73" fmla="*/ 5669 h 10000"/>
                  <a:gd name="connsiteX74" fmla="*/ 9885 w 10000"/>
                  <a:gd name="connsiteY74" fmla="*/ 5313 h 10000"/>
                  <a:gd name="connsiteX0" fmla="*/ 9914 w 10000"/>
                  <a:gd name="connsiteY0" fmla="*/ 5669 h 10000"/>
                  <a:gd name="connsiteX1" fmla="*/ 1931 w 10000"/>
                  <a:gd name="connsiteY1" fmla="*/ 10000 h 10000"/>
                  <a:gd name="connsiteX2" fmla="*/ 1050 w 10000"/>
                  <a:gd name="connsiteY2" fmla="*/ 9703 h 10000"/>
                  <a:gd name="connsiteX3" fmla="*/ 485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85 w 10000"/>
                  <a:gd name="connsiteY6" fmla="*/ 895 h 10000"/>
                  <a:gd name="connsiteX7" fmla="*/ 283 w 10000"/>
                  <a:gd name="connsiteY7" fmla="*/ 987 h 10000"/>
                  <a:gd name="connsiteX8" fmla="*/ 540 w 10000"/>
                  <a:gd name="connsiteY8" fmla="*/ 957 h 10000"/>
                  <a:gd name="connsiteX9" fmla="*/ 682 w 10000"/>
                  <a:gd name="connsiteY9" fmla="*/ 597 h 10000"/>
                  <a:gd name="connsiteX10" fmla="*/ 569 w 10000"/>
                  <a:gd name="connsiteY10" fmla="*/ 328 h 10000"/>
                  <a:gd name="connsiteX11" fmla="*/ 797 w 10000"/>
                  <a:gd name="connsiteY11" fmla="*/ 0 h 10000"/>
                  <a:gd name="connsiteX12" fmla="*/ 1194 w 10000"/>
                  <a:gd name="connsiteY12" fmla="*/ 208 h 10000"/>
                  <a:gd name="connsiteX13" fmla="*/ 1337 w 10000"/>
                  <a:gd name="connsiteY13" fmla="*/ 476 h 10000"/>
                  <a:gd name="connsiteX14" fmla="*/ 1618 w 10000"/>
                  <a:gd name="connsiteY14" fmla="*/ 597 h 10000"/>
                  <a:gd name="connsiteX15" fmla="*/ 1819 w 10000"/>
                  <a:gd name="connsiteY15" fmla="*/ 447 h 10000"/>
                  <a:gd name="connsiteX16" fmla="*/ 2329 w 10000"/>
                  <a:gd name="connsiteY16" fmla="*/ 476 h 10000"/>
                  <a:gd name="connsiteX17" fmla="*/ 2670 w 10000"/>
                  <a:gd name="connsiteY17" fmla="*/ 747 h 10000"/>
                  <a:gd name="connsiteX18" fmla="*/ 2955 w 10000"/>
                  <a:gd name="connsiteY18" fmla="*/ 777 h 10000"/>
                  <a:gd name="connsiteX19" fmla="*/ 2925 w 10000"/>
                  <a:gd name="connsiteY19" fmla="*/ 1107 h 10000"/>
                  <a:gd name="connsiteX20" fmla="*/ 2841 w 10000"/>
                  <a:gd name="connsiteY20" fmla="*/ 1254 h 10000"/>
                  <a:gd name="connsiteX21" fmla="*/ 2897 w 10000"/>
                  <a:gd name="connsiteY21" fmla="*/ 1582 h 10000"/>
                  <a:gd name="connsiteX22" fmla="*/ 3295 w 10000"/>
                  <a:gd name="connsiteY22" fmla="*/ 1909 h 10000"/>
                  <a:gd name="connsiteX23" fmla="*/ 3664 w 10000"/>
                  <a:gd name="connsiteY23" fmla="*/ 2330 h 10000"/>
                  <a:gd name="connsiteX24" fmla="*/ 3805 w 10000"/>
                  <a:gd name="connsiteY24" fmla="*/ 2867 h 10000"/>
                  <a:gd name="connsiteX25" fmla="*/ 4063 w 10000"/>
                  <a:gd name="connsiteY25" fmla="*/ 3732 h 10000"/>
                  <a:gd name="connsiteX26" fmla="*/ 4290 w 10000"/>
                  <a:gd name="connsiteY26" fmla="*/ 4537 h 10000"/>
                  <a:gd name="connsiteX27" fmla="*/ 4148 w 10000"/>
                  <a:gd name="connsiteY27" fmla="*/ 4923 h 10000"/>
                  <a:gd name="connsiteX28" fmla="*/ 4376 w 10000"/>
                  <a:gd name="connsiteY28" fmla="*/ 5345 h 10000"/>
                  <a:gd name="connsiteX29" fmla="*/ 4261 w 10000"/>
                  <a:gd name="connsiteY29" fmla="*/ 5822 h 10000"/>
                  <a:gd name="connsiteX30" fmla="*/ 4402 w 10000"/>
                  <a:gd name="connsiteY30" fmla="*/ 6178 h 10000"/>
                  <a:gd name="connsiteX31" fmla="*/ 4517 w 10000"/>
                  <a:gd name="connsiteY31" fmla="*/ 6628 h 10000"/>
                  <a:gd name="connsiteX32" fmla="*/ 4716 w 10000"/>
                  <a:gd name="connsiteY32" fmla="*/ 7044 h 10000"/>
                  <a:gd name="connsiteX33" fmla="*/ 4632 w 10000"/>
                  <a:gd name="connsiteY33" fmla="*/ 7370 h 10000"/>
                  <a:gd name="connsiteX34" fmla="*/ 4261 w 10000"/>
                  <a:gd name="connsiteY34" fmla="*/ 7553 h 10000"/>
                  <a:gd name="connsiteX35" fmla="*/ 4006 w 10000"/>
                  <a:gd name="connsiteY35" fmla="*/ 7941 h 10000"/>
                  <a:gd name="connsiteX36" fmla="*/ 3805 w 10000"/>
                  <a:gd name="connsiteY36" fmla="*/ 8091 h 10000"/>
                  <a:gd name="connsiteX37" fmla="*/ 3352 w 10000"/>
                  <a:gd name="connsiteY37" fmla="*/ 8208 h 10000"/>
                  <a:gd name="connsiteX38" fmla="*/ 3210 w 10000"/>
                  <a:gd name="connsiteY38" fmla="*/ 8536 h 10000"/>
                  <a:gd name="connsiteX39" fmla="*/ 3012 w 10000"/>
                  <a:gd name="connsiteY39" fmla="*/ 8776 h 10000"/>
                  <a:gd name="connsiteX40" fmla="*/ 2587 w 10000"/>
                  <a:gd name="connsiteY40" fmla="*/ 8925 h 10000"/>
                  <a:gd name="connsiteX41" fmla="*/ 2300 w 10000"/>
                  <a:gd name="connsiteY41" fmla="*/ 9136 h 10000"/>
                  <a:gd name="connsiteX42" fmla="*/ 1962 w 10000"/>
                  <a:gd name="connsiteY42" fmla="*/ 9104 h 10000"/>
                  <a:gd name="connsiteX43" fmla="*/ 1618 w 10000"/>
                  <a:gd name="connsiteY43" fmla="*/ 9194 h 10000"/>
                  <a:gd name="connsiteX44" fmla="*/ 1250 w 10000"/>
                  <a:gd name="connsiteY44" fmla="*/ 9465 h 10000"/>
                  <a:gd name="connsiteX45" fmla="*/ 767 w 10000"/>
                  <a:gd name="connsiteY45" fmla="*/ 9313 h 10000"/>
                  <a:gd name="connsiteX46" fmla="*/ 1561 w 10000"/>
                  <a:gd name="connsiteY46" fmla="*/ 9760 h 10000"/>
                  <a:gd name="connsiteX47" fmla="*/ 1901 w 10000"/>
                  <a:gd name="connsiteY47" fmla="*/ 9941 h 10000"/>
                  <a:gd name="connsiteX48" fmla="*/ 2300 w 10000"/>
                  <a:gd name="connsiteY48" fmla="*/ 9879 h 10000"/>
                  <a:gd name="connsiteX49" fmla="*/ 2613 w 10000"/>
                  <a:gd name="connsiteY49" fmla="*/ 9789 h 10000"/>
                  <a:gd name="connsiteX50" fmla="*/ 2925 w 10000"/>
                  <a:gd name="connsiteY50" fmla="*/ 9492 h 10000"/>
                  <a:gd name="connsiteX51" fmla="*/ 3295 w 10000"/>
                  <a:gd name="connsiteY51" fmla="*/ 9221 h 10000"/>
                  <a:gd name="connsiteX52" fmla="*/ 3352 w 10000"/>
                  <a:gd name="connsiteY52" fmla="*/ 8895 h 10000"/>
                  <a:gd name="connsiteX53" fmla="*/ 3780 w 10000"/>
                  <a:gd name="connsiteY53" fmla="*/ 8448 h 10000"/>
                  <a:gd name="connsiteX54" fmla="*/ 4490 w 10000"/>
                  <a:gd name="connsiteY54" fmla="*/ 8268 h 10000"/>
                  <a:gd name="connsiteX55" fmla="*/ 4744 w 10000"/>
                  <a:gd name="connsiteY55" fmla="*/ 8180 h 10000"/>
                  <a:gd name="connsiteX56" fmla="*/ 5115 w 10000"/>
                  <a:gd name="connsiteY56" fmla="*/ 8299 h 10000"/>
                  <a:gd name="connsiteX57" fmla="*/ 5170 w 10000"/>
                  <a:gd name="connsiteY57" fmla="*/ 7850 h 10000"/>
                  <a:gd name="connsiteX58" fmla="*/ 5285 w 10000"/>
                  <a:gd name="connsiteY58" fmla="*/ 7521 h 10000"/>
                  <a:gd name="connsiteX59" fmla="*/ 5510 w 10000"/>
                  <a:gd name="connsiteY59" fmla="*/ 7403 h 10000"/>
                  <a:gd name="connsiteX60" fmla="*/ 5795 w 10000"/>
                  <a:gd name="connsiteY60" fmla="*/ 7283 h 10000"/>
                  <a:gd name="connsiteX61" fmla="*/ 6109 w 10000"/>
                  <a:gd name="connsiteY61" fmla="*/ 7283 h 10000"/>
                  <a:gd name="connsiteX62" fmla="*/ 6305 w 10000"/>
                  <a:gd name="connsiteY62" fmla="*/ 7193 h 10000"/>
                  <a:gd name="connsiteX63" fmla="*/ 6848 w 10000"/>
                  <a:gd name="connsiteY63" fmla="*/ 6836 h 10000"/>
                  <a:gd name="connsiteX64" fmla="*/ 7213 w 10000"/>
                  <a:gd name="connsiteY64" fmla="*/ 6924 h 10000"/>
                  <a:gd name="connsiteX65" fmla="*/ 7443 w 10000"/>
                  <a:gd name="connsiteY65" fmla="*/ 7044 h 10000"/>
                  <a:gd name="connsiteX66" fmla="*/ 7953 w 10000"/>
                  <a:gd name="connsiteY66" fmla="*/ 6924 h 10000"/>
                  <a:gd name="connsiteX67" fmla="*/ 8636 w 10000"/>
                  <a:gd name="connsiteY67" fmla="*/ 6956 h 10000"/>
                  <a:gd name="connsiteX68" fmla="*/ 8920 w 10000"/>
                  <a:gd name="connsiteY68" fmla="*/ 6836 h 10000"/>
                  <a:gd name="connsiteX69" fmla="*/ 9289 w 10000"/>
                  <a:gd name="connsiteY69" fmla="*/ 6836 h 10000"/>
                  <a:gd name="connsiteX70" fmla="*/ 9660 w 10000"/>
                  <a:gd name="connsiteY70" fmla="*/ 6718 h 10000"/>
                  <a:gd name="connsiteX71" fmla="*/ 9829 w 10000"/>
                  <a:gd name="connsiteY71" fmla="*/ 6388 h 10000"/>
                  <a:gd name="connsiteX72" fmla="*/ 10000 w 10000"/>
                  <a:gd name="connsiteY72" fmla="*/ 5970 h 10000"/>
                  <a:gd name="connsiteX73" fmla="*/ 9914 w 10000"/>
                  <a:gd name="connsiteY73" fmla="*/ 5669 h 10000"/>
                  <a:gd name="connsiteX0" fmla="*/ 10000 w 10000"/>
                  <a:gd name="connsiteY0" fmla="*/ 5970 h 10000"/>
                  <a:gd name="connsiteX1" fmla="*/ 1931 w 10000"/>
                  <a:gd name="connsiteY1" fmla="*/ 10000 h 10000"/>
                  <a:gd name="connsiteX2" fmla="*/ 1050 w 10000"/>
                  <a:gd name="connsiteY2" fmla="*/ 9703 h 10000"/>
                  <a:gd name="connsiteX3" fmla="*/ 485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85 w 10000"/>
                  <a:gd name="connsiteY6" fmla="*/ 895 h 10000"/>
                  <a:gd name="connsiteX7" fmla="*/ 283 w 10000"/>
                  <a:gd name="connsiteY7" fmla="*/ 987 h 10000"/>
                  <a:gd name="connsiteX8" fmla="*/ 540 w 10000"/>
                  <a:gd name="connsiteY8" fmla="*/ 957 h 10000"/>
                  <a:gd name="connsiteX9" fmla="*/ 682 w 10000"/>
                  <a:gd name="connsiteY9" fmla="*/ 597 h 10000"/>
                  <a:gd name="connsiteX10" fmla="*/ 569 w 10000"/>
                  <a:gd name="connsiteY10" fmla="*/ 328 h 10000"/>
                  <a:gd name="connsiteX11" fmla="*/ 797 w 10000"/>
                  <a:gd name="connsiteY11" fmla="*/ 0 h 10000"/>
                  <a:gd name="connsiteX12" fmla="*/ 1194 w 10000"/>
                  <a:gd name="connsiteY12" fmla="*/ 208 h 10000"/>
                  <a:gd name="connsiteX13" fmla="*/ 1337 w 10000"/>
                  <a:gd name="connsiteY13" fmla="*/ 476 h 10000"/>
                  <a:gd name="connsiteX14" fmla="*/ 1618 w 10000"/>
                  <a:gd name="connsiteY14" fmla="*/ 597 h 10000"/>
                  <a:gd name="connsiteX15" fmla="*/ 1819 w 10000"/>
                  <a:gd name="connsiteY15" fmla="*/ 447 h 10000"/>
                  <a:gd name="connsiteX16" fmla="*/ 2329 w 10000"/>
                  <a:gd name="connsiteY16" fmla="*/ 476 h 10000"/>
                  <a:gd name="connsiteX17" fmla="*/ 2670 w 10000"/>
                  <a:gd name="connsiteY17" fmla="*/ 747 h 10000"/>
                  <a:gd name="connsiteX18" fmla="*/ 2955 w 10000"/>
                  <a:gd name="connsiteY18" fmla="*/ 777 h 10000"/>
                  <a:gd name="connsiteX19" fmla="*/ 2925 w 10000"/>
                  <a:gd name="connsiteY19" fmla="*/ 1107 h 10000"/>
                  <a:gd name="connsiteX20" fmla="*/ 2841 w 10000"/>
                  <a:gd name="connsiteY20" fmla="*/ 1254 h 10000"/>
                  <a:gd name="connsiteX21" fmla="*/ 2897 w 10000"/>
                  <a:gd name="connsiteY21" fmla="*/ 1582 h 10000"/>
                  <a:gd name="connsiteX22" fmla="*/ 3295 w 10000"/>
                  <a:gd name="connsiteY22" fmla="*/ 1909 h 10000"/>
                  <a:gd name="connsiteX23" fmla="*/ 3664 w 10000"/>
                  <a:gd name="connsiteY23" fmla="*/ 2330 h 10000"/>
                  <a:gd name="connsiteX24" fmla="*/ 3805 w 10000"/>
                  <a:gd name="connsiteY24" fmla="*/ 2867 h 10000"/>
                  <a:gd name="connsiteX25" fmla="*/ 4063 w 10000"/>
                  <a:gd name="connsiteY25" fmla="*/ 3732 h 10000"/>
                  <a:gd name="connsiteX26" fmla="*/ 4290 w 10000"/>
                  <a:gd name="connsiteY26" fmla="*/ 4537 h 10000"/>
                  <a:gd name="connsiteX27" fmla="*/ 4148 w 10000"/>
                  <a:gd name="connsiteY27" fmla="*/ 4923 h 10000"/>
                  <a:gd name="connsiteX28" fmla="*/ 4376 w 10000"/>
                  <a:gd name="connsiteY28" fmla="*/ 5345 h 10000"/>
                  <a:gd name="connsiteX29" fmla="*/ 4261 w 10000"/>
                  <a:gd name="connsiteY29" fmla="*/ 5822 h 10000"/>
                  <a:gd name="connsiteX30" fmla="*/ 4402 w 10000"/>
                  <a:gd name="connsiteY30" fmla="*/ 6178 h 10000"/>
                  <a:gd name="connsiteX31" fmla="*/ 4517 w 10000"/>
                  <a:gd name="connsiteY31" fmla="*/ 6628 h 10000"/>
                  <a:gd name="connsiteX32" fmla="*/ 4716 w 10000"/>
                  <a:gd name="connsiteY32" fmla="*/ 7044 h 10000"/>
                  <a:gd name="connsiteX33" fmla="*/ 4632 w 10000"/>
                  <a:gd name="connsiteY33" fmla="*/ 7370 h 10000"/>
                  <a:gd name="connsiteX34" fmla="*/ 4261 w 10000"/>
                  <a:gd name="connsiteY34" fmla="*/ 7553 h 10000"/>
                  <a:gd name="connsiteX35" fmla="*/ 4006 w 10000"/>
                  <a:gd name="connsiteY35" fmla="*/ 7941 h 10000"/>
                  <a:gd name="connsiteX36" fmla="*/ 3805 w 10000"/>
                  <a:gd name="connsiteY36" fmla="*/ 8091 h 10000"/>
                  <a:gd name="connsiteX37" fmla="*/ 3352 w 10000"/>
                  <a:gd name="connsiteY37" fmla="*/ 8208 h 10000"/>
                  <a:gd name="connsiteX38" fmla="*/ 3210 w 10000"/>
                  <a:gd name="connsiteY38" fmla="*/ 8536 h 10000"/>
                  <a:gd name="connsiteX39" fmla="*/ 3012 w 10000"/>
                  <a:gd name="connsiteY39" fmla="*/ 8776 h 10000"/>
                  <a:gd name="connsiteX40" fmla="*/ 2587 w 10000"/>
                  <a:gd name="connsiteY40" fmla="*/ 8925 h 10000"/>
                  <a:gd name="connsiteX41" fmla="*/ 2300 w 10000"/>
                  <a:gd name="connsiteY41" fmla="*/ 9136 h 10000"/>
                  <a:gd name="connsiteX42" fmla="*/ 1962 w 10000"/>
                  <a:gd name="connsiteY42" fmla="*/ 9104 h 10000"/>
                  <a:gd name="connsiteX43" fmla="*/ 1618 w 10000"/>
                  <a:gd name="connsiteY43" fmla="*/ 9194 h 10000"/>
                  <a:gd name="connsiteX44" fmla="*/ 1250 w 10000"/>
                  <a:gd name="connsiteY44" fmla="*/ 9465 h 10000"/>
                  <a:gd name="connsiteX45" fmla="*/ 767 w 10000"/>
                  <a:gd name="connsiteY45" fmla="*/ 9313 h 10000"/>
                  <a:gd name="connsiteX46" fmla="*/ 1561 w 10000"/>
                  <a:gd name="connsiteY46" fmla="*/ 9760 h 10000"/>
                  <a:gd name="connsiteX47" fmla="*/ 1901 w 10000"/>
                  <a:gd name="connsiteY47" fmla="*/ 9941 h 10000"/>
                  <a:gd name="connsiteX48" fmla="*/ 2300 w 10000"/>
                  <a:gd name="connsiteY48" fmla="*/ 9879 h 10000"/>
                  <a:gd name="connsiteX49" fmla="*/ 2613 w 10000"/>
                  <a:gd name="connsiteY49" fmla="*/ 9789 h 10000"/>
                  <a:gd name="connsiteX50" fmla="*/ 2925 w 10000"/>
                  <a:gd name="connsiteY50" fmla="*/ 9492 h 10000"/>
                  <a:gd name="connsiteX51" fmla="*/ 3295 w 10000"/>
                  <a:gd name="connsiteY51" fmla="*/ 9221 h 10000"/>
                  <a:gd name="connsiteX52" fmla="*/ 3352 w 10000"/>
                  <a:gd name="connsiteY52" fmla="*/ 8895 h 10000"/>
                  <a:gd name="connsiteX53" fmla="*/ 3780 w 10000"/>
                  <a:gd name="connsiteY53" fmla="*/ 8448 h 10000"/>
                  <a:gd name="connsiteX54" fmla="*/ 4490 w 10000"/>
                  <a:gd name="connsiteY54" fmla="*/ 8268 h 10000"/>
                  <a:gd name="connsiteX55" fmla="*/ 4744 w 10000"/>
                  <a:gd name="connsiteY55" fmla="*/ 8180 h 10000"/>
                  <a:gd name="connsiteX56" fmla="*/ 5115 w 10000"/>
                  <a:gd name="connsiteY56" fmla="*/ 8299 h 10000"/>
                  <a:gd name="connsiteX57" fmla="*/ 5170 w 10000"/>
                  <a:gd name="connsiteY57" fmla="*/ 7850 h 10000"/>
                  <a:gd name="connsiteX58" fmla="*/ 5285 w 10000"/>
                  <a:gd name="connsiteY58" fmla="*/ 7521 h 10000"/>
                  <a:gd name="connsiteX59" fmla="*/ 5510 w 10000"/>
                  <a:gd name="connsiteY59" fmla="*/ 7403 h 10000"/>
                  <a:gd name="connsiteX60" fmla="*/ 5795 w 10000"/>
                  <a:gd name="connsiteY60" fmla="*/ 7283 h 10000"/>
                  <a:gd name="connsiteX61" fmla="*/ 6109 w 10000"/>
                  <a:gd name="connsiteY61" fmla="*/ 7283 h 10000"/>
                  <a:gd name="connsiteX62" fmla="*/ 6305 w 10000"/>
                  <a:gd name="connsiteY62" fmla="*/ 7193 h 10000"/>
                  <a:gd name="connsiteX63" fmla="*/ 6848 w 10000"/>
                  <a:gd name="connsiteY63" fmla="*/ 6836 h 10000"/>
                  <a:gd name="connsiteX64" fmla="*/ 7213 w 10000"/>
                  <a:gd name="connsiteY64" fmla="*/ 6924 h 10000"/>
                  <a:gd name="connsiteX65" fmla="*/ 7443 w 10000"/>
                  <a:gd name="connsiteY65" fmla="*/ 7044 h 10000"/>
                  <a:gd name="connsiteX66" fmla="*/ 7953 w 10000"/>
                  <a:gd name="connsiteY66" fmla="*/ 6924 h 10000"/>
                  <a:gd name="connsiteX67" fmla="*/ 8636 w 10000"/>
                  <a:gd name="connsiteY67" fmla="*/ 6956 h 10000"/>
                  <a:gd name="connsiteX68" fmla="*/ 8920 w 10000"/>
                  <a:gd name="connsiteY68" fmla="*/ 6836 h 10000"/>
                  <a:gd name="connsiteX69" fmla="*/ 9289 w 10000"/>
                  <a:gd name="connsiteY69" fmla="*/ 6836 h 10000"/>
                  <a:gd name="connsiteX70" fmla="*/ 9660 w 10000"/>
                  <a:gd name="connsiteY70" fmla="*/ 6718 h 10000"/>
                  <a:gd name="connsiteX71" fmla="*/ 9829 w 10000"/>
                  <a:gd name="connsiteY71" fmla="*/ 6388 h 10000"/>
                  <a:gd name="connsiteX72" fmla="*/ 10000 w 10000"/>
                  <a:gd name="connsiteY72" fmla="*/ 5970 h 10000"/>
                  <a:gd name="connsiteX0" fmla="*/ 9829 w 9829"/>
                  <a:gd name="connsiteY0" fmla="*/ 6388 h 10000"/>
                  <a:gd name="connsiteX1" fmla="*/ 1931 w 9829"/>
                  <a:gd name="connsiteY1" fmla="*/ 10000 h 10000"/>
                  <a:gd name="connsiteX2" fmla="*/ 1050 w 9829"/>
                  <a:gd name="connsiteY2" fmla="*/ 9703 h 10000"/>
                  <a:gd name="connsiteX3" fmla="*/ 485 w 9829"/>
                  <a:gd name="connsiteY3" fmla="*/ 9553 h 10000"/>
                  <a:gd name="connsiteX4" fmla="*/ 0 w 9829"/>
                  <a:gd name="connsiteY4" fmla="*/ 9254 h 10000"/>
                  <a:gd name="connsiteX5" fmla="*/ 0 w 9829"/>
                  <a:gd name="connsiteY5" fmla="*/ 4835 h 10000"/>
                  <a:gd name="connsiteX6" fmla="*/ 85 w 9829"/>
                  <a:gd name="connsiteY6" fmla="*/ 895 h 10000"/>
                  <a:gd name="connsiteX7" fmla="*/ 283 w 9829"/>
                  <a:gd name="connsiteY7" fmla="*/ 987 h 10000"/>
                  <a:gd name="connsiteX8" fmla="*/ 540 w 9829"/>
                  <a:gd name="connsiteY8" fmla="*/ 957 h 10000"/>
                  <a:gd name="connsiteX9" fmla="*/ 682 w 9829"/>
                  <a:gd name="connsiteY9" fmla="*/ 597 h 10000"/>
                  <a:gd name="connsiteX10" fmla="*/ 569 w 9829"/>
                  <a:gd name="connsiteY10" fmla="*/ 328 h 10000"/>
                  <a:gd name="connsiteX11" fmla="*/ 797 w 9829"/>
                  <a:gd name="connsiteY11" fmla="*/ 0 h 10000"/>
                  <a:gd name="connsiteX12" fmla="*/ 1194 w 9829"/>
                  <a:gd name="connsiteY12" fmla="*/ 208 h 10000"/>
                  <a:gd name="connsiteX13" fmla="*/ 1337 w 9829"/>
                  <a:gd name="connsiteY13" fmla="*/ 476 h 10000"/>
                  <a:gd name="connsiteX14" fmla="*/ 1618 w 9829"/>
                  <a:gd name="connsiteY14" fmla="*/ 597 h 10000"/>
                  <a:gd name="connsiteX15" fmla="*/ 1819 w 9829"/>
                  <a:gd name="connsiteY15" fmla="*/ 447 h 10000"/>
                  <a:gd name="connsiteX16" fmla="*/ 2329 w 9829"/>
                  <a:gd name="connsiteY16" fmla="*/ 476 h 10000"/>
                  <a:gd name="connsiteX17" fmla="*/ 2670 w 9829"/>
                  <a:gd name="connsiteY17" fmla="*/ 747 h 10000"/>
                  <a:gd name="connsiteX18" fmla="*/ 2955 w 9829"/>
                  <a:gd name="connsiteY18" fmla="*/ 777 h 10000"/>
                  <a:gd name="connsiteX19" fmla="*/ 2925 w 9829"/>
                  <a:gd name="connsiteY19" fmla="*/ 1107 h 10000"/>
                  <a:gd name="connsiteX20" fmla="*/ 2841 w 9829"/>
                  <a:gd name="connsiteY20" fmla="*/ 1254 h 10000"/>
                  <a:gd name="connsiteX21" fmla="*/ 2897 w 9829"/>
                  <a:gd name="connsiteY21" fmla="*/ 1582 h 10000"/>
                  <a:gd name="connsiteX22" fmla="*/ 3295 w 9829"/>
                  <a:gd name="connsiteY22" fmla="*/ 1909 h 10000"/>
                  <a:gd name="connsiteX23" fmla="*/ 3664 w 9829"/>
                  <a:gd name="connsiteY23" fmla="*/ 2330 h 10000"/>
                  <a:gd name="connsiteX24" fmla="*/ 3805 w 9829"/>
                  <a:gd name="connsiteY24" fmla="*/ 2867 h 10000"/>
                  <a:gd name="connsiteX25" fmla="*/ 4063 w 9829"/>
                  <a:gd name="connsiteY25" fmla="*/ 3732 h 10000"/>
                  <a:gd name="connsiteX26" fmla="*/ 4290 w 9829"/>
                  <a:gd name="connsiteY26" fmla="*/ 4537 h 10000"/>
                  <a:gd name="connsiteX27" fmla="*/ 4148 w 9829"/>
                  <a:gd name="connsiteY27" fmla="*/ 4923 h 10000"/>
                  <a:gd name="connsiteX28" fmla="*/ 4376 w 9829"/>
                  <a:gd name="connsiteY28" fmla="*/ 5345 h 10000"/>
                  <a:gd name="connsiteX29" fmla="*/ 4261 w 9829"/>
                  <a:gd name="connsiteY29" fmla="*/ 5822 h 10000"/>
                  <a:gd name="connsiteX30" fmla="*/ 4402 w 9829"/>
                  <a:gd name="connsiteY30" fmla="*/ 6178 h 10000"/>
                  <a:gd name="connsiteX31" fmla="*/ 4517 w 9829"/>
                  <a:gd name="connsiteY31" fmla="*/ 6628 h 10000"/>
                  <a:gd name="connsiteX32" fmla="*/ 4716 w 9829"/>
                  <a:gd name="connsiteY32" fmla="*/ 7044 h 10000"/>
                  <a:gd name="connsiteX33" fmla="*/ 4632 w 9829"/>
                  <a:gd name="connsiteY33" fmla="*/ 7370 h 10000"/>
                  <a:gd name="connsiteX34" fmla="*/ 4261 w 9829"/>
                  <a:gd name="connsiteY34" fmla="*/ 7553 h 10000"/>
                  <a:gd name="connsiteX35" fmla="*/ 4006 w 9829"/>
                  <a:gd name="connsiteY35" fmla="*/ 7941 h 10000"/>
                  <a:gd name="connsiteX36" fmla="*/ 3805 w 9829"/>
                  <a:gd name="connsiteY36" fmla="*/ 8091 h 10000"/>
                  <a:gd name="connsiteX37" fmla="*/ 3352 w 9829"/>
                  <a:gd name="connsiteY37" fmla="*/ 8208 h 10000"/>
                  <a:gd name="connsiteX38" fmla="*/ 3210 w 9829"/>
                  <a:gd name="connsiteY38" fmla="*/ 8536 h 10000"/>
                  <a:gd name="connsiteX39" fmla="*/ 3012 w 9829"/>
                  <a:gd name="connsiteY39" fmla="*/ 8776 h 10000"/>
                  <a:gd name="connsiteX40" fmla="*/ 2587 w 9829"/>
                  <a:gd name="connsiteY40" fmla="*/ 8925 h 10000"/>
                  <a:gd name="connsiteX41" fmla="*/ 2300 w 9829"/>
                  <a:gd name="connsiteY41" fmla="*/ 9136 h 10000"/>
                  <a:gd name="connsiteX42" fmla="*/ 1962 w 9829"/>
                  <a:gd name="connsiteY42" fmla="*/ 9104 h 10000"/>
                  <a:gd name="connsiteX43" fmla="*/ 1618 w 9829"/>
                  <a:gd name="connsiteY43" fmla="*/ 9194 h 10000"/>
                  <a:gd name="connsiteX44" fmla="*/ 1250 w 9829"/>
                  <a:gd name="connsiteY44" fmla="*/ 9465 h 10000"/>
                  <a:gd name="connsiteX45" fmla="*/ 767 w 9829"/>
                  <a:gd name="connsiteY45" fmla="*/ 9313 h 10000"/>
                  <a:gd name="connsiteX46" fmla="*/ 1561 w 9829"/>
                  <a:gd name="connsiteY46" fmla="*/ 9760 h 10000"/>
                  <a:gd name="connsiteX47" fmla="*/ 1901 w 9829"/>
                  <a:gd name="connsiteY47" fmla="*/ 9941 h 10000"/>
                  <a:gd name="connsiteX48" fmla="*/ 2300 w 9829"/>
                  <a:gd name="connsiteY48" fmla="*/ 9879 h 10000"/>
                  <a:gd name="connsiteX49" fmla="*/ 2613 w 9829"/>
                  <a:gd name="connsiteY49" fmla="*/ 9789 h 10000"/>
                  <a:gd name="connsiteX50" fmla="*/ 2925 w 9829"/>
                  <a:gd name="connsiteY50" fmla="*/ 9492 h 10000"/>
                  <a:gd name="connsiteX51" fmla="*/ 3295 w 9829"/>
                  <a:gd name="connsiteY51" fmla="*/ 9221 h 10000"/>
                  <a:gd name="connsiteX52" fmla="*/ 3352 w 9829"/>
                  <a:gd name="connsiteY52" fmla="*/ 8895 h 10000"/>
                  <a:gd name="connsiteX53" fmla="*/ 3780 w 9829"/>
                  <a:gd name="connsiteY53" fmla="*/ 8448 h 10000"/>
                  <a:gd name="connsiteX54" fmla="*/ 4490 w 9829"/>
                  <a:gd name="connsiteY54" fmla="*/ 8268 h 10000"/>
                  <a:gd name="connsiteX55" fmla="*/ 4744 w 9829"/>
                  <a:gd name="connsiteY55" fmla="*/ 8180 h 10000"/>
                  <a:gd name="connsiteX56" fmla="*/ 5115 w 9829"/>
                  <a:gd name="connsiteY56" fmla="*/ 8299 h 10000"/>
                  <a:gd name="connsiteX57" fmla="*/ 5170 w 9829"/>
                  <a:gd name="connsiteY57" fmla="*/ 7850 h 10000"/>
                  <a:gd name="connsiteX58" fmla="*/ 5285 w 9829"/>
                  <a:gd name="connsiteY58" fmla="*/ 7521 h 10000"/>
                  <a:gd name="connsiteX59" fmla="*/ 5510 w 9829"/>
                  <a:gd name="connsiteY59" fmla="*/ 7403 h 10000"/>
                  <a:gd name="connsiteX60" fmla="*/ 5795 w 9829"/>
                  <a:gd name="connsiteY60" fmla="*/ 7283 h 10000"/>
                  <a:gd name="connsiteX61" fmla="*/ 6109 w 9829"/>
                  <a:gd name="connsiteY61" fmla="*/ 7283 h 10000"/>
                  <a:gd name="connsiteX62" fmla="*/ 6305 w 9829"/>
                  <a:gd name="connsiteY62" fmla="*/ 7193 h 10000"/>
                  <a:gd name="connsiteX63" fmla="*/ 6848 w 9829"/>
                  <a:gd name="connsiteY63" fmla="*/ 6836 h 10000"/>
                  <a:gd name="connsiteX64" fmla="*/ 7213 w 9829"/>
                  <a:gd name="connsiteY64" fmla="*/ 6924 h 10000"/>
                  <a:gd name="connsiteX65" fmla="*/ 7443 w 9829"/>
                  <a:gd name="connsiteY65" fmla="*/ 7044 h 10000"/>
                  <a:gd name="connsiteX66" fmla="*/ 7953 w 9829"/>
                  <a:gd name="connsiteY66" fmla="*/ 6924 h 10000"/>
                  <a:gd name="connsiteX67" fmla="*/ 8636 w 9829"/>
                  <a:gd name="connsiteY67" fmla="*/ 6956 h 10000"/>
                  <a:gd name="connsiteX68" fmla="*/ 8920 w 9829"/>
                  <a:gd name="connsiteY68" fmla="*/ 6836 h 10000"/>
                  <a:gd name="connsiteX69" fmla="*/ 9289 w 9829"/>
                  <a:gd name="connsiteY69" fmla="*/ 6836 h 10000"/>
                  <a:gd name="connsiteX70" fmla="*/ 9660 w 9829"/>
                  <a:gd name="connsiteY70" fmla="*/ 6718 h 10000"/>
                  <a:gd name="connsiteX71" fmla="*/ 9829 w 9829"/>
                  <a:gd name="connsiteY71" fmla="*/ 6388 h 10000"/>
                  <a:gd name="connsiteX0" fmla="*/ 9828 w 9828"/>
                  <a:gd name="connsiteY0" fmla="*/ 6718 h 10000"/>
                  <a:gd name="connsiteX1" fmla="*/ 1965 w 9828"/>
                  <a:gd name="connsiteY1" fmla="*/ 10000 h 10000"/>
                  <a:gd name="connsiteX2" fmla="*/ 1068 w 9828"/>
                  <a:gd name="connsiteY2" fmla="*/ 9703 h 10000"/>
                  <a:gd name="connsiteX3" fmla="*/ 493 w 9828"/>
                  <a:gd name="connsiteY3" fmla="*/ 9553 h 10000"/>
                  <a:gd name="connsiteX4" fmla="*/ 0 w 9828"/>
                  <a:gd name="connsiteY4" fmla="*/ 9254 h 10000"/>
                  <a:gd name="connsiteX5" fmla="*/ 0 w 9828"/>
                  <a:gd name="connsiteY5" fmla="*/ 4835 h 10000"/>
                  <a:gd name="connsiteX6" fmla="*/ 86 w 9828"/>
                  <a:gd name="connsiteY6" fmla="*/ 895 h 10000"/>
                  <a:gd name="connsiteX7" fmla="*/ 288 w 9828"/>
                  <a:gd name="connsiteY7" fmla="*/ 987 h 10000"/>
                  <a:gd name="connsiteX8" fmla="*/ 549 w 9828"/>
                  <a:gd name="connsiteY8" fmla="*/ 957 h 10000"/>
                  <a:gd name="connsiteX9" fmla="*/ 694 w 9828"/>
                  <a:gd name="connsiteY9" fmla="*/ 597 h 10000"/>
                  <a:gd name="connsiteX10" fmla="*/ 579 w 9828"/>
                  <a:gd name="connsiteY10" fmla="*/ 328 h 10000"/>
                  <a:gd name="connsiteX11" fmla="*/ 811 w 9828"/>
                  <a:gd name="connsiteY11" fmla="*/ 0 h 10000"/>
                  <a:gd name="connsiteX12" fmla="*/ 1215 w 9828"/>
                  <a:gd name="connsiteY12" fmla="*/ 208 h 10000"/>
                  <a:gd name="connsiteX13" fmla="*/ 1360 w 9828"/>
                  <a:gd name="connsiteY13" fmla="*/ 476 h 10000"/>
                  <a:gd name="connsiteX14" fmla="*/ 1646 w 9828"/>
                  <a:gd name="connsiteY14" fmla="*/ 597 h 10000"/>
                  <a:gd name="connsiteX15" fmla="*/ 1851 w 9828"/>
                  <a:gd name="connsiteY15" fmla="*/ 447 h 10000"/>
                  <a:gd name="connsiteX16" fmla="*/ 2370 w 9828"/>
                  <a:gd name="connsiteY16" fmla="*/ 476 h 10000"/>
                  <a:gd name="connsiteX17" fmla="*/ 2716 w 9828"/>
                  <a:gd name="connsiteY17" fmla="*/ 747 h 10000"/>
                  <a:gd name="connsiteX18" fmla="*/ 3006 w 9828"/>
                  <a:gd name="connsiteY18" fmla="*/ 777 h 10000"/>
                  <a:gd name="connsiteX19" fmla="*/ 2976 w 9828"/>
                  <a:gd name="connsiteY19" fmla="*/ 1107 h 10000"/>
                  <a:gd name="connsiteX20" fmla="*/ 2890 w 9828"/>
                  <a:gd name="connsiteY20" fmla="*/ 1254 h 10000"/>
                  <a:gd name="connsiteX21" fmla="*/ 2947 w 9828"/>
                  <a:gd name="connsiteY21" fmla="*/ 1582 h 10000"/>
                  <a:gd name="connsiteX22" fmla="*/ 3352 w 9828"/>
                  <a:gd name="connsiteY22" fmla="*/ 1909 h 10000"/>
                  <a:gd name="connsiteX23" fmla="*/ 3728 w 9828"/>
                  <a:gd name="connsiteY23" fmla="*/ 2330 h 10000"/>
                  <a:gd name="connsiteX24" fmla="*/ 3871 w 9828"/>
                  <a:gd name="connsiteY24" fmla="*/ 2867 h 10000"/>
                  <a:gd name="connsiteX25" fmla="*/ 4134 w 9828"/>
                  <a:gd name="connsiteY25" fmla="*/ 3732 h 10000"/>
                  <a:gd name="connsiteX26" fmla="*/ 4365 w 9828"/>
                  <a:gd name="connsiteY26" fmla="*/ 4537 h 10000"/>
                  <a:gd name="connsiteX27" fmla="*/ 4220 w 9828"/>
                  <a:gd name="connsiteY27" fmla="*/ 4923 h 10000"/>
                  <a:gd name="connsiteX28" fmla="*/ 4452 w 9828"/>
                  <a:gd name="connsiteY28" fmla="*/ 5345 h 10000"/>
                  <a:gd name="connsiteX29" fmla="*/ 4335 w 9828"/>
                  <a:gd name="connsiteY29" fmla="*/ 5822 h 10000"/>
                  <a:gd name="connsiteX30" fmla="*/ 4479 w 9828"/>
                  <a:gd name="connsiteY30" fmla="*/ 6178 h 10000"/>
                  <a:gd name="connsiteX31" fmla="*/ 4596 w 9828"/>
                  <a:gd name="connsiteY31" fmla="*/ 6628 h 10000"/>
                  <a:gd name="connsiteX32" fmla="*/ 4798 w 9828"/>
                  <a:gd name="connsiteY32" fmla="*/ 7044 h 10000"/>
                  <a:gd name="connsiteX33" fmla="*/ 4713 w 9828"/>
                  <a:gd name="connsiteY33" fmla="*/ 7370 h 10000"/>
                  <a:gd name="connsiteX34" fmla="*/ 4335 w 9828"/>
                  <a:gd name="connsiteY34" fmla="*/ 7553 h 10000"/>
                  <a:gd name="connsiteX35" fmla="*/ 4076 w 9828"/>
                  <a:gd name="connsiteY35" fmla="*/ 7941 h 10000"/>
                  <a:gd name="connsiteX36" fmla="*/ 3871 w 9828"/>
                  <a:gd name="connsiteY36" fmla="*/ 8091 h 10000"/>
                  <a:gd name="connsiteX37" fmla="*/ 3410 w 9828"/>
                  <a:gd name="connsiteY37" fmla="*/ 8208 h 10000"/>
                  <a:gd name="connsiteX38" fmla="*/ 3266 w 9828"/>
                  <a:gd name="connsiteY38" fmla="*/ 8536 h 10000"/>
                  <a:gd name="connsiteX39" fmla="*/ 3064 w 9828"/>
                  <a:gd name="connsiteY39" fmla="*/ 8776 h 10000"/>
                  <a:gd name="connsiteX40" fmla="*/ 2632 w 9828"/>
                  <a:gd name="connsiteY40" fmla="*/ 8925 h 10000"/>
                  <a:gd name="connsiteX41" fmla="*/ 2340 w 9828"/>
                  <a:gd name="connsiteY41" fmla="*/ 9136 h 10000"/>
                  <a:gd name="connsiteX42" fmla="*/ 1996 w 9828"/>
                  <a:gd name="connsiteY42" fmla="*/ 9104 h 10000"/>
                  <a:gd name="connsiteX43" fmla="*/ 1646 w 9828"/>
                  <a:gd name="connsiteY43" fmla="*/ 9194 h 10000"/>
                  <a:gd name="connsiteX44" fmla="*/ 1272 w 9828"/>
                  <a:gd name="connsiteY44" fmla="*/ 9465 h 10000"/>
                  <a:gd name="connsiteX45" fmla="*/ 780 w 9828"/>
                  <a:gd name="connsiteY45" fmla="*/ 9313 h 10000"/>
                  <a:gd name="connsiteX46" fmla="*/ 1588 w 9828"/>
                  <a:gd name="connsiteY46" fmla="*/ 9760 h 10000"/>
                  <a:gd name="connsiteX47" fmla="*/ 1934 w 9828"/>
                  <a:gd name="connsiteY47" fmla="*/ 9941 h 10000"/>
                  <a:gd name="connsiteX48" fmla="*/ 2340 w 9828"/>
                  <a:gd name="connsiteY48" fmla="*/ 9879 h 10000"/>
                  <a:gd name="connsiteX49" fmla="*/ 2658 w 9828"/>
                  <a:gd name="connsiteY49" fmla="*/ 9789 h 10000"/>
                  <a:gd name="connsiteX50" fmla="*/ 2976 w 9828"/>
                  <a:gd name="connsiteY50" fmla="*/ 9492 h 10000"/>
                  <a:gd name="connsiteX51" fmla="*/ 3352 w 9828"/>
                  <a:gd name="connsiteY51" fmla="*/ 9221 h 10000"/>
                  <a:gd name="connsiteX52" fmla="*/ 3410 w 9828"/>
                  <a:gd name="connsiteY52" fmla="*/ 8895 h 10000"/>
                  <a:gd name="connsiteX53" fmla="*/ 3846 w 9828"/>
                  <a:gd name="connsiteY53" fmla="*/ 8448 h 10000"/>
                  <a:gd name="connsiteX54" fmla="*/ 4568 w 9828"/>
                  <a:gd name="connsiteY54" fmla="*/ 8268 h 10000"/>
                  <a:gd name="connsiteX55" fmla="*/ 4827 w 9828"/>
                  <a:gd name="connsiteY55" fmla="*/ 8180 h 10000"/>
                  <a:gd name="connsiteX56" fmla="*/ 5204 w 9828"/>
                  <a:gd name="connsiteY56" fmla="*/ 8299 h 10000"/>
                  <a:gd name="connsiteX57" fmla="*/ 5260 w 9828"/>
                  <a:gd name="connsiteY57" fmla="*/ 7850 h 10000"/>
                  <a:gd name="connsiteX58" fmla="*/ 5377 w 9828"/>
                  <a:gd name="connsiteY58" fmla="*/ 7521 h 10000"/>
                  <a:gd name="connsiteX59" fmla="*/ 5606 w 9828"/>
                  <a:gd name="connsiteY59" fmla="*/ 7403 h 10000"/>
                  <a:gd name="connsiteX60" fmla="*/ 5896 w 9828"/>
                  <a:gd name="connsiteY60" fmla="*/ 7283 h 10000"/>
                  <a:gd name="connsiteX61" fmla="*/ 6215 w 9828"/>
                  <a:gd name="connsiteY61" fmla="*/ 7283 h 10000"/>
                  <a:gd name="connsiteX62" fmla="*/ 6415 w 9828"/>
                  <a:gd name="connsiteY62" fmla="*/ 7193 h 10000"/>
                  <a:gd name="connsiteX63" fmla="*/ 6967 w 9828"/>
                  <a:gd name="connsiteY63" fmla="*/ 6836 h 10000"/>
                  <a:gd name="connsiteX64" fmla="*/ 7338 w 9828"/>
                  <a:gd name="connsiteY64" fmla="*/ 6924 h 10000"/>
                  <a:gd name="connsiteX65" fmla="*/ 7572 w 9828"/>
                  <a:gd name="connsiteY65" fmla="*/ 7044 h 10000"/>
                  <a:gd name="connsiteX66" fmla="*/ 8091 w 9828"/>
                  <a:gd name="connsiteY66" fmla="*/ 6924 h 10000"/>
                  <a:gd name="connsiteX67" fmla="*/ 8786 w 9828"/>
                  <a:gd name="connsiteY67" fmla="*/ 6956 h 10000"/>
                  <a:gd name="connsiteX68" fmla="*/ 9075 w 9828"/>
                  <a:gd name="connsiteY68" fmla="*/ 6836 h 10000"/>
                  <a:gd name="connsiteX69" fmla="*/ 9451 w 9828"/>
                  <a:gd name="connsiteY69" fmla="*/ 6836 h 10000"/>
                  <a:gd name="connsiteX70" fmla="*/ 9828 w 9828"/>
                  <a:gd name="connsiteY70" fmla="*/ 6718 h 10000"/>
                  <a:gd name="connsiteX0" fmla="*/ 9616 w 9616"/>
                  <a:gd name="connsiteY0" fmla="*/ 6836 h 10000"/>
                  <a:gd name="connsiteX1" fmla="*/ 1999 w 9616"/>
                  <a:gd name="connsiteY1" fmla="*/ 10000 h 10000"/>
                  <a:gd name="connsiteX2" fmla="*/ 1087 w 9616"/>
                  <a:gd name="connsiteY2" fmla="*/ 9703 h 10000"/>
                  <a:gd name="connsiteX3" fmla="*/ 502 w 9616"/>
                  <a:gd name="connsiteY3" fmla="*/ 9553 h 10000"/>
                  <a:gd name="connsiteX4" fmla="*/ 0 w 9616"/>
                  <a:gd name="connsiteY4" fmla="*/ 9254 h 10000"/>
                  <a:gd name="connsiteX5" fmla="*/ 0 w 9616"/>
                  <a:gd name="connsiteY5" fmla="*/ 4835 h 10000"/>
                  <a:gd name="connsiteX6" fmla="*/ 88 w 9616"/>
                  <a:gd name="connsiteY6" fmla="*/ 895 h 10000"/>
                  <a:gd name="connsiteX7" fmla="*/ 293 w 9616"/>
                  <a:gd name="connsiteY7" fmla="*/ 987 h 10000"/>
                  <a:gd name="connsiteX8" fmla="*/ 559 w 9616"/>
                  <a:gd name="connsiteY8" fmla="*/ 957 h 10000"/>
                  <a:gd name="connsiteX9" fmla="*/ 706 w 9616"/>
                  <a:gd name="connsiteY9" fmla="*/ 597 h 10000"/>
                  <a:gd name="connsiteX10" fmla="*/ 589 w 9616"/>
                  <a:gd name="connsiteY10" fmla="*/ 328 h 10000"/>
                  <a:gd name="connsiteX11" fmla="*/ 825 w 9616"/>
                  <a:gd name="connsiteY11" fmla="*/ 0 h 10000"/>
                  <a:gd name="connsiteX12" fmla="*/ 1236 w 9616"/>
                  <a:gd name="connsiteY12" fmla="*/ 208 h 10000"/>
                  <a:gd name="connsiteX13" fmla="*/ 1384 w 9616"/>
                  <a:gd name="connsiteY13" fmla="*/ 476 h 10000"/>
                  <a:gd name="connsiteX14" fmla="*/ 1675 w 9616"/>
                  <a:gd name="connsiteY14" fmla="*/ 597 h 10000"/>
                  <a:gd name="connsiteX15" fmla="*/ 1883 w 9616"/>
                  <a:gd name="connsiteY15" fmla="*/ 447 h 10000"/>
                  <a:gd name="connsiteX16" fmla="*/ 2411 w 9616"/>
                  <a:gd name="connsiteY16" fmla="*/ 476 h 10000"/>
                  <a:gd name="connsiteX17" fmla="*/ 2764 w 9616"/>
                  <a:gd name="connsiteY17" fmla="*/ 747 h 10000"/>
                  <a:gd name="connsiteX18" fmla="*/ 3059 w 9616"/>
                  <a:gd name="connsiteY18" fmla="*/ 777 h 10000"/>
                  <a:gd name="connsiteX19" fmla="*/ 3028 w 9616"/>
                  <a:gd name="connsiteY19" fmla="*/ 1107 h 10000"/>
                  <a:gd name="connsiteX20" fmla="*/ 2941 w 9616"/>
                  <a:gd name="connsiteY20" fmla="*/ 1254 h 10000"/>
                  <a:gd name="connsiteX21" fmla="*/ 2999 w 9616"/>
                  <a:gd name="connsiteY21" fmla="*/ 1582 h 10000"/>
                  <a:gd name="connsiteX22" fmla="*/ 3411 w 9616"/>
                  <a:gd name="connsiteY22" fmla="*/ 1909 h 10000"/>
                  <a:gd name="connsiteX23" fmla="*/ 3793 w 9616"/>
                  <a:gd name="connsiteY23" fmla="*/ 2330 h 10000"/>
                  <a:gd name="connsiteX24" fmla="*/ 3939 w 9616"/>
                  <a:gd name="connsiteY24" fmla="*/ 2867 h 10000"/>
                  <a:gd name="connsiteX25" fmla="*/ 4206 w 9616"/>
                  <a:gd name="connsiteY25" fmla="*/ 3732 h 10000"/>
                  <a:gd name="connsiteX26" fmla="*/ 4441 w 9616"/>
                  <a:gd name="connsiteY26" fmla="*/ 4537 h 10000"/>
                  <a:gd name="connsiteX27" fmla="*/ 4294 w 9616"/>
                  <a:gd name="connsiteY27" fmla="*/ 4923 h 10000"/>
                  <a:gd name="connsiteX28" fmla="*/ 4530 w 9616"/>
                  <a:gd name="connsiteY28" fmla="*/ 5345 h 10000"/>
                  <a:gd name="connsiteX29" fmla="*/ 4411 w 9616"/>
                  <a:gd name="connsiteY29" fmla="*/ 5822 h 10000"/>
                  <a:gd name="connsiteX30" fmla="*/ 4557 w 9616"/>
                  <a:gd name="connsiteY30" fmla="*/ 6178 h 10000"/>
                  <a:gd name="connsiteX31" fmla="*/ 4676 w 9616"/>
                  <a:gd name="connsiteY31" fmla="*/ 6628 h 10000"/>
                  <a:gd name="connsiteX32" fmla="*/ 4882 w 9616"/>
                  <a:gd name="connsiteY32" fmla="*/ 7044 h 10000"/>
                  <a:gd name="connsiteX33" fmla="*/ 4795 w 9616"/>
                  <a:gd name="connsiteY33" fmla="*/ 7370 h 10000"/>
                  <a:gd name="connsiteX34" fmla="*/ 4411 w 9616"/>
                  <a:gd name="connsiteY34" fmla="*/ 7553 h 10000"/>
                  <a:gd name="connsiteX35" fmla="*/ 4147 w 9616"/>
                  <a:gd name="connsiteY35" fmla="*/ 7941 h 10000"/>
                  <a:gd name="connsiteX36" fmla="*/ 3939 w 9616"/>
                  <a:gd name="connsiteY36" fmla="*/ 8091 h 10000"/>
                  <a:gd name="connsiteX37" fmla="*/ 3470 w 9616"/>
                  <a:gd name="connsiteY37" fmla="*/ 8208 h 10000"/>
                  <a:gd name="connsiteX38" fmla="*/ 3323 w 9616"/>
                  <a:gd name="connsiteY38" fmla="*/ 8536 h 10000"/>
                  <a:gd name="connsiteX39" fmla="*/ 3118 w 9616"/>
                  <a:gd name="connsiteY39" fmla="*/ 8776 h 10000"/>
                  <a:gd name="connsiteX40" fmla="*/ 2678 w 9616"/>
                  <a:gd name="connsiteY40" fmla="*/ 8925 h 10000"/>
                  <a:gd name="connsiteX41" fmla="*/ 2381 w 9616"/>
                  <a:gd name="connsiteY41" fmla="*/ 9136 h 10000"/>
                  <a:gd name="connsiteX42" fmla="*/ 2031 w 9616"/>
                  <a:gd name="connsiteY42" fmla="*/ 9104 h 10000"/>
                  <a:gd name="connsiteX43" fmla="*/ 1675 w 9616"/>
                  <a:gd name="connsiteY43" fmla="*/ 9194 h 10000"/>
                  <a:gd name="connsiteX44" fmla="*/ 1294 w 9616"/>
                  <a:gd name="connsiteY44" fmla="*/ 9465 h 10000"/>
                  <a:gd name="connsiteX45" fmla="*/ 794 w 9616"/>
                  <a:gd name="connsiteY45" fmla="*/ 9313 h 10000"/>
                  <a:gd name="connsiteX46" fmla="*/ 1616 w 9616"/>
                  <a:gd name="connsiteY46" fmla="*/ 9760 h 10000"/>
                  <a:gd name="connsiteX47" fmla="*/ 1968 w 9616"/>
                  <a:gd name="connsiteY47" fmla="*/ 9941 h 10000"/>
                  <a:gd name="connsiteX48" fmla="*/ 2381 w 9616"/>
                  <a:gd name="connsiteY48" fmla="*/ 9879 h 10000"/>
                  <a:gd name="connsiteX49" fmla="*/ 2705 w 9616"/>
                  <a:gd name="connsiteY49" fmla="*/ 9789 h 10000"/>
                  <a:gd name="connsiteX50" fmla="*/ 3028 w 9616"/>
                  <a:gd name="connsiteY50" fmla="*/ 9492 h 10000"/>
                  <a:gd name="connsiteX51" fmla="*/ 3411 w 9616"/>
                  <a:gd name="connsiteY51" fmla="*/ 9221 h 10000"/>
                  <a:gd name="connsiteX52" fmla="*/ 3470 w 9616"/>
                  <a:gd name="connsiteY52" fmla="*/ 8895 h 10000"/>
                  <a:gd name="connsiteX53" fmla="*/ 3913 w 9616"/>
                  <a:gd name="connsiteY53" fmla="*/ 8448 h 10000"/>
                  <a:gd name="connsiteX54" fmla="*/ 4648 w 9616"/>
                  <a:gd name="connsiteY54" fmla="*/ 8268 h 10000"/>
                  <a:gd name="connsiteX55" fmla="*/ 4911 w 9616"/>
                  <a:gd name="connsiteY55" fmla="*/ 8180 h 10000"/>
                  <a:gd name="connsiteX56" fmla="*/ 5295 w 9616"/>
                  <a:gd name="connsiteY56" fmla="*/ 8299 h 10000"/>
                  <a:gd name="connsiteX57" fmla="*/ 5352 w 9616"/>
                  <a:gd name="connsiteY57" fmla="*/ 7850 h 10000"/>
                  <a:gd name="connsiteX58" fmla="*/ 5471 w 9616"/>
                  <a:gd name="connsiteY58" fmla="*/ 7521 h 10000"/>
                  <a:gd name="connsiteX59" fmla="*/ 5704 w 9616"/>
                  <a:gd name="connsiteY59" fmla="*/ 7403 h 10000"/>
                  <a:gd name="connsiteX60" fmla="*/ 5999 w 9616"/>
                  <a:gd name="connsiteY60" fmla="*/ 7283 h 10000"/>
                  <a:gd name="connsiteX61" fmla="*/ 6324 w 9616"/>
                  <a:gd name="connsiteY61" fmla="*/ 7283 h 10000"/>
                  <a:gd name="connsiteX62" fmla="*/ 6527 w 9616"/>
                  <a:gd name="connsiteY62" fmla="*/ 7193 h 10000"/>
                  <a:gd name="connsiteX63" fmla="*/ 7089 w 9616"/>
                  <a:gd name="connsiteY63" fmla="*/ 6836 h 10000"/>
                  <a:gd name="connsiteX64" fmla="*/ 7466 w 9616"/>
                  <a:gd name="connsiteY64" fmla="*/ 6924 h 10000"/>
                  <a:gd name="connsiteX65" fmla="*/ 7705 w 9616"/>
                  <a:gd name="connsiteY65" fmla="*/ 7044 h 10000"/>
                  <a:gd name="connsiteX66" fmla="*/ 8233 w 9616"/>
                  <a:gd name="connsiteY66" fmla="*/ 6924 h 10000"/>
                  <a:gd name="connsiteX67" fmla="*/ 8940 w 9616"/>
                  <a:gd name="connsiteY67" fmla="*/ 6956 h 10000"/>
                  <a:gd name="connsiteX68" fmla="*/ 9234 w 9616"/>
                  <a:gd name="connsiteY68" fmla="*/ 6836 h 10000"/>
                  <a:gd name="connsiteX69" fmla="*/ 9616 w 9616"/>
                  <a:gd name="connsiteY69" fmla="*/ 6836 h 10000"/>
                  <a:gd name="connsiteX0" fmla="*/ 9603 w 9603"/>
                  <a:gd name="connsiteY0" fmla="*/ 6836 h 10000"/>
                  <a:gd name="connsiteX1" fmla="*/ 2079 w 9603"/>
                  <a:gd name="connsiteY1" fmla="*/ 10000 h 10000"/>
                  <a:gd name="connsiteX2" fmla="*/ 1130 w 9603"/>
                  <a:gd name="connsiteY2" fmla="*/ 9703 h 10000"/>
                  <a:gd name="connsiteX3" fmla="*/ 522 w 9603"/>
                  <a:gd name="connsiteY3" fmla="*/ 9553 h 10000"/>
                  <a:gd name="connsiteX4" fmla="*/ 0 w 9603"/>
                  <a:gd name="connsiteY4" fmla="*/ 9254 h 10000"/>
                  <a:gd name="connsiteX5" fmla="*/ 0 w 9603"/>
                  <a:gd name="connsiteY5" fmla="*/ 4835 h 10000"/>
                  <a:gd name="connsiteX6" fmla="*/ 92 w 9603"/>
                  <a:gd name="connsiteY6" fmla="*/ 895 h 10000"/>
                  <a:gd name="connsiteX7" fmla="*/ 305 w 9603"/>
                  <a:gd name="connsiteY7" fmla="*/ 987 h 10000"/>
                  <a:gd name="connsiteX8" fmla="*/ 581 w 9603"/>
                  <a:gd name="connsiteY8" fmla="*/ 957 h 10000"/>
                  <a:gd name="connsiteX9" fmla="*/ 734 w 9603"/>
                  <a:gd name="connsiteY9" fmla="*/ 597 h 10000"/>
                  <a:gd name="connsiteX10" fmla="*/ 613 w 9603"/>
                  <a:gd name="connsiteY10" fmla="*/ 328 h 10000"/>
                  <a:gd name="connsiteX11" fmla="*/ 858 w 9603"/>
                  <a:gd name="connsiteY11" fmla="*/ 0 h 10000"/>
                  <a:gd name="connsiteX12" fmla="*/ 1285 w 9603"/>
                  <a:gd name="connsiteY12" fmla="*/ 208 h 10000"/>
                  <a:gd name="connsiteX13" fmla="*/ 1439 w 9603"/>
                  <a:gd name="connsiteY13" fmla="*/ 476 h 10000"/>
                  <a:gd name="connsiteX14" fmla="*/ 1742 w 9603"/>
                  <a:gd name="connsiteY14" fmla="*/ 597 h 10000"/>
                  <a:gd name="connsiteX15" fmla="*/ 1958 w 9603"/>
                  <a:gd name="connsiteY15" fmla="*/ 447 h 10000"/>
                  <a:gd name="connsiteX16" fmla="*/ 2507 w 9603"/>
                  <a:gd name="connsiteY16" fmla="*/ 476 h 10000"/>
                  <a:gd name="connsiteX17" fmla="*/ 2874 w 9603"/>
                  <a:gd name="connsiteY17" fmla="*/ 747 h 10000"/>
                  <a:gd name="connsiteX18" fmla="*/ 3181 w 9603"/>
                  <a:gd name="connsiteY18" fmla="*/ 777 h 10000"/>
                  <a:gd name="connsiteX19" fmla="*/ 3149 w 9603"/>
                  <a:gd name="connsiteY19" fmla="*/ 1107 h 10000"/>
                  <a:gd name="connsiteX20" fmla="*/ 3058 w 9603"/>
                  <a:gd name="connsiteY20" fmla="*/ 1254 h 10000"/>
                  <a:gd name="connsiteX21" fmla="*/ 3119 w 9603"/>
                  <a:gd name="connsiteY21" fmla="*/ 1582 h 10000"/>
                  <a:gd name="connsiteX22" fmla="*/ 3547 w 9603"/>
                  <a:gd name="connsiteY22" fmla="*/ 1909 h 10000"/>
                  <a:gd name="connsiteX23" fmla="*/ 3944 w 9603"/>
                  <a:gd name="connsiteY23" fmla="*/ 2330 h 10000"/>
                  <a:gd name="connsiteX24" fmla="*/ 4096 w 9603"/>
                  <a:gd name="connsiteY24" fmla="*/ 2867 h 10000"/>
                  <a:gd name="connsiteX25" fmla="*/ 4374 w 9603"/>
                  <a:gd name="connsiteY25" fmla="*/ 3732 h 10000"/>
                  <a:gd name="connsiteX26" fmla="*/ 4618 w 9603"/>
                  <a:gd name="connsiteY26" fmla="*/ 4537 h 10000"/>
                  <a:gd name="connsiteX27" fmla="*/ 4465 w 9603"/>
                  <a:gd name="connsiteY27" fmla="*/ 4923 h 10000"/>
                  <a:gd name="connsiteX28" fmla="*/ 4711 w 9603"/>
                  <a:gd name="connsiteY28" fmla="*/ 5345 h 10000"/>
                  <a:gd name="connsiteX29" fmla="*/ 4587 w 9603"/>
                  <a:gd name="connsiteY29" fmla="*/ 5822 h 10000"/>
                  <a:gd name="connsiteX30" fmla="*/ 4739 w 9603"/>
                  <a:gd name="connsiteY30" fmla="*/ 6178 h 10000"/>
                  <a:gd name="connsiteX31" fmla="*/ 4863 w 9603"/>
                  <a:gd name="connsiteY31" fmla="*/ 6628 h 10000"/>
                  <a:gd name="connsiteX32" fmla="*/ 5077 w 9603"/>
                  <a:gd name="connsiteY32" fmla="*/ 7044 h 10000"/>
                  <a:gd name="connsiteX33" fmla="*/ 4986 w 9603"/>
                  <a:gd name="connsiteY33" fmla="*/ 7370 h 10000"/>
                  <a:gd name="connsiteX34" fmla="*/ 4587 w 9603"/>
                  <a:gd name="connsiteY34" fmla="*/ 7553 h 10000"/>
                  <a:gd name="connsiteX35" fmla="*/ 4313 w 9603"/>
                  <a:gd name="connsiteY35" fmla="*/ 7941 h 10000"/>
                  <a:gd name="connsiteX36" fmla="*/ 4096 w 9603"/>
                  <a:gd name="connsiteY36" fmla="*/ 8091 h 10000"/>
                  <a:gd name="connsiteX37" fmla="*/ 3609 w 9603"/>
                  <a:gd name="connsiteY37" fmla="*/ 8208 h 10000"/>
                  <a:gd name="connsiteX38" fmla="*/ 3456 w 9603"/>
                  <a:gd name="connsiteY38" fmla="*/ 8536 h 10000"/>
                  <a:gd name="connsiteX39" fmla="*/ 3243 w 9603"/>
                  <a:gd name="connsiteY39" fmla="*/ 8776 h 10000"/>
                  <a:gd name="connsiteX40" fmla="*/ 2785 w 9603"/>
                  <a:gd name="connsiteY40" fmla="*/ 8925 h 10000"/>
                  <a:gd name="connsiteX41" fmla="*/ 2476 w 9603"/>
                  <a:gd name="connsiteY41" fmla="*/ 9136 h 10000"/>
                  <a:gd name="connsiteX42" fmla="*/ 2112 w 9603"/>
                  <a:gd name="connsiteY42" fmla="*/ 9104 h 10000"/>
                  <a:gd name="connsiteX43" fmla="*/ 1742 w 9603"/>
                  <a:gd name="connsiteY43" fmla="*/ 9194 h 10000"/>
                  <a:gd name="connsiteX44" fmla="*/ 1346 w 9603"/>
                  <a:gd name="connsiteY44" fmla="*/ 9465 h 10000"/>
                  <a:gd name="connsiteX45" fmla="*/ 826 w 9603"/>
                  <a:gd name="connsiteY45" fmla="*/ 9313 h 10000"/>
                  <a:gd name="connsiteX46" fmla="*/ 1681 w 9603"/>
                  <a:gd name="connsiteY46" fmla="*/ 9760 h 10000"/>
                  <a:gd name="connsiteX47" fmla="*/ 2047 w 9603"/>
                  <a:gd name="connsiteY47" fmla="*/ 9941 h 10000"/>
                  <a:gd name="connsiteX48" fmla="*/ 2476 w 9603"/>
                  <a:gd name="connsiteY48" fmla="*/ 9879 h 10000"/>
                  <a:gd name="connsiteX49" fmla="*/ 2813 w 9603"/>
                  <a:gd name="connsiteY49" fmla="*/ 9789 h 10000"/>
                  <a:gd name="connsiteX50" fmla="*/ 3149 w 9603"/>
                  <a:gd name="connsiteY50" fmla="*/ 9492 h 10000"/>
                  <a:gd name="connsiteX51" fmla="*/ 3547 w 9603"/>
                  <a:gd name="connsiteY51" fmla="*/ 9221 h 10000"/>
                  <a:gd name="connsiteX52" fmla="*/ 3609 w 9603"/>
                  <a:gd name="connsiteY52" fmla="*/ 8895 h 10000"/>
                  <a:gd name="connsiteX53" fmla="*/ 4069 w 9603"/>
                  <a:gd name="connsiteY53" fmla="*/ 8448 h 10000"/>
                  <a:gd name="connsiteX54" fmla="*/ 4834 w 9603"/>
                  <a:gd name="connsiteY54" fmla="*/ 8268 h 10000"/>
                  <a:gd name="connsiteX55" fmla="*/ 5107 w 9603"/>
                  <a:gd name="connsiteY55" fmla="*/ 8180 h 10000"/>
                  <a:gd name="connsiteX56" fmla="*/ 5506 w 9603"/>
                  <a:gd name="connsiteY56" fmla="*/ 8299 h 10000"/>
                  <a:gd name="connsiteX57" fmla="*/ 5566 w 9603"/>
                  <a:gd name="connsiteY57" fmla="*/ 7850 h 10000"/>
                  <a:gd name="connsiteX58" fmla="*/ 5689 w 9603"/>
                  <a:gd name="connsiteY58" fmla="*/ 7521 h 10000"/>
                  <a:gd name="connsiteX59" fmla="*/ 5932 w 9603"/>
                  <a:gd name="connsiteY59" fmla="*/ 7403 h 10000"/>
                  <a:gd name="connsiteX60" fmla="*/ 6239 w 9603"/>
                  <a:gd name="connsiteY60" fmla="*/ 7283 h 10000"/>
                  <a:gd name="connsiteX61" fmla="*/ 6577 w 9603"/>
                  <a:gd name="connsiteY61" fmla="*/ 7283 h 10000"/>
                  <a:gd name="connsiteX62" fmla="*/ 6788 w 9603"/>
                  <a:gd name="connsiteY62" fmla="*/ 7193 h 10000"/>
                  <a:gd name="connsiteX63" fmla="*/ 7372 w 9603"/>
                  <a:gd name="connsiteY63" fmla="*/ 6836 h 10000"/>
                  <a:gd name="connsiteX64" fmla="*/ 7764 w 9603"/>
                  <a:gd name="connsiteY64" fmla="*/ 6924 h 10000"/>
                  <a:gd name="connsiteX65" fmla="*/ 8013 w 9603"/>
                  <a:gd name="connsiteY65" fmla="*/ 7044 h 10000"/>
                  <a:gd name="connsiteX66" fmla="*/ 8562 w 9603"/>
                  <a:gd name="connsiteY66" fmla="*/ 6924 h 10000"/>
                  <a:gd name="connsiteX67" fmla="*/ 9297 w 9603"/>
                  <a:gd name="connsiteY67" fmla="*/ 6956 h 10000"/>
                  <a:gd name="connsiteX68" fmla="*/ 9603 w 9603"/>
                  <a:gd name="connsiteY68" fmla="*/ 6836 h 10000"/>
                  <a:gd name="connsiteX0" fmla="*/ 9681 w 9681"/>
                  <a:gd name="connsiteY0" fmla="*/ 6956 h 10000"/>
                  <a:gd name="connsiteX1" fmla="*/ 2165 w 9681"/>
                  <a:gd name="connsiteY1" fmla="*/ 10000 h 10000"/>
                  <a:gd name="connsiteX2" fmla="*/ 1177 w 9681"/>
                  <a:gd name="connsiteY2" fmla="*/ 9703 h 10000"/>
                  <a:gd name="connsiteX3" fmla="*/ 544 w 9681"/>
                  <a:gd name="connsiteY3" fmla="*/ 9553 h 10000"/>
                  <a:gd name="connsiteX4" fmla="*/ 0 w 9681"/>
                  <a:gd name="connsiteY4" fmla="*/ 9254 h 10000"/>
                  <a:gd name="connsiteX5" fmla="*/ 0 w 9681"/>
                  <a:gd name="connsiteY5" fmla="*/ 4835 h 10000"/>
                  <a:gd name="connsiteX6" fmla="*/ 96 w 9681"/>
                  <a:gd name="connsiteY6" fmla="*/ 895 h 10000"/>
                  <a:gd name="connsiteX7" fmla="*/ 318 w 9681"/>
                  <a:gd name="connsiteY7" fmla="*/ 987 h 10000"/>
                  <a:gd name="connsiteX8" fmla="*/ 605 w 9681"/>
                  <a:gd name="connsiteY8" fmla="*/ 957 h 10000"/>
                  <a:gd name="connsiteX9" fmla="*/ 764 w 9681"/>
                  <a:gd name="connsiteY9" fmla="*/ 597 h 10000"/>
                  <a:gd name="connsiteX10" fmla="*/ 638 w 9681"/>
                  <a:gd name="connsiteY10" fmla="*/ 328 h 10000"/>
                  <a:gd name="connsiteX11" fmla="*/ 893 w 9681"/>
                  <a:gd name="connsiteY11" fmla="*/ 0 h 10000"/>
                  <a:gd name="connsiteX12" fmla="*/ 1338 w 9681"/>
                  <a:gd name="connsiteY12" fmla="*/ 208 h 10000"/>
                  <a:gd name="connsiteX13" fmla="*/ 1498 w 9681"/>
                  <a:gd name="connsiteY13" fmla="*/ 476 h 10000"/>
                  <a:gd name="connsiteX14" fmla="*/ 1814 w 9681"/>
                  <a:gd name="connsiteY14" fmla="*/ 597 h 10000"/>
                  <a:gd name="connsiteX15" fmla="*/ 2039 w 9681"/>
                  <a:gd name="connsiteY15" fmla="*/ 447 h 10000"/>
                  <a:gd name="connsiteX16" fmla="*/ 2611 w 9681"/>
                  <a:gd name="connsiteY16" fmla="*/ 476 h 10000"/>
                  <a:gd name="connsiteX17" fmla="*/ 2993 w 9681"/>
                  <a:gd name="connsiteY17" fmla="*/ 747 h 10000"/>
                  <a:gd name="connsiteX18" fmla="*/ 3313 w 9681"/>
                  <a:gd name="connsiteY18" fmla="*/ 777 h 10000"/>
                  <a:gd name="connsiteX19" fmla="*/ 3279 w 9681"/>
                  <a:gd name="connsiteY19" fmla="*/ 1107 h 10000"/>
                  <a:gd name="connsiteX20" fmla="*/ 3184 w 9681"/>
                  <a:gd name="connsiteY20" fmla="*/ 1254 h 10000"/>
                  <a:gd name="connsiteX21" fmla="*/ 3248 w 9681"/>
                  <a:gd name="connsiteY21" fmla="*/ 1582 h 10000"/>
                  <a:gd name="connsiteX22" fmla="*/ 3694 w 9681"/>
                  <a:gd name="connsiteY22" fmla="*/ 1909 h 10000"/>
                  <a:gd name="connsiteX23" fmla="*/ 4107 w 9681"/>
                  <a:gd name="connsiteY23" fmla="*/ 2330 h 10000"/>
                  <a:gd name="connsiteX24" fmla="*/ 4265 w 9681"/>
                  <a:gd name="connsiteY24" fmla="*/ 2867 h 10000"/>
                  <a:gd name="connsiteX25" fmla="*/ 4555 w 9681"/>
                  <a:gd name="connsiteY25" fmla="*/ 3732 h 10000"/>
                  <a:gd name="connsiteX26" fmla="*/ 4809 w 9681"/>
                  <a:gd name="connsiteY26" fmla="*/ 4537 h 10000"/>
                  <a:gd name="connsiteX27" fmla="*/ 4650 w 9681"/>
                  <a:gd name="connsiteY27" fmla="*/ 4923 h 10000"/>
                  <a:gd name="connsiteX28" fmla="*/ 4906 w 9681"/>
                  <a:gd name="connsiteY28" fmla="*/ 5345 h 10000"/>
                  <a:gd name="connsiteX29" fmla="*/ 4777 w 9681"/>
                  <a:gd name="connsiteY29" fmla="*/ 5822 h 10000"/>
                  <a:gd name="connsiteX30" fmla="*/ 4935 w 9681"/>
                  <a:gd name="connsiteY30" fmla="*/ 6178 h 10000"/>
                  <a:gd name="connsiteX31" fmla="*/ 5064 w 9681"/>
                  <a:gd name="connsiteY31" fmla="*/ 6628 h 10000"/>
                  <a:gd name="connsiteX32" fmla="*/ 5287 w 9681"/>
                  <a:gd name="connsiteY32" fmla="*/ 7044 h 10000"/>
                  <a:gd name="connsiteX33" fmla="*/ 5192 w 9681"/>
                  <a:gd name="connsiteY33" fmla="*/ 7370 h 10000"/>
                  <a:gd name="connsiteX34" fmla="*/ 4777 w 9681"/>
                  <a:gd name="connsiteY34" fmla="*/ 7553 h 10000"/>
                  <a:gd name="connsiteX35" fmla="*/ 4491 w 9681"/>
                  <a:gd name="connsiteY35" fmla="*/ 7941 h 10000"/>
                  <a:gd name="connsiteX36" fmla="*/ 4265 w 9681"/>
                  <a:gd name="connsiteY36" fmla="*/ 8091 h 10000"/>
                  <a:gd name="connsiteX37" fmla="*/ 3758 w 9681"/>
                  <a:gd name="connsiteY37" fmla="*/ 8208 h 10000"/>
                  <a:gd name="connsiteX38" fmla="*/ 3599 w 9681"/>
                  <a:gd name="connsiteY38" fmla="*/ 8536 h 10000"/>
                  <a:gd name="connsiteX39" fmla="*/ 3377 w 9681"/>
                  <a:gd name="connsiteY39" fmla="*/ 8776 h 10000"/>
                  <a:gd name="connsiteX40" fmla="*/ 2900 w 9681"/>
                  <a:gd name="connsiteY40" fmla="*/ 8925 h 10000"/>
                  <a:gd name="connsiteX41" fmla="*/ 2578 w 9681"/>
                  <a:gd name="connsiteY41" fmla="*/ 9136 h 10000"/>
                  <a:gd name="connsiteX42" fmla="*/ 2199 w 9681"/>
                  <a:gd name="connsiteY42" fmla="*/ 9104 h 10000"/>
                  <a:gd name="connsiteX43" fmla="*/ 1814 w 9681"/>
                  <a:gd name="connsiteY43" fmla="*/ 9194 h 10000"/>
                  <a:gd name="connsiteX44" fmla="*/ 1402 w 9681"/>
                  <a:gd name="connsiteY44" fmla="*/ 9465 h 10000"/>
                  <a:gd name="connsiteX45" fmla="*/ 860 w 9681"/>
                  <a:gd name="connsiteY45" fmla="*/ 9313 h 10000"/>
                  <a:gd name="connsiteX46" fmla="*/ 1750 w 9681"/>
                  <a:gd name="connsiteY46" fmla="*/ 9760 h 10000"/>
                  <a:gd name="connsiteX47" fmla="*/ 2132 w 9681"/>
                  <a:gd name="connsiteY47" fmla="*/ 9941 h 10000"/>
                  <a:gd name="connsiteX48" fmla="*/ 2578 w 9681"/>
                  <a:gd name="connsiteY48" fmla="*/ 9879 h 10000"/>
                  <a:gd name="connsiteX49" fmla="*/ 2929 w 9681"/>
                  <a:gd name="connsiteY49" fmla="*/ 9789 h 10000"/>
                  <a:gd name="connsiteX50" fmla="*/ 3279 w 9681"/>
                  <a:gd name="connsiteY50" fmla="*/ 9492 h 10000"/>
                  <a:gd name="connsiteX51" fmla="*/ 3694 w 9681"/>
                  <a:gd name="connsiteY51" fmla="*/ 9221 h 10000"/>
                  <a:gd name="connsiteX52" fmla="*/ 3758 w 9681"/>
                  <a:gd name="connsiteY52" fmla="*/ 8895 h 10000"/>
                  <a:gd name="connsiteX53" fmla="*/ 4237 w 9681"/>
                  <a:gd name="connsiteY53" fmla="*/ 8448 h 10000"/>
                  <a:gd name="connsiteX54" fmla="*/ 5034 w 9681"/>
                  <a:gd name="connsiteY54" fmla="*/ 8268 h 10000"/>
                  <a:gd name="connsiteX55" fmla="*/ 5318 w 9681"/>
                  <a:gd name="connsiteY55" fmla="*/ 8180 h 10000"/>
                  <a:gd name="connsiteX56" fmla="*/ 5734 w 9681"/>
                  <a:gd name="connsiteY56" fmla="*/ 8299 h 10000"/>
                  <a:gd name="connsiteX57" fmla="*/ 5796 w 9681"/>
                  <a:gd name="connsiteY57" fmla="*/ 7850 h 10000"/>
                  <a:gd name="connsiteX58" fmla="*/ 5924 w 9681"/>
                  <a:gd name="connsiteY58" fmla="*/ 7521 h 10000"/>
                  <a:gd name="connsiteX59" fmla="*/ 6177 w 9681"/>
                  <a:gd name="connsiteY59" fmla="*/ 7403 h 10000"/>
                  <a:gd name="connsiteX60" fmla="*/ 6497 w 9681"/>
                  <a:gd name="connsiteY60" fmla="*/ 7283 h 10000"/>
                  <a:gd name="connsiteX61" fmla="*/ 6849 w 9681"/>
                  <a:gd name="connsiteY61" fmla="*/ 7283 h 10000"/>
                  <a:gd name="connsiteX62" fmla="*/ 7069 w 9681"/>
                  <a:gd name="connsiteY62" fmla="*/ 7193 h 10000"/>
                  <a:gd name="connsiteX63" fmla="*/ 7677 w 9681"/>
                  <a:gd name="connsiteY63" fmla="*/ 6836 h 10000"/>
                  <a:gd name="connsiteX64" fmla="*/ 8085 w 9681"/>
                  <a:gd name="connsiteY64" fmla="*/ 6924 h 10000"/>
                  <a:gd name="connsiteX65" fmla="*/ 8344 w 9681"/>
                  <a:gd name="connsiteY65" fmla="*/ 7044 h 10000"/>
                  <a:gd name="connsiteX66" fmla="*/ 8916 w 9681"/>
                  <a:gd name="connsiteY66" fmla="*/ 6924 h 10000"/>
                  <a:gd name="connsiteX67" fmla="*/ 9681 w 9681"/>
                  <a:gd name="connsiteY67" fmla="*/ 6956 h 10000"/>
                  <a:gd name="connsiteX0" fmla="*/ 9210 w 9210"/>
                  <a:gd name="connsiteY0" fmla="*/ 6924 h 10000"/>
                  <a:gd name="connsiteX1" fmla="*/ 2236 w 9210"/>
                  <a:gd name="connsiteY1" fmla="*/ 10000 h 10000"/>
                  <a:gd name="connsiteX2" fmla="*/ 1216 w 9210"/>
                  <a:gd name="connsiteY2" fmla="*/ 9703 h 10000"/>
                  <a:gd name="connsiteX3" fmla="*/ 562 w 9210"/>
                  <a:gd name="connsiteY3" fmla="*/ 9553 h 10000"/>
                  <a:gd name="connsiteX4" fmla="*/ 0 w 9210"/>
                  <a:gd name="connsiteY4" fmla="*/ 9254 h 10000"/>
                  <a:gd name="connsiteX5" fmla="*/ 0 w 9210"/>
                  <a:gd name="connsiteY5" fmla="*/ 4835 h 10000"/>
                  <a:gd name="connsiteX6" fmla="*/ 99 w 9210"/>
                  <a:gd name="connsiteY6" fmla="*/ 895 h 10000"/>
                  <a:gd name="connsiteX7" fmla="*/ 328 w 9210"/>
                  <a:gd name="connsiteY7" fmla="*/ 987 h 10000"/>
                  <a:gd name="connsiteX8" fmla="*/ 625 w 9210"/>
                  <a:gd name="connsiteY8" fmla="*/ 957 h 10000"/>
                  <a:gd name="connsiteX9" fmla="*/ 789 w 9210"/>
                  <a:gd name="connsiteY9" fmla="*/ 597 h 10000"/>
                  <a:gd name="connsiteX10" fmla="*/ 659 w 9210"/>
                  <a:gd name="connsiteY10" fmla="*/ 328 h 10000"/>
                  <a:gd name="connsiteX11" fmla="*/ 922 w 9210"/>
                  <a:gd name="connsiteY11" fmla="*/ 0 h 10000"/>
                  <a:gd name="connsiteX12" fmla="*/ 1382 w 9210"/>
                  <a:gd name="connsiteY12" fmla="*/ 208 h 10000"/>
                  <a:gd name="connsiteX13" fmla="*/ 1547 w 9210"/>
                  <a:gd name="connsiteY13" fmla="*/ 476 h 10000"/>
                  <a:gd name="connsiteX14" fmla="*/ 1874 w 9210"/>
                  <a:gd name="connsiteY14" fmla="*/ 597 h 10000"/>
                  <a:gd name="connsiteX15" fmla="*/ 2106 w 9210"/>
                  <a:gd name="connsiteY15" fmla="*/ 447 h 10000"/>
                  <a:gd name="connsiteX16" fmla="*/ 2697 w 9210"/>
                  <a:gd name="connsiteY16" fmla="*/ 476 h 10000"/>
                  <a:gd name="connsiteX17" fmla="*/ 3092 w 9210"/>
                  <a:gd name="connsiteY17" fmla="*/ 747 h 10000"/>
                  <a:gd name="connsiteX18" fmla="*/ 3422 w 9210"/>
                  <a:gd name="connsiteY18" fmla="*/ 777 h 10000"/>
                  <a:gd name="connsiteX19" fmla="*/ 3387 w 9210"/>
                  <a:gd name="connsiteY19" fmla="*/ 1107 h 10000"/>
                  <a:gd name="connsiteX20" fmla="*/ 3289 w 9210"/>
                  <a:gd name="connsiteY20" fmla="*/ 1254 h 10000"/>
                  <a:gd name="connsiteX21" fmla="*/ 3355 w 9210"/>
                  <a:gd name="connsiteY21" fmla="*/ 1582 h 10000"/>
                  <a:gd name="connsiteX22" fmla="*/ 3816 w 9210"/>
                  <a:gd name="connsiteY22" fmla="*/ 1909 h 10000"/>
                  <a:gd name="connsiteX23" fmla="*/ 4242 w 9210"/>
                  <a:gd name="connsiteY23" fmla="*/ 2330 h 10000"/>
                  <a:gd name="connsiteX24" fmla="*/ 4406 w 9210"/>
                  <a:gd name="connsiteY24" fmla="*/ 2867 h 10000"/>
                  <a:gd name="connsiteX25" fmla="*/ 4705 w 9210"/>
                  <a:gd name="connsiteY25" fmla="*/ 3732 h 10000"/>
                  <a:gd name="connsiteX26" fmla="*/ 4967 w 9210"/>
                  <a:gd name="connsiteY26" fmla="*/ 4537 h 10000"/>
                  <a:gd name="connsiteX27" fmla="*/ 4803 w 9210"/>
                  <a:gd name="connsiteY27" fmla="*/ 4923 h 10000"/>
                  <a:gd name="connsiteX28" fmla="*/ 5068 w 9210"/>
                  <a:gd name="connsiteY28" fmla="*/ 5345 h 10000"/>
                  <a:gd name="connsiteX29" fmla="*/ 4934 w 9210"/>
                  <a:gd name="connsiteY29" fmla="*/ 5822 h 10000"/>
                  <a:gd name="connsiteX30" fmla="*/ 5098 w 9210"/>
                  <a:gd name="connsiteY30" fmla="*/ 6178 h 10000"/>
                  <a:gd name="connsiteX31" fmla="*/ 5231 w 9210"/>
                  <a:gd name="connsiteY31" fmla="*/ 6628 h 10000"/>
                  <a:gd name="connsiteX32" fmla="*/ 5461 w 9210"/>
                  <a:gd name="connsiteY32" fmla="*/ 7044 h 10000"/>
                  <a:gd name="connsiteX33" fmla="*/ 5363 w 9210"/>
                  <a:gd name="connsiteY33" fmla="*/ 7370 h 10000"/>
                  <a:gd name="connsiteX34" fmla="*/ 4934 w 9210"/>
                  <a:gd name="connsiteY34" fmla="*/ 7553 h 10000"/>
                  <a:gd name="connsiteX35" fmla="*/ 4639 w 9210"/>
                  <a:gd name="connsiteY35" fmla="*/ 7941 h 10000"/>
                  <a:gd name="connsiteX36" fmla="*/ 4406 w 9210"/>
                  <a:gd name="connsiteY36" fmla="*/ 8091 h 10000"/>
                  <a:gd name="connsiteX37" fmla="*/ 3882 w 9210"/>
                  <a:gd name="connsiteY37" fmla="*/ 8208 h 10000"/>
                  <a:gd name="connsiteX38" fmla="*/ 3718 w 9210"/>
                  <a:gd name="connsiteY38" fmla="*/ 8536 h 10000"/>
                  <a:gd name="connsiteX39" fmla="*/ 3488 w 9210"/>
                  <a:gd name="connsiteY39" fmla="*/ 8776 h 10000"/>
                  <a:gd name="connsiteX40" fmla="*/ 2996 w 9210"/>
                  <a:gd name="connsiteY40" fmla="*/ 8925 h 10000"/>
                  <a:gd name="connsiteX41" fmla="*/ 2663 w 9210"/>
                  <a:gd name="connsiteY41" fmla="*/ 9136 h 10000"/>
                  <a:gd name="connsiteX42" fmla="*/ 2271 w 9210"/>
                  <a:gd name="connsiteY42" fmla="*/ 9104 h 10000"/>
                  <a:gd name="connsiteX43" fmla="*/ 1874 w 9210"/>
                  <a:gd name="connsiteY43" fmla="*/ 9194 h 10000"/>
                  <a:gd name="connsiteX44" fmla="*/ 1448 w 9210"/>
                  <a:gd name="connsiteY44" fmla="*/ 9465 h 10000"/>
                  <a:gd name="connsiteX45" fmla="*/ 888 w 9210"/>
                  <a:gd name="connsiteY45" fmla="*/ 9313 h 10000"/>
                  <a:gd name="connsiteX46" fmla="*/ 1808 w 9210"/>
                  <a:gd name="connsiteY46" fmla="*/ 9760 h 10000"/>
                  <a:gd name="connsiteX47" fmla="*/ 2202 w 9210"/>
                  <a:gd name="connsiteY47" fmla="*/ 9941 h 10000"/>
                  <a:gd name="connsiteX48" fmla="*/ 2663 w 9210"/>
                  <a:gd name="connsiteY48" fmla="*/ 9879 h 10000"/>
                  <a:gd name="connsiteX49" fmla="*/ 3026 w 9210"/>
                  <a:gd name="connsiteY49" fmla="*/ 9789 h 10000"/>
                  <a:gd name="connsiteX50" fmla="*/ 3387 w 9210"/>
                  <a:gd name="connsiteY50" fmla="*/ 9492 h 10000"/>
                  <a:gd name="connsiteX51" fmla="*/ 3816 w 9210"/>
                  <a:gd name="connsiteY51" fmla="*/ 9221 h 10000"/>
                  <a:gd name="connsiteX52" fmla="*/ 3882 w 9210"/>
                  <a:gd name="connsiteY52" fmla="*/ 8895 h 10000"/>
                  <a:gd name="connsiteX53" fmla="*/ 4377 w 9210"/>
                  <a:gd name="connsiteY53" fmla="*/ 8448 h 10000"/>
                  <a:gd name="connsiteX54" fmla="*/ 5200 w 9210"/>
                  <a:gd name="connsiteY54" fmla="*/ 8268 h 10000"/>
                  <a:gd name="connsiteX55" fmla="*/ 5493 w 9210"/>
                  <a:gd name="connsiteY55" fmla="*/ 8180 h 10000"/>
                  <a:gd name="connsiteX56" fmla="*/ 5923 w 9210"/>
                  <a:gd name="connsiteY56" fmla="*/ 8299 h 10000"/>
                  <a:gd name="connsiteX57" fmla="*/ 5987 w 9210"/>
                  <a:gd name="connsiteY57" fmla="*/ 7850 h 10000"/>
                  <a:gd name="connsiteX58" fmla="*/ 6119 w 9210"/>
                  <a:gd name="connsiteY58" fmla="*/ 7521 h 10000"/>
                  <a:gd name="connsiteX59" fmla="*/ 6381 w 9210"/>
                  <a:gd name="connsiteY59" fmla="*/ 7403 h 10000"/>
                  <a:gd name="connsiteX60" fmla="*/ 6711 w 9210"/>
                  <a:gd name="connsiteY60" fmla="*/ 7283 h 10000"/>
                  <a:gd name="connsiteX61" fmla="*/ 7075 w 9210"/>
                  <a:gd name="connsiteY61" fmla="*/ 7283 h 10000"/>
                  <a:gd name="connsiteX62" fmla="*/ 7302 w 9210"/>
                  <a:gd name="connsiteY62" fmla="*/ 7193 h 10000"/>
                  <a:gd name="connsiteX63" fmla="*/ 7930 w 9210"/>
                  <a:gd name="connsiteY63" fmla="*/ 6836 h 10000"/>
                  <a:gd name="connsiteX64" fmla="*/ 8351 w 9210"/>
                  <a:gd name="connsiteY64" fmla="*/ 6924 h 10000"/>
                  <a:gd name="connsiteX65" fmla="*/ 8619 w 9210"/>
                  <a:gd name="connsiteY65" fmla="*/ 7044 h 10000"/>
                  <a:gd name="connsiteX66" fmla="*/ 9210 w 9210"/>
                  <a:gd name="connsiteY66" fmla="*/ 6924 h 10000"/>
                  <a:gd name="connsiteX0" fmla="*/ 9358 w 9358"/>
                  <a:gd name="connsiteY0" fmla="*/ 7044 h 10000"/>
                  <a:gd name="connsiteX1" fmla="*/ 2428 w 9358"/>
                  <a:gd name="connsiteY1" fmla="*/ 10000 h 10000"/>
                  <a:gd name="connsiteX2" fmla="*/ 1320 w 9358"/>
                  <a:gd name="connsiteY2" fmla="*/ 9703 h 10000"/>
                  <a:gd name="connsiteX3" fmla="*/ 610 w 9358"/>
                  <a:gd name="connsiteY3" fmla="*/ 9553 h 10000"/>
                  <a:gd name="connsiteX4" fmla="*/ 0 w 9358"/>
                  <a:gd name="connsiteY4" fmla="*/ 9254 h 10000"/>
                  <a:gd name="connsiteX5" fmla="*/ 0 w 9358"/>
                  <a:gd name="connsiteY5" fmla="*/ 4835 h 10000"/>
                  <a:gd name="connsiteX6" fmla="*/ 107 w 9358"/>
                  <a:gd name="connsiteY6" fmla="*/ 895 h 10000"/>
                  <a:gd name="connsiteX7" fmla="*/ 356 w 9358"/>
                  <a:gd name="connsiteY7" fmla="*/ 987 h 10000"/>
                  <a:gd name="connsiteX8" fmla="*/ 679 w 9358"/>
                  <a:gd name="connsiteY8" fmla="*/ 957 h 10000"/>
                  <a:gd name="connsiteX9" fmla="*/ 857 w 9358"/>
                  <a:gd name="connsiteY9" fmla="*/ 597 h 10000"/>
                  <a:gd name="connsiteX10" fmla="*/ 716 w 9358"/>
                  <a:gd name="connsiteY10" fmla="*/ 328 h 10000"/>
                  <a:gd name="connsiteX11" fmla="*/ 1001 w 9358"/>
                  <a:gd name="connsiteY11" fmla="*/ 0 h 10000"/>
                  <a:gd name="connsiteX12" fmla="*/ 1501 w 9358"/>
                  <a:gd name="connsiteY12" fmla="*/ 208 h 10000"/>
                  <a:gd name="connsiteX13" fmla="*/ 1680 w 9358"/>
                  <a:gd name="connsiteY13" fmla="*/ 476 h 10000"/>
                  <a:gd name="connsiteX14" fmla="*/ 2035 w 9358"/>
                  <a:gd name="connsiteY14" fmla="*/ 597 h 10000"/>
                  <a:gd name="connsiteX15" fmla="*/ 2287 w 9358"/>
                  <a:gd name="connsiteY15" fmla="*/ 447 h 10000"/>
                  <a:gd name="connsiteX16" fmla="*/ 2928 w 9358"/>
                  <a:gd name="connsiteY16" fmla="*/ 476 h 10000"/>
                  <a:gd name="connsiteX17" fmla="*/ 3357 w 9358"/>
                  <a:gd name="connsiteY17" fmla="*/ 747 h 10000"/>
                  <a:gd name="connsiteX18" fmla="*/ 3716 w 9358"/>
                  <a:gd name="connsiteY18" fmla="*/ 777 h 10000"/>
                  <a:gd name="connsiteX19" fmla="*/ 3678 w 9358"/>
                  <a:gd name="connsiteY19" fmla="*/ 1107 h 10000"/>
                  <a:gd name="connsiteX20" fmla="*/ 3571 w 9358"/>
                  <a:gd name="connsiteY20" fmla="*/ 1254 h 10000"/>
                  <a:gd name="connsiteX21" fmla="*/ 3643 w 9358"/>
                  <a:gd name="connsiteY21" fmla="*/ 1582 h 10000"/>
                  <a:gd name="connsiteX22" fmla="*/ 4143 w 9358"/>
                  <a:gd name="connsiteY22" fmla="*/ 1909 h 10000"/>
                  <a:gd name="connsiteX23" fmla="*/ 4606 w 9358"/>
                  <a:gd name="connsiteY23" fmla="*/ 2330 h 10000"/>
                  <a:gd name="connsiteX24" fmla="*/ 4784 w 9358"/>
                  <a:gd name="connsiteY24" fmla="*/ 2867 h 10000"/>
                  <a:gd name="connsiteX25" fmla="*/ 5109 w 9358"/>
                  <a:gd name="connsiteY25" fmla="*/ 3732 h 10000"/>
                  <a:gd name="connsiteX26" fmla="*/ 5393 w 9358"/>
                  <a:gd name="connsiteY26" fmla="*/ 4537 h 10000"/>
                  <a:gd name="connsiteX27" fmla="*/ 5215 w 9358"/>
                  <a:gd name="connsiteY27" fmla="*/ 4923 h 10000"/>
                  <a:gd name="connsiteX28" fmla="*/ 5503 w 9358"/>
                  <a:gd name="connsiteY28" fmla="*/ 5345 h 10000"/>
                  <a:gd name="connsiteX29" fmla="*/ 5357 w 9358"/>
                  <a:gd name="connsiteY29" fmla="*/ 5822 h 10000"/>
                  <a:gd name="connsiteX30" fmla="*/ 5535 w 9358"/>
                  <a:gd name="connsiteY30" fmla="*/ 6178 h 10000"/>
                  <a:gd name="connsiteX31" fmla="*/ 5680 w 9358"/>
                  <a:gd name="connsiteY31" fmla="*/ 6628 h 10000"/>
                  <a:gd name="connsiteX32" fmla="*/ 5929 w 9358"/>
                  <a:gd name="connsiteY32" fmla="*/ 7044 h 10000"/>
                  <a:gd name="connsiteX33" fmla="*/ 5823 w 9358"/>
                  <a:gd name="connsiteY33" fmla="*/ 7370 h 10000"/>
                  <a:gd name="connsiteX34" fmla="*/ 5357 w 9358"/>
                  <a:gd name="connsiteY34" fmla="*/ 7553 h 10000"/>
                  <a:gd name="connsiteX35" fmla="*/ 5037 w 9358"/>
                  <a:gd name="connsiteY35" fmla="*/ 7941 h 10000"/>
                  <a:gd name="connsiteX36" fmla="*/ 4784 w 9358"/>
                  <a:gd name="connsiteY36" fmla="*/ 8091 h 10000"/>
                  <a:gd name="connsiteX37" fmla="*/ 4215 w 9358"/>
                  <a:gd name="connsiteY37" fmla="*/ 8208 h 10000"/>
                  <a:gd name="connsiteX38" fmla="*/ 4037 w 9358"/>
                  <a:gd name="connsiteY38" fmla="*/ 8536 h 10000"/>
                  <a:gd name="connsiteX39" fmla="*/ 3787 w 9358"/>
                  <a:gd name="connsiteY39" fmla="*/ 8776 h 10000"/>
                  <a:gd name="connsiteX40" fmla="*/ 3253 w 9358"/>
                  <a:gd name="connsiteY40" fmla="*/ 8925 h 10000"/>
                  <a:gd name="connsiteX41" fmla="*/ 2891 w 9358"/>
                  <a:gd name="connsiteY41" fmla="*/ 9136 h 10000"/>
                  <a:gd name="connsiteX42" fmla="*/ 2466 w 9358"/>
                  <a:gd name="connsiteY42" fmla="*/ 9104 h 10000"/>
                  <a:gd name="connsiteX43" fmla="*/ 2035 w 9358"/>
                  <a:gd name="connsiteY43" fmla="*/ 9194 h 10000"/>
                  <a:gd name="connsiteX44" fmla="*/ 1572 w 9358"/>
                  <a:gd name="connsiteY44" fmla="*/ 9465 h 10000"/>
                  <a:gd name="connsiteX45" fmla="*/ 964 w 9358"/>
                  <a:gd name="connsiteY45" fmla="*/ 9313 h 10000"/>
                  <a:gd name="connsiteX46" fmla="*/ 1963 w 9358"/>
                  <a:gd name="connsiteY46" fmla="*/ 9760 h 10000"/>
                  <a:gd name="connsiteX47" fmla="*/ 2391 w 9358"/>
                  <a:gd name="connsiteY47" fmla="*/ 9941 h 10000"/>
                  <a:gd name="connsiteX48" fmla="*/ 2891 w 9358"/>
                  <a:gd name="connsiteY48" fmla="*/ 9879 h 10000"/>
                  <a:gd name="connsiteX49" fmla="*/ 3286 w 9358"/>
                  <a:gd name="connsiteY49" fmla="*/ 9789 h 10000"/>
                  <a:gd name="connsiteX50" fmla="*/ 3678 w 9358"/>
                  <a:gd name="connsiteY50" fmla="*/ 9492 h 10000"/>
                  <a:gd name="connsiteX51" fmla="*/ 4143 w 9358"/>
                  <a:gd name="connsiteY51" fmla="*/ 9221 h 10000"/>
                  <a:gd name="connsiteX52" fmla="*/ 4215 w 9358"/>
                  <a:gd name="connsiteY52" fmla="*/ 8895 h 10000"/>
                  <a:gd name="connsiteX53" fmla="*/ 4752 w 9358"/>
                  <a:gd name="connsiteY53" fmla="*/ 8448 h 10000"/>
                  <a:gd name="connsiteX54" fmla="*/ 5646 w 9358"/>
                  <a:gd name="connsiteY54" fmla="*/ 8268 h 10000"/>
                  <a:gd name="connsiteX55" fmla="*/ 5964 w 9358"/>
                  <a:gd name="connsiteY55" fmla="*/ 8180 h 10000"/>
                  <a:gd name="connsiteX56" fmla="*/ 6431 w 9358"/>
                  <a:gd name="connsiteY56" fmla="*/ 8299 h 10000"/>
                  <a:gd name="connsiteX57" fmla="*/ 6501 w 9358"/>
                  <a:gd name="connsiteY57" fmla="*/ 7850 h 10000"/>
                  <a:gd name="connsiteX58" fmla="*/ 6644 w 9358"/>
                  <a:gd name="connsiteY58" fmla="*/ 7521 h 10000"/>
                  <a:gd name="connsiteX59" fmla="*/ 6928 w 9358"/>
                  <a:gd name="connsiteY59" fmla="*/ 7403 h 10000"/>
                  <a:gd name="connsiteX60" fmla="*/ 7287 w 9358"/>
                  <a:gd name="connsiteY60" fmla="*/ 7283 h 10000"/>
                  <a:gd name="connsiteX61" fmla="*/ 7682 w 9358"/>
                  <a:gd name="connsiteY61" fmla="*/ 7283 h 10000"/>
                  <a:gd name="connsiteX62" fmla="*/ 7928 w 9358"/>
                  <a:gd name="connsiteY62" fmla="*/ 7193 h 10000"/>
                  <a:gd name="connsiteX63" fmla="*/ 8610 w 9358"/>
                  <a:gd name="connsiteY63" fmla="*/ 6836 h 10000"/>
                  <a:gd name="connsiteX64" fmla="*/ 9067 w 9358"/>
                  <a:gd name="connsiteY64" fmla="*/ 6924 h 10000"/>
                  <a:gd name="connsiteX65" fmla="*/ 9358 w 9358"/>
                  <a:gd name="connsiteY65" fmla="*/ 7044 h 10000"/>
                  <a:gd name="connsiteX0" fmla="*/ 9689 w 9689"/>
                  <a:gd name="connsiteY0" fmla="*/ 6924 h 10000"/>
                  <a:gd name="connsiteX1" fmla="*/ 2595 w 9689"/>
                  <a:gd name="connsiteY1" fmla="*/ 10000 h 10000"/>
                  <a:gd name="connsiteX2" fmla="*/ 1411 w 9689"/>
                  <a:gd name="connsiteY2" fmla="*/ 9703 h 10000"/>
                  <a:gd name="connsiteX3" fmla="*/ 652 w 9689"/>
                  <a:gd name="connsiteY3" fmla="*/ 9553 h 10000"/>
                  <a:gd name="connsiteX4" fmla="*/ 0 w 9689"/>
                  <a:gd name="connsiteY4" fmla="*/ 9254 h 10000"/>
                  <a:gd name="connsiteX5" fmla="*/ 0 w 9689"/>
                  <a:gd name="connsiteY5" fmla="*/ 4835 h 10000"/>
                  <a:gd name="connsiteX6" fmla="*/ 114 w 9689"/>
                  <a:gd name="connsiteY6" fmla="*/ 895 h 10000"/>
                  <a:gd name="connsiteX7" fmla="*/ 380 w 9689"/>
                  <a:gd name="connsiteY7" fmla="*/ 987 h 10000"/>
                  <a:gd name="connsiteX8" fmla="*/ 726 w 9689"/>
                  <a:gd name="connsiteY8" fmla="*/ 957 h 10000"/>
                  <a:gd name="connsiteX9" fmla="*/ 916 w 9689"/>
                  <a:gd name="connsiteY9" fmla="*/ 597 h 10000"/>
                  <a:gd name="connsiteX10" fmla="*/ 765 w 9689"/>
                  <a:gd name="connsiteY10" fmla="*/ 328 h 10000"/>
                  <a:gd name="connsiteX11" fmla="*/ 1070 w 9689"/>
                  <a:gd name="connsiteY11" fmla="*/ 0 h 10000"/>
                  <a:gd name="connsiteX12" fmla="*/ 1604 w 9689"/>
                  <a:gd name="connsiteY12" fmla="*/ 208 h 10000"/>
                  <a:gd name="connsiteX13" fmla="*/ 1795 w 9689"/>
                  <a:gd name="connsiteY13" fmla="*/ 476 h 10000"/>
                  <a:gd name="connsiteX14" fmla="*/ 2175 w 9689"/>
                  <a:gd name="connsiteY14" fmla="*/ 597 h 10000"/>
                  <a:gd name="connsiteX15" fmla="*/ 2444 w 9689"/>
                  <a:gd name="connsiteY15" fmla="*/ 447 h 10000"/>
                  <a:gd name="connsiteX16" fmla="*/ 3129 w 9689"/>
                  <a:gd name="connsiteY16" fmla="*/ 476 h 10000"/>
                  <a:gd name="connsiteX17" fmla="*/ 3587 w 9689"/>
                  <a:gd name="connsiteY17" fmla="*/ 747 h 10000"/>
                  <a:gd name="connsiteX18" fmla="*/ 3971 w 9689"/>
                  <a:gd name="connsiteY18" fmla="*/ 777 h 10000"/>
                  <a:gd name="connsiteX19" fmla="*/ 3930 w 9689"/>
                  <a:gd name="connsiteY19" fmla="*/ 1107 h 10000"/>
                  <a:gd name="connsiteX20" fmla="*/ 3816 w 9689"/>
                  <a:gd name="connsiteY20" fmla="*/ 1254 h 10000"/>
                  <a:gd name="connsiteX21" fmla="*/ 3893 w 9689"/>
                  <a:gd name="connsiteY21" fmla="*/ 1582 h 10000"/>
                  <a:gd name="connsiteX22" fmla="*/ 4427 w 9689"/>
                  <a:gd name="connsiteY22" fmla="*/ 1909 h 10000"/>
                  <a:gd name="connsiteX23" fmla="*/ 4922 w 9689"/>
                  <a:gd name="connsiteY23" fmla="*/ 2330 h 10000"/>
                  <a:gd name="connsiteX24" fmla="*/ 5112 w 9689"/>
                  <a:gd name="connsiteY24" fmla="*/ 2867 h 10000"/>
                  <a:gd name="connsiteX25" fmla="*/ 5459 w 9689"/>
                  <a:gd name="connsiteY25" fmla="*/ 3732 h 10000"/>
                  <a:gd name="connsiteX26" fmla="*/ 5763 w 9689"/>
                  <a:gd name="connsiteY26" fmla="*/ 4537 h 10000"/>
                  <a:gd name="connsiteX27" fmla="*/ 5573 w 9689"/>
                  <a:gd name="connsiteY27" fmla="*/ 4923 h 10000"/>
                  <a:gd name="connsiteX28" fmla="*/ 5881 w 9689"/>
                  <a:gd name="connsiteY28" fmla="*/ 5345 h 10000"/>
                  <a:gd name="connsiteX29" fmla="*/ 5725 w 9689"/>
                  <a:gd name="connsiteY29" fmla="*/ 5822 h 10000"/>
                  <a:gd name="connsiteX30" fmla="*/ 5915 w 9689"/>
                  <a:gd name="connsiteY30" fmla="*/ 6178 h 10000"/>
                  <a:gd name="connsiteX31" fmla="*/ 6070 w 9689"/>
                  <a:gd name="connsiteY31" fmla="*/ 6628 h 10000"/>
                  <a:gd name="connsiteX32" fmla="*/ 6336 w 9689"/>
                  <a:gd name="connsiteY32" fmla="*/ 7044 h 10000"/>
                  <a:gd name="connsiteX33" fmla="*/ 6222 w 9689"/>
                  <a:gd name="connsiteY33" fmla="*/ 7370 h 10000"/>
                  <a:gd name="connsiteX34" fmla="*/ 5725 w 9689"/>
                  <a:gd name="connsiteY34" fmla="*/ 7553 h 10000"/>
                  <a:gd name="connsiteX35" fmla="*/ 5383 w 9689"/>
                  <a:gd name="connsiteY35" fmla="*/ 7941 h 10000"/>
                  <a:gd name="connsiteX36" fmla="*/ 5112 w 9689"/>
                  <a:gd name="connsiteY36" fmla="*/ 8091 h 10000"/>
                  <a:gd name="connsiteX37" fmla="*/ 4504 w 9689"/>
                  <a:gd name="connsiteY37" fmla="*/ 8208 h 10000"/>
                  <a:gd name="connsiteX38" fmla="*/ 4314 w 9689"/>
                  <a:gd name="connsiteY38" fmla="*/ 8536 h 10000"/>
                  <a:gd name="connsiteX39" fmla="*/ 4047 w 9689"/>
                  <a:gd name="connsiteY39" fmla="*/ 8776 h 10000"/>
                  <a:gd name="connsiteX40" fmla="*/ 3476 w 9689"/>
                  <a:gd name="connsiteY40" fmla="*/ 8925 h 10000"/>
                  <a:gd name="connsiteX41" fmla="*/ 3089 w 9689"/>
                  <a:gd name="connsiteY41" fmla="*/ 9136 h 10000"/>
                  <a:gd name="connsiteX42" fmla="*/ 2635 w 9689"/>
                  <a:gd name="connsiteY42" fmla="*/ 9104 h 10000"/>
                  <a:gd name="connsiteX43" fmla="*/ 2175 w 9689"/>
                  <a:gd name="connsiteY43" fmla="*/ 9194 h 10000"/>
                  <a:gd name="connsiteX44" fmla="*/ 1680 w 9689"/>
                  <a:gd name="connsiteY44" fmla="*/ 9465 h 10000"/>
                  <a:gd name="connsiteX45" fmla="*/ 1030 w 9689"/>
                  <a:gd name="connsiteY45" fmla="*/ 9313 h 10000"/>
                  <a:gd name="connsiteX46" fmla="*/ 2098 w 9689"/>
                  <a:gd name="connsiteY46" fmla="*/ 9760 h 10000"/>
                  <a:gd name="connsiteX47" fmla="*/ 2555 w 9689"/>
                  <a:gd name="connsiteY47" fmla="*/ 9941 h 10000"/>
                  <a:gd name="connsiteX48" fmla="*/ 3089 w 9689"/>
                  <a:gd name="connsiteY48" fmla="*/ 9879 h 10000"/>
                  <a:gd name="connsiteX49" fmla="*/ 3511 w 9689"/>
                  <a:gd name="connsiteY49" fmla="*/ 9789 h 10000"/>
                  <a:gd name="connsiteX50" fmla="*/ 3930 w 9689"/>
                  <a:gd name="connsiteY50" fmla="*/ 9492 h 10000"/>
                  <a:gd name="connsiteX51" fmla="*/ 4427 w 9689"/>
                  <a:gd name="connsiteY51" fmla="*/ 9221 h 10000"/>
                  <a:gd name="connsiteX52" fmla="*/ 4504 w 9689"/>
                  <a:gd name="connsiteY52" fmla="*/ 8895 h 10000"/>
                  <a:gd name="connsiteX53" fmla="*/ 5078 w 9689"/>
                  <a:gd name="connsiteY53" fmla="*/ 8448 h 10000"/>
                  <a:gd name="connsiteX54" fmla="*/ 6033 w 9689"/>
                  <a:gd name="connsiteY54" fmla="*/ 8268 h 10000"/>
                  <a:gd name="connsiteX55" fmla="*/ 6373 w 9689"/>
                  <a:gd name="connsiteY55" fmla="*/ 8180 h 10000"/>
                  <a:gd name="connsiteX56" fmla="*/ 6872 w 9689"/>
                  <a:gd name="connsiteY56" fmla="*/ 8299 h 10000"/>
                  <a:gd name="connsiteX57" fmla="*/ 6947 w 9689"/>
                  <a:gd name="connsiteY57" fmla="*/ 7850 h 10000"/>
                  <a:gd name="connsiteX58" fmla="*/ 7100 w 9689"/>
                  <a:gd name="connsiteY58" fmla="*/ 7521 h 10000"/>
                  <a:gd name="connsiteX59" fmla="*/ 7403 w 9689"/>
                  <a:gd name="connsiteY59" fmla="*/ 7403 h 10000"/>
                  <a:gd name="connsiteX60" fmla="*/ 7787 w 9689"/>
                  <a:gd name="connsiteY60" fmla="*/ 7283 h 10000"/>
                  <a:gd name="connsiteX61" fmla="*/ 8209 w 9689"/>
                  <a:gd name="connsiteY61" fmla="*/ 7283 h 10000"/>
                  <a:gd name="connsiteX62" fmla="*/ 8472 w 9689"/>
                  <a:gd name="connsiteY62" fmla="*/ 7193 h 10000"/>
                  <a:gd name="connsiteX63" fmla="*/ 9201 w 9689"/>
                  <a:gd name="connsiteY63" fmla="*/ 6836 h 10000"/>
                  <a:gd name="connsiteX64" fmla="*/ 9689 w 9689"/>
                  <a:gd name="connsiteY64" fmla="*/ 6924 h 10000"/>
                  <a:gd name="connsiteX0" fmla="*/ 9496 w 9496"/>
                  <a:gd name="connsiteY0" fmla="*/ 6836 h 10000"/>
                  <a:gd name="connsiteX1" fmla="*/ 2678 w 9496"/>
                  <a:gd name="connsiteY1" fmla="*/ 10000 h 10000"/>
                  <a:gd name="connsiteX2" fmla="*/ 1456 w 9496"/>
                  <a:gd name="connsiteY2" fmla="*/ 9703 h 10000"/>
                  <a:gd name="connsiteX3" fmla="*/ 673 w 9496"/>
                  <a:gd name="connsiteY3" fmla="*/ 9553 h 10000"/>
                  <a:gd name="connsiteX4" fmla="*/ 0 w 9496"/>
                  <a:gd name="connsiteY4" fmla="*/ 9254 h 10000"/>
                  <a:gd name="connsiteX5" fmla="*/ 0 w 9496"/>
                  <a:gd name="connsiteY5" fmla="*/ 4835 h 10000"/>
                  <a:gd name="connsiteX6" fmla="*/ 118 w 9496"/>
                  <a:gd name="connsiteY6" fmla="*/ 895 h 10000"/>
                  <a:gd name="connsiteX7" fmla="*/ 392 w 9496"/>
                  <a:gd name="connsiteY7" fmla="*/ 987 h 10000"/>
                  <a:gd name="connsiteX8" fmla="*/ 749 w 9496"/>
                  <a:gd name="connsiteY8" fmla="*/ 957 h 10000"/>
                  <a:gd name="connsiteX9" fmla="*/ 945 w 9496"/>
                  <a:gd name="connsiteY9" fmla="*/ 597 h 10000"/>
                  <a:gd name="connsiteX10" fmla="*/ 790 w 9496"/>
                  <a:gd name="connsiteY10" fmla="*/ 328 h 10000"/>
                  <a:gd name="connsiteX11" fmla="*/ 1104 w 9496"/>
                  <a:gd name="connsiteY11" fmla="*/ 0 h 10000"/>
                  <a:gd name="connsiteX12" fmla="*/ 1655 w 9496"/>
                  <a:gd name="connsiteY12" fmla="*/ 208 h 10000"/>
                  <a:gd name="connsiteX13" fmla="*/ 1853 w 9496"/>
                  <a:gd name="connsiteY13" fmla="*/ 476 h 10000"/>
                  <a:gd name="connsiteX14" fmla="*/ 2245 w 9496"/>
                  <a:gd name="connsiteY14" fmla="*/ 597 h 10000"/>
                  <a:gd name="connsiteX15" fmla="*/ 2522 w 9496"/>
                  <a:gd name="connsiteY15" fmla="*/ 447 h 10000"/>
                  <a:gd name="connsiteX16" fmla="*/ 3229 w 9496"/>
                  <a:gd name="connsiteY16" fmla="*/ 476 h 10000"/>
                  <a:gd name="connsiteX17" fmla="*/ 3702 w 9496"/>
                  <a:gd name="connsiteY17" fmla="*/ 747 h 10000"/>
                  <a:gd name="connsiteX18" fmla="*/ 4098 w 9496"/>
                  <a:gd name="connsiteY18" fmla="*/ 777 h 10000"/>
                  <a:gd name="connsiteX19" fmla="*/ 4056 w 9496"/>
                  <a:gd name="connsiteY19" fmla="*/ 1107 h 10000"/>
                  <a:gd name="connsiteX20" fmla="*/ 3938 w 9496"/>
                  <a:gd name="connsiteY20" fmla="*/ 1254 h 10000"/>
                  <a:gd name="connsiteX21" fmla="*/ 4018 w 9496"/>
                  <a:gd name="connsiteY21" fmla="*/ 1582 h 10000"/>
                  <a:gd name="connsiteX22" fmla="*/ 4569 w 9496"/>
                  <a:gd name="connsiteY22" fmla="*/ 1909 h 10000"/>
                  <a:gd name="connsiteX23" fmla="*/ 5080 w 9496"/>
                  <a:gd name="connsiteY23" fmla="*/ 2330 h 10000"/>
                  <a:gd name="connsiteX24" fmla="*/ 5276 w 9496"/>
                  <a:gd name="connsiteY24" fmla="*/ 2867 h 10000"/>
                  <a:gd name="connsiteX25" fmla="*/ 5634 w 9496"/>
                  <a:gd name="connsiteY25" fmla="*/ 3732 h 10000"/>
                  <a:gd name="connsiteX26" fmla="*/ 5948 w 9496"/>
                  <a:gd name="connsiteY26" fmla="*/ 4537 h 10000"/>
                  <a:gd name="connsiteX27" fmla="*/ 5752 w 9496"/>
                  <a:gd name="connsiteY27" fmla="*/ 4923 h 10000"/>
                  <a:gd name="connsiteX28" fmla="*/ 6070 w 9496"/>
                  <a:gd name="connsiteY28" fmla="*/ 5345 h 10000"/>
                  <a:gd name="connsiteX29" fmla="*/ 5909 w 9496"/>
                  <a:gd name="connsiteY29" fmla="*/ 5822 h 10000"/>
                  <a:gd name="connsiteX30" fmla="*/ 6105 w 9496"/>
                  <a:gd name="connsiteY30" fmla="*/ 6178 h 10000"/>
                  <a:gd name="connsiteX31" fmla="*/ 6265 w 9496"/>
                  <a:gd name="connsiteY31" fmla="*/ 6628 h 10000"/>
                  <a:gd name="connsiteX32" fmla="*/ 6539 w 9496"/>
                  <a:gd name="connsiteY32" fmla="*/ 7044 h 10000"/>
                  <a:gd name="connsiteX33" fmla="*/ 6422 w 9496"/>
                  <a:gd name="connsiteY33" fmla="*/ 7370 h 10000"/>
                  <a:gd name="connsiteX34" fmla="*/ 5909 w 9496"/>
                  <a:gd name="connsiteY34" fmla="*/ 7553 h 10000"/>
                  <a:gd name="connsiteX35" fmla="*/ 5556 w 9496"/>
                  <a:gd name="connsiteY35" fmla="*/ 7941 h 10000"/>
                  <a:gd name="connsiteX36" fmla="*/ 5276 w 9496"/>
                  <a:gd name="connsiteY36" fmla="*/ 8091 h 10000"/>
                  <a:gd name="connsiteX37" fmla="*/ 4649 w 9496"/>
                  <a:gd name="connsiteY37" fmla="*/ 8208 h 10000"/>
                  <a:gd name="connsiteX38" fmla="*/ 4452 w 9496"/>
                  <a:gd name="connsiteY38" fmla="*/ 8536 h 10000"/>
                  <a:gd name="connsiteX39" fmla="*/ 4177 w 9496"/>
                  <a:gd name="connsiteY39" fmla="*/ 8776 h 10000"/>
                  <a:gd name="connsiteX40" fmla="*/ 3588 w 9496"/>
                  <a:gd name="connsiteY40" fmla="*/ 8925 h 10000"/>
                  <a:gd name="connsiteX41" fmla="*/ 3188 w 9496"/>
                  <a:gd name="connsiteY41" fmla="*/ 9136 h 10000"/>
                  <a:gd name="connsiteX42" fmla="*/ 2720 w 9496"/>
                  <a:gd name="connsiteY42" fmla="*/ 9104 h 10000"/>
                  <a:gd name="connsiteX43" fmla="*/ 2245 w 9496"/>
                  <a:gd name="connsiteY43" fmla="*/ 9194 h 10000"/>
                  <a:gd name="connsiteX44" fmla="*/ 1734 w 9496"/>
                  <a:gd name="connsiteY44" fmla="*/ 9465 h 10000"/>
                  <a:gd name="connsiteX45" fmla="*/ 1063 w 9496"/>
                  <a:gd name="connsiteY45" fmla="*/ 9313 h 10000"/>
                  <a:gd name="connsiteX46" fmla="*/ 2165 w 9496"/>
                  <a:gd name="connsiteY46" fmla="*/ 9760 h 10000"/>
                  <a:gd name="connsiteX47" fmla="*/ 2637 w 9496"/>
                  <a:gd name="connsiteY47" fmla="*/ 9941 h 10000"/>
                  <a:gd name="connsiteX48" fmla="*/ 3188 w 9496"/>
                  <a:gd name="connsiteY48" fmla="*/ 9879 h 10000"/>
                  <a:gd name="connsiteX49" fmla="*/ 3624 w 9496"/>
                  <a:gd name="connsiteY49" fmla="*/ 9789 h 10000"/>
                  <a:gd name="connsiteX50" fmla="*/ 4056 w 9496"/>
                  <a:gd name="connsiteY50" fmla="*/ 9492 h 10000"/>
                  <a:gd name="connsiteX51" fmla="*/ 4569 w 9496"/>
                  <a:gd name="connsiteY51" fmla="*/ 9221 h 10000"/>
                  <a:gd name="connsiteX52" fmla="*/ 4649 w 9496"/>
                  <a:gd name="connsiteY52" fmla="*/ 8895 h 10000"/>
                  <a:gd name="connsiteX53" fmla="*/ 5241 w 9496"/>
                  <a:gd name="connsiteY53" fmla="*/ 8448 h 10000"/>
                  <a:gd name="connsiteX54" fmla="*/ 6227 w 9496"/>
                  <a:gd name="connsiteY54" fmla="*/ 8268 h 10000"/>
                  <a:gd name="connsiteX55" fmla="*/ 6578 w 9496"/>
                  <a:gd name="connsiteY55" fmla="*/ 8180 h 10000"/>
                  <a:gd name="connsiteX56" fmla="*/ 7093 w 9496"/>
                  <a:gd name="connsiteY56" fmla="*/ 8299 h 10000"/>
                  <a:gd name="connsiteX57" fmla="*/ 7170 w 9496"/>
                  <a:gd name="connsiteY57" fmla="*/ 7850 h 10000"/>
                  <a:gd name="connsiteX58" fmla="*/ 7328 w 9496"/>
                  <a:gd name="connsiteY58" fmla="*/ 7521 h 10000"/>
                  <a:gd name="connsiteX59" fmla="*/ 7641 w 9496"/>
                  <a:gd name="connsiteY59" fmla="*/ 7403 h 10000"/>
                  <a:gd name="connsiteX60" fmla="*/ 8037 w 9496"/>
                  <a:gd name="connsiteY60" fmla="*/ 7283 h 10000"/>
                  <a:gd name="connsiteX61" fmla="*/ 8472 w 9496"/>
                  <a:gd name="connsiteY61" fmla="*/ 7283 h 10000"/>
                  <a:gd name="connsiteX62" fmla="*/ 8744 w 9496"/>
                  <a:gd name="connsiteY62" fmla="*/ 7193 h 10000"/>
                  <a:gd name="connsiteX63" fmla="*/ 9496 w 9496"/>
                  <a:gd name="connsiteY63" fmla="*/ 6836 h 10000"/>
                  <a:gd name="connsiteX0" fmla="*/ 9208 w 9208"/>
                  <a:gd name="connsiteY0" fmla="*/ 7193 h 10000"/>
                  <a:gd name="connsiteX1" fmla="*/ 2820 w 9208"/>
                  <a:gd name="connsiteY1" fmla="*/ 10000 h 10000"/>
                  <a:gd name="connsiteX2" fmla="*/ 1533 w 9208"/>
                  <a:gd name="connsiteY2" fmla="*/ 9703 h 10000"/>
                  <a:gd name="connsiteX3" fmla="*/ 709 w 9208"/>
                  <a:gd name="connsiteY3" fmla="*/ 9553 h 10000"/>
                  <a:gd name="connsiteX4" fmla="*/ 0 w 9208"/>
                  <a:gd name="connsiteY4" fmla="*/ 9254 h 10000"/>
                  <a:gd name="connsiteX5" fmla="*/ 0 w 9208"/>
                  <a:gd name="connsiteY5" fmla="*/ 4835 h 10000"/>
                  <a:gd name="connsiteX6" fmla="*/ 124 w 9208"/>
                  <a:gd name="connsiteY6" fmla="*/ 895 h 10000"/>
                  <a:gd name="connsiteX7" fmla="*/ 413 w 9208"/>
                  <a:gd name="connsiteY7" fmla="*/ 987 h 10000"/>
                  <a:gd name="connsiteX8" fmla="*/ 789 w 9208"/>
                  <a:gd name="connsiteY8" fmla="*/ 957 h 10000"/>
                  <a:gd name="connsiteX9" fmla="*/ 995 w 9208"/>
                  <a:gd name="connsiteY9" fmla="*/ 597 h 10000"/>
                  <a:gd name="connsiteX10" fmla="*/ 832 w 9208"/>
                  <a:gd name="connsiteY10" fmla="*/ 328 h 10000"/>
                  <a:gd name="connsiteX11" fmla="*/ 1163 w 9208"/>
                  <a:gd name="connsiteY11" fmla="*/ 0 h 10000"/>
                  <a:gd name="connsiteX12" fmla="*/ 1743 w 9208"/>
                  <a:gd name="connsiteY12" fmla="*/ 208 h 10000"/>
                  <a:gd name="connsiteX13" fmla="*/ 1951 w 9208"/>
                  <a:gd name="connsiteY13" fmla="*/ 476 h 10000"/>
                  <a:gd name="connsiteX14" fmla="*/ 2364 w 9208"/>
                  <a:gd name="connsiteY14" fmla="*/ 597 h 10000"/>
                  <a:gd name="connsiteX15" fmla="*/ 2656 w 9208"/>
                  <a:gd name="connsiteY15" fmla="*/ 447 h 10000"/>
                  <a:gd name="connsiteX16" fmla="*/ 3400 w 9208"/>
                  <a:gd name="connsiteY16" fmla="*/ 476 h 10000"/>
                  <a:gd name="connsiteX17" fmla="*/ 3898 w 9208"/>
                  <a:gd name="connsiteY17" fmla="*/ 747 h 10000"/>
                  <a:gd name="connsiteX18" fmla="*/ 4316 w 9208"/>
                  <a:gd name="connsiteY18" fmla="*/ 777 h 10000"/>
                  <a:gd name="connsiteX19" fmla="*/ 4271 w 9208"/>
                  <a:gd name="connsiteY19" fmla="*/ 1107 h 10000"/>
                  <a:gd name="connsiteX20" fmla="*/ 4147 w 9208"/>
                  <a:gd name="connsiteY20" fmla="*/ 1254 h 10000"/>
                  <a:gd name="connsiteX21" fmla="*/ 4231 w 9208"/>
                  <a:gd name="connsiteY21" fmla="*/ 1582 h 10000"/>
                  <a:gd name="connsiteX22" fmla="*/ 4811 w 9208"/>
                  <a:gd name="connsiteY22" fmla="*/ 1909 h 10000"/>
                  <a:gd name="connsiteX23" fmla="*/ 5350 w 9208"/>
                  <a:gd name="connsiteY23" fmla="*/ 2330 h 10000"/>
                  <a:gd name="connsiteX24" fmla="*/ 5556 w 9208"/>
                  <a:gd name="connsiteY24" fmla="*/ 2867 h 10000"/>
                  <a:gd name="connsiteX25" fmla="*/ 5933 w 9208"/>
                  <a:gd name="connsiteY25" fmla="*/ 3732 h 10000"/>
                  <a:gd name="connsiteX26" fmla="*/ 6264 w 9208"/>
                  <a:gd name="connsiteY26" fmla="*/ 4537 h 10000"/>
                  <a:gd name="connsiteX27" fmla="*/ 6057 w 9208"/>
                  <a:gd name="connsiteY27" fmla="*/ 4923 h 10000"/>
                  <a:gd name="connsiteX28" fmla="*/ 6392 w 9208"/>
                  <a:gd name="connsiteY28" fmla="*/ 5345 h 10000"/>
                  <a:gd name="connsiteX29" fmla="*/ 6223 w 9208"/>
                  <a:gd name="connsiteY29" fmla="*/ 5822 h 10000"/>
                  <a:gd name="connsiteX30" fmla="*/ 6429 w 9208"/>
                  <a:gd name="connsiteY30" fmla="*/ 6178 h 10000"/>
                  <a:gd name="connsiteX31" fmla="*/ 6598 w 9208"/>
                  <a:gd name="connsiteY31" fmla="*/ 6628 h 10000"/>
                  <a:gd name="connsiteX32" fmla="*/ 6886 w 9208"/>
                  <a:gd name="connsiteY32" fmla="*/ 7044 h 10000"/>
                  <a:gd name="connsiteX33" fmla="*/ 6763 w 9208"/>
                  <a:gd name="connsiteY33" fmla="*/ 7370 h 10000"/>
                  <a:gd name="connsiteX34" fmla="*/ 6223 w 9208"/>
                  <a:gd name="connsiteY34" fmla="*/ 7553 h 10000"/>
                  <a:gd name="connsiteX35" fmla="*/ 5851 w 9208"/>
                  <a:gd name="connsiteY35" fmla="*/ 7941 h 10000"/>
                  <a:gd name="connsiteX36" fmla="*/ 5556 w 9208"/>
                  <a:gd name="connsiteY36" fmla="*/ 8091 h 10000"/>
                  <a:gd name="connsiteX37" fmla="*/ 4896 w 9208"/>
                  <a:gd name="connsiteY37" fmla="*/ 8208 h 10000"/>
                  <a:gd name="connsiteX38" fmla="*/ 4688 w 9208"/>
                  <a:gd name="connsiteY38" fmla="*/ 8536 h 10000"/>
                  <a:gd name="connsiteX39" fmla="*/ 4399 w 9208"/>
                  <a:gd name="connsiteY39" fmla="*/ 8776 h 10000"/>
                  <a:gd name="connsiteX40" fmla="*/ 3778 w 9208"/>
                  <a:gd name="connsiteY40" fmla="*/ 8925 h 10000"/>
                  <a:gd name="connsiteX41" fmla="*/ 3357 w 9208"/>
                  <a:gd name="connsiteY41" fmla="*/ 9136 h 10000"/>
                  <a:gd name="connsiteX42" fmla="*/ 2864 w 9208"/>
                  <a:gd name="connsiteY42" fmla="*/ 9104 h 10000"/>
                  <a:gd name="connsiteX43" fmla="*/ 2364 w 9208"/>
                  <a:gd name="connsiteY43" fmla="*/ 9194 h 10000"/>
                  <a:gd name="connsiteX44" fmla="*/ 1826 w 9208"/>
                  <a:gd name="connsiteY44" fmla="*/ 9465 h 10000"/>
                  <a:gd name="connsiteX45" fmla="*/ 1119 w 9208"/>
                  <a:gd name="connsiteY45" fmla="*/ 9313 h 10000"/>
                  <a:gd name="connsiteX46" fmla="*/ 2280 w 9208"/>
                  <a:gd name="connsiteY46" fmla="*/ 9760 h 10000"/>
                  <a:gd name="connsiteX47" fmla="*/ 2777 w 9208"/>
                  <a:gd name="connsiteY47" fmla="*/ 9941 h 10000"/>
                  <a:gd name="connsiteX48" fmla="*/ 3357 w 9208"/>
                  <a:gd name="connsiteY48" fmla="*/ 9879 h 10000"/>
                  <a:gd name="connsiteX49" fmla="*/ 3816 w 9208"/>
                  <a:gd name="connsiteY49" fmla="*/ 9789 h 10000"/>
                  <a:gd name="connsiteX50" fmla="*/ 4271 w 9208"/>
                  <a:gd name="connsiteY50" fmla="*/ 9492 h 10000"/>
                  <a:gd name="connsiteX51" fmla="*/ 4811 w 9208"/>
                  <a:gd name="connsiteY51" fmla="*/ 9221 h 10000"/>
                  <a:gd name="connsiteX52" fmla="*/ 4896 w 9208"/>
                  <a:gd name="connsiteY52" fmla="*/ 8895 h 10000"/>
                  <a:gd name="connsiteX53" fmla="*/ 5519 w 9208"/>
                  <a:gd name="connsiteY53" fmla="*/ 8448 h 10000"/>
                  <a:gd name="connsiteX54" fmla="*/ 6557 w 9208"/>
                  <a:gd name="connsiteY54" fmla="*/ 8268 h 10000"/>
                  <a:gd name="connsiteX55" fmla="*/ 6927 w 9208"/>
                  <a:gd name="connsiteY55" fmla="*/ 8180 h 10000"/>
                  <a:gd name="connsiteX56" fmla="*/ 7469 w 9208"/>
                  <a:gd name="connsiteY56" fmla="*/ 8299 h 10000"/>
                  <a:gd name="connsiteX57" fmla="*/ 7551 w 9208"/>
                  <a:gd name="connsiteY57" fmla="*/ 7850 h 10000"/>
                  <a:gd name="connsiteX58" fmla="*/ 7717 w 9208"/>
                  <a:gd name="connsiteY58" fmla="*/ 7521 h 10000"/>
                  <a:gd name="connsiteX59" fmla="*/ 8047 w 9208"/>
                  <a:gd name="connsiteY59" fmla="*/ 7403 h 10000"/>
                  <a:gd name="connsiteX60" fmla="*/ 8464 w 9208"/>
                  <a:gd name="connsiteY60" fmla="*/ 7283 h 10000"/>
                  <a:gd name="connsiteX61" fmla="*/ 8922 w 9208"/>
                  <a:gd name="connsiteY61" fmla="*/ 7283 h 10000"/>
                  <a:gd name="connsiteX62" fmla="*/ 9208 w 9208"/>
                  <a:gd name="connsiteY62" fmla="*/ 7193 h 10000"/>
                  <a:gd name="connsiteX0" fmla="*/ 9689 w 9689"/>
                  <a:gd name="connsiteY0" fmla="*/ 7283 h 10000"/>
                  <a:gd name="connsiteX1" fmla="*/ 3063 w 9689"/>
                  <a:gd name="connsiteY1" fmla="*/ 10000 h 10000"/>
                  <a:gd name="connsiteX2" fmla="*/ 1665 w 9689"/>
                  <a:gd name="connsiteY2" fmla="*/ 9703 h 10000"/>
                  <a:gd name="connsiteX3" fmla="*/ 770 w 9689"/>
                  <a:gd name="connsiteY3" fmla="*/ 9553 h 10000"/>
                  <a:gd name="connsiteX4" fmla="*/ 0 w 9689"/>
                  <a:gd name="connsiteY4" fmla="*/ 9254 h 10000"/>
                  <a:gd name="connsiteX5" fmla="*/ 0 w 9689"/>
                  <a:gd name="connsiteY5" fmla="*/ 4835 h 10000"/>
                  <a:gd name="connsiteX6" fmla="*/ 135 w 9689"/>
                  <a:gd name="connsiteY6" fmla="*/ 895 h 10000"/>
                  <a:gd name="connsiteX7" fmla="*/ 449 w 9689"/>
                  <a:gd name="connsiteY7" fmla="*/ 987 h 10000"/>
                  <a:gd name="connsiteX8" fmla="*/ 857 w 9689"/>
                  <a:gd name="connsiteY8" fmla="*/ 957 h 10000"/>
                  <a:gd name="connsiteX9" fmla="*/ 1081 w 9689"/>
                  <a:gd name="connsiteY9" fmla="*/ 597 h 10000"/>
                  <a:gd name="connsiteX10" fmla="*/ 904 w 9689"/>
                  <a:gd name="connsiteY10" fmla="*/ 328 h 10000"/>
                  <a:gd name="connsiteX11" fmla="*/ 1263 w 9689"/>
                  <a:gd name="connsiteY11" fmla="*/ 0 h 10000"/>
                  <a:gd name="connsiteX12" fmla="*/ 1893 w 9689"/>
                  <a:gd name="connsiteY12" fmla="*/ 208 h 10000"/>
                  <a:gd name="connsiteX13" fmla="*/ 2119 w 9689"/>
                  <a:gd name="connsiteY13" fmla="*/ 476 h 10000"/>
                  <a:gd name="connsiteX14" fmla="*/ 2567 w 9689"/>
                  <a:gd name="connsiteY14" fmla="*/ 597 h 10000"/>
                  <a:gd name="connsiteX15" fmla="*/ 2884 w 9689"/>
                  <a:gd name="connsiteY15" fmla="*/ 447 h 10000"/>
                  <a:gd name="connsiteX16" fmla="*/ 3692 w 9689"/>
                  <a:gd name="connsiteY16" fmla="*/ 476 h 10000"/>
                  <a:gd name="connsiteX17" fmla="*/ 4233 w 9689"/>
                  <a:gd name="connsiteY17" fmla="*/ 747 h 10000"/>
                  <a:gd name="connsiteX18" fmla="*/ 4687 w 9689"/>
                  <a:gd name="connsiteY18" fmla="*/ 777 h 10000"/>
                  <a:gd name="connsiteX19" fmla="*/ 4638 w 9689"/>
                  <a:gd name="connsiteY19" fmla="*/ 1107 h 10000"/>
                  <a:gd name="connsiteX20" fmla="*/ 4504 w 9689"/>
                  <a:gd name="connsiteY20" fmla="*/ 1254 h 10000"/>
                  <a:gd name="connsiteX21" fmla="*/ 4595 w 9689"/>
                  <a:gd name="connsiteY21" fmla="*/ 1582 h 10000"/>
                  <a:gd name="connsiteX22" fmla="*/ 5225 w 9689"/>
                  <a:gd name="connsiteY22" fmla="*/ 1909 h 10000"/>
                  <a:gd name="connsiteX23" fmla="*/ 5810 w 9689"/>
                  <a:gd name="connsiteY23" fmla="*/ 2330 h 10000"/>
                  <a:gd name="connsiteX24" fmla="*/ 6034 w 9689"/>
                  <a:gd name="connsiteY24" fmla="*/ 2867 h 10000"/>
                  <a:gd name="connsiteX25" fmla="*/ 6443 w 9689"/>
                  <a:gd name="connsiteY25" fmla="*/ 3732 h 10000"/>
                  <a:gd name="connsiteX26" fmla="*/ 6803 w 9689"/>
                  <a:gd name="connsiteY26" fmla="*/ 4537 h 10000"/>
                  <a:gd name="connsiteX27" fmla="*/ 6578 w 9689"/>
                  <a:gd name="connsiteY27" fmla="*/ 4923 h 10000"/>
                  <a:gd name="connsiteX28" fmla="*/ 6942 w 9689"/>
                  <a:gd name="connsiteY28" fmla="*/ 5345 h 10000"/>
                  <a:gd name="connsiteX29" fmla="*/ 6758 w 9689"/>
                  <a:gd name="connsiteY29" fmla="*/ 5822 h 10000"/>
                  <a:gd name="connsiteX30" fmla="*/ 6982 w 9689"/>
                  <a:gd name="connsiteY30" fmla="*/ 6178 h 10000"/>
                  <a:gd name="connsiteX31" fmla="*/ 7166 w 9689"/>
                  <a:gd name="connsiteY31" fmla="*/ 6628 h 10000"/>
                  <a:gd name="connsiteX32" fmla="*/ 7478 w 9689"/>
                  <a:gd name="connsiteY32" fmla="*/ 7044 h 10000"/>
                  <a:gd name="connsiteX33" fmla="*/ 7345 w 9689"/>
                  <a:gd name="connsiteY33" fmla="*/ 7370 h 10000"/>
                  <a:gd name="connsiteX34" fmla="*/ 6758 w 9689"/>
                  <a:gd name="connsiteY34" fmla="*/ 7553 h 10000"/>
                  <a:gd name="connsiteX35" fmla="*/ 6354 w 9689"/>
                  <a:gd name="connsiteY35" fmla="*/ 7941 h 10000"/>
                  <a:gd name="connsiteX36" fmla="*/ 6034 w 9689"/>
                  <a:gd name="connsiteY36" fmla="*/ 8091 h 10000"/>
                  <a:gd name="connsiteX37" fmla="*/ 5317 w 9689"/>
                  <a:gd name="connsiteY37" fmla="*/ 8208 h 10000"/>
                  <a:gd name="connsiteX38" fmla="*/ 5091 w 9689"/>
                  <a:gd name="connsiteY38" fmla="*/ 8536 h 10000"/>
                  <a:gd name="connsiteX39" fmla="*/ 4777 w 9689"/>
                  <a:gd name="connsiteY39" fmla="*/ 8776 h 10000"/>
                  <a:gd name="connsiteX40" fmla="*/ 4103 w 9689"/>
                  <a:gd name="connsiteY40" fmla="*/ 8925 h 10000"/>
                  <a:gd name="connsiteX41" fmla="*/ 3646 w 9689"/>
                  <a:gd name="connsiteY41" fmla="*/ 9136 h 10000"/>
                  <a:gd name="connsiteX42" fmla="*/ 3110 w 9689"/>
                  <a:gd name="connsiteY42" fmla="*/ 9104 h 10000"/>
                  <a:gd name="connsiteX43" fmla="*/ 2567 w 9689"/>
                  <a:gd name="connsiteY43" fmla="*/ 9194 h 10000"/>
                  <a:gd name="connsiteX44" fmla="*/ 1983 w 9689"/>
                  <a:gd name="connsiteY44" fmla="*/ 9465 h 10000"/>
                  <a:gd name="connsiteX45" fmla="*/ 1215 w 9689"/>
                  <a:gd name="connsiteY45" fmla="*/ 9313 h 10000"/>
                  <a:gd name="connsiteX46" fmla="*/ 2476 w 9689"/>
                  <a:gd name="connsiteY46" fmla="*/ 9760 h 10000"/>
                  <a:gd name="connsiteX47" fmla="*/ 3016 w 9689"/>
                  <a:gd name="connsiteY47" fmla="*/ 9941 h 10000"/>
                  <a:gd name="connsiteX48" fmla="*/ 3646 w 9689"/>
                  <a:gd name="connsiteY48" fmla="*/ 9879 h 10000"/>
                  <a:gd name="connsiteX49" fmla="*/ 4144 w 9689"/>
                  <a:gd name="connsiteY49" fmla="*/ 9789 h 10000"/>
                  <a:gd name="connsiteX50" fmla="*/ 4638 w 9689"/>
                  <a:gd name="connsiteY50" fmla="*/ 9492 h 10000"/>
                  <a:gd name="connsiteX51" fmla="*/ 5225 w 9689"/>
                  <a:gd name="connsiteY51" fmla="*/ 9221 h 10000"/>
                  <a:gd name="connsiteX52" fmla="*/ 5317 w 9689"/>
                  <a:gd name="connsiteY52" fmla="*/ 8895 h 10000"/>
                  <a:gd name="connsiteX53" fmla="*/ 5994 w 9689"/>
                  <a:gd name="connsiteY53" fmla="*/ 8448 h 10000"/>
                  <a:gd name="connsiteX54" fmla="*/ 7121 w 9689"/>
                  <a:gd name="connsiteY54" fmla="*/ 8268 h 10000"/>
                  <a:gd name="connsiteX55" fmla="*/ 7523 w 9689"/>
                  <a:gd name="connsiteY55" fmla="*/ 8180 h 10000"/>
                  <a:gd name="connsiteX56" fmla="*/ 8111 w 9689"/>
                  <a:gd name="connsiteY56" fmla="*/ 8299 h 10000"/>
                  <a:gd name="connsiteX57" fmla="*/ 8200 w 9689"/>
                  <a:gd name="connsiteY57" fmla="*/ 7850 h 10000"/>
                  <a:gd name="connsiteX58" fmla="*/ 8381 w 9689"/>
                  <a:gd name="connsiteY58" fmla="*/ 7521 h 10000"/>
                  <a:gd name="connsiteX59" fmla="*/ 8739 w 9689"/>
                  <a:gd name="connsiteY59" fmla="*/ 7403 h 10000"/>
                  <a:gd name="connsiteX60" fmla="*/ 9192 w 9689"/>
                  <a:gd name="connsiteY60" fmla="*/ 7283 h 10000"/>
                  <a:gd name="connsiteX61" fmla="*/ 9689 w 9689"/>
                  <a:gd name="connsiteY61" fmla="*/ 7283 h 10000"/>
                  <a:gd name="connsiteX0" fmla="*/ 9487 w 9487"/>
                  <a:gd name="connsiteY0" fmla="*/ 7283 h 10000"/>
                  <a:gd name="connsiteX1" fmla="*/ 3161 w 9487"/>
                  <a:gd name="connsiteY1" fmla="*/ 10000 h 10000"/>
                  <a:gd name="connsiteX2" fmla="*/ 1718 w 9487"/>
                  <a:gd name="connsiteY2" fmla="*/ 9703 h 10000"/>
                  <a:gd name="connsiteX3" fmla="*/ 795 w 9487"/>
                  <a:gd name="connsiteY3" fmla="*/ 9553 h 10000"/>
                  <a:gd name="connsiteX4" fmla="*/ 0 w 9487"/>
                  <a:gd name="connsiteY4" fmla="*/ 9254 h 10000"/>
                  <a:gd name="connsiteX5" fmla="*/ 0 w 9487"/>
                  <a:gd name="connsiteY5" fmla="*/ 4835 h 10000"/>
                  <a:gd name="connsiteX6" fmla="*/ 139 w 9487"/>
                  <a:gd name="connsiteY6" fmla="*/ 895 h 10000"/>
                  <a:gd name="connsiteX7" fmla="*/ 463 w 9487"/>
                  <a:gd name="connsiteY7" fmla="*/ 987 h 10000"/>
                  <a:gd name="connsiteX8" fmla="*/ 885 w 9487"/>
                  <a:gd name="connsiteY8" fmla="*/ 957 h 10000"/>
                  <a:gd name="connsiteX9" fmla="*/ 1116 w 9487"/>
                  <a:gd name="connsiteY9" fmla="*/ 597 h 10000"/>
                  <a:gd name="connsiteX10" fmla="*/ 933 w 9487"/>
                  <a:gd name="connsiteY10" fmla="*/ 328 h 10000"/>
                  <a:gd name="connsiteX11" fmla="*/ 1304 w 9487"/>
                  <a:gd name="connsiteY11" fmla="*/ 0 h 10000"/>
                  <a:gd name="connsiteX12" fmla="*/ 1954 w 9487"/>
                  <a:gd name="connsiteY12" fmla="*/ 208 h 10000"/>
                  <a:gd name="connsiteX13" fmla="*/ 2187 w 9487"/>
                  <a:gd name="connsiteY13" fmla="*/ 476 h 10000"/>
                  <a:gd name="connsiteX14" fmla="*/ 2649 w 9487"/>
                  <a:gd name="connsiteY14" fmla="*/ 597 h 10000"/>
                  <a:gd name="connsiteX15" fmla="*/ 2977 w 9487"/>
                  <a:gd name="connsiteY15" fmla="*/ 447 h 10000"/>
                  <a:gd name="connsiteX16" fmla="*/ 3811 w 9487"/>
                  <a:gd name="connsiteY16" fmla="*/ 476 h 10000"/>
                  <a:gd name="connsiteX17" fmla="*/ 4369 w 9487"/>
                  <a:gd name="connsiteY17" fmla="*/ 747 h 10000"/>
                  <a:gd name="connsiteX18" fmla="*/ 4837 w 9487"/>
                  <a:gd name="connsiteY18" fmla="*/ 777 h 10000"/>
                  <a:gd name="connsiteX19" fmla="*/ 4787 w 9487"/>
                  <a:gd name="connsiteY19" fmla="*/ 1107 h 10000"/>
                  <a:gd name="connsiteX20" fmla="*/ 4649 w 9487"/>
                  <a:gd name="connsiteY20" fmla="*/ 1254 h 10000"/>
                  <a:gd name="connsiteX21" fmla="*/ 4742 w 9487"/>
                  <a:gd name="connsiteY21" fmla="*/ 1582 h 10000"/>
                  <a:gd name="connsiteX22" fmla="*/ 5393 w 9487"/>
                  <a:gd name="connsiteY22" fmla="*/ 1909 h 10000"/>
                  <a:gd name="connsiteX23" fmla="*/ 5996 w 9487"/>
                  <a:gd name="connsiteY23" fmla="*/ 2330 h 10000"/>
                  <a:gd name="connsiteX24" fmla="*/ 6228 w 9487"/>
                  <a:gd name="connsiteY24" fmla="*/ 2867 h 10000"/>
                  <a:gd name="connsiteX25" fmla="*/ 6650 w 9487"/>
                  <a:gd name="connsiteY25" fmla="*/ 3732 h 10000"/>
                  <a:gd name="connsiteX26" fmla="*/ 7021 w 9487"/>
                  <a:gd name="connsiteY26" fmla="*/ 4537 h 10000"/>
                  <a:gd name="connsiteX27" fmla="*/ 6789 w 9487"/>
                  <a:gd name="connsiteY27" fmla="*/ 4923 h 10000"/>
                  <a:gd name="connsiteX28" fmla="*/ 7165 w 9487"/>
                  <a:gd name="connsiteY28" fmla="*/ 5345 h 10000"/>
                  <a:gd name="connsiteX29" fmla="*/ 6975 w 9487"/>
                  <a:gd name="connsiteY29" fmla="*/ 5822 h 10000"/>
                  <a:gd name="connsiteX30" fmla="*/ 7206 w 9487"/>
                  <a:gd name="connsiteY30" fmla="*/ 6178 h 10000"/>
                  <a:gd name="connsiteX31" fmla="*/ 7396 w 9487"/>
                  <a:gd name="connsiteY31" fmla="*/ 6628 h 10000"/>
                  <a:gd name="connsiteX32" fmla="*/ 7718 w 9487"/>
                  <a:gd name="connsiteY32" fmla="*/ 7044 h 10000"/>
                  <a:gd name="connsiteX33" fmla="*/ 7581 w 9487"/>
                  <a:gd name="connsiteY33" fmla="*/ 7370 h 10000"/>
                  <a:gd name="connsiteX34" fmla="*/ 6975 w 9487"/>
                  <a:gd name="connsiteY34" fmla="*/ 7553 h 10000"/>
                  <a:gd name="connsiteX35" fmla="*/ 6558 w 9487"/>
                  <a:gd name="connsiteY35" fmla="*/ 7941 h 10000"/>
                  <a:gd name="connsiteX36" fmla="*/ 6228 w 9487"/>
                  <a:gd name="connsiteY36" fmla="*/ 8091 h 10000"/>
                  <a:gd name="connsiteX37" fmla="*/ 5488 w 9487"/>
                  <a:gd name="connsiteY37" fmla="*/ 8208 h 10000"/>
                  <a:gd name="connsiteX38" fmla="*/ 5254 w 9487"/>
                  <a:gd name="connsiteY38" fmla="*/ 8536 h 10000"/>
                  <a:gd name="connsiteX39" fmla="*/ 4930 w 9487"/>
                  <a:gd name="connsiteY39" fmla="*/ 8776 h 10000"/>
                  <a:gd name="connsiteX40" fmla="*/ 4235 w 9487"/>
                  <a:gd name="connsiteY40" fmla="*/ 8925 h 10000"/>
                  <a:gd name="connsiteX41" fmla="*/ 3763 w 9487"/>
                  <a:gd name="connsiteY41" fmla="*/ 9136 h 10000"/>
                  <a:gd name="connsiteX42" fmla="*/ 3210 w 9487"/>
                  <a:gd name="connsiteY42" fmla="*/ 9104 h 10000"/>
                  <a:gd name="connsiteX43" fmla="*/ 2649 w 9487"/>
                  <a:gd name="connsiteY43" fmla="*/ 9194 h 10000"/>
                  <a:gd name="connsiteX44" fmla="*/ 2047 w 9487"/>
                  <a:gd name="connsiteY44" fmla="*/ 9465 h 10000"/>
                  <a:gd name="connsiteX45" fmla="*/ 1254 w 9487"/>
                  <a:gd name="connsiteY45" fmla="*/ 9313 h 10000"/>
                  <a:gd name="connsiteX46" fmla="*/ 2555 w 9487"/>
                  <a:gd name="connsiteY46" fmla="*/ 9760 h 10000"/>
                  <a:gd name="connsiteX47" fmla="*/ 3113 w 9487"/>
                  <a:gd name="connsiteY47" fmla="*/ 9941 h 10000"/>
                  <a:gd name="connsiteX48" fmla="*/ 3763 w 9487"/>
                  <a:gd name="connsiteY48" fmla="*/ 9879 h 10000"/>
                  <a:gd name="connsiteX49" fmla="*/ 4277 w 9487"/>
                  <a:gd name="connsiteY49" fmla="*/ 9789 h 10000"/>
                  <a:gd name="connsiteX50" fmla="*/ 4787 w 9487"/>
                  <a:gd name="connsiteY50" fmla="*/ 9492 h 10000"/>
                  <a:gd name="connsiteX51" fmla="*/ 5393 w 9487"/>
                  <a:gd name="connsiteY51" fmla="*/ 9221 h 10000"/>
                  <a:gd name="connsiteX52" fmla="*/ 5488 w 9487"/>
                  <a:gd name="connsiteY52" fmla="*/ 8895 h 10000"/>
                  <a:gd name="connsiteX53" fmla="*/ 6186 w 9487"/>
                  <a:gd name="connsiteY53" fmla="*/ 8448 h 10000"/>
                  <a:gd name="connsiteX54" fmla="*/ 7350 w 9487"/>
                  <a:gd name="connsiteY54" fmla="*/ 8268 h 10000"/>
                  <a:gd name="connsiteX55" fmla="*/ 7764 w 9487"/>
                  <a:gd name="connsiteY55" fmla="*/ 8180 h 10000"/>
                  <a:gd name="connsiteX56" fmla="*/ 8371 w 9487"/>
                  <a:gd name="connsiteY56" fmla="*/ 8299 h 10000"/>
                  <a:gd name="connsiteX57" fmla="*/ 8463 w 9487"/>
                  <a:gd name="connsiteY57" fmla="*/ 7850 h 10000"/>
                  <a:gd name="connsiteX58" fmla="*/ 8650 w 9487"/>
                  <a:gd name="connsiteY58" fmla="*/ 7521 h 10000"/>
                  <a:gd name="connsiteX59" fmla="*/ 9020 w 9487"/>
                  <a:gd name="connsiteY59" fmla="*/ 7403 h 10000"/>
                  <a:gd name="connsiteX60" fmla="*/ 9487 w 9487"/>
                  <a:gd name="connsiteY60" fmla="*/ 7283 h 10000"/>
                  <a:gd name="connsiteX0" fmla="*/ 9508 w 9508"/>
                  <a:gd name="connsiteY0" fmla="*/ 7403 h 10000"/>
                  <a:gd name="connsiteX1" fmla="*/ 3332 w 9508"/>
                  <a:gd name="connsiteY1" fmla="*/ 10000 h 10000"/>
                  <a:gd name="connsiteX2" fmla="*/ 1811 w 9508"/>
                  <a:gd name="connsiteY2" fmla="*/ 9703 h 10000"/>
                  <a:gd name="connsiteX3" fmla="*/ 838 w 9508"/>
                  <a:gd name="connsiteY3" fmla="*/ 9553 h 10000"/>
                  <a:gd name="connsiteX4" fmla="*/ 0 w 9508"/>
                  <a:gd name="connsiteY4" fmla="*/ 9254 h 10000"/>
                  <a:gd name="connsiteX5" fmla="*/ 0 w 9508"/>
                  <a:gd name="connsiteY5" fmla="*/ 4835 h 10000"/>
                  <a:gd name="connsiteX6" fmla="*/ 147 w 9508"/>
                  <a:gd name="connsiteY6" fmla="*/ 895 h 10000"/>
                  <a:gd name="connsiteX7" fmla="*/ 488 w 9508"/>
                  <a:gd name="connsiteY7" fmla="*/ 987 h 10000"/>
                  <a:gd name="connsiteX8" fmla="*/ 933 w 9508"/>
                  <a:gd name="connsiteY8" fmla="*/ 957 h 10000"/>
                  <a:gd name="connsiteX9" fmla="*/ 1176 w 9508"/>
                  <a:gd name="connsiteY9" fmla="*/ 597 h 10000"/>
                  <a:gd name="connsiteX10" fmla="*/ 983 w 9508"/>
                  <a:gd name="connsiteY10" fmla="*/ 328 h 10000"/>
                  <a:gd name="connsiteX11" fmla="*/ 1375 w 9508"/>
                  <a:gd name="connsiteY11" fmla="*/ 0 h 10000"/>
                  <a:gd name="connsiteX12" fmla="*/ 2060 w 9508"/>
                  <a:gd name="connsiteY12" fmla="*/ 208 h 10000"/>
                  <a:gd name="connsiteX13" fmla="*/ 2305 w 9508"/>
                  <a:gd name="connsiteY13" fmla="*/ 476 h 10000"/>
                  <a:gd name="connsiteX14" fmla="*/ 2792 w 9508"/>
                  <a:gd name="connsiteY14" fmla="*/ 597 h 10000"/>
                  <a:gd name="connsiteX15" fmla="*/ 3138 w 9508"/>
                  <a:gd name="connsiteY15" fmla="*/ 447 h 10000"/>
                  <a:gd name="connsiteX16" fmla="*/ 4017 w 9508"/>
                  <a:gd name="connsiteY16" fmla="*/ 476 h 10000"/>
                  <a:gd name="connsiteX17" fmla="*/ 4605 w 9508"/>
                  <a:gd name="connsiteY17" fmla="*/ 747 h 10000"/>
                  <a:gd name="connsiteX18" fmla="*/ 5099 w 9508"/>
                  <a:gd name="connsiteY18" fmla="*/ 777 h 10000"/>
                  <a:gd name="connsiteX19" fmla="*/ 5046 w 9508"/>
                  <a:gd name="connsiteY19" fmla="*/ 1107 h 10000"/>
                  <a:gd name="connsiteX20" fmla="*/ 4900 w 9508"/>
                  <a:gd name="connsiteY20" fmla="*/ 1254 h 10000"/>
                  <a:gd name="connsiteX21" fmla="*/ 4998 w 9508"/>
                  <a:gd name="connsiteY21" fmla="*/ 1582 h 10000"/>
                  <a:gd name="connsiteX22" fmla="*/ 5685 w 9508"/>
                  <a:gd name="connsiteY22" fmla="*/ 1909 h 10000"/>
                  <a:gd name="connsiteX23" fmla="*/ 6320 w 9508"/>
                  <a:gd name="connsiteY23" fmla="*/ 2330 h 10000"/>
                  <a:gd name="connsiteX24" fmla="*/ 6565 w 9508"/>
                  <a:gd name="connsiteY24" fmla="*/ 2867 h 10000"/>
                  <a:gd name="connsiteX25" fmla="*/ 7010 w 9508"/>
                  <a:gd name="connsiteY25" fmla="*/ 3732 h 10000"/>
                  <a:gd name="connsiteX26" fmla="*/ 7401 w 9508"/>
                  <a:gd name="connsiteY26" fmla="*/ 4537 h 10000"/>
                  <a:gd name="connsiteX27" fmla="*/ 7156 w 9508"/>
                  <a:gd name="connsiteY27" fmla="*/ 4923 h 10000"/>
                  <a:gd name="connsiteX28" fmla="*/ 7552 w 9508"/>
                  <a:gd name="connsiteY28" fmla="*/ 5345 h 10000"/>
                  <a:gd name="connsiteX29" fmla="*/ 7352 w 9508"/>
                  <a:gd name="connsiteY29" fmla="*/ 5822 h 10000"/>
                  <a:gd name="connsiteX30" fmla="*/ 7596 w 9508"/>
                  <a:gd name="connsiteY30" fmla="*/ 6178 h 10000"/>
                  <a:gd name="connsiteX31" fmla="*/ 7796 w 9508"/>
                  <a:gd name="connsiteY31" fmla="*/ 6628 h 10000"/>
                  <a:gd name="connsiteX32" fmla="*/ 8135 w 9508"/>
                  <a:gd name="connsiteY32" fmla="*/ 7044 h 10000"/>
                  <a:gd name="connsiteX33" fmla="*/ 7991 w 9508"/>
                  <a:gd name="connsiteY33" fmla="*/ 7370 h 10000"/>
                  <a:gd name="connsiteX34" fmla="*/ 7352 w 9508"/>
                  <a:gd name="connsiteY34" fmla="*/ 7553 h 10000"/>
                  <a:gd name="connsiteX35" fmla="*/ 6913 w 9508"/>
                  <a:gd name="connsiteY35" fmla="*/ 7941 h 10000"/>
                  <a:gd name="connsiteX36" fmla="*/ 6565 w 9508"/>
                  <a:gd name="connsiteY36" fmla="*/ 8091 h 10000"/>
                  <a:gd name="connsiteX37" fmla="*/ 5785 w 9508"/>
                  <a:gd name="connsiteY37" fmla="*/ 8208 h 10000"/>
                  <a:gd name="connsiteX38" fmla="*/ 5538 w 9508"/>
                  <a:gd name="connsiteY38" fmla="*/ 8536 h 10000"/>
                  <a:gd name="connsiteX39" fmla="*/ 5197 w 9508"/>
                  <a:gd name="connsiteY39" fmla="*/ 8776 h 10000"/>
                  <a:gd name="connsiteX40" fmla="*/ 4464 w 9508"/>
                  <a:gd name="connsiteY40" fmla="*/ 8925 h 10000"/>
                  <a:gd name="connsiteX41" fmla="*/ 3966 w 9508"/>
                  <a:gd name="connsiteY41" fmla="*/ 9136 h 10000"/>
                  <a:gd name="connsiteX42" fmla="*/ 3384 w 9508"/>
                  <a:gd name="connsiteY42" fmla="*/ 9104 h 10000"/>
                  <a:gd name="connsiteX43" fmla="*/ 2792 w 9508"/>
                  <a:gd name="connsiteY43" fmla="*/ 9194 h 10000"/>
                  <a:gd name="connsiteX44" fmla="*/ 2158 w 9508"/>
                  <a:gd name="connsiteY44" fmla="*/ 9465 h 10000"/>
                  <a:gd name="connsiteX45" fmla="*/ 1322 w 9508"/>
                  <a:gd name="connsiteY45" fmla="*/ 9313 h 10000"/>
                  <a:gd name="connsiteX46" fmla="*/ 2693 w 9508"/>
                  <a:gd name="connsiteY46" fmla="*/ 9760 h 10000"/>
                  <a:gd name="connsiteX47" fmla="*/ 3281 w 9508"/>
                  <a:gd name="connsiteY47" fmla="*/ 9941 h 10000"/>
                  <a:gd name="connsiteX48" fmla="*/ 3966 w 9508"/>
                  <a:gd name="connsiteY48" fmla="*/ 9879 h 10000"/>
                  <a:gd name="connsiteX49" fmla="*/ 4508 w 9508"/>
                  <a:gd name="connsiteY49" fmla="*/ 9789 h 10000"/>
                  <a:gd name="connsiteX50" fmla="*/ 5046 w 9508"/>
                  <a:gd name="connsiteY50" fmla="*/ 9492 h 10000"/>
                  <a:gd name="connsiteX51" fmla="*/ 5685 w 9508"/>
                  <a:gd name="connsiteY51" fmla="*/ 9221 h 10000"/>
                  <a:gd name="connsiteX52" fmla="*/ 5785 w 9508"/>
                  <a:gd name="connsiteY52" fmla="*/ 8895 h 10000"/>
                  <a:gd name="connsiteX53" fmla="*/ 6521 w 9508"/>
                  <a:gd name="connsiteY53" fmla="*/ 8448 h 10000"/>
                  <a:gd name="connsiteX54" fmla="*/ 7747 w 9508"/>
                  <a:gd name="connsiteY54" fmla="*/ 8268 h 10000"/>
                  <a:gd name="connsiteX55" fmla="*/ 8184 w 9508"/>
                  <a:gd name="connsiteY55" fmla="*/ 8180 h 10000"/>
                  <a:gd name="connsiteX56" fmla="*/ 8824 w 9508"/>
                  <a:gd name="connsiteY56" fmla="*/ 8299 h 10000"/>
                  <a:gd name="connsiteX57" fmla="*/ 8921 w 9508"/>
                  <a:gd name="connsiteY57" fmla="*/ 7850 h 10000"/>
                  <a:gd name="connsiteX58" fmla="*/ 9118 w 9508"/>
                  <a:gd name="connsiteY58" fmla="*/ 7521 h 10000"/>
                  <a:gd name="connsiteX59" fmla="*/ 9508 w 9508"/>
                  <a:gd name="connsiteY59" fmla="*/ 7403 h 10000"/>
                  <a:gd name="connsiteX0" fmla="*/ 9590 w 9590"/>
                  <a:gd name="connsiteY0" fmla="*/ 7521 h 10000"/>
                  <a:gd name="connsiteX1" fmla="*/ 3504 w 9590"/>
                  <a:gd name="connsiteY1" fmla="*/ 10000 h 10000"/>
                  <a:gd name="connsiteX2" fmla="*/ 1905 w 9590"/>
                  <a:gd name="connsiteY2" fmla="*/ 9703 h 10000"/>
                  <a:gd name="connsiteX3" fmla="*/ 881 w 9590"/>
                  <a:gd name="connsiteY3" fmla="*/ 9553 h 10000"/>
                  <a:gd name="connsiteX4" fmla="*/ 0 w 9590"/>
                  <a:gd name="connsiteY4" fmla="*/ 9254 h 10000"/>
                  <a:gd name="connsiteX5" fmla="*/ 0 w 9590"/>
                  <a:gd name="connsiteY5" fmla="*/ 4835 h 10000"/>
                  <a:gd name="connsiteX6" fmla="*/ 155 w 9590"/>
                  <a:gd name="connsiteY6" fmla="*/ 895 h 10000"/>
                  <a:gd name="connsiteX7" fmla="*/ 513 w 9590"/>
                  <a:gd name="connsiteY7" fmla="*/ 987 h 10000"/>
                  <a:gd name="connsiteX8" fmla="*/ 981 w 9590"/>
                  <a:gd name="connsiteY8" fmla="*/ 957 h 10000"/>
                  <a:gd name="connsiteX9" fmla="*/ 1237 w 9590"/>
                  <a:gd name="connsiteY9" fmla="*/ 597 h 10000"/>
                  <a:gd name="connsiteX10" fmla="*/ 1034 w 9590"/>
                  <a:gd name="connsiteY10" fmla="*/ 328 h 10000"/>
                  <a:gd name="connsiteX11" fmla="*/ 1446 w 9590"/>
                  <a:gd name="connsiteY11" fmla="*/ 0 h 10000"/>
                  <a:gd name="connsiteX12" fmla="*/ 2167 w 9590"/>
                  <a:gd name="connsiteY12" fmla="*/ 208 h 10000"/>
                  <a:gd name="connsiteX13" fmla="*/ 2424 w 9590"/>
                  <a:gd name="connsiteY13" fmla="*/ 476 h 10000"/>
                  <a:gd name="connsiteX14" fmla="*/ 2936 w 9590"/>
                  <a:gd name="connsiteY14" fmla="*/ 597 h 10000"/>
                  <a:gd name="connsiteX15" fmla="*/ 3300 w 9590"/>
                  <a:gd name="connsiteY15" fmla="*/ 447 h 10000"/>
                  <a:gd name="connsiteX16" fmla="*/ 4225 w 9590"/>
                  <a:gd name="connsiteY16" fmla="*/ 476 h 10000"/>
                  <a:gd name="connsiteX17" fmla="*/ 4843 w 9590"/>
                  <a:gd name="connsiteY17" fmla="*/ 747 h 10000"/>
                  <a:gd name="connsiteX18" fmla="*/ 5363 w 9590"/>
                  <a:gd name="connsiteY18" fmla="*/ 777 h 10000"/>
                  <a:gd name="connsiteX19" fmla="*/ 5307 w 9590"/>
                  <a:gd name="connsiteY19" fmla="*/ 1107 h 10000"/>
                  <a:gd name="connsiteX20" fmla="*/ 5154 w 9590"/>
                  <a:gd name="connsiteY20" fmla="*/ 1254 h 10000"/>
                  <a:gd name="connsiteX21" fmla="*/ 5257 w 9590"/>
                  <a:gd name="connsiteY21" fmla="*/ 1582 h 10000"/>
                  <a:gd name="connsiteX22" fmla="*/ 5979 w 9590"/>
                  <a:gd name="connsiteY22" fmla="*/ 1909 h 10000"/>
                  <a:gd name="connsiteX23" fmla="*/ 6647 w 9590"/>
                  <a:gd name="connsiteY23" fmla="*/ 2330 h 10000"/>
                  <a:gd name="connsiteX24" fmla="*/ 6905 w 9590"/>
                  <a:gd name="connsiteY24" fmla="*/ 2867 h 10000"/>
                  <a:gd name="connsiteX25" fmla="*/ 7373 w 9590"/>
                  <a:gd name="connsiteY25" fmla="*/ 3732 h 10000"/>
                  <a:gd name="connsiteX26" fmla="*/ 7784 w 9590"/>
                  <a:gd name="connsiteY26" fmla="*/ 4537 h 10000"/>
                  <a:gd name="connsiteX27" fmla="*/ 7526 w 9590"/>
                  <a:gd name="connsiteY27" fmla="*/ 4923 h 10000"/>
                  <a:gd name="connsiteX28" fmla="*/ 7943 w 9590"/>
                  <a:gd name="connsiteY28" fmla="*/ 5345 h 10000"/>
                  <a:gd name="connsiteX29" fmla="*/ 7732 w 9590"/>
                  <a:gd name="connsiteY29" fmla="*/ 5822 h 10000"/>
                  <a:gd name="connsiteX30" fmla="*/ 7989 w 9590"/>
                  <a:gd name="connsiteY30" fmla="*/ 6178 h 10000"/>
                  <a:gd name="connsiteX31" fmla="*/ 8199 w 9590"/>
                  <a:gd name="connsiteY31" fmla="*/ 6628 h 10000"/>
                  <a:gd name="connsiteX32" fmla="*/ 8556 w 9590"/>
                  <a:gd name="connsiteY32" fmla="*/ 7044 h 10000"/>
                  <a:gd name="connsiteX33" fmla="*/ 8405 w 9590"/>
                  <a:gd name="connsiteY33" fmla="*/ 7370 h 10000"/>
                  <a:gd name="connsiteX34" fmla="*/ 7732 w 9590"/>
                  <a:gd name="connsiteY34" fmla="*/ 7553 h 10000"/>
                  <a:gd name="connsiteX35" fmla="*/ 7271 w 9590"/>
                  <a:gd name="connsiteY35" fmla="*/ 7941 h 10000"/>
                  <a:gd name="connsiteX36" fmla="*/ 6905 w 9590"/>
                  <a:gd name="connsiteY36" fmla="*/ 8091 h 10000"/>
                  <a:gd name="connsiteX37" fmla="*/ 6084 w 9590"/>
                  <a:gd name="connsiteY37" fmla="*/ 8208 h 10000"/>
                  <a:gd name="connsiteX38" fmla="*/ 5825 w 9590"/>
                  <a:gd name="connsiteY38" fmla="*/ 8536 h 10000"/>
                  <a:gd name="connsiteX39" fmla="*/ 5466 w 9590"/>
                  <a:gd name="connsiteY39" fmla="*/ 8776 h 10000"/>
                  <a:gd name="connsiteX40" fmla="*/ 4695 w 9590"/>
                  <a:gd name="connsiteY40" fmla="*/ 8925 h 10000"/>
                  <a:gd name="connsiteX41" fmla="*/ 4171 w 9590"/>
                  <a:gd name="connsiteY41" fmla="*/ 9136 h 10000"/>
                  <a:gd name="connsiteX42" fmla="*/ 3559 w 9590"/>
                  <a:gd name="connsiteY42" fmla="*/ 9104 h 10000"/>
                  <a:gd name="connsiteX43" fmla="*/ 2936 w 9590"/>
                  <a:gd name="connsiteY43" fmla="*/ 9194 h 10000"/>
                  <a:gd name="connsiteX44" fmla="*/ 2270 w 9590"/>
                  <a:gd name="connsiteY44" fmla="*/ 9465 h 10000"/>
                  <a:gd name="connsiteX45" fmla="*/ 1390 w 9590"/>
                  <a:gd name="connsiteY45" fmla="*/ 9313 h 10000"/>
                  <a:gd name="connsiteX46" fmla="*/ 2832 w 9590"/>
                  <a:gd name="connsiteY46" fmla="*/ 9760 h 10000"/>
                  <a:gd name="connsiteX47" fmla="*/ 3451 w 9590"/>
                  <a:gd name="connsiteY47" fmla="*/ 9941 h 10000"/>
                  <a:gd name="connsiteX48" fmla="*/ 4171 w 9590"/>
                  <a:gd name="connsiteY48" fmla="*/ 9879 h 10000"/>
                  <a:gd name="connsiteX49" fmla="*/ 4741 w 9590"/>
                  <a:gd name="connsiteY49" fmla="*/ 9789 h 10000"/>
                  <a:gd name="connsiteX50" fmla="*/ 5307 w 9590"/>
                  <a:gd name="connsiteY50" fmla="*/ 9492 h 10000"/>
                  <a:gd name="connsiteX51" fmla="*/ 5979 w 9590"/>
                  <a:gd name="connsiteY51" fmla="*/ 9221 h 10000"/>
                  <a:gd name="connsiteX52" fmla="*/ 6084 w 9590"/>
                  <a:gd name="connsiteY52" fmla="*/ 8895 h 10000"/>
                  <a:gd name="connsiteX53" fmla="*/ 6858 w 9590"/>
                  <a:gd name="connsiteY53" fmla="*/ 8448 h 10000"/>
                  <a:gd name="connsiteX54" fmla="*/ 8148 w 9590"/>
                  <a:gd name="connsiteY54" fmla="*/ 8268 h 10000"/>
                  <a:gd name="connsiteX55" fmla="*/ 8607 w 9590"/>
                  <a:gd name="connsiteY55" fmla="*/ 8180 h 10000"/>
                  <a:gd name="connsiteX56" fmla="*/ 9281 w 9590"/>
                  <a:gd name="connsiteY56" fmla="*/ 8299 h 10000"/>
                  <a:gd name="connsiteX57" fmla="*/ 9383 w 9590"/>
                  <a:gd name="connsiteY57" fmla="*/ 7850 h 10000"/>
                  <a:gd name="connsiteX58" fmla="*/ 9590 w 9590"/>
                  <a:gd name="connsiteY58" fmla="*/ 7521 h 10000"/>
                  <a:gd name="connsiteX0" fmla="*/ 9784 w 9784"/>
                  <a:gd name="connsiteY0" fmla="*/ 7850 h 10000"/>
                  <a:gd name="connsiteX1" fmla="*/ 3654 w 9784"/>
                  <a:gd name="connsiteY1" fmla="*/ 10000 h 10000"/>
                  <a:gd name="connsiteX2" fmla="*/ 1986 w 9784"/>
                  <a:gd name="connsiteY2" fmla="*/ 9703 h 10000"/>
                  <a:gd name="connsiteX3" fmla="*/ 919 w 9784"/>
                  <a:gd name="connsiteY3" fmla="*/ 9553 h 10000"/>
                  <a:gd name="connsiteX4" fmla="*/ 0 w 9784"/>
                  <a:gd name="connsiteY4" fmla="*/ 9254 h 10000"/>
                  <a:gd name="connsiteX5" fmla="*/ 0 w 9784"/>
                  <a:gd name="connsiteY5" fmla="*/ 4835 h 10000"/>
                  <a:gd name="connsiteX6" fmla="*/ 162 w 9784"/>
                  <a:gd name="connsiteY6" fmla="*/ 895 h 10000"/>
                  <a:gd name="connsiteX7" fmla="*/ 535 w 9784"/>
                  <a:gd name="connsiteY7" fmla="*/ 987 h 10000"/>
                  <a:gd name="connsiteX8" fmla="*/ 1023 w 9784"/>
                  <a:gd name="connsiteY8" fmla="*/ 957 h 10000"/>
                  <a:gd name="connsiteX9" fmla="*/ 1290 w 9784"/>
                  <a:gd name="connsiteY9" fmla="*/ 597 h 10000"/>
                  <a:gd name="connsiteX10" fmla="*/ 1078 w 9784"/>
                  <a:gd name="connsiteY10" fmla="*/ 328 h 10000"/>
                  <a:gd name="connsiteX11" fmla="*/ 1508 w 9784"/>
                  <a:gd name="connsiteY11" fmla="*/ 0 h 10000"/>
                  <a:gd name="connsiteX12" fmla="*/ 2260 w 9784"/>
                  <a:gd name="connsiteY12" fmla="*/ 208 h 10000"/>
                  <a:gd name="connsiteX13" fmla="*/ 2528 w 9784"/>
                  <a:gd name="connsiteY13" fmla="*/ 476 h 10000"/>
                  <a:gd name="connsiteX14" fmla="*/ 3062 w 9784"/>
                  <a:gd name="connsiteY14" fmla="*/ 597 h 10000"/>
                  <a:gd name="connsiteX15" fmla="*/ 3441 w 9784"/>
                  <a:gd name="connsiteY15" fmla="*/ 447 h 10000"/>
                  <a:gd name="connsiteX16" fmla="*/ 4406 w 9784"/>
                  <a:gd name="connsiteY16" fmla="*/ 476 h 10000"/>
                  <a:gd name="connsiteX17" fmla="*/ 5050 w 9784"/>
                  <a:gd name="connsiteY17" fmla="*/ 747 h 10000"/>
                  <a:gd name="connsiteX18" fmla="*/ 5592 w 9784"/>
                  <a:gd name="connsiteY18" fmla="*/ 777 h 10000"/>
                  <a:gd name="connsiteX19" fmla="*/ 5534 w 9784"/>
                  <a:gd name="connsiteY19" fmla="*/ 1107 h 10000"/>
                  <a:gd name="connsiteX20" fmla="*/ 5374 w 9784"/>
                  <a:gd name="connsiteY20" fmla="*/ 1254 h 10000"/>
                  <a:gd name="connsiteX21" fmla="*/ 5482 w 9784"/>
                  <a:gd name="connsiteY21" fmla="*/ 1582 h 10000"/>
                  <a:gd name="connsiteX22" fmla="*/ 6235 w 9784"/>
                  <a:gd name="connsiteY22" fmla="*/ 1909 h 10000"/>
                  <a:gd name="connsiteX23" fmla="*/ 6931 w 9784"/>
                  <a:gd name="connsiteY23" fmla="*/ 2330 h 10000"/>
                  <a:gd name="connsiteX24" fmla="*/ 7200 w 9784"/>
                  <a:gd name="connsiteY24" fmla="*/ 2867 h 10000"/>
                  <a:gd name="connsiteX25" fmla="*/ 7688 w 9784"/>
                  <a:gd name="connsiteY25" fmla="*/ 3732 h 10000"/>
                  <a:gd name="connsiteX26" fmla="*/ 8117 w 9784"/>
                  <a:gd name="connsiteY26" fmla="*/ 4537 h 10000"/>
                  <a:gd name="connsiteX27" fmla="*/ 7848 w 9784"/>
                  <a:gd name="connsiteY27" fmla="*/ 4923 h 10000"/>
                  <a:gd name="connsiteX28" fmla="*/ 8283 w 9784"/>
                  <a:gd name="connsiteY28" fmla="*/ 5345 h 10000"/>
                  <a:gd name="connsiteX29" fmla="*/ 8063 w 9784"/>
                  <a:gd name="connsiteY29" fmla="*/ 5822 h 10000"/>
                  <a:gd name="connsiteX30" fmla="*/ 8331 w 9784"/>
                  <a:gd name="connsiteY30" fmla="*/ 6178 h 10000"/>
                  <a:gd name="connsiteX31" fmla="*/ 8550 w 9784"/>
                  <a:gd name="connsiteY31" fmla="*/ 6628 h 10000"/>
                  <a:gd name="connsiteX32" fmla="*/ 8922 w 9784"/>
                  <a:gd name="connsiteY32" fmla="*/ 7044 h 10000"/>
                  <a:gd name="connsiteX33" fmla="*/ 8764 w 9784"/>
                  <a:gd name="connsiteY33" fmla="*/ 7370 h 10000"/>
                  <a:gd name="connsiteX34" fmla="*/ 8063 w 9784"/>
                  <a:gd name="connsiteY34" fmla="*/ 7553 h 10000"/>
                  <a:gd name="connsiteX35" fmla="*/ 7582 w 9784"/>
                  <a:gd name="connsiteY35" fmla="*/ 7941 h 10000"/>
                  <a:gd name="connsiteX36" fmla="*/ 7200 w 9784"/>
                  <a:gd name="connsiteY36" fmla="*/ 8091 h 10000"/>
                  <a:gd name="connsiteX37" fmla="*/ 6344 w 9784"/>
                  <a:gd name="connsiteY37" fmla="*/ 8208 h 10000"/>
                  <a:gd name="connsiteX38" fmla="*/ 6074 w 9784"/>
                  <a:gd name="connsiteY38" fmla="*/ 8536 h 10000"/>
                  <a:gd name="connsiteX39" fmla="*/ 5700 w 9784"/>
                  <a:gd name="connsiteY39" fmla="*/ 8776 h 10000"/>
                  <a:gd name="connsiteX40" fmla="*/ 4896 w 9784"/>
                  <a:gd name="connsiteY40" fmla="*/ 8925 h 10000"/>
                  <a:gd name="connsiteX41" fmla="*/ 4349 w 9784"/>
                  <a:gd name="connsiteY41" fmla="*/ 9136 h 10000"/>
                  <a:gd name="connsiteX42" fmla="*/ 3711 w 9784"/>
                  <a:gd name="connsiteY42" fmla="*/ 9104 h 10000"/>
                  <a:gd name="connsiteX43" fmla="*/ 3062 w 9784"/>
                  <a:gd name="connsiteY43" fmla="*/ 9194 h 10000"/>
                  <a:gd name="connsiteX44" fmla="*/ 2367 w 9784"/>
                  <a:gd name="connsiteY44" fmla="*/ 9465 h 10000"/>
                  <a:gd name="connsiteX45" fmla="*/ 1449 w 9784"/>
                  <a:gd name="connsiteY45" fmla="*/ 9313 h 10000"/>
                  <a:gd name="connsiteX46" fmla="*/ 2953 w 9784"/>
                  <a:gd name="connsiteY46" fmla="*/ 9760 h 10000"/>
                  <a:gd name="connsiteX47" fmla="*/ 3599 w 9784"/>
                  <a:gd name="connsiteY47" fmla="*/ 9941 h 10000"/>
                  <a:gd name="connsiteX48" fmla="*/ 4349 w 9784"/>
                  <a:gd name="connsiteY48" fmla="*/ 9879 h 10000"/>
                  <a:gd name="connsiteX49" fmla="*/ 4944 w 9784"/>
                  <a:gd name="connsiteY49" fmla="*/ 9789 h 10000"/>
                  <a:gd name="connsiteX50" fmla="*/ 5534 w 9784"/>
                  <a:gd name="connsiteY50" fmla="*/ 9492 h 10000"/>
                  <a:gd name="connsiteX51" fmla="*/ 6235 w 9784"/>
                  <a:gd name="connsiteY51" fmla="*/ 9221 h 10000"/>
                  <a:gd name="connsiteX52" fmla="*/ 6344 w 9784"/>
                  <a:gd name="connsiteY52" fmla="*/ 8895 h 10000"/>
                  <a:gd name="connsiteX53" fmla="*/ 7151 w 9784"/>
                  <a:gd name="connsiteY53" fmla="*/ 8448 h 10000"/>
                  <a:gd name="connsiteX54" fmla="*/ 8496 w 9784"/>
                  <a:gd name="connsiteY54" fmla="*/ 8268 h 10000"/>
                  <a:gd name="connsiteX55" fmla="*/ 8975 w 9784"/>
                  <a:gd name="connsiteY55" fmla="*/ 8180 h 10000"/>
                  <a:gd name="connsiteX56" fmla="*/ 9678 w 9784"/>
                  <a:gd name="connsiteY56" fmla="*/ 8299 h 10000"/>
                  <a:gd name="connsiteX57" fmla="*/ 9784 w 9784"/>
                  <a:gd name="connsiteY57" fmla="*/ 7850 h 10000"/>
                  <a:gd name="connsiteX0" fmla="*/ 9892 w 9892"/>
                  <a:gd name="connsiteY0" fmla="*/ 8299 h 10000"/>
                  <a:gd name="connsiteX1" fmla="*/ 3735 w 9892"/>
                  <a:gd name="connsiteY1" fmla="*/ 10000 h 10000"/>
                  <a:gd name="connsiteX2" fmla="*/ 2030 w 9892"/>
                  <a:gd name="connsiteY2" fmla="*/ 9703 h 10000"/>
                  <a:gd name="connsiteX3" fmla="*/ 939 w 9892"/>
                  <a:gd name="connsiteY3" fmla="*/ 9553 h 10000"/>
                  <a:gd name="connsiteX4" fmla="*/ 0 w 9892"/>
                  <a:gd name="connsiteY4" fmla="*/ 9254 h 10000"/>
                  <a:gd name="connsiteX5" fmla="*/ 0 w 9892"/>
                  <a:gd name="connsiteY5" fmla="*/ 4835 h 10000"/>
                  <a:gd name="connsiteX6" fmla="*/ 166 w 9892"/>
                  <a:gd name="connsiteY6" fmla="*/ 895 h 10000"/>
                  <a:gd name="connsiteX7" fmla="*/ 547 w 9892"/>
                  <a:gd name="connsiteY7" fmla="*/ 987 h 10000"/>
                  <a:gd name="connsiteX8" fmla="*/ 1046 w 9892"/>
                  <a:gd name="connsiteY8" fmla="*/ 957 h 10000"/>
                  <a:gd name="connsiteX9" fmla="*/ 1318 w 9892"/>
                  <a:gd name="connsiteY9" fmla="*/ 597 h 10000"/>
                  <a:gd name="connsiteX10" fmla="*/ 1102 w 9892"/>
                  <a:gd name="connsiteY10" fmla="*/ 328 h 10000"/>
                  <a:gd name="connsiteX11" fmla="*/ 1541 w 9892"/>
                  <a:gd name="connsiteY11" fmla="*/ 0 h 10000"/>
                  <a:gd name="connsiteX12" fmla="*/ 2310 w 9892"/>
                  <a:gd name="connsiteY12" fmla="*/ 208 h 10000"/>
                  <a:gd name="connsiteX13" fmla="*/ 2584 w 9892"/>
                  <a:gd name="connsiteY13" fmla="*/ 476 h 10000"/>
                  <a:gd name="connsiteX14" fmla="*/ 3130 w 9892"/>
                  <a:gd name="connsiteY14" fmla="*/ 597 h 10000"/>
                  <a:gd name="connsiteX15" fmla="*/ 3517 w 9892"/>
                  <a:gd name="connsiteY15" fmla="*/ 447 h 10000"/>
                  <a:gd name="connsiteX16" fmla="*/ 4503 w 9892"/>
                  <a:gd name="connsiteY16" fmla="*/ 476 h 10000"/>
                  <a:gd name="connsiteX17" fmla="*/ 5161 w 9892"/>
                  <a:gd name="connsiteY17" fmla="*/ 747 h 10000"/>
                  <a:gd name="connsiteX18" fmla="*/ 5715 w 9892"/>
                  <a:gd name="connsiteY18" fmla="*/ 777 h 10000"/>
                  <a:gd name="connsiteX19" fmla="*/ 5656 w 9892"/>
                  <a:gd name="connsiteY19" fmla="*/ 1107 h 10000"/>
                  <a:gd name="connsiteX20" fmla="*/ 5493 w 9892"/>
                  <a:gd name="connsiteY20" fmla="*/ 1254 h 10000"/>
                  <a:gd name="connsiteX21" fmla="*/ 5603 w 9892"/>
                  <a:gd name="connsiteY21" fmla="*/ 1582 h 10000"/>
                  <a:gd name="connsiteX22" fmla="*/ 6373 w 9892"/>
                  <a:gd name="connsiteY22" fmla="*/ 1909 h 10000"/>
                  <a:gd name="connsiteX23" fmla="*/ 7084 w 9892"/>
                  <a:gd name="connsiteY23" fmla="*/ 2330 h 10000"/>
                  <a:gd name="connsiteX24" fmla="*/ 7359 w 9892"/>
                  <a:gd name="connsiteY24" fmla="*/ 2867 h 10000"/>
                  <a:gd name="connsiteX25" fmla="*/ 7858 w 9892"/>
                  <a:gd name="connsiteY25" fmla="*/ 3732 h 10000"/>
                  <a:gd name="connsiteX26" fmla="*/ 8296 w 9892"/>
                  <a:gd name="connsiteY26" fmla="*/ 4537 h 10000"/>
                  <a:gd name="connsiteX27" fmla="*/ 8021 w 9892"/>
                  <a:gd name="connsiteY27" fmla="*/ 4923 h 10000"/>
                  <a:gd name="connsiteX28" fmla="*/ 8466 w 9892"/>
                  <a:gd name="connsiteY28" fmla="*/ 5345 h 10000"/>
                  <a:gd name="connsiteX29" fmla="*/ 8241 w 9892"/>
                  <a:gd name="connsiteY29" fmla="*/ 5822 h 10000"/>
                  <a:gd name="connsiteX30" fmla="*/ 8515 w 9892"/>
                  <a:gd name="connsiteY30" fmla="*/ 6178 h 10000"/>
                  <a:gd name="connsiteX31" fmla="*/ 8739 w 9892"/>
                  <a:gd name="connsiteY31" fmla="*/ 6628 h 10000"/>
                  <a:gd name="connsiteX32" fmla="*/ 9119 w 9892"/>
                  <a:gd name="connsiteY32" fmla="*/ 7044 h 10000"/>
                  <a:gd name="connsiteX33" fmla="*/ 8957 w 9892"/>
                  <a:gd name="connsiteY33" fmla="*/ 7370 h 10000"/>
                  <a:gd name="connsiteX34" fmla="*/ 8241 w 9892"/>
                  <a:gd name="connsiteY34" fmla="*/ 7553 h 10000"/>
                  <a:gd name="connsiteX35" fmla="*/ 7749 w 9892"/>
                  <a:gd name="connsiteY35" fmla="*/ 7941 h 10000"/>
                  <a:gd name="connsiteX36" fmla="*/ 7359 w 9892"/>
                  <a:gd name="connsiteY36" fmla="*/ 8091 h 10000"/>
                  <a:gd name="connsiteX37" fmla="*/ 6484 w 9892"/>
                  <a:gd name="connsiteY37" fmla="*/ 8208 h 10000"/>
                  <a:gd name="connsiteX38" fmla="*/ 6208 w 9892"/>
                  <a:gd name="connsiteY38" fmla="*/ 8536 h 10000"/>
                  <a:gd name="connsiteX39" fmla="*/ 5826 w 9892"/>
                  <a:gd name="connsiteY39" fmla="*/ 8776 h 10000"/>
                  <a:gd name="connsiteX40" fmla="*/ 5004 w 9892"/>
                  <a:gd name="connsiteY40" fmla="*/ 8925 h 10000"/>
                  <a:gd name="connsiteX41" fmla="*/ 4445 w 9892"/>
                  <a:gd name="connsiteY41" fmla="*/ 9136 h 10000"/>
                  <a:gd name="connsiteX42" fmla="*/ 3793 w 9892"/>
                  <a:gd name="connsiteY42" fmla="*/ 9104 h 10000"/>
                  <a:gd name="connsiteX43" fmla="*/ 3130 w 9892"/>
                  <a:gd name="connsiteY43" fmla="*/ 9194 h 10000"/>
                  <a:gd name="connsiteX44" fmla="*/ 2419 w 9892"/>
                  <a:gd name="connsiteY44" fmla="*/ 9465 h 10000"/>
                  <a:gd name="connsiteX45" fmla="*/ 1481 w 9892"/>
                  <a:gd name="connsiteY45" fmla="*/ 9313 h 10000"/>
                  <a:gd name="connsiteX46" fmla="*/ 3018 w 9892"/>
                  <a:gd name="connsiteY46" fmla="*/ 9760 h 10000"/>
                  <a:gd name="connsiteX47" fmla="*/ 3678 w 9892"/>
                  <a:gd name="connsiteY47" fmla="*/ 9941 h 10000"/>
                  <a:gd name="connsiteX48" fmla="*/ 4445 w 9892"/>
                  <a:gd name="connsiteY48" fmla="*/ 9879 h 10000"/>
                  <a:gd name="connsiteX49" fmla="*/ 5053 w 9892"/>
                  <a:gd name="connsiteY49" fmla="*/ 9789 h 10000"/>
                  <a:gd name="connsiteX50" fmla="*/ 5656 w 9892"/>
                  <a:gd name="connsiteY50" fmla="*/ 9492 h 10000"/>
                  <a:gd name="connsiteX51" fmla="*/ 6373 w 9892"/>
                  <a:gd name="connsiteY51" fmla="*/ 9221 h 10000"/>
                  <a:gd name="connsiteX52" fmla="*/ 6484 w 9892"/>
                  <a:gd name="connsiteY52" fmla="*/ 8895 h 10000"/>
                  <a:gd name="connsiteX53" fmla="*/ 7309 w 9892"/>
                  <a:gd name="connsiteY53" fmla="*/ 8448 h 10000"/>
                  <a:gd name="connsiteX54" fmla="*/ 8684 w 9892"/>
                  <a:gd name="connsiteY54" fmla="*/ 8268 h 10000"/>
                  <a:gd name="connsiteX55" fmla="*/ 9173 w 9892"/>
                  <a:gd name="connsiteY55" fmla="*/ 8180 h 10000"/>
                  <a:gd name="connsiteX56" fmla="*/ 9892 w 9892"/>
                  <a:gd name="connsiteY56" fmla="*/ 8299 h 10000"/>
                  <a:gd name="connsiteX0" fmla="*/ 9273 w 9273"/>
                  <a:gd name="connsiteY0" fmla="*/ 8180 h 10000"/>
                  <a:gd name="connsiteX1" fmla="*/ 3776 w 9273"/>
                  <a:gd name="connsiteY1" fmla="*/ 10000 h 10000"/>
                  <a:gd name="connsiteX2" fmla="*/ 2052 w 9273"/>
                  <a:gd name="connsiteY2" fmla="*/ 9703 h 10000"/>
                  <a:gd name="connsiteX3" fmla="*/ 949 w 9273"/>
                  <a:gd name="connsiteY3" fmla="*/ 9553 h 10000"/>
                  <a:gd name="connsiteX4" fmla="*/ 0 w 9273"/>
                  <a:gd name="connsiteY4" fmla="*/ 9254 h 10000"/>
                  <a:gd name="connsiteX5" fmla="*/ 0 w 9273"/>
                  <a:gd name="connsiteY5" fmla="*/ 4835 h 10000"/>
                  <a:gd name="connsiteX6" fmla="*/ 168 w 9273"/>
                  <a:gd name="connsiteY6" fmla="*/ 895 h 10000"/>
                  <a:gd name="connsiteX7" fmla="*/ 553 w 9273"/>
                  <a:gd name="connsiteY7" fmla="*/ 987 h 10000"/>
                  <a:gd name="connsiteX8" fmla="*/ 1057 w 9273"/>
                  <a:gd name="connsiteY8" fmla="*/ 957 h 10000"/>
                  <a:gd name="connsiteX9" fmla="*/ 1332 w 9273"/>
                  <a:gd name="connsiteY9" fmla="*/ 597 h 10000"/>
                  <a:gd name="connsiteX10" fmla="*/ 1114 w 9273"/>
                  <a:gd name="connsiteY10" fmla="*/ 328 h 10000"/>
                  <a:gd name="connsiteX11" fmla="*/ 1558 w 9273"/>
                  <a:gd name="connsiteY11" fmla="*/ 0 h 10000"/>
                  <a:gd name="connsiteX12" fmla="*/ 2335 w 9273"/>
                  <a:gd name="connsiteY12" fmla="*/ 208 h 10000"/>
                  <a:gd name="connsiteX13" fmla="*/ 2612 w 9273"/>
                  <a:gd name="connsiteY13" fmla="*/ 476 h 10000"/>
                  <a:gd name="connsiteX14" fmla="*/ 3164 w 9273"/>
                  <a:gd name="connsiteY14" fmla="*/ 597 h 10000"/>
                  <a:gd name="connsiteX15" fmla="*/ 3555 w 9273"/>
                  <a:gd name="connsiteY15" fmla="*/ 447 h 10000"/>
                  <a:gd name="connsiteX16" fmla="*/ 4552 w 9273"/>
                  <a:gd name="connsiteY16" fmla="*/ 476 h 10000"/>
                  <a:gd name="connsiteX17" fmla="*/ 5217 w 9273"/>
                  <a:gd name="connsiteY17" fmla="*/ 747 h 10000"/>
                  <a:gd name="connsiteX18" fmla="*/ 5777 w 9273"/>
                  <a:gd name="connsiteY18" fmla="*/ 777 h 10000"/>
                  <a:gd name="connsiteX19" fmla="*/ 5718 w 9273"/>
                  <a:gd name="connsiteY19" fmla="*/ 1107 h 10000"/>
                  <a:gd name="connsiteX20" fmla="*/ 5553 w 9273"/>
                  <a:gd name="connsiteY20" fmla="*/ 1254 h 10000"/>
                  <a:gd name="connsiteX21" fmla="*/ 5664 w 9273"/>
                  <a:gd name="connsiteY21" fmla="*/ 1582 h 10000"/>
                  <a:gd name="connsiteX22" fmla="*/ 6443 w 9273"/>
                  <a:gd name="connsiteY22" fmla="*/ 1909 h 10000"/>
                  <a:gd name="connsiteX23" fmla="*/ 7161 w 9273"/>
                  <a:gd name="connsiteY23" fmla="*/ 2330 h 10000"/>
                  <a:gd name="connsiteX24" fmla="*/ 7439 w 9273"/>
                  <a:gd name="connsiteY24" fmla="*/ 2867 h 10000"/>
                  <a:gd name="connsiteX25" fmla="*/ 7944 w 9273"/>
                  <a:gd name="connsiteY25" fmla="*/ 3732 h 10000"/>
                  <a:gd name="connsiteX26" fmla="*/ 8387 w 9273"/>
                  <a:gd name="connsiteY26" fmla="*/ 4537 h 10000"/>
                  <a:gd name="connsiteX27" fmla="*/ 8109 w 9273"/>
                  <a:gd name="connsiteY27" fmla="*/ 4923 h 10000"/>
                  <a:gd name="connsiteX28" fmla="*/ 8558 w 9273"/>
                  <a:gd name="connsiteY28" fmla="*/ 5345 h 10000"/>
                  <a:gd name="connsiteX29" fmla="*/ 8331 w 9273"/>
                  <a:gd name="connsiteY29" fmla="*/ 5822 h 10000"/>
                  <a:gd name="connsiteX30" fmla="*/ 8608 w 9273"/>
                  <a:gd name="connsiteY30" fmla="*/ 6178 h 10000"/>
                  <a:gd name="connsiteX31" fmla="*/ 8834 w 9273"/>
                  <a:gd name="connsiteY31" fmla="*/ 6628 h 10000"/>
                  <a:gd name="connsiteX32" fmla="*/ 9219 w 9273"/>
                  <a:gd name="connsiteY32" fmla="*/ 7044 h 10000"/>
                  <a:gd name="connsiteX33" fmla="*/ 9055 w 9273"/>
                  <a:gd name="connsiteY33" fmla="*/ 7370 h 10000"/>
                  <a:gd name="connsiteX34" fmla="*/ 8331 w 9273"/>
                  <a:gd name="connsiteY34" fmla="*/ 7553 h 10000"/>
                  <a:gd name="connsiteX35" fmla="*/ 7834 w 9273"/>
                  <a:gd name="connsiteY35" fmla="*/ 7941 h 10000"/>
                  <a:gd name="connsiteX36" fmla="*/ 7439 w 9273"/>
                  <a:gd name="connsiteY36" fmla="*/ 8091 h 10000"/>
                  <a:gd name="connsiteX37" fmla="*/ 6555 w 9273"/>
                  <a:gd name="connsiteY37" fmla="*/ 8208 h 10000"/>
                  <a:gd name="connsiteX38" fmla="*/ 6276 w 9273"/>
                  <a:gd name="connsiteY38" fmla="*/ 8536 h 10000"/>
                  <a:gd name="connsiteX39" fmla="*/ 5890 w 9273"/>
                  <a:gd name="connsiteY39" fmla="*/ 8776 h 10000"/>
                  <a:gd name="connsiteX40" fmla="*/ 5059 w 9273"/>
                  <a:gd name="connsiteY40" fmla="*/ 8925 h 10000"/>
                  <a:gd name="connsiteX41" fmla="*/ 4494 w 9273"/>
                  <a:gd name="connsiteY41" fmla="*/ 9136 h 10000"/>
                  <a:gd name="connsiteX42" fmla="*/ 3834 w 9273"/>
                  <a:gd name="connsiteY42" fmla="*/ 9104 h 10000"/>
                  <a:gd name="connsiteX43" fmla="*/ 3164 w 9273"/>
                  <a:gd name="connsiteY43" fmla="*/ 9194 h 10000"/>
                  <a:gd name="connsiteX44" fmla="*/ 2445 w 9273"/>
                  <a:gd name="connsiteY44" fmla="*/ 9465 h 10000"/>
                  <a:gd name="connsiteX45" fmla="*/ 1497 w 9273"/>
                  <a:gd name="connsiteY45" fmla="*/ 9313 h 10000"/>
                  <a:gd name="connsiteX46" fmla="*/ 3051 w 9273"/>
                  <a:gd name="connsiteY46" fmla="*/ 9760 h 10000"/>
                  <a:gd name="connsiteX47" fmla="*/ 3718 w 9273"/>
                  <a:gd name="connsiteY47" fmla="*/ 9941 h 10000"/>
                  <a:gd name="connsiteX48" fmla="*/ 4494 w 9273"/>
                  <a:gd name="connsiteY48" fmla="*/ 9879 h 10000"/>
                  <a:gd name="connsiteX49" fmla="*/ 5108 w 9273"/>
                  <a:gd name="connsiteY49" fmla="*/ 9789 h 10000"/>
                  <a:gd name="connsiteX50" fmla="*/ 5718 w 9273"/>
                  <a:gd name="connsiteY50" fmla="*/ 9492 h 10000"/>
                  <a:gd name="connsiteX51" fmla="*/ 6443 w 9273"/>
                  <a:gd name="connsiteY51" fmla="*/ 9221 h 10000"/>
                  <a:gd name="connsiteX52" fmla="*/ 6555 w 9273"/>
                  <a:gd name="connsiteY52" fmla="*/ 8895 h 10000"/>
                  <a:gd name="connsiteX53" fmla="*/ 7389 w 9273"/>
                  <a:gd name="connsiteY53" fmla="*/ 8448 h 10000"/>
                  <a:gd name="connsiteX54" fmla="*/ 8779 w 9273"/>
                  <a:gd name="connsiteY54" fmla="*/ 8268 h 10000"/>
                  <a:gd name="connsiteX55" fmla="*/ 9273 w 9273"/>
                  <a:gd name="connsiteY55" fmla="*/ 8180 h 10000"/>
                  <a:gd name="connsiteX0" fmla="*/ 9467 w 9942"/>
                  <a:gd name="connsiteY0" fmla="*/ 8268 h 10000"/>
                  <a:gd name="connsiteX1" fmla="*/ 4072 w 9942"/>
                  <a:gd name="connsiteY1" fmla="*/ 10000 h 10000"/>
                  <a:gd name="connsiteX2" fmla="*/ 2213 w 9942"/>
                  <a:gd name="connsiteY2" fmla="*/ 9703 h 10000"/>
                  <a:gd name="connsiteX3" fmla="*/ 1023 w 9942"/>
                  <a:gd name="connsiteY3" fmla="*/ 9553 h 10000"/>
                  <a:gd name="connsiteX4" fmla="*/ 0 w 9942"/>
                  <a:gd name="connsiteY4" fmla="*/ 9254 h 10000"/>
                  <a:gd name="connsiteX5" fmla="*/ 0 w 9942"/>
                  <a:gd name="connsiteY5" fmla="*/ 4835 h 10000"/>
                  <a:gd name="connsiteX6" fmla="*/ 181 w 9942"/>
                  <a:gd name="connsiteY6" fmla="*/ 895 h 10000"/>
                  <a:gd name="connsiteX7" fmla="*/ 596 w 9942"/>
                  <a:gd name="connsiteY7" fmla="*/ 987 h 10000"/>
                  <a:gd name="connsiteX8" fmla="*/ 1140 w 9942"/>
                  <a:gd name="connsiteY8" fmla="*/ 957 h 10000"/>
                  <a:gd name="connsiteX9" fmla="*/ 1436 w 9942"/>
                  <a:gd name="connsiteY9" fmla="*/ 597 h 10000"/>
                  <a:gd name="connsiteX10" fmla="*/ 1201 w 9942"/>
                  <a:gd name="connsiteY10" fmla="*/ 328 h 10000"/>
                  <a:gd name="connsiteX11" fmla="*/ 1680 w 9942"/>
                  <a:gd name="connsiteY11" fmla="*/ 0 h 10000"/>
                  <a:gd name="connsiteX12" fmla="*/ 2518 w 9942"/>
                  <a:gd name="connsiteY12" fmla="*/ 208 h 10000"/>
                  <a:gd name="connsiteX13" fmla="*/ 2817 w 9942"/>
                  <a:gd name="connsiteY13" fmla="*/ 476 h 10000"/>
                  <a:gd name="connsiteX14" fmla="*/ 3412 w 9942"/>
                  <a:gd name="connsiteY14" fmla="*/ 597 h 10000"/>
                  <a:gd name="connsiteX15" fmla="*/ 3834 w 9942"/>
                  <a:gd name="connsiteY15" fmla="*/ 447 h 10000"/>
                  <a:gd name="connsiteX16" fmla="*/ 4909 w 9942"/>
                  <a:gd name="connsiteY16" fmla="*/ 476 h 10000"/>
                  <a:gd name="connsiteX17" fmla="*/ 5626 w 9942"/>
                  <a:gd name="connsiteY17" fmla="*/ 747 h 10000"/>
                  <a:gd name="connsiteX18" fmla="*/ 6230 w 9942"/>
                  <a:gd name="connsiteY18" fmla="*/ 777 h 10000"/>
                  <a:gd name="connsiteX19" fmla="*/ 6166 w 9942"/>
                  <a:gd name="connsiteY19" fmla="*/ 1107 h 10000"/>
                  <a:gd name="connsiteX20" fmla="*/ 5988 w 9942"/>
                  <a:gd name="connsiteY20" fmla="*/ 1254 h 10000"/>
                  <a:gd name="connsiteX21" fmla="*/ 6108 w 9942"/>
                  <a:gd name="connsiteY21" fmla="*/ 1582 h 10000"/>
                  <a:gd name="connsiteX22" fmla="*/ 6948 w 9942"/>
                  <a:gd name="connsiteY22" fmla="*/ 1909 h 10000"/>
                  <a:gd name="connsiteX23" fmla="*/ 7722 w 9942"/>
                  <a:gd name="connsiteY23" fmla="*/ 2330 h 10000"/>
                  <a:gd name="connsiteX24" fmla="*/ 8022 w 9942"/>
                  <a:gd name="connsiteY24" fmla="*/ 2867 h 10000"/>
                  <a:gd name="connsiteX25" fmla="*/ 8567 w 9942"/>
                  <a:gd name="connsiteY25" fmla="*/ 3732 h 10000"/>
                  <a:gd name="connsiteX26" fmla="*/ 9045 w 9942"/>
                  <a:gd name="connsiteY26" fmla="*/ 4537 h 10000"/>
                  <a:gd name="connsiteX27" fmla="*/ 8745 w 9942"/>
                  <a:gd name="connsiteY27" fmla="*/ 4923 h 10000"/>
                  <a:gd name="connsiteX28" fmla="*/ 9229 w 9942"/>
                  <a:gd name="connsiteY28" fmla="*/ 5345 h 10000"/>
                  <a:gd name="connsiteX29" fmla="*/ 8984 w 9942"/>
                  <a:gd name="connsiteY29" fmla="*/ 5822 h 10000"/>
                  <a:gd name="connsiteX30" fmla="*/ 9283 w 9942"/>
                  <a:gd name="connsiteY30" fmla="*/ 6178 h 10000"/>
                  <a:gd name="connsiteX31" fmla="*/ 9527 w 9942"/>
                  <a:gd name="connsiteY31" fmla="*/ 6628 h 10000"/>
                  <a:gd name="connsiteX32" fmla="*/ 9942 w 9942"/>
                  <a:gd name="connsiteY32" fmla="*/ 7044 h 10000"/>
                  <a:gd name="connsiteX33" fmla="*/ 9765 w 9942"/>
                  <a:gd name="connsiteY33" fmla="*/ 7370 h 10000"/>
                  <a:gd name="connsiteX34" fmla="*/ 8984 w 9942"/>
                  <a:gd name="connsiteY34" fmla="*/ 7553 h 10000"/>
                  <a:gd name="connsiteX35" fmla="*/ 8448 w 9942"/>
                  <a:gd name="connsiteY35" fmla="*/ 7941 h 10000"/>
                  <a:gd name="connsiteX36" fmla="*/ 8022 w 9942"/>
                  <a:gd name="connsiteY36" fmla="*/ 8091 h 10000"/>
                  <a:gd name="connsiteX37" fmla="*/ 7069 w 9942"/>
                  <a:gd name="connsiteY37" fmla="*/ 8208 h 10000"/>
                  <a:gd name="connsiteX38" fmla="*/ 6768 w 9942"/>
                  <a:gd name="connsiteY38" fmla="*/ 8536 h 10000"/>
                  <a:gd name="connsiteX39" fmla="*/ 6352 w 9942"/>
                  <a:gd name="connsiteY39" fmla="*/ 8776 h 10000"/>
                  <a:gd name="connsiteX40" fmla="*/ 5456 w 9942"/>
                  <a:gd name="connsiteY40" fmla="*/ 8925 h 10000"/>
                  <a:gd name="connsiteX41" fmla="*/ 4846 w 9942"/>
                  <a:gd name="connsiteY41" fmla="*/ 9136 h 10000"/>
                  <a:gd name="connsiteX42" fmla="*/ 4135 w 9942"/>
                  <a:gd name="connsiteY42" fmla="*/ 9104 h 10000"/>
                  <a:gd name="connsiteX43" fmla="*/ 3412 w 9942"/>
                  <a:gd name="connsiteY43" fmla="*/ 9194 h 10000"/>
                  <a:gd name="connsiteX44" fmla="*/ 2637 w 9942"/>
                  <a:gd name="connsiteY44" fmla="*/ 9465 h 10000"/>
                  <a:gd name="connsiteX45" fmla="*/ 1614 w 9942"/>
                  <a:gd name="connsiteY45" fmla="*/ 9313 h 10000"/>
                  <a:gd name="connsiteX46" fmla="*/ 3290 w 9942"/>
                  <a:gd name="connsiteY46" fmla="*/ 9760 h 10000"/>
                  <a:gd name="connsiteX47" fmla="*/ 4009 w 9942"/>
                  <a:gd name="connsiteY47" fmla="*/ 9941 h 10000"/>
                  <a:gd name="connsiteX48" fmla="*/ 4846 w 9942"/>
                  <a:gd name="connsiteY48" fmla="*/ 9879 h 10000"/>
                  <a:gd name="connsiteX49" fmla="*/ 5508 w 9942"/>
                  <a:gd name="connsiteY49" fmla="*/ 9789 h 10000"/>
                  <a:gd name="connsiteX50" fmla="*/ 6166 w 9942"/>
                  <a:gd name="connsiteY50" fmla="*/ 9492 h 10000"/>
                  <a:gd name="connsiteX51" fmla="*/ 6948 w 9942"/>
                  <a:gd name="connsiteY51" fmla="*/ 9221 h 10000"/>
                  <a:gd name="connsiteX52" fmla="*/ 7069 w 9942"/>
                  <a:gd name="connsiteY52" fmla="*/ 8895 h 10000"/>
                  <a:gd name="connsiteX53" fmla="*/ 7968 w 9942"/>
                  <a:gd name="connsiteY53" fmla="*/ 8448 h 10000"/>
                  <a:gd name="connsiteX54" fmla="*/ 9467 w 9942"/>
                  <a:gd name="connsiteY54" fmla="*/ 8268 h 10000"/>
                  <a:gd name="connsiteX0" fmla="*/ 8014 w 10000"/>
                  <a:gd name="connsiteY0" fmla="*/ 8448 h 10000"/>
                  <a:gd name="connsiteX1" fmla="*/ 4096 w 10000"/>
                  <a:gd name="connsiteY1" fmla="*/ 10000 h 10000"/>
                  <a:gd name="connsiteX2" fmla="*/ 2226 w 10000"/>
                  <a:gd name="connsiteY2" fmla="*/ 9703 h 10000"/>
                  <a:gd name="connsiteX3" fmla="*/ 1029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182 w 10000"/>
                  <a:gd name="connsiteY6" fmla="*/ 895 h 10000"/>
                  <a:gd name="connsiteX7" fmla="*/ 599 w 10000"/>
                  <a:gd name="connsiteY7" fmla="*/ 987 h 10000"/>
                  <a:gd name="connsiteX8" fmla="*/ 1147 w 10000"/>
                  <a:gd name="connsiteY8" fmla="*/ 957 h 10000"/>
                  <a:gd name="connsiteX9" fmla="*/ 1444 w 10000"/>
                  <a:gd name="connsiteY9" fmla="*/ 597 h 10000"/>
                  <a:gd name="connsiteX10" fmla="*/ 1208 w 10000"/>
                  <a:gd name="connsiteY10" fmla="*/ 328 h 10000"/>
                  <a:gd name="connsiteX11" fmla="*/ 1690 w 10000"/>
                  <a:gd name="connsiteY11" fmla="*/ 0 h 10000"/>
                  <a:gd name="connsiteX12" fmla="*/ 2533 w 10000"/>
                  <a:gd name="connsiteY12" fmla="*/ 208 h 10000"/>
                  <a:gd name="connsiteX13" fmla="*/ 2833 w 10000"/>
                  <a:gd name="connsiteY13" fmla="*/ 476 h 10000"/>
                  <a:gd name="connsiteX14" fmla="*/ 3432 w 10000"/>
                  <a:gd name="connsiteY14" fmla="*/ 597 h 10000"/>
                  <a:gd name="connsiteX15" fmla="*/ 3856 w 10000"/>
                  <a:gd name="connsiteY15" fmla="*/ 447 h 10000"/>
                  <a:gd name="connsiteX16" fmla="*/ 4938 w 10000"/>
                  <a:gd name="connsiteY16" fmla="*/ 476 h 10000"/>
                  <a:gd name="connsiteX17" fmla="*/ 5659 w 10000"/>
                  <a:gd name="connsiteY17" fmla="*/ 747 h 10000"/>
                  <a:gd name="connsiteX18" fmla="*/ 6266 w 10000"/>
                  <a:gd name="connsiteY18" fmla="*/ 777 h 10000"/>
                  <a:gd name="connsiteX19" fmla="*/ 6202 w 10000"/>
                  <a:gd name="connsiteY19" fmla="*/ 1107 h 10000"/>
                  <a:gd name="connsiteX20" fmla="*/ 6023 w 10000"/>
                  <a:gd name="connsiteY20" fmla="*/ 1254 h 10000"/>
                  <a:gd name="connsiteX21" fmla="*/ 6144 w 10000"/>
                  <a:gd name="connsiteY21" fmla="*/ 1582 h 10000"/>
                  <a:gd name="connsiteX22" fmla="*/ 6989 w 10000"/>
                  <a:gd name="connsiteY22" fmla="*/ 1909 h 10000"/>
                  <a:gd name="connsiteX23" fmla="*/ 7767 w 10000"/>
                  <a:gd name="connsiteY23" fmla="*/ 2330 h 10000"/>
                  <a:gd name="connsiteX24" fmla="*/ 8069 w 10000"/>
                  <a:gd name="connsiteY24" fmla="*/ 2867 h 10000"/>
                  <a:gd name="connsiteX25" fmla="*/ 8617 w 10000"/>
                  <a:gd name="connsiteY25" fmla="*/ 3732 h 10000"/>
                  <a:gd name="connsiteX26" fmla="*/ 9098 w 10000"/>
                  <a:gd name="connsiteY26" fmla="*/ 4537 h 10000"/>
                  <a:gd name="connsiteX27" fmla="*/ 8796 w 10000"/>
                  <a:gd name="connsiteY27" fmla="*/ 4923 h 10000"/>
                  <a:gd name="connsiteX28" fmla="*/ 9283 w 10000"/>
                  <a:gd name="connsiteY28" fmla="*/ 5345 h 10000"/>
                  <a:gd name="connsiteX29" fmla="*/ 9036 w 10000"/>
                  <a:gd name="connsiteY29" fmla="*/ 5822 h 10000"/>
                  <a:gd name="connsiteX30" fmla="*/ 9337 w 10000"/>
                  <a:gd name="connsiteY30" fmla="*/ 6178 h 10000"/>
                  <a:gd name="connsiteX31" fmla="*/ 9583 w 10000"/>
                  <a:gd name="connsiteY31" fmla="*/ 6628 h 10000"/>
                  <a:gd name="connsiteX32" fmla="*/ 10000 w 10000"/>
                  <a:gd name="connsiteY32" fmla="*/ 7044 h 10000"/>
                  <a:gd name="connsiteX33" fmla="*/ 9822 w 10000"/>
                  <a:gd name="connsiteY33" fmla="*/ 7370 h 10000"/>
                  <a:gd name="connsiteX34" fmla="*/ 9036 w 10000"/>
                  <a:gd name="connsiteY34" fmla="*/ 7553 h 10000"/>
                  <a:gd name="connsiteX35" fmla="*/ 8497 w 10000"/>
                  <a:gd name="connsiteY35" fmla="*/ 7941 h 10000"/>
                  <a:gd name="connsiteX36" fmla="*/ 8069 w 10000"/>
                  <a:gd name="connsiteY36" fmla="*/ 8091 h 10000"/>
                  <a:gd name="connsiteX37" fmla="*/ 7110 w 10000"/>
                  <a:gd name="connsiteY37" fmla="*/ 8208 h 10000"/>
                  <a:gd name="connsiteX38" fmla="*/ 6807 w 10000"/>
                  <a:gd name="connsiteY38" fmla="*/ 8536 h 10000"/>
                  <a:gd name="connsiteX39" fmla="*/ 6389 w 10000"/>
                  <a:gd name="connsiteY39" fmla="*/ 8776 h 10000"/>
                  <a:gd name="connsiteX40" fmla="*/ 5488 w 10000"/>
                  <a:gd name="connsiteY40" fmla="*/ 8925 h 10000"/>
                  <a:gd name="connsiteX41" fmla="*/ 4874 w 10000"/>
                  <a:gd name="connsiteY41" fmla="*/ 9136 h 10000"/>
                  <a:gd name="connsiteX42" fmla="*/ 4159 w 10000"/>
                  <a:gd name="connsiteY42" fmla="*/ 9104 h 10000"/>
                  <a:gd name="connsiteX43" fmla="*/ 3432 w 10000"/>
                  <a:gd name="connsiteY43" fmla="*/ 9194 h 10000"/>
                  <a:gd name="connsiteX44" fmla="*/ 2652 w 10000"/>
                  <a:gd name="connsiteY44" fmla="*/ 9465 h 10000"/>
                  <a:gd name="connsiteX45" fmla="*/ 1623 w 10000"/>
                  <a:gd name="connsiteY45" fmla="*/ 9313 h 10000"/>
                  <a:gd name="connsiteX46" fmla="*/ 3309 w 10000"/>
                  <a:gd name="connsiteY46" fmla="*/ 9760 h 10000"/>
                  <a:gd name="connsiteX47" fmla="*/ 4032 w 10000"/>
                  <a:gd name="connsiteY47" fmla="*/ 9941 h 10000"/>
                  <a:gd name="connsiteX48" fmla="*/ 4874 w 10000"/>
                  <a:gd name="connsiteY48" fmla="*/ 9879 h 10000"/>
                  <a:gd name="connsiteX49" fmla="*/ 5540 w 10000"/>
                  <a:gd name="connsiteY49" fmla="*/ 9789 h 10000"/>
                  <a:gd name="connsiteX50" fmla="*/ 6202 w 10000"/>
                  <a:gd name="connsiteY50" fmla="*/ 9492 h 10000"/>
                  <a:gd name="connsiteX51" fmla="*/ 6989 w 10000"/>
                  <a:gd name="connsiteY51" fmla="*/ 9221 h 10000"/>
                  <a:gd name="connsiteX52" fmla="*/ 7110 w 10000"/>
                  <a:gd name="connsiteY52" fmla="*/ 8895 h 10000"/>
                  <a:gd name="connsiteX53" fmla="*/ 8014 w 10000"/>
                  <a:gd name="connsiteY53" fmla="*/ 8448 h 10000"/>
                  <a:gd name="connsiteX0" fmla="*/ 7110 w 10000"/>
                  <a:gd name="connsiteY0" fmla="*/ 8895 h 10000"/>
                  <a:gd name="connsiteX1" fmla="*/ 4096 w 10000"/>
                  <a:gd name="connsiteY1" fmla="*/ 10000 h 10000"/>
                  <a:gd name="connsiteX2" fmla="*/ 2226 w 10000"/>
                  <a:gd name="connsiteY2" fmla="*/ 9703 h 10000"/>
                  <a:gd name="connsiteX3" fmla="*/ 1029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182 w 10000"/>
                  <a:gd name="connsiteY6" fmla="*/ 895 h 10000"/>
                  <a:gd name="connsiteX7" fmla="*/ 599 w 10000"/>
                  <a:gd name="connsiteY7" fmla="*/ 987 h 10000"/>
                  <a:gd name="connsiteX8" fmla="*/ 1147 w 10000"/>
                  <a:gd name="connsiteY8" fmla="*/ 957 h 10000"/>
                  <a:gd name="connsiteX9" fmla="*/ 1444 w 10000"/>
                  <a:gd name="connsiteY9" fmla="*/ 597 h 10000"/>
                  <a:gd name="connsiteX10" fmla="*/ 1208 w 10000"/>
                  <a:gd name="connsiteY10" fmla="*/ 328 h 10000"/>
                  <a:gd name="connsiteX11" fmla="*/ 1690 w 10000"/>
                  <a:gd name="connsiteY11" fmla="*/ 0 h 10000"/>
                  <a:gd name="connsiteX12" fmla="*/ 2533 w 10000"/>
                  <a:gd name="connsiteY12" fmla="*/ 208 h 10000"/>
                  <a:gd name="connsiteX13" fmla="*/ 2833 w 10000"/>
                  <a:gd name="connsiteY13" fmla="*/ 476 h 10000"/>
                  <a:gd name="connsiteX14" fmla="*/ 3432 w 10000"/>
                  <a:gd name="connsiteY14" fmla="*/ 597 h 10000"/>
                  <a:gd name="connsiteX15" fmla="*/ 3856 w 10000"/>
                  <a:gd name="connsiteY15" fmla="*/ 447 h 10000"/>
                  <a:gd name="connsiteX16" fmla="*/ 4938 w 10000"/>
                  <a:gd name="connsiteY16" fmla="*/ 476 h 10000"/>
                  <a:gd name="connsiteX17" fmla="*/ 5659 w 10000"/>
                  <a:gd name="connsiteY17" fmla="*/ 747 h 10000"/>
                  <a:gd name="connsiteX18" fmla="*/ 6266 w 10000"/>
                  <a:gd name="connsiteY18" fmla="*/ 777 h 10000"/>
                  <a:gd name="connsiteX19" fmla="*/ 6202 w 10000"/>
                  <a:gd name="connsiteY19" fmla="*/ 1107 h 10000"/>
                  <a:gd name="connsiteX20" fmla="*/ 6023 w 10000"/>
                  <a:gd name="connsiteY20" fmla="*/ 1254 h 10000"/>
                  <a:gd name="connsiteX21" fmla="*/ 6144 w 10000"/>
                  <a:gd name="connsiteY21" fmla="*/ 1582 h 10000"/>
                  <a:gd name="connsiteX22" fmla="*/ 6989 w 10000"/>
                  <a:gd name="connsiteY22" fmla="*/ 1909 h 10000"/>
                  <a:gd name="connsiteX23" fmla="*/ 7767 w 10000"/>
                  <a:gd name="connsiteY23" fmla="*/ 2330 h 10000"/>
                  <a:gd name="connsiteX24" fmla="*/ 8069 w 10000"/>
                  <a:gd name="connsiteY24" fmla="*/ 2867 h 10000"/>
                  <a:gd name="connsiteX25" fmla="*/ 8617 w 10000"/>
                  <a:gd name="connsiteY25" fmla="*/ 3732 h 10000"/>
                  <a:gd name="connsiteX26" fmla="*/ 9098 w 10000"/>
                  <a:gd name="connsiteY26" fmla="*/ 4537 h 10000"/>
                  <a:gd name="connsiteX27" fmla="*/ 8796 w 10000"/>
                  <a:gd name="connsiteY27" fmla="*/ 4923 h 10000"/>
                  <a:gd name="connsiteX28" fmla="*/ 9283 w 10000"/>
                  <a:gd name="connsiteY28" fmla="*/ 5345 h 10000"/>
                  <a:gd name="connsiteX29" fmla="*/ 9036 w 10000"/>
                  <a:gd name="connsiteY29" fmla="*/ 5822 h 10000"/>
                  <a:gd name="connsiteX30" fmla="*/ 9337 w 10000"/>
                  <a:gd name="connsiteY30" fmla="*/ 6178 h 10000"/>
                  <a:gd name="connsiteX31" fmla="*/ 9583 w 10000"/>
                  <a:gd name="connsiteY31" fmla="*/ 6628 h 10000"/>
                  <a:gd name="connsiteX32" fmla="*/ 10000 w 10000"/>
                  <a:gd name="connsiteY32" fmla="*/ 7044 h 10000"/>
                  <a:gd name="connsiteX33" fmla="*/ 9822 w 10000"/>
                  <a:gd name="connsiteY33" fmla="*/ 7370 h 10000"/>
                  <a:gd name="connsiteX34" fmla="*/ 9036 w 10000"/>
                  <a:gd name="connsiteY34" fmla="*/ 7553 h 10000"/>
                  <a:gd name="connsiteX35" fmla="*/ 8497 w 10000"/>
                  <a:gd name="connsiteY35" fmla="*/ 7941 h 10000"/>
                  <a:gd name="connsiteX36" fmla="*/ 8069 w 10000"/>
                  <a:gd name="connsiteY36" fmla="*/ 8091 h 10000"/>
                  <a:gd name="connsiteX37" fmla="*/ 7110 w 10000"/>
                  <a:gd name="connsiteY37" fmla="*/ 8208 h 10000"/>
                  <a:gd name="connsiteX38" fmla="*/ 6807 w 10000"/>
                  <a:gd name="connsiteY38" fmla="*/ 8536 h 10000"/>
                  <a:gd name="connsiteX39" fmla="*/ 6389 w 10000"/>
                  <a:gd name="connsiteY39" fmla="*/ 8776 h 10000"/>
                  <a:gd name="connsiteX40" fmla="*/ 5488 w 10000"/>
                  <a:gd name="connsiteY40" fmla="*/ 8925 h 10000"/>
                  <a:gd name="connsiteX41" fmla="*/ 4874 w 10000"/>
                  <a:gd name="connsiteY41" fmla="*/ 9136 h 10000"/>
                  <a:gd name="connsiteX42" fmla="*/ 4159 w 10000"/>
                  <a:gd name="connsiteY42" fmla="*/ 9104 h 10000"/>
                  <a:gd name="connsiteX43" fmla="*/ 3432 w 10000"/>
                  <a:gd name="connsiteY43" fmla="*/ 9194 h 10000"/>
                  <a:gd name="connsiteX44" fmla="*/ 2652 w 10000"/>
                  <a:gd name="connsiteY44" fmla="*/ 9465 h 10000"/>
                  <a:gd name="connsiteX45" fmla="*/ 1623 w 10000"/>
                  <a:gd name="connsiteY45" fmla="*/ 9313 h 10000"/>
                  <a:gd name="connsiteX46" fmla="*/ 3309 w 10000"/>
                  <a:gd name="connsiteY46" fmla="*/ 9760 h 10000"/>
                  <a:gd name="connsiteX47" fmla="*/ 4032 w 10000"/>
                  <a:gd name="connsiteY47" fmla="*/ 9941 h 10000"/>
                  <a:gd name="connsiteX48" fmla="*/ 4874 w 10000"/>
                  <a:gd name="connsiteY48" fmla="*/ 9879 h 10000"/>
                  <a:gd name="connsiteX49" fmla="*/ 5540 w 10000"/>
                  <a:gd name="connsiteY49" fmla="*/ 9789 h 10000"/>
                  <a:gd name="connsiteX50" fmla="*/ 6202 w 10000"/>
                  <a:gd name="connsiteY50" fmla="*/ 9492 h 10000"/>
                  <a:gd name="connsiteX51" fmla="*/ 6989 w 10000"/>
                  <a:gd name="connsiteY51" fmla="*/ 9221 h 10000"/>
                  <a:gd name="connsiteX52" fmla="*/ 7110 w 10000"/>
                  <a:gd name="connsiteY52" fmla="*/ 8895 h 10000"/>
                  <a:gd name="connsiteX0" fmla="*/ 6989 w 10000"/>
                  <a:gd name="connsiteY0" fmla="*/ 9221 h 10000"/>
                  <a:gd name="connsiteX1" fmla="*/ 4096 w 10000"/>
                  <a:gd name="connsiteY1" fmla="*/ 10000 h 10000"/>
                  <a:gd name="connsiteX2" fmla="*/ 2226 w 10000"/>
                  <a:gd name="connsiteY2" fmla="*/ 9703 h 10000"/>
                  <a:gd name="connsiteX3" fmla="*/ 1029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182 w 10000"/>
                  <a:gd name="connsiteY6" fmla="*/ 895 h 10000"/>
                  <a:gd name="connsiteX7" fmla="*/ 599 w 10000"/>
                  <a:gd name="connsiteY7" fmla="*/ 987 h 10000"/>
                  <a:gd name="connsiteX8" fmla="*/ 1147 w 10000"/>
                  <a:gd name="connsiteY8" fmla="*/ 957 h 10000"/>
                  <a:gd name="connsiteX9" fmla="*/ 1444 w 10000"/>
                  <a:gd name="connsiteY9" fmla="*/ 597 h 10000"/>
                  <a:gd name="connsiteX10" fmla="*/ 1208 w 10000"/>
                  <a:gd name="connsiteY10" fmla="*/ 328 h 10000"/>
                  <a:gd name="connsiteX11" fmla="*/ 1690 w 10000"/>
                  <a:gd name="connsiteY11" fmla="*/ 0 h 10000"/>
                  <a:gd name="connsiteX12" fmla="*/ 2533 w 10000"/>
                  <a:gd name="connsiteY12" fmla="*/ 208 h 10000"/>
                  <a:gd name="connsiteX13" fmla="*/ 2833 w 10000"/>
                  <a:gd name="connsiteY13" fmla="*/ 476 h 10000"/>
                  <a:gd name="connsiteX14" fmla="*/ 3432 w 10000"/>
                  <a:gd name="connsiteY14" fmla="*/ 597 h 10000"/>
                  <a:gd name="connsiteX15" fmla="*/ 3856 w 10000"/>
                  <a:gd name="connsiteY15" fmla="*/ 447 h 10000"/>
                  <a:gd name="connsiteX16" fmla="*/ 4938 w 10000"/>
                  <a:gd name="connsiteY16" fmla="*/ 476 h 10000"/>
                  <a:gd name="connsiteX17" fmla="*/ 5659 w 10000"/>
                  <a:gd name="connsiteY17" fmla="*/ 747 h 10000"/>
                  <a:gd name="connsiteX18" fmla="*/ 6266 w 10000"/>
                  <a:gd name="connsiteY18" fmla="*/ 777 h 10000"/>
                  <a:gd name="connsiteX19" fmla="*/ 6202 w 10000"/>
                  <a:gd name="connsiteY19" fmla="*/ 1107 h 10000"/>
                  <a:gd name="connsiteX20" fmla="*/ 6023 w 10000"/>
                  <a:gd name="connsiteY20" fmla="*/ 1254 h 10000"/>
                  <a:gd name="connsiteX21" fmla="*/ 6144 w 10000"/>
                  <a:gd name="connsiteY21" fmla="*/ 1582 h 10000"/>
                  <a:gd name="connsiteX22" fmla="*/ 6989 w 10000"/>
                  <a:gd name="connsiteY22" fmla="*/ 1909 h 10000"/>
                  <a:gd name="connsiteX23" fmla="*/ 7767 w 10000"/>
                  <a:gd name="connsiteY23" fmla="*/ 2330 h 10000"/>
                  <a:gd name="connsiteX24" fmla="*/ 8069 w 10000"/>
                  <a:gd name="connsiteY24" fmla="*/ 2867 h 10000"/>
                  <a:gd name="connsiteX25" fmla="*/ 8617 w 10000"/>
                  <a:gd name="connsiteY25" fmla="*/ 3732 h 10000"/>
                  <a:gd name="connsiteX26" fmla="*/ 9098 w 10000"/>
                  <a:gd name="connsiteY26" fmla="*/ 4537 h 10000"/>
                  <a:gd name="connsiteX27" fmla="*/ 8796 w 10000"/>
                  <a:gd name="connsiteY27" fmla="*/ 4923 h 10000"/>
                  <a:gd name="connsiteX28" fmla="*/ 9283 w 10000"/>
                  <a:gd name="connsiteY28" fmla="*/ 5345 h 10000"/>
                  <a:gd name="connsiteX29" fmla="*/ 9036 w 10000"/>
                  <a:gd name="connsiteY29" fmla="*/ 5822 h 10000"/>
                  <a:gd name="connsiteX30" fmla="*/ 9337 w 10000"/>
                  <a:gd name="connsiteY30" fmla="*/ 6178 h 10000"/>
                  <a:gd name="connsiteX31" fmla="*/ 9583 w 10000"/>
                  <a:gd name="connsiteY31" fmla="*/ 6628 h 10000"/>
                  <a:gd name="connsiteX32" fmla="*/ 10000 w 10000"/>
                  <a:gd name="connsiteY32" fmla="*/ 7044 h 10000"/>
                  <a:gd name="connsiteX33" fmla="*/ 9822 w 10000"/>
                  <a:gd name="connsiteY33" fmla="*/ 7370 h 10000"/>
                  <a:gd name="connsiteX34" fmla="*/ 9036 w 10000"/>
                  <a:gd name="connsiteY34" fmla="*/ 7553 h 10000"/>
                  <a:gd name="connsiteX35" fmla="*/ 8497 w 10000"/>
                  <a:gd name="connsiteY35" fmla="*/ 7941 h 10000"/>
                  <a:gd name="connsiteX36" fmla="*/ 8069 w 10000"/>
                  <a:gd name="connsiteY36" fmla="*/ 8091 h 10000"/>
                  <a:gd name="connsiteX37" fmla="*/ 7110 w 10000"/>
                  <a:gd name="connsiteY37" fmla="*/ 8208 h 10000"/>
                  <a:gd name="connsiteX38" fmla="*/ 6807 w 10000"/>
                  <a:gd name="connsiteY38" fmla="*/ 8536 h 10000"/>
                  <a:gd name="connsiteX39" fmla="*/ 6389 w 10000"/>
                  <a:gd name="connsiteY39" fmla="*/ 8776 h 10000"/>
                  <a:gd name="connsiteX40" fmla="*/ 5488 w 10000"/>
                  <a:gd name="connsiteY40" fmla="*/ 8925 h 10000"/>
                  <a:gd name="connsiteX41" fmla="*/ 4874 w 10000"/>
                  <a:gd name="connsiteY41" fmla="*/ 9136 h 10000"/>
                  <a:gd name="connsiteX42" fmla="*/ 4159 w 10000"/>
                  <a:gd name="connsiteY42" fmla="*/ 9104 h 10000"/>
                  <a:gd name="connsiteX43" fmla="*/ 3432 w 10000"/>
                  <a:gd name="connsiteY43" fmla="*/ 9194 h 10000"/>
                  <a:gd name="connsiteX44" fmla="*/ 2652 w 10000"/>
                  <a:gd name="connsiteY44" fmla="*/ 9465 h 10000"/>
                  <a:gd name="connsiteX45" fmla="*/ 1623 w 10000"/>
                  <a:gd name="connsiteY45" fmla="*/ 9313 h 10000"/>
                  <a:gd name="connsiteX46" fmla="*/ 3309 w 10000"/>
                  <a:gd name="connsiteY46" fmla="*/ 9760 h 10000"/>
                  <a:gd name="connsiteX47" fmla="*/ 4032 w 10000"/>
                  <a:gd name="connsiteY47" fmla="*/ 9941 h 10000"/>
                  <a:gd name="connsiteX48" fmla="*/ 4874 w 10000"/>
                  <a:gd name="connsiteY48" fmla="*/ 9879 h 10000"/>
                  <a:gd name="connsiteX49" fmla="*/ 5540 w 10000"/>
                  <a:gd name="connsiteY49" fmla="*/ 9789 h 10000"/>
                  <a:gd name="connsiteX50" fmla="*/ 6202 w 10000"/>
                  <a:gd name="connsiteY50" fmla="*/ 9492 h 10000"/>
                  <a:gd name="connsiteX51" fmla="*/ 6989 w 10000"/>
                  <a:gd name="connsiteY51" fmla="*/ 9221 h 10000"/>
                  <a:gd name="connsiteX0" fmla="*/ 6202 w 10000"/>
                  <a:gd name="connsiteY0" fmla="*/ 9492 h 10000"/>
                  <a:gd name="connsiteX1" fmla="*/ 4096 w 10000"/>
                  <a:gd name="connsiteY1" fmla="*/ 10000 h 10000"/>
                  <a:gd name="connsiteX2" fmla="*/ 2226 w 10000"/>
                  <a:gd name="connsiteY2" fmla="*/ 9703 h 10000"/>
                  <a:gd name="connsiteX3" fmla="*/ 1029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182 w 10000"/>
                  <a:gd name="connsiteY6" fmla="*/ 895 h 10000"/>
                  <a:gd name="connsiteX7" fmla="*/ 599 w 10000"/>
                  <a:gd name="connsiteY7" fmla="*/ 987 h 10000"/>
                  <a:gd name="connsiteX8" fmla="*/ 1147 w 10000"/>
                  <a:gd name="connsiteY8" fmla="*/ 957 h 10000"/>
                  <a:gd name="connsiteX9" fmla="*/ 1444 w 10000"/>
                  <a:gd name="connsiteY9" fmla="*/ 597 h 10000"/>
                  <a:gd name="connsiteX10" fmla="*/ 1208 w 10000"/>
                  <a:gd name="connsiteY10" fmla="*/ 328 h 10000"/>
                  <a:gd name="connsiteX11" fmla="*/ 1690 w 10000"/>
                  <a:gd name="connsiteY11" fmla="*/ 0 h 10000"/>
                  <a:gd name="connsiteX12" fmla="*/ 2533 w 10000"/>
                  <a:gd name="connsiteY12" fmla="*/ 208 h 10000"/>
                  <a:gd name="connsiteX13" fmla="*/ 2833 w 10000"/>
                  <a:gd name="connsiteY13" fmla="*/ 476 h 10000"/>
                  <a:gd name="connsiteX14" fmla="*/ 3432 w 10000"/>
                  <a:gd name="connsiteY14" fmla="*/ 597 h 10000"/>
                  <a:gd name="connsiteX15" fmla="*/ 3856 w 10000"/>
                  <a:gd name="connsiteY15" fmla="*/ 447 h 10000"/>
                  <a:gd name="connsiteX16" fmla="*/ 4938 w 10000"/>
                  <a:gd name="connsiteY16" fmla="*/ 476 h 10000"/>
                  <a:gd name="connsiteX17" fmla="*/ 5659 w 10000"/>
                  <a:gd name="connsiteY17" fmla="*/ 747 h 10000"/>
                  <a:gd name="connsiteX18" fmla="*/ 6266 w 10000"/>
                  <a:gd name="connsiteY18" fmla="*/ 777 h 10000"/>
                  <a:gd name="connsiteX19" fmla="*/ 6202 w 10000"/>
                  <a:gd name="connsiteY19" fmla="*/ 1107 h 10000"/>
                  <a:gd name="connsiteX20" fmla="*/ 6023 w 10000"/>
                  <a:gd name="connsiteY20" fmla="*/ 1254 h 10000"/>
                  <a:gd name="connsiteX21" fmla="*/ 6144 w 10000"/>
                  <a:gd name="connsiteY21" fmla="*/ 1582 h 10000"/>
                  <a:gd name="connsiteX22" fmla="*/ 6989 w 10000"/>
                  <a:gd name="connsiteY22" fmla="*/ 1909 h 10000"/>
                  <a:gd name="connsiteX23" fmla="*/ 7767 w 10000"/>
                  <a:gd name="connsiteY23" fmla="*/ 2330 h 10000"/>
                  <a:gd name="connsiteX24" fmla="*/ 8069 w 10000"/>
                  <a:gd name="connsiteY24" fmla="*/ 2867 h 10000"/>
                  <a:gd name="connsiteX25" fmla="*/ 8617 w 10000"/>
                  <a:gd name="connsiteY25" fmla="*/ 3732 h 10000"/>
                  <a:gd name="connsiteX26" fmla="*/ 9098 w 10000"/>
                  <a:gd name="connsiteY26" fmla="*/ 4537 h 10000"/>
                  <a:gd name="connsiteX27" fmla="*/ 8796 w 10000"/>
                  <a:gd name="connsiteY27" fmla="*/ 4923 h 10000"/>
                  <a:gd name="connsiteX28" fmla="*/ 9283 w 10000"/>
                  <a:gd name="connsiteY28" fmla="*/ 5345 h 10000"/>
                  <a:gd name="connsiteX29" fmla="*/ 9036 w 10000"/>
                  <a:gd name="connsiteY29" fmla="*/ 5822 h 10000"/>
                  <a:gd name="connsiteX30" fmla="*/ 9337 w 10000"/>
                  <a:gd name="connsiteY30" fmla="*/ 6178 h 10000"/>
                  <a:gd name="connsiteX31" fmla="*/ 9583 w 10000"/>
                  <a:gd name="connsiteY31" fmla="*/ 6628 h 10000"/>
                  <a:gd name="connsiteX32" fmla="*/ 10000 w 10000"/>
                  <a:gd name="connsiteY32" fmla="*/ 7044 h 10000"/>
                  <a:gd name="connsiteX33" fmla="*/ 9822 w 10000"/>
                  <a:gd name="connsiteY33" fmla="*/ 7370 h 10000"/>
                  <a:gd name="connsiteX34" fmla="*/ 9036 w 10000"/>
                  <a:gd name="connsiteY34" fmla="*/ 7553 h 10000"/>
                  <a:gd name="connsiteX35" fmla="*/ 8497 w 10000"/>
                  <a:gd name="connsiteY35" fmla="*/ 7941 h 10000"/>
                  <a:gd name="connsiteX36" fmla="*/ 8069 w 10000"/>
                  <a:gd name="connsiteY36" fmla="*/ 8091 h 10000"/>
                  <a:gd name="connsiteX37" fmla="*/ 7110 w 10000"/>
                  <a:gd name="connsiteY37" fmla="*/ 8208 h 10000"/>
                  <a:gd name="connsiteX38" fmla="*/ 6807 w 10000"/>
                  <a:gd name="connsiteY38" fmla="*/ 8536 h 10000"/>
                  <a:gd name="connsiteX39" fmla="*/ 6389 w 10000"/>
                  <a:gd name="connsiteY39" fmla="*/ 8776 h 10000"/>
                  <a:gd name="connsiteX40" fmla="*/ 5488 w 10000"/>
                  <a:gd name="connsiteY40" fmla="*/ 8925 h 10000"/>
                  <a:gd name="connsiteX41" fmla="*/ 4874 w 10000"/>
                  <a:gd name="connsiteY41" fmla="*/ 9136 h 10000"/>
                  <a:gd name="connsiteX42" fmla="*/ 4159 w 10000"/>
                  <a:gd name="connsiteY42" fmla="*/ 9104 h 10000"/>
                  <a:gd name="connsiteX43" fmla="*/ 3432 w 10000"/>
                  <a:gd name="connsiteY43" fmla="*/ 9194 h 10000"/>
                  <a:gd name="connsiteX44" fmla="*/ 2652 w 10000"/>
                  <a:gd name="connsiteY44" fmla="*/ 9465 h 10000"/>
                  <a:gd name="connsiteX45" fmla="*/ 1623 w 10000"/>
                  <a:gd name="connsiteY45" fmla="*/ 9313 h 10000"/>
                  <a:gd name="connsiteX46" fmla="*/ 3309 w 10000"/>
                  <a:gd name="connsiteY46" fmla="*/ 9760 h 10000"/>
                  <a:gd name="connsiteX47" fmla="*/ 4032 w 10000"/>
                  <a:gd name="connsiteY47" fmla="*/ 9941 h 10000"/>
                  <a:gd name="connsiteX48" fmla="*/ 4874 w 10000"/>
                  <a:gd name="connsiteY48" fmla="*/ 9879 h 10000"/>
                  <a:gd name="connsiteX49" fmla="*/ 5540 w 10000"/>
                  <a:gd name="connsiteY49" fmla="*/ 9789 h 10000"/>
                  <a:gd name="connsiteX50" fmla="*/ 6202 w 10000"/>
                  <a:gd name="connsiteY50" fmla="*/ 9492 h 10000"/>
                  <a:gd name="connsiteX0" fmla="*/ 5540 w 10000"/>
                  <a:gd name="connsiteY0" fmla="*/ 9789 h 10000"/>
                  <a:gd name="connsiteX1" fmla="*/ 4096 w 10000"/>
                  <a:gd name="connsiteY1" fmla="*/ 10000 h 10000"/>
                  <a:gd name="connsiteX2" fmla="*/ 2226 w 10000"/>
                  <a:gd name="connsiteY2" fmla="*/ 9703 h 10000"/>
                  <a:gd name="connsiteX3" fmla="*/ 1029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182 w 10000"/>
                  <a:gd name="connsiteY6" fmla="*/ 895 h 10000"/>
                  <a:gd name="connsiteX7" fmla="*/ 599 w 10000"/>
                  <a:gd name="connsiteY7" fmla="*/ 987 h 10000"/>
                  <a:gd name="connsiteX8" fmla="*/ 1147 w 10000"/>
                  <a:gd name="connsiteY8" fmla="*/ 957 h 10000"/>
                  <a:gd name="connsiteX9" fmla="*/ 1444 w 10000"/>
                  <a:gd name="connsiteY9" fmla="*/ 597 h 10000"/>
                  <a:gd name="connsiteX10" fmla="*/ 1208 w 10000"/>
                  <a:gd name="connsiteY10" fmla="*/ 328 h 10000"/>
                  <a:gd name="connsiteX11" fmla="*/ 1690 w 10000"/>
                  <a:gd name="connsiteY11" fmla="*/ 0 h 10000"/>
                  <a:gd name="connsiteX12" fmla="*/ 2533 w 10000"/>
                  <a:gd name="connsiteY12" fmla="*/ 208 h 10000"/>
                  <a:gd name="connsiteX13" fmla="*/ 2833 w 10000"/>
                  <a:gd name="connsiteY13" fmla="*/ 476 h 10000"/>
                  <a:gd name="connsiteX14" fmla="*/ 3432 w 10000"/>
                  <a:gd name="connsiteY14" fmla="*/ 597 h 10000"/>
                  <a:gd name="connsiteX15" fmla="*/ 3856 w 10000"/>
                  <a:gd name="connsiteY15" fmla="*/ 447 h 10000"/>
                  <a:gd name="connsiteX16" fmla="*/ 4938 w 10000"/>
                  <a:gd name="connsiteY16" fmla="*/ 476 h 10000"/>
                  <a:gd name="connsiteX17" fmla="*/ 5659 w 10000"/>
                  <a:gd name="connsiteY17" fmla="*/ 747 h 10000"/>
                  <a:gd name="connsiteX18" fmla="*/ 6266 w 10000"/>
                  <a:gd name="connsiteY18" fmla="*/ 777 h 10000"/>
                  <a:gd name="connsiteX19" fmla="*/ 6202 w 10000"/>
                  <a:gd name="connsiteY19" fmla="*/ 1107 h 10000"/>
                  <a:gd name="connsiteX20" fmla="*/ 6023 w 10000"/>
                  <a:gd name="connsiteY20" fmla="*/ 1254 h 10000"/>
                  <a:gd name="connsiteX21" fmla="*/ 6144 w 10000"/>
                  <a:gd name="connsiteY21" fmla="*/ 1582 h 10000"/>
                  <a:gd name="connsiteX22" fmla="*/ 6989 w 10000"/>
                  <a:gd name="connsiteY22" fmla="*/ 1909 h 10000"/>
                  <a:gd name="connsiteX23" fmla="*/ 7767 w 10000"/>
                  <a:gd name="connsiteY23" fmla="*/ 2330 h 10000"/>
                  <a:gd name="connsiteX24" fmla="*/ 8069 w 10000"/>
                  <a:gd name="connsiteY24" fmla="*/ 2867 h 10000"/>
                  <a:gd name="connsiteX25" fmla="*/ 8617 w 10000"/>
                  <a:gd name="connsiteY25" fmla="*/ 3732 h 10000"/>
                  <a:gd name="connsiteX26" fmla="*/ 9098 w 10000"/>
                  <a:gd name="connsiteY26" fmla="*/ 4537 h 10000"/>
                  <a:gd name="connsiteX27" fmla="*/ 8796 w 10000"/>
                  <a:gd name="connsiteY27" fmla="*/ 4923 h 10000"/>
                  <a:gd name="connsiteX28" fmla="*/ 9283 w 10000"/>
                  <a:gd name="connsiteY28" fmla="*/ 5345 h 10000"/>
                  <a:gd name="connsiteX29" fmla="*/ 9036 w 10000"/>
                  <a:gd name="connsiteY29" fmla="*/ 5822 h 10000"/>
                  <a:gd name="connsiteX30" fmla="*/ 9337 w 10000"/>
                  <a:gd name="connsiteY30" fmla="*/ 6178 h 10000"/>
                  <a:gd name="connsiteX31" fmla="*/ 9583 w 10000"/>
                  <a:gd name="connsiteY31" fmla="*/ 6628 h 10000"/>
                  <a:gd name="connsiteX32" fmla="*/ 10000 w 10000"/>
                  <a:gd name="connsiteY32" fmla="*/ 7044 h 10000"/>
                  <a:gd name="connsiteX33" fmla="*/ 9822 w 10000"/>
                  <a:gd name="connsiteY33" fmla="*/ 7370 h 10000"/>
                  <a:gd name="connsiteX34" fmla="*/ 9036 w 10000"/>
                  <a:gd name="connsiteY34" fmla="*/ 7553 h 10000"/>
                  <a:gd name="connsiteX35" fmla="*/ 8497 w 10000"/>
                  <a:gd name="connsiteY35" fmla="*/ 7941 h 10000"/>
                  <a:gd name="connsiteX36" fmla="*/ 8069 w 10000"/>
                  <a:gd name="connsiteY36" fmla="*/ 8091 h 10000"/>
                  <a:gd name="connsiteX37" fmla="*/ 7110 w 10000"/>
                  <a:gd name="connsiteY37" fmla="*/ 8208 h 10000"/>
                  <a:gd name="connsiteX38" fmla="*/ 6807 w 10000"/>
                  <a:gd name="connsiteY38" fmla="*/ 8536 h 10000"/>
                  <a:gd name="connsiteX39" fmla="*/ 6389 w 10000"/>
                  <a:gd name="connsiteY39" fmla="*/ 8776 h 10000"/>
                  <a:gd name="connsiteX40" fmla="*/ 5488 w 10000"/>
                  <a:gd name="connsiteY40" fmla="*/ 8925 h 10000"/>
                  <a:gd name="connsiteX41" fmla="*/ 4874 w 10000"/>
                  <a:gd name="connsiteY41" fmla="*/ 9136 h 10000"/>
                  <a:gd name="connsiteX42" fmla="*/ 4159 w 10000"/>
                  <a:gd name="connsiteY42" fmla="*/ 9104 h 10000"/>
                  <a:gd name="connsiteX43" fmla="*/ 3432 w 10000"/>
                  <a:gd name="connsiteY43" fmla="*/ 9194 h 10000"/>
                  <a:gd name="connsiteX44" fmla="*/ 2652 w 10000"/>
                  <a:gd name="connsiteY44" fmla="*/ 9465 h 10000"/>
                  <a:gd name="connsiteX45" fmla="*/ 1623 w 10000"/>
                  <a:gd name="connsiteY45" fmla="*/ 9313 h 10000"/>
                  <a:gd name="connsiteX46" fmla="*/ 3309 w 10000"/>
                  <a:gd name="connsiteY46" fmla="*/ 9760 h 10000"/>
                  <a:gd name="connsiteX47" fmla="*/ 4032 w 10000"/>
                  <a:gd name="connsiteY47" fmla="*/ 9941 h 10000"/>
                  <a:gd name="connsiteX48" fmla="*/ 4874 w 10000"/>
                  <a:gd name="connsiteY48" fmla="*/ 9879 h 10000"/>
                  <a:gd name="connsiteX49" fmla="*/ 5540 w 10000"/>
                  <a:gd name="connsiteY49" fmla="*/ 9789 h 10000"/>
                  <a:gd name="connsiteX0" fmla="*/ 4874 w 10000"/>
                  <a:gd name="connsiteY0" fmla="*/ 9879 h 10000"/>
                  <a:gd name="connsiteX1" fmla="*/ 4096 w 10000"/>
                  <a:gd name="connsiteY1" fmla="*/ 10000 h 10000"/>
                  <a:gd name="connsiteX2" fmla="*/ 2226 w 10000"/>
                  <a:gd name="connsiteY2" fmla="*/ 9703 h 10000"/>
                  <a:gd name="connsiteX3" fmla="*/ 1029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182 w 10000"/>
                  <a:gd name="connsiteY6" fmla="*/ 895 h 10000"/>
                  <a:gd name="connsiteX7" fmla="*/ 599 w 10000"/>
                  <a:gd name="connsiteY7" fmla="*/ 987 h 10000"/>
                  <a:gd name="connsiteX8" fmla="*/ 1147 w 10000"/>
                  <a:gd name="connsiteY8" fmla="*/ 957 h 10000"/>
                  <a:gd name="connsiteX9" fmla="*/ 1444 w 10000"/>
                  <a:gd name="connsiteY9" fmla="*/ 597 h 10000"/>
                  <a:gd name="connsiteX10" fmla="*/ 1208 w 10000"/>
                  <a:gd name="connsiteY10" fmla="*/ 328 h 10000"/>
                  <a:gd name="connsiteX11" fmla="*/ 1690 w 10000"/>
                  <a:gd name="connsiteY11" fmla="*/ 0 h 10000"/>
                  <a:gd name="connsiteX12" fmla="*/ 2533 w 10000"/>
                  <a:gd name="connsiteY12" fmla="*/ 208 h 10000"/>
                  <a:gd name="connsiteX13" fmla="*/ 2833 w 10000"/>
                  <a:gd name="connsiteY13" fmla="*/ 476 h 10000"/>
                  <a:gd name="connsiteX14" fmla="*/ 3432 w 10000"/>
                  <a:gd name="connsiteY14" fmla="*/ 597 h 10000"/>
                  <a:gd name="connsiteX15" fmla="*/ 3856 w 10000"/>
                  <a:gd name="connsiteY15" fmla="*/ 447 h 10000"/>
                  <a:gd name="connsiteX16" fmla="*/ 4938 w 10000"/>
                  <a:gd name="connsiteY16" fmla="*/ 476 h 10000"/>
                  <a:gd name="connsiteX17" fmla="*/ 5659 w 10000"/>
                  <a:gd name="connsiteY17" fmla="*/ 747 h 10000"/>
                  <a:gd name="connsiteX18" fmla="*/ 6266 w 10000"/>
                  <a:gd name="connsiteY18" fmla="*/ 777 h 10000"/>
                  <a:gd name="connsiteX19" fmla="*/ 6202 w 10000"/>
                  <a:gd name="connsiteY19" fmla="*/ 1107 h 10000"/>
                  <a:gd name="connsiteX20" fmla="*/ 6023 w 10000"/>
                  <a:gd name="connsiteY20" fmla="*/ 1254 h 10000"/>
                  <a:gd name="connsiteX21" fmla="*/ 6144 w 10000"/>
                  <a:gd name="connsiteY21" fmla="*/ 1582 h 10000"/>
                  <a:gd name="connsiteX22" fmla="*/ 6989 w 10000"/>
                  <a:gd name="connsiteY22" fmla="*/ 1909 h 10000"/>
                  <a:gd name="connsiteX23" fmla="*/ 7767 w 10000"/>
                  <a:gd name="connsiteY23" fmla="*/ 2330 h 10000"/>
                  <a:gd name="connsiteX24" fmla="*/ 8069 w 10000"/>
                  <a:gd name="connsiteY24" fmla="*/ 2867 h 10000"/>
                  <a:gd name="connsiteX25" fmla="*/ 8617 w 10000"/>
                  <a:gd name="connsiteY25" fmla="*/ 3732 h 10000"/>
                  <a:gd name="connsiteX26" fmla="*/ 9098 w 10000"/>
                  <a:gd name="connsiteY26" fmla="*/ 4537 h 10000"/>
                  <a:gd name="connsiteX27" fmla="*/ 8796 w 10000"/>
                  <a:gd name="connsiteY27" fmla="*/ 4923 h 10000"/>
                  <a:gd name="connsiteX28" fmla="*/ 9283 w 10000"/>
                  <a:gd name="connsiteY28" fmla="*/ 5345 h 10000"/>
                  <a:gd name="connsiteX29" fmla="*/ 9036 w 10000"/>
                  <a:gd name="connsiteY29" fmla="*/ 5822 h 10000"/>
                  <a:gd name="connsiteX30" fmla="*/ 9337 w 10000"/>
                  <a:gd name="connsiteY30" fmla="*/ 6178 h 10000"/>
                  <a:gd name="connsiteX31" fmla="*/ 9583 w 10000"/>
                  <a:gd name="connsiteY31" fmla="*/ 6628 h 10000"/>
                  <a:gd name="connsiteX32" fmla="*/ 10000 w 10000"/>
                  <a:gd name="connsiteY32" fmla="*/ 7044 h 10000"/>
                  <a:gd name="connsiteX33" fmla="*/ 9822 w 10000"/>
                  <a:gd name="connsiteY33" fmla="*/ 7370 h 10000"/>
                  <a:gd name="connsiteX34" fmla="*/ 9036 w 10000"/>
                  <a:gd name="connsiteY34" fmla="*/ 7553 h 10000"/>
                  <a:gd name="connsiteX35" fmla="*/ 8497 w 10000"/>
                  <a:gd name="connsiteY35" fmla="*/ 7941 h 10000"/>
                  <a:gd name="connsiteX36" fmla="*/ 8069 w 10000"/>
                  <a:gd name="connsiteY36" fmla="*/ 8091 h 10000"/>
                  <a:gd name="connsiteX37" fmla="*/ 7110 w 10000"/>
                  <a:gd name="connsiteY37" fmla="*/ 8208 h 10000"/>
                  <a:gd name="connsiteX38" fmla="*/ 6807 w 10000"/>
                  <a:gd name="connsiteY38" fmla="*/ 8536 h 10000"/>
                  <a:gd name="connsiteX39" fmla="*/ 6389 w 10000"/>
                  <a:gd name="connsiteY39" fmla="*/ 8776 h 10000"/>
                  <a:gd name="connsiteX40" fmla="*/ 5488 w 10000"/>
                  <a:gd name="connsiteY40" fmla="*/ 8925 h 10000"/>
                  <a:gd name="connsiteX41" fmla="*/ 4874 w 10000"/>
                  <a:gd name="connsiteY41" fmla="*/ 9136 h 10000"/>
                  <a:gd name="connsiteX42" fmla="*/ 4159 w 10000"/>
                  <a:gd name="connsiteY42" fmla="*/ 9104 h 10000"/>
                  <a:gd name="connsiteX43" fmla="*/ 3432 w 10000"/>
                  <a:gd name="connsiteY43" fmla="*/ 9194 h 10000"/>
                  <a:gd name="connsiteX44" fmla="*/ 2652 w 10000"/>
                  <a:gd name="connsiteY44" fmla="*/ 9465 h 10000"/>
                  <a:gd name="connsiteX45" fmla="*/ 1623 w 10000"/>
                  <a:gd name="connsiteY45" fmla="*/ 9313 h 10000"/>
                  <a:gd name="connsiteX46" fmla="*/ 3309 w 10000"/>
                  <a:gd name="connsiteY46" fmla="*/ 9760 h 10000"/>
                  <a:gd name="connsiteX47" fmla="*/ 4032 w 10000"/>
                  <a:gd name="connsiteY47" fmla="*/ 9941 h 10000"/>
                  <a:gd name="connsiteX48" fmla="*/ 4874 w 10000"/>
                  <a:gd name="connsiteY48" fmla="*/ 9879 h 10000"/>
                  <a:gd name="connsiteX0" fmla="*/ 4032 w 10000"/>
                  <a:gd name="connsiteY0" fmla="*/ 9941 h 10000"/>
                  <a:gd name="connsiteX1" fmla="*/ 4096 w 10000"/>
                  <a:gd name="connsiteY1" fmla="*/ 10000 h 10000"/>
                  <a:gd name="connsiteX2" fmla="*/ 2226 w 10000"/>
                  <a:gd name="connsiteY2" fmla="*/ 9703 h 10000"/>
                  <a:gd name="connsiteX3" fmla="*/ 1029 w 10000"/>
                  <a:gd name="connsiteY3" fmla="*/ 9553 h 10000"/>
                  <a:gd name="connsiteX4" fmla="*/ 0 w 10000"/>
                  <a:gd name="connsiteY4" fmla="*/ 9254 h 10000"/>
                  <a:gd name="connsiteX5" fmla="*/ 0 w 10000"/>
                  <a:gd name="connsiteY5" fmla="*/ 4835 h 10000"/>
                  <a:gd name="connsiteX6" fmla="*/ 182 w 10000"/>
                  <a:gd name="connsiteY6" fmla="*/ 895 h 10000"/>
                  <a:gd name="connsiteX7" fmla="*/ 599 w 10000"/>
                  <a:gd name="connsiteY7" fmla="*/ 987 h 10000"/>
                  <a:gd name="connsiteX8" fmla="*/ 1147 w 10000"/>
                  <a:gd name="connsiteY8" fmla="*/ 957 h 10000"/>
                  <a:gd name="connsiteX9" fmla="*/ 1444 w 10000"/>
                  <a:gd name="connsiteY9" fmla="*/ 597 h 10000"/>
                  <a:gd name="connsiteX10" fmla="*/ 1208 w 10000"/>
                  <a:gd name="connsiteY10" fmla="*/ 328 h 10000"/>
                  <a:gd name="connsiteX11" fmla="*/ 1690 w 10000"/>
                  <a:gd name="connsiteY11" fmla="*/ 0 h 10000"/>
                  <a:gd name="connsiteX12" fmla="*/ 2533 w 10000"/>
                  <a:gd name="connsiteY12" fmla="*/ 208 h 10000"/>
                  <a:gd name="connsiteX13" fmla="*/ 2833 w 10000"/>
                  <a:gd name="connsiteY13" fmla="*/ 476 h 10000"/>
                  <a:gd name="connsiteX14" fmla="*/ 3432 w 10000"/>
                  <a:gd name="connsiteY14" fmla="*/ 597 h 10000"/>
                  <a:gd name="connsiteX15" fmla="*/ 3856 w 10000"/>
                  <a:gd name="connsiteY15" fmla="*/ 447 h 10000"/>
                  <a:gd name="connsiteX16" fmla="*/ 4938 w 10000"/>
                  <a:gd name="connsiteY16" fmla="*/ 476 h 10000"/>
                  <a:gd name="connsiteX17" fmla="*/ 5659 w 10000"/>
                  <a:gd name="connsiteY17" fmla="*/ 747 h 10000"/>
                  <a:gd name="connsiteX18" fmla="*/ 6266 w 10000"/>
                  <a:gd name="connsiteY18" fmla="*/ 777 h 10000"/>
                  <a:gd name="connsiteX19" fmla="*/ 6202 w 10000"/>
                  <a:gd name="connsiteY19" fmla="*/ 1107 h 10000"/>
                  <a:gd name="connsiteX20" fmla="*/ 6023 w 10000"/>
                  <a:gd name="connsiteY20" fmla="*/ 1254 h 10000"/>
                  <a:gd name="connsiteX21" fmla="*/ 6144 w 10000"/>
                  <a:gd name="connsiteY21" fmla="*/ 1582 h 10000"/>
                  <a:gd name="connsiteX22" fmla="*/ 6989 w 10000"/>
                  <a:gd name="connsiteY22" fmla="*/ 1909 h 10000"/>
                  <a:gd name="connsiteX23" fmla="*/ 7767 w 10000"/>
                  <a:gd name="connsiteY23" fmla="*/ 2330 h 10000"/>
                  <a:gd name="connsiteX24" fmla="*/ 8069 w 10000"/>
                  <a:gd name="connsiteY24" fmla="*/ 2867 h 10000"/>
                  <a:gd name="connsiteX25" fmla="*/ 8617 w 10000"/>
                  <a:gd name="connsiteY25" fmla="*/ 3732 h 10000"/>
                  <a:gd name="connsiteX26" fmla="*/ 9098 w 10000"/>
                  <a:gd name="connsiteY26" fmla="*/ 4537 h 10000"/>
                  <a:gd name="connsiteX27" fmla="*/ 8796 w 10000"/>
                  <a:gd name="connsiteY27" fmla="*/ 4923 h 10000"/>
                  <a:gd name="connsiteX28" fmla="*/ 9283 w 10000"/>
                  <a:gd name="connsiteY28" fmla="*/ 5345 h 10000"/>
                  <a:gd name="connsiteX29" fmla="*/ 9036 w 10000"/>
                  <a:gd name="connsiteY29" fmla="*/ 5822 h 10000"/>
                  <a:gd name="connsiteX30" fmla="*/ 9337 w 10000"/>
                  <a:gd name="connsiteY30" fmla="*/ 6178 h 10000"/>
                  <a:gd name="connsiteX31" fmla="*/ 9583 w 10000"/>
                  <a:gd name="connsiteY31" fmla="*/ 6628 h 10000"/>
                  <a:gd name="connsiteX32" fmla="*/ 10000 w 10000"/>
                  <a:gd name="connsiteY32" fmla="*/ 7044 h 10000"/>
                  <a:gd name="connsiteX33" fmla="*/ 9822 w 10000"/>
                  <a:gd name="connsiteY33" fmla="*/ 7370 h 10000"/>
                  <a:gd name="connsiteX34" fmla="*/ 9036 w 10000"/>
                  <a:gd name="connsiteY34" fmla="*/ 7553 h 10000"/>
                  <a:gd name="connsiteX35" fmla="*/ 8497 w 10000"/>
                  <a:gd name="connsiteY35" fmla="*/ 7941 h 10000"/>
                  <a:gd name="connsiteX36" fmla="*/ 8069 w 10000"/>
                  <a:gd name="connsiteY36" fmla="*/ 8091 h 10000"/>
                  <a:gd name="connsiteX37" fmla="*/ 7110 w 10000"/>
                  <a:gd name="connsiteY37" fmla="*/ 8208 h 10000"/>
                  <a:gd name="connsiteX38" fmla="*/ 6807 w 10000"/>
                  <a:gd name="connsiteY38" fmla="*/ 8536 h 10000"/>
                  <a:gd name="connsiteX39" fmla="*/ 6389 w 10000"/>
                  <a:gd name="connsiteY39" fmla="*/ 8776 h 10000"/>
                  <a:gd name="connsiteX40" fmla="*/ 5488 w 10000"/>
                  <a:gd name="connsiteY40" fmla="*/ 8925 h 10000"/>
                  <a:gd name="connsiteX41" fmla="*/ 4874 w 10000"/>
                  <a:gd name="connsiteY41" fmla="*/ 9136 h 10000"/>
                  <a:gd name="connsiteX42" fmla="*/ 4159 w 10000"/>
                  <a:gd name="connsiteY42" fmla="*/ 9104 h 10000"/>
                  <a:gd name="connsiteX43" fmla="*/ 3432 w 10000"/>
                  <a:gd name="connsiteY43" fmla="*/ 9194 h 10000"/>
                  <a:gd name="connsiteX44" fmla="*/ 2652 w 10000"/>
                  <a:gd name="connsiteY44" fmla="*/ 9465 h 10000"/>
                  <a:gd name="connsiteX45" fmla="*/ 1623 w 10000"/>
                  <a:gd name="connsiteY45" fmla="*/ 9313 h 10000"/>
                  <a:gd name="connsiteX46" fmla="*/ 3309 w 10000"/>
                  <a:gd name="connsiteY46" fmla="*/ 9760 h 10000"/>
                  <a:gd name="connsiteX47" fmla="*/ 4032 w 10000"/>
                  <a:gd name="connsiteY47" fmla="*/ 9941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0000" h="10000">
                    <a:moveTo>
                      <a:pt x="4032" y="9941"/>
                    </a:moveTo>
                    <a:cubicBezTo>
                      <a:pt x="4053" y="9961"/>
                      <a:pt x="4075" y="9980"/>
                      <a:pt x="4096" y="10000"/>
                    </a:cubicBezTo>
                    <a:lnTo>
                      <a:pt x="2226" y="9703"/>
                    </a:lnTo>
                    <a:lnTo>
                      <a:pt x="1029" y="9553"/>
                    </a:lnTo>
                    <a:lnTo>
                      <a:pt x="0" y="9254"/>
                    </a:lnTo>
                    <a:lnTo>
                      <a:pt x="0" y="4835"/>
                    </a:lnTo>
                    <a:cubicBezTo>
                      <a:pt x="54" y="3523"/>
                      <a:pt x="120" y="2210"/>
                      <a:pt x="182" y="895"/>
                    </a:cubicBezTo>
                    <a:lnTo>
                      <a:pt x="599" y="987"/>
                    </a:lnTo>
                    <a:lnTo>
                      <a:pt x="1147" y="957"/>
                    </a:lnTo>
                    <a:lnTo>
                      <a:pt x="1444" y="597"/>
                    </a:lnTo>
                    <a:cubicBezTo>
                      <a:pt x="1366" y="506"/>
                      <a:pt x="1287" y="416"/>
                      <a:pt x="1208" y="328"/>
                    </a:cubicBezTo>
                    <a:lnTo>
                      <a:pt x="1690" y="0"/>
                    </a:lnTo>
                    <a:lnTo>
                      <a:pt x="2533" y="208"/>
                    </a:lnTo>
                    <a:cubicBezTo>
                      <a:pt x="2631" y="297"/>
                      <a:pt x="2730" y="387"/>
                      <a:pt x="2833" y="476"/>
                    </a:cubicBezTo>
                    <a:lnTo>
                      <a:pt x="3432" y="597"/>
                    </a:lnTo>
                    <a:lnTo>
                      <a:pt x="3856" y="447"/>
                    </a:lnTo>
                    <a:lnTo>
                      <a:pt x="4938" y="476"/>
                    </a:lnTo>
                    <a:lnTo>
                      <a:pt x="5659" y="747"/>
                    </a:lnTo>
                    <a:lnTo>
                      <a:pt x="6266" y="777"/>
                    </a:lnTo>
                    <a:cubicBezTo>
                      <a:pt x="6243" y="885"/>
                      <a:pt x="6226" y="996"/>
                      <a:pt x="6202" y="1107"/>
                    </a:cubicBezTo>
                    <a:cubicBezTo>
                      <a:pt x="6144" y="1153"/>
                      <a:pt x="6088" y="1204"/>
                      <a:pt x="6023" y="1254"/>
                    </a:cubicBezTo>
                    <a:cubicBezTo>
                      <a:pt x="6066" y="1365"/>
                      <a:pt x="6104" y="1473"/>
                      <a:pt x="6144" y="1582"/>
                    </a:cubicBezTo>
                    <a:lnTo>
                      <a:pt x="6989" y="1909"/>
                    </a:lnTo>
                    <a:lnTo>
                      <a:pt x="7767" y="2330"/>
                    </a:lnTo>
                    <a:cubicBezTo>
                      <a:pt x="7875" y="2507"/>
                      <a:pt x="7970" y="2687"/>
                      <a:pt x="8069" y="2867"/>
                    </a:cubicBezTo>
                    <a:cubicBezTo>
                      <a:pt x="8256" y="3155"/>
                      <a:pt x="8430" y="3444"/>
                      <a:pt x="8617" y="3732"/>
                    </a:cubicBezTo>
                    <a:cubicBezTo>
                      <a:pt x="8777" y="4000"/>
                      <a:pt x="8941" y="4268"/>
                      <a:pt x="9098" y="4537"/>
                    </a:cubicBezTo>
                    <a:cubicBezTo>
                      <a:pt x="9001" y="4669"/>
                      <a:pt x="8892" y="4795"/>
                      <a:pt x="8796" y="4923"/>
                    </a:cubicBezTo>
                    <a:cubicBezTo>
                      <a:pt x="8953" y="5064"/>
                      <a:pt x="9119" y="5204"/>
                      <a:pt x="9283" y="5345"/>
                    </a:cubicBezTo>
                    <a:cubicBezTo>
                      <a:pt x="9197" y="5501"/>
                      <a:pt x="9119" y="5661"/>
                      <a:pt x="9036" y="5822"/>
                    </a:cubicBezTo>
                    <a:cubicBezTo>
                      <a:pt x="9136" y="5940"/>
                      <a:pt x="9243" y="6061"/>
                      <a:pt x="9337" y="6178"/>
                    </a:cubicBezTo>
                    <a:cubicBezTo>
                      <a:pt x="9416" y="6329"/>
                      <a:pt x="9497" y="6479"/>
                      <a:pt x="9583" y="6628"/>
                    </a:cubicBezTo>
                    <a:cubicBezTo>
                      <a:pt x="9716" y="6767"/>
                      <a:pt x="9861" y="6905"/>
                      <a:pt x="10000" y="7044"/>
                    </a:cubicBezTo>
                    <a:cubicBezTo>
                      <a:pt x="9942" y="7153"/>
                      <a:pt x="9880" y="7261"/>
                      <a:pt x="9822" y="7370"/>
                    </a:cubicBezTo>
                    <a:lnTo>
                      <a:pt x="9036" y="7553"/>
                    </a:lnTo>
                    <a:lnTo>
                      <a:pt x="8497" y="7941"/>
                    </a:lnTo>
                    <a:lnTo>
                      <a:pt x="8069" y="8091"/>
                    </a:lnTo>
                    <a:lnTo>
                      <a:pt x="7110" y="8208"/>
                    </a:lnTo>
                    <a:cubicBezTo>
                      <a:pt x="7005" y="8318"/>
                      <a:pt x="6906" y="8429"/>
                      <a:pt x="6807" y="8536"/>
                    </a:cubicBezTo>
                    <a:lnTo>
                      <a:pt x="6389" y="8776"/>
                    </a:lnTo>
                    <a:lnTo>
                      <a:pt x="5488" y="8925"/>
                    </a:lnTo>
                    <a:lnTo>
                      <a:pt x="4874" y="9136"/>
                    </a:lnTo>
                    <a:lnTo>
                      <a:pt x="4159" y="9104"/>
                    </a:lnTo>
                    <a:lnTo>
                      <a:pt x="3432" y="9194"/>
                    </a:lnTo>
                    <a:lnTo>
                      <a:pt x="2652" y="9465"/>
                    </a:lnTo>
                    <a:lnTo>
                      <a:pt x="1623" y="9313"/>
                    </a:lnTo>
                    <a:lnTo>
                      <a:pt x="3309" y="9760"/>
                    </a:lnTo>
                    <a:lnTo>
                      <a:pt x="4032" y="9941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662" name="Lanao Del Norte"/>
              <p:cNvSpPr>
                <a:spLocks/>
              </p:cNvSpPr>
              <p:nvPr/>
            </p:nvSpPr>
            <p:spPr bwMode="auto">
              <a:xfrm>
                <a:off x="5863279" y="5214687"/>
                <a:ext cx="346852" cy="225993"/>
              </a:xfrm>
              <a:custGeom>
                <a:avLst/>
                <a:gdLst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004 w 10000"/>
                  <a:gd name="connsiteY12" fmla="*/ 7697 h 10000"/>
                  <a:gd name="connsiteX13" fmla="*/ 1313 w 10000"/>
                  <a:gd name="connsiteY13" fmla="*/ 6950 h 10000"/>
                  <a:gd name="connsiteX14" fmla="*/ 714 w 10000"/>
                  <a:gd name="connsiteY14" fmla="*/ 6743 h 10000"/>
                  <a:gd name="connsiteX15" fmla="*/ 328 w 10000"/>
                  <a:gd name="connsiteY15" fmla="*/ 6639 h 10000"/>
                  <a:gd name="connsiteX16" fmla="*/ 0 w 10000"/>
                  <a:gd name="connsiteY16" fmla="*/ 6432 h 10000"/>
                  <a:gd name="connsiteX17" fmla="*/ 0 w 10000"/>
                  <a:gd name="connsiteY17" fmla="*/ 3361 h 10000"/>
                  <a:gd name="connsiteX18" fmla="*/ 58 w 10000"/>
                  <a:gd name="connsiteY18" fmla="*/ 622 h 10000"/>
                  <a:gd name="connsiteX19" fmla="*/ 193 w 10000"/>
                  <a:gd name="connsiteY19" fmla="*/ 685 h 10000"/>
                  <a:gd name="connsiteX20" fmla="*/ 367 w 10000"/>
                  <a:gd name="connsiteY20" fmla="*/ 664 h 10000"/>
                  <a:gd name="connsiteX21" fmla="*/ 463 w 10000"/>
                  <a:gd name="connsiteY21" fmla="*/ 415 h 10000"/>
                  <a:gd name="connsiteX22" fmla="*/ 386 w 10000"/>
                  <a:gd name="connsiteY22" fmla="*/ 228 h 10000"/>
                  <a:gd name="connsiteX23" fmla="*/ 541 w 10000"/>
                  <a:gd name="connsiteY23" fmla="*/ 0 h 10000"/>
                  <a:gd name="connsiteX24" fmla="*/ 811 w 10000"/>
                  <a:gd name="connsiteY24" fmla="*/ 145 h 10000"/>
                  <a:gd name="connsiteX25" fmla="*/ 907 w 10000"/>
                  <a:gd name="connsiteY25" fmla="*/ 332 h 10000"/>
                  <a:gd name="connsiteX26" fmla="*/ 1100 w 10000"/>
                  <a:gd name="connsiteY26" fmla="*/ 415 h 10000"/>
                  <a:gd name="connsiteX27" fmla="*/ 1236 w 10000"/>
                  <a:gd name="connsiteY27" fmla="*/ 311 h 10000"/>
                  <a:gd name="connsiteX28" fmla="*/ 1583 w 10000"/>
                  <a:gd name="connsiteY28" fmla="*/ 332 h 10000"/>
                  <a:gd name="connsiteX29" fmla="*/ 1815 w 10000"/>
                  <a:gd name="connsiteY29" fmla="*/ 519 h 10000"/>
                  <a:gd name="connsiteX30" fmla="*/ 2008 w 10000"/>
                  <a:gd name="connsiteY30" fmla="*/ 539 h 10000"/>
                  <a:gd name="connsiteX31" fmla="*/ 1988 w 10000"/>
                  <a:gd name="connsiteY31" fmla="*/ 768 h 10000"/>
                  <a:gd name="connsiteX32" fmla="*/ 1931 w 10000"/>
                  <a:gd name="connsiteY32" fmla="*/ 871 h 10000"/>
                  <a:gd name="connsiteX33" fmla="*/ 1969 w 10000"/>
                  <a:gd name="connsiteY33" fmla="*/ 1100 h 10000"/>
                  <a:gd name="connsiteX34" fmla="*/ 2239 w 10000"/>
                  <a:gd name="connsiteY34" fmla="*/ 1328 h 10000"/>
                  <a:gd name="connsiteX35" fmla="*/ 2490 w 10000"/>
                  <a:gd name="connsiteY35" fmla="*/ 1618 h 10000"/>
                  <a:gd name="connsiteX36" fmla="*/ 2587 w 10000"/>
                  <a:gd name="connsiteY36" fmla="*/ 1992 h 10000"/>
                  <a:gd name="connsiteX37" fmla="*/ 2761 w 10000"/>
                  <a:gd name="connsiteY37" fmla="*/ 2593 h 10000"/>
                  <a:gd name="connsiteX38" fmla="*/ 2915 w 10000"/>
                  <a:gd name="connsiteY38" fmla="*/ 3154 h 10000"/>
                  <a:gd name="connsiteX39" fmla="*/ 2819 w 10000"/>
                  <a:gd name="connsiteY39" fmla="*/ 3423 h 10000"/>
                  <a:gd name="connsiteX40" fmla="*/ 2973 w 10000"/>
                  <a:gd name="connsiteY40" fmla="*/ 3714 h 10000"/>
                  <a:gd name="connsiteX41" fmla="*/ 2896 w 10000"/>
                  <a:gd name="connsiteY41" fmla="*/ 4046 h 10000"/>
                  <a:gd name="connsiteX42" fmla="*/ 2992 w 10000"/>
                  <a:gd name="connsiteY42" fmla="*/ 4295 h 10000"/>
                  <a:gd name="connsiteX43" fmla="*/ 3069 w 10000"/>
                  <a:gd name="connsiteY43" fmla="*/ 4606 h 10000"/>
                  <a:gd name="connsiteX44" fmla="*/ 3205 w 10000"/>
                  <a:gd name="connsiteY44" fmla="*/ 4896 h 10000"/>
                  <a:gd name="connsiteX45" fmla="*/ 3147 w 10000"/>
                  <a:gd name="connsiteY45" fmla="*/ 5124 h 10000"/>
                  <a:gd name="connsiteX46" fmla="*/ 2896 w 10000"/>
                  <a:gd name="connsiteY46" fmla="*/ 5249 h 10000"/>
                  <a:gd name="connsiteX47" fmla="*/ 2722 w 10000"/>
                  <a:gd name="connsiteY47" fmla="*/ 5519 h 10000"/>
                  <a:gd name="connsiteX48" fmla="*/ 2587 w 10000"/>
                  <a:gd name="connsiteY48" fmla="*/ 5622 h 10000"/>
                  <a:gd name="connsiteX49" fmla="*/ 2278 w 10000"/>
                  <a:gd name="connsiteY49" fmla="*/ 5705 h 10000"/>
                  <a:gd name="connsiteX50" fmla="*/ 2181 w 10000"/>
                  <a:gd name="connsiteY50" fmla="*/ 5934 h 10000"/>
                  <a:gd name="connsiteX51" fmla="*/ 2046 w 10000"/>
                  <a:gd name="connsiteY51" fmla="*/ 6100 h 10000"/>
                  <a:gd name="connsiteX52" fmla="*/ 1757 w 10000"/>
                  <a:gd name="connsiteY52" fmla="*/ 6203 h 10000"/>
                  <a:gd name="connsiteX53" fmla="*/ 1564 w 10000"/>
                  <a:gd name="connsiteY53" fmla="*/ 6349 h 10000"/>
                  <a:gd name="connsiteX54" fmla="*/ 1332 w 10000"/>
                  <a:gd name="connsiteY54" fmla="*/ 6328 h 10000"/>
                  <a:gd name="connsiteX55" fmla="*/ 1100 w 10000"/>
                  <a:gd name="connsiteY55" fmla="*/ 6390 h 10000"/>
                  <a:gd name="connsiteX56" fmla="*/ 849 w 10000"/>
                  <a:gd name="connsiteY56" fmla="*/ 6577 h 10000"/>
                  <a:gd name="connsiteX57" fmla="*/ 521 w 10000"/>
                  <a:gd name="connsiteY57" fmla="*/ 6473 h 10000"/>
                  <a:gd name="connsiteX58" fmla="*/ 1062 w 10000"/>
                  <a:gd name="connsiteY58" fmla="*/ 6784 h 10000"/>
                  <a:gd name="connsiteX59" fmla="*/ 1293 w 10000"/>
                  <a:gd name="connsiteY59" fmla="*/ 6909 h 10000"/>
                  <a:gd name="connsiteX60" fmla="*/ 1564 w 10000"/>
                  <a:gd name="connsiteY60" fmla="*/ 6867 h 10000"/>
                  <a:gd name="connsiteX61" fmla="*/ 1776 w 10000"/>
                  <a:gd name="connsiteY61" fmla="*/ 6805 h 10000"/>
                  <a:gd name="connsiteX62" fmla="*/ 1988 w 10000"/>
                  <a:gd name="connsiteY62" fmla="*/ 6598 h 10000"/>
                  <a:gd name="connsiteX63" fmla="*/ 2239 w 10000"/>
                  <a:gd name="connsiteY63" fmla="*/ 6411 h 10000"/>
                  <a:gd name="connsiteX64" fmla="*/ 2278 w 10000"/>
                  <a:gd name="connsiteY64" fmla="*/ 6183 h 10000"/>
                  <a:gd name="connsiteX65" fmla="*/ 2568 w 10000"/>
                  <a:gd name="connsiteY65" fmla="*/ 5871 h 10000"/>
                  <a:gd name="connsiteX66" fmla="*/ 3050 w 10000"/>
                  <a:gd name="connsiteY66" fmla="*/ 5747 h 10000"/>
                  <a:gd name="connsiteX67" fmla="*/ 3224 w 10000"/>
                  <a:gd name="connsiteY67" fmla="*/ 5685 h 10000"/>
                  <a:gd name="connsiteX68" fmla="*/ 3475 w 10000"/>
                  <a:gd name="connsiteY68" fmla="*/ 5768 h 10000"/>
                  <a:gd name="connsiteX69" fmla="*/ 3514 w 10000"/>
                  <a:gd name="connsiteY69" fmla="*/ 5456 h 10000"/>
                  <a:gd name="connsiteX70" fmla="*/ 3591 w 10000"/>
                  <a:gd name="connsiteY70" fmla="*/ 5228 h 10000"/>
                  <a:gd name="connsiteX71" fmla="*/ 3745 w 10000"/>
                  <a:gd name="connsiteY71" fmla="*/ 5145 h 10000"/>
                  <a:gd name="connsiteX72" fmla="*/ 3938 w 10000"/>
                  <a:gd name="connsiteY72" fmla="*/ 5062 h 10000"/>
                  <a:gd name="connsiteX73" fmla="*/ 4151 w 10000"/>
                  <a:gd name="connsiteY73" fmla="*/ 5062 h 10000"/>
                  <a:gd name="connsiteX74" fmla="*/ 4286 w 10000"/>
                  <a:gd name="connsiteY74" fmla="*/ 5000 h 10000"/>
                  <a:gd name="connsiteX75" fmla="*/ 4653 w 10000"/>
                  <a:gd name="connsiteY75" fmla="*/ 4751 h 10000"/>
                  <a:gd name="connsiteX76" fmla="*/ 4903 w 10000"/>
                  <a:gd name="connsiteY76" fmla="*/ 4813 h 10000"/>
                  <a:gd name="connsiteX77" fmla="*/ 5058 w 10000"/>
                  <a:gd name="connsiteY77" fmla="*/ 4896 h 10000"/>
                  <a:gd name="connsiteX78" fmla="*/ 5405 w 10000"/>
                  <a:gd name="connsiteY78" fmla="*/ 4813 h 10000"/>
                  <a:gd name="connsiteX79" fmla="*/ 5869 w 10000"/>
                  <a:gd name="connsiteY79" fmla="*/ 4834 h 10000"/>
                  <a:gd name="connsiteX80" fmla="*/ 6062 w 10000"/>
                  <a:gd name="connsiteY80" fmla="*/ 4751 h 10000"/>
                  <a:gd name="connsiteX81" fmla="*/ 6313 w 10000"/>
                  <a:gd name="connsiteY81" fmla="*/ 4751 h 10000"/>
                  <a:gd name="connsiteX82" fmla="*/ 6564 w 10000"/>
                  <a:gd name="connsiteY82" fmla="*/ 4668 h 10000"/>
                  <a:gd name="connsiteX83" fmla="*/ 6680 w 10000"/>
                  <a:gd name="connsiteY83" fmla="*/ 4440 h 10000"/>
                  <a:gd name="connsiteX84" fmla="*/ 6795 w 10000"/>
                  <a:gd name="connsiteY84" fmla="*/ 4149 h 10000"/>
                  <a:gd name="connsiteX85" fmla="*/ 6737 w 10000"/>
                  <a:gd name="connsiteY85" fmla="*/ 3942 h 10000"/>
                  <a:gd name="connsiteX86" fmla="*/ 6718 w 10000"/>
                  <a:gd name="connsiteY86" fmla="*/ 3693 h 10000"/>
                  <a:gd name="connsiteX87" fmla="*/ 6718 w 10000"/>
                  <a:gd name="connsiteY87" fmla="*/ 3485 h 10000"/>
                  <a:gd name="connsiteX88" fmla="*/ 6795 w 10000"/>
                  <a:gd name="connsiteY88" fmla="*/ 3320 h 10000"/>
                  <a:gd name="connsiteX89" fmla="*/ 8861 w 10000"/>
                  <a:gd name="connsiteY89" fmla="*/ 3340 h 10000"/>
                  <a:gd name="connsiteX90" fmla="*/ 9170 w 10000"/>
                  <a:gd name="connsiteY90" fmla="*/ 3465 h 10000"/>
                  <a:gd name="connsiteX91" fmla="*/ 9537 w 10000"/>
                  <a:gd name="connsiteY91" fmla="*/ 4191 h 10000"/>
                  <a:gd name="connsiteX92" fmla="*/ 9730 w 10000"/>
                  <a:gd name="connsiteY92" fmla="*/ 4336 h 10000"/>
                  <a:gd name="connsiteX93" fmla="*/ 9865 w 10000"/>
                  <a:gd name="connsiteY93" fmla="*/ 4751 h 10000"/>
                  <a:gd name="connsiteX94" fmla="*/ 9865 w 10000"/>
                  <a:gd name="connsiteY94" fmla="*/ 5062 h 10000"/>
                  <a:gd name="connsiteX95" fmla="*/ 9884 w 10000"/>
                  <a:gd name="connsiteY95" fmla="*/ 5373 h 10000"/>
                  <a:gd name="connsiteX96" fmla="*/ 10000 w 10000"/>
                  <a:gd name="connsiteY96" fmla="*/ 5871 h 10000"/>
                  <a:gd name="connsiteX97" fmla="*/ 9981 w 10000"/>
                  <a:gd name="connsiteY97" fmla="*/ 6349 h 10000"/>
                  <a:gd name="connsiteX98" fmla="*/ 10000 w 10000"/>
                  <a:gd name="connsiteY98" fmla="*/ 6722 h 10000"/>
                  <a:gd name="connsiteX99" fmla="*/ 9402 w 10000"/>
                  <a:gd name="connsiteY99" fmla="*/ 6328 h 10000"/>
                  <a:gd name="connsiteX100" fmla="*/ 8958 w 10000"/>
                  <a:gd name="connsiteY100" fmla="*/ 6183 h 10000"/>
                  <a:gd name="connsiteX101" fmla="*/ 8533 w 10000"/>
                  <a:gd name="connsiteY101" fmla="*/ 5871 h 10000"/>
                  <a:gd name="connsiteX102" fmla="*/ 8108 w 10000"/>
                  <a:gd name="connsiteY102" fmla="*/ 5705 h 10000"/>
                  <a:gd name="connsiteX103" fmla="*/ 7934 w 10000"/>
                  <a:gd name="connsiteY103" fmla="*/ 5436 h 10000"/>
                  <a:gd name="connsiteX104" fmla="*/ 7857 w 10000"/>
                  <a:gd name="connsiteY104" fmla="*/ 5021 h 10000"/>
                  <a:gd name="connsiteX105" fmla="*/ 7587 w 10000"/>
                  <a:gd name="connsiteY105" fmla="*/ 4627 h 10000"/>
                  <a:gd name="connsiteX106" fmla="*/ 7278 w 10000"/>
                  <a:gd name="connsiteY106" fmla="*/ 4398 h 10000"/>
                  <a:gd name="connsiteX107" fmla="*/ 7181 w 10000"/>
                  <a:gd name="connsiteY107" fmla="*/ 4585 h 10000"/>
                  <a:gd name="connsiteX108" fmla="*/ 7181 w 10000"/>
                  <a:gd name="connsiteY108" fmla="*/ 4917 h 10000"/>
                  <a:gd name="connsiteX109" fmla="*/ 7239 w 10000"/>
                  <a:gd name="connsiteY109" fmla="*/ 5560 h 10000"/>
                  <a:gd name="connsiteX110" fmla="*/ 7239 w 10000"/>
                  <a:gd name="connsiteY110" fmla="*/ 5830 h 10000"/>
                  <a:gd name="connsiteX111" fmla="*/ 7124 w 10000"/>
                  <a:gd name="connsiteY111" fmla="*/ 6079 h 10000"/>
                  <a:gd name="connsiteX112" fmla="*/ 6680 w 10000"/>
                  <a:gd name="connsiteY112" fmla="*/ 6245 h 10000"/>
                  <a:gd name="connsiteX113" fmla="*/ 6409 w 10000"/>
                  <a:gd name="connsiteY113" fmla="*/ 6515 h 10000"/>
                  <a:gd name="connsiteX114" fmla="*/ 6197 w 10000"/>
                  <a:gd name="connsiteY114" fmla="*/ 6245 h 10000"/>
                  <a:gd name="connsiteX115" fmla="*/ 5907 w 10000"/>
                  <a:gd name="connsiteY115" fmla="*/ 6141 h 10000"/>
                  <a:gd name="connsiteX116" fmla="*/ 5869 w 10000"/>
                  <a:gd name="connsiteY116" fmla="*/ 6722 h 10000"/>
                  <a:gd name="connsiteX117" fmla="*/ 5753 w 10000"/>
                  <a:gd name="connsiteY117" fmla="*/ 6992 h 10000"/>
                  <a:gd name="connsiteX118" fmla="*/ 5753 w 10000"/>
                  <a:gd name="connsiteY118" fmla="*/ 7241 h 10000"/>
                  <a:gd name="connsiteX119" fmla="*/ 5521 w 10000"/>
                  <a:gd name="connsiteY119" fmla="*/ 7386 h 10000"/>
                  <a:gd name="connsiteX120" fmla="*/ 5309 w 10000"/>
                  <a:gd name="connsiteY120" fmla="*/ 7718 h 10000"/>
                  <a:gd name="connsiteX121" fmla="*/ 5000 w 10000"/>
                  <a:gd name="connsiteY121" fmla="*/ 8320 h 10000"/>
                  <a:gd name="connsiteX122" fmla="*/ 4788 w 10000"/>
                  <a:gd name="connsiteY122" fmla="*/ 8755 h 10000"/>
                  <a:gd name="connsiteX123" fmla="*/ 4459 w 10000"/>
                  <a:gd name="connsiteY123" fmla="*/ 9149 h 10000"/>
                  <a:gd name="connsiteX124" fmla="*/ 4363 w 10000"/>
                  <a:gd name="connsiteY124" fmla="*/ 9523 h 10000"/>
                  <a:gd name="connsiteX125" fmla="*/ 4170 w 10000"/>
                  <a:gd name="connsiteY125" fmla="*/ 9876 h 10000"/>
                  <a:gd name="connsiteX126" fmla="*/ 3764 w 10000"/>
                  <a:gd name="connsiteY126" fmla="*/ 9647 h 10000"/>
                  <a:gd name="connsiteX127" fmla="*/ 3398 w 10000"/>
                  <a:gd name="connsiteY127" fmla="*/ 9627 h 10000"/>
                  <a:gd name="connsiteX128" fmla="*/ 3108 w 10000"/>
                  <a:gd name="connsiteY128" fmla="*/ 9627 h 10000"/>
                  <a:gd name="connsiteX129" fmla="*/ 2973 w 10000"/>
                  <a:gd name="connsiteY129" fmla="*/ 9793 h 10000"/>
                  <a:gd name="connsiteX130" fmla="*/ 2992 w 10000"/>
                  <a:gd name="connsiteY130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004 w 10000"/>
                  <a:gd name="connsiteY12" fmla="*/ 7697 h 10000"/>
                  <a:gd name="connsiteX13" fmla="*/ 1313 w 10000"/>
                  <a:gd name="connsiteY13" fmla="*/ 6950 h 10000"/>
                  <a:gd name="connsiteX14" fmla="*/ 714 w 10000"/>
                  <a:gd name="connsiteY14" fmla="*/ 6743 h 10000"/>
                  <a:gd name="connsiteX15" fmla="*/ 328 w 10000"/>
                  <a:gd name="connsiteY15" fmla="*/ 6639 h 10000"/>
                  <a:gd name="connsiteX16" fmla="*/ 0 w 10000"/>
                  <a:gd name="connsiteY16" fmla="*/ 6432 h 10000"/>
                  <a:gd name="connsiteX17" fmla="*/ 0 w 10000"/>
                  <a:gd name="connsiteY17" fmla="*/ 3361 h 10000"/>
                  <a:gd name="connsiteX18" fmla="*/ 58 w 10000"/>
                  <a:gd name="connsiteY18" fmla="*/ 622 h 10000"/>
                  <a:gd name="connsiteX19" fmla="*/ 193 w 10000"/>
                  <a:gd name="connsiteY19" fmla="*/ 685 h 10000"/>
                  <a:gd name="connsiteX20" fmla="*/ 367 w 10000"/>
                  <a:gd name="connsiteY20" fmla="*/ 664 h 10000"/>
                  <a:gd name="connsiteX21" fmla="*/ 463 w 10000"/>
                  <a:gd name="connsiteY21" fmla="*/ 415 h 10000"/>
                  <a:gd name="connsiteX22" fmla="*/ 386 w 10000"/>
                  <a:gd name="connsiteY22" fmla="*/ 228 h 10000"/>
                  <a:gd name="connsiteX23" fmla="*/ 541 w 10000"/>
                  <a:gd name="connsiteY23" fmla="*/ 0 h 10000"/>
                  <a:gd name="connsiteX24" fmla="*/ 811 w 10000"/>
                  <a:gd name="connsiteY24" fmla="*/ 145 h 10000"/>
                  <a:gd name="connsiteX25" fmla="*/ 907 w 10000"/>
                  <a:gd name="connsiteY25" fmla="*/ 332 h 10000"/>
                  <a:gd name="connsiteX26" fmla="*/ 1100 w 10000"/>
                  <a:gd name="connsiteY26" fmla="*/ 415 h 10000"/>
                  <a:gd name="connsiteX27" fmla="*/ 1236 w 10000"/>
                  <a:gd name="connsiteY27" fmla="*/ 311 h 10000"/>
                  <a:gd name="connsiteX28" fmla="*/ 1583 w 10000"/>
                  <a:gd name="connsiteY28" fmla="*/ 332 h 10000"/>
                  <a:gd name="connsiteX29" fmla="*/ 1815 w 10000"/>
                  <a:gd name="connsiteY29" fmla="*/ 519 h 10000"/>
                  <a:gd name="connsiteX30" fmla="*/ 2008 w 10000"/>
                  <a:gd name="connsiteY30" fmla="*/ 539 h 10000"/>
                  <a:gd name="connsiteX31" fmla="*/ 1988 w 10000"/>
                  <a:gd name="connsiteY31" fmla="*/ 768 h 10000"/>
                  <a:gd name="connsiteX32" fmla="*/ 1931 w 10000"/>
                  <a:gd name="connsiteY32" fmla="*/ 871 h 10000"/>
                  <a:gd name="connsiteX33" fmla="*/ 1969 w 10000"/>
                  <a:gd name="connsiteY33" fmla="*/ 1100 h 10000"/>
                  <a:gd name="connsiteX34" fmla="*/ 2239 w 10000"/>
                  <a:gd name="connsiteY34" fmla="*/ 1328 h 10000"/>
                  <a:gd name="connsiteX35" fmla="*/ 2490 w 10000"/>
                  <a:gd name="connsiteY35" fmla="*/ 1618 h 10000"/>
                  <a:gd name="connsiteX36" fmla="*/ 2587 w 10000"/>
                  <a:gd name="connsiteY36" fmla="*/ 1992 h 10000"/>
                  <a:gd name="connsiteX37" fmla="*/ 2761 w 10000"/>
                  <a:gd name="connsiteY37" fmla="*/ 2593 h 10000"/>
                  <a:gd name="connsiteX38" fmla="*/ 2915 w 10000"/>
                  <a:gd name="connsiteY38" fmla="*/ 3154 h 10000"/>
                  <a:gd name="connsiteX39" fmla="*/ 2819 w 10000"/>
                  <a:gd name="connsiteY39" fmla="*/ 3423 h 10000"/>
                  <a:gd name="connsiteX40" fmla="*/ 2973 w 10000"/>
                  <a:gd name="connsiteY40" fmla="*/ 3714 h 10000"/>
                  <a:gd name="connsiteX41" fmla="*/ 2896 w 10000"/>
                  <a:gd name="connsiteY41" fmla="*/ 4046 h 10000"/>
                  <a:gd name="connsiteX42" fmla="*/ 2992 w 10000"/>
                  <a:gd name="connsiteY42" fmla="*/ 4295 h 10000"/>
                  <a:gd name="connsiteX43" fmla="*/ 3069 w 10000"/>
                  <a:gd name="connsiteY43" fmla="*/ 4606 h 10000"/>
                  <a:gd name="connsiteX44" fmla="*/ 3205 w 10000"/>
                  <a:gd name="connsiteY44" fmla="*/ 4896 h 10000"/>
                  <a:gd name="connsiteX45" fmla="*/ 3147 w 10000"/>
                  <a:gd name="connsiteY45" fmla="*/ 5124 h 10000"/>
                  <a:gd name="connsiteX46" fmla="*/ 2896 w 10000"/>
                  <a:gd name="connsiteY46" fmla="*/ 5249 h 10000"/>
                  <a:gd name="connsiteX47" fmla="*/ 2722 w 10000"/>
                  <a:gd name="connsiteY47" fmla="*/ 5519 h 10000"/>
                  <a:gd name="connsiteX48" fmla="*/ 2587 w 10000"/>
                  <a:gd name="connsiteY48" fmla="*/ 5622 h 10000"/>
                  <a:gd name="connsiteX49" fmla="*/ 2278 w 10000"/>
                  <a:gd name="connsiteY49" fmla="*/ 5705 h 10000"/>
                  <a:gd name="connsiteX50" fmla="*/ 2181 w 10000"/>
                  <a:gd name="connsiteY50" fmla="*/ 5934 h 10000"/>
                  <a:gd name="connsiteX51" fmla="*/ 2046 w 10000"/>
                  <a:gd name="connsiteY51" fmla="*/ 6100 h 10000"/>
                  <a:gd name="connsiteX52" fmla="*/ 1757 w 10000"/>
                  <a:gd name="connsiteY52" fmla="*/ 6203 h 10000"/>
                  <a:gd name="connsiteX53" fmla="*/ 1564 w 10000"/>
                  <a:gd name="connsiteY53" fmla="*/ 6349 h 10000"/>
                  <a:gd name="connsiteX54" fmla="*/ 1332 w 10000"/>
                  <a:gd name="connsiteY54" fmla="*/ 6328 h 10000"/>
                  <a:gd name="connsiteX55" fmla="*/ 1100 w 10000"/>
                  <a:gd name="connsiteY55" fmla="*/ 6390 h 10000"/>
                  <a:gd name="connsiteX56" fmla="*/ 849 w 10000"/>
                  <a:gd name="connsiteY56" fmla="*/ 6577 h 10000"/>
                  <a:gd name="connsiteX57" fmla="*/ 1062 w 10000"/>
                  <a:gd name="connsiteY57" fmla="*/ 6784 h 10000"/>
                  <a:gd name="connsiteX58" fmla="*/ 1293 w 10000"/>
                  <a:gd name="connsiteY58" fmla="*/ 6909 h 10000"/>
                  <a:gd name="connsiteX59" fmla="*/ 1564 w 10000"/>
                  <a:gd name="connsiteY59" fmla="*/ 6867 h 10000"/>
                  <a:gd name="connsiteX60" fmla="*/ 1776 w 10000"/>
                  <a:gd name="connsiteY60" fmla="*/ 6805 h 10000"/>
                  <a:gd name="connsiteX61" fmla="*/ 1988 w 10000"/>
                  <a:gd name="connsiteY61" fmla="*/ 6598 h 10000"/>
                  <a:gd name="connsiteX62" fmla="*/ 2239 w 10000"/>
                  <a:gd name="connsiteY62" fmla="*/ 6411 h 10000"/>
                  <a:gd name="connsiteX63" fmla="*/ 2278 w 10000"/>
                  <a:gd name="connsiteY63" fmla="*/ 6183 h 10000"/>
                  <a:gd name="connsiteX64" fmla="*/ 2568 w 10000"/>
                  <a:gd name="connsiteY64" fmla="*/ 5871 h 10000"/>
                  <a:gd name="connsiteX65" fmla="*/ 3050 w 10000"/>
                  <a:gd name="connsiteY65" fmla="*/ 5747 h 10000"/>
                  <a:gd name="connsiteX66" fmla="*/ 3224 w 10000"/>
                  <a:gd name="connsiteY66" fmla="*/ 5685 h 10000"/>
                  <a:gd name="connsiteX67" fmla="*/ 3475 w 10000"/>
                  <a:gd name="connsiteY67" fmla="*/ 5768 h 10000"/>
                  <a:gd name="connsiteX68" fmla="*/ 3514 w 10000"/>
                  <a:gd name="connsiteY68" fmla="*/ 5456 h 10000"/>
                  <a:gd name="connsiteX69" fmla="*/ 3591 w 10000"/>
                  <a:gd name="connsiteY69" fmla="*/ 5228 h 10000"/>
                  <a:gd name="connsiteX70" fmla="*/ 3745 w 10000"/>
                  <a:gd name="connsiteY70" fmla="*/ 5145 h 10000"/>
                  <a:gd name="connsiteX71" fmla="*/ 3938 w 10000"/>
                  <a:gd name="connsiteY71" fmla="*/ 5062 h 10000"/>
                  <a:gd name="connsiteX72" fmla="*/ 4151 w 10000"/>
                  <a:gd name="connsiteY72" fmla="*/ 5062 h 10000"/>
                  <a:gd name="connsiteX73" fmla="*/ 4286 w 10000"/>
                  <a:gd name="connsiteY73" fmla="*/ 5000 h 10000"/>
                  <a:gd name="connsiteX74" fmla="*/ 4653 w 10000"/>
                  <a:gd name="connsiteY74" fmla="*/ 4751 h 10000"/>
                  <a:gd name="connsiteX75" fmla="*/ 4903 w 10000"/>
                  <a:gd name="connsiteY75" fmla="*/ 4813 h 10000"/>
                  <a:gd name="connsiteX76" fmla="*/ 5058 w 10000"/>
                  <a:gd name="connsiteY76" fmla="*/ 4896 h 10000"/>
                  <a:gd name="connsiteX77" fmla="*/ 5405 w 10000"/>
                  <a:gd name="connsiteY77" fmla="*/ 4813 h 10000"/>
                  <a:gd name="connsiteX78" fmla="*/ 5869 w 10000"/>
                  <a:gd name="connsiteY78" fmla="*/ 4834 h 10000"/>
                  <a:gd name="connsiteX79" fmla="*/ 6062 w 10000"/>
                  <a:gd name="connsiteY79" fmla="*/ 4751 h 10000"/>
                  <a:gd name="connsiteX80" fmla="*/ 6313 w 10000"/>
                  <a:gd name="connsiteY80" fmla="*/ 4751 h 10000"/>
                  <a:gd name="connsiteX81" fmla="*/ 6564 w 10000"/>
                  <a:gd name="connsiteY81" fmla="*/ 4668 h 10000"/>
                  <a:gd name="connsiteX82" fmla="*/ 6680 w 10000"/>
                  <a:gd name="connsiteY82" fmla="*/ 4440 h 10000"/>
                  <a:gd name="connsiteX83" fmla="*/ 6795 w 10000"/>
                  <a:gd name="connsiteY83" fmla="*/ 4149 h 10000"/>
                  <a:gd name="connsiteX84" fmla="*/ 6737 w 10000"/>
                  <a:gd name="connsiteY84" fmla="*/ 3942 h 10000"/>
                  <a:gd name="connsiteX85" fmla="*/ 6718 w 10000"/>
                  <a:gd name="connsiteY85" fmla="*/ 3693 h 10000"/>
                  <a:gd name="connsiteX86" fmla="*/ 6718 w 10000"/>
                  <a:gd name="connsiteY86" fmla="*/ 3485 h 10000"/>
                  <a:gd name="connsiteX87" fmla="*/ 6795 w 10000"/>
                  <a:gd name="connsiteY87" fmla="*/ 3320 h 10000"/>
                  <a:gd name="connsiteX88" fmla="*/ 8861 w 10000"/>
                  <a:gd name="connsiteY88" fmla="*/ 3340 h 10000"/>
                  <a:gd name="connsiteX89" fmla="*/ 9170 w 10000"/>
                  <a:gd name="connsiteY89" fmla="*/ 3465 h 10000"/>
                  <a:gd name="connsiteX90" fmla="*/ 9537 w 10000"/>
                  <a:gd name="connsiteY90" fmla="*/ 4191 h 10000"/>
                  <a:gd name="connsiteX91" fmla="*/ 9730 w 10000"/>
                  <a:gd name="connsiteY91" fmla="*/ 4336 h 10000"/>
                  <a:gd name="connsiteX92" fmla="*/ 9865 w 10000"/>
                  <a:gd name="connsiteY92" fmla="*/ 4751 h 10000"/>
                  <a:gd name="connsiteX93" fmla="*/ 9865 w 10000"/>
                  <a:gd name="connsiteY93" fmla="*/ 5062 h 10000"/>
                  <a:gd name="connsiteX94" fmla="*/ 9884 w 10000"/>
                  <a:gd name="connsiteY94" fmla="*/ 5373 h 10000"/>
                  <a:gd name="connsiteX95" fmla="*/ 10000 w 10000"/>
                  <a:gd name="connsiteY95" fmla="*/ 5871 h 10000"/>
                  <a:gd name="connsiteX96" fmla="*/ 9981 w 10000"/>
                  <a:gd name="connsiteY96" fmla="*/ 6349 h 10000"/>
                  <a:gd name="connsiteX97" fmla="*/ 10000 w 10000"/>
                  <a:gd name="connsiteY97" fmla="*/ 6722 h 10000"/>
                  <a:gd name="connsiteX98" fmla="*/ 9402 w 10000"/>
                  <a:gd name="connsiteY98" fmla="*/ 6328 h 10000"/>
                  <a:gd name="connsiteX99" fmla="*/ 8958 w 10000"/>
                  <a:gd name="connsiteY99" fmla="*/ 6183 h 10000"/>
                  <a:gd name="connsiteX100" fmla="*/ 8533 w 10000"/>
                  <a:gd name="connsiteY100" fmla="*/ 5871 h 10000"/>
                  <a:gd name="connsiteX101" fmla="*/ 8108 w 10000"/>
                  <a:gd name="connsiteY101" fmla="*/ 5705 h 10000"/>
                  <a:gd name="connsiteX102" fmla="*/ 7934 w 10000"/>
                  <a:gd name="connsiteY102" fmla="*/ 5436 h 10000"/>
                  <a:gd name="connsiteX103" fmla="*/ 7857 w 10000"/>
                  <a:gd name="connsiteY103" fmla="*/ 5021 h 10000"/>
                  <a:gd name="connsiteX104" fmla="*/ 7587 w 10000"/>
                  <a:gd name="connsiteY104" fmla="*/ 4627 h 10000"/>
                  <a:gd name="connsiteX105" fmla="*/ 7278 w 10000"/>
                  <a:gd name="connsiteY105" fmla="*/ 4398 h 10000"/>
                  <a:gd name="connsiteX106" fmla="*/ 7181 w 10000"/>
                  <a:gd name="connsiteY106" fmla="*/ 4585 h 10000"/>
                  <a:gd name="connsiteX107" fmla="*/ 7181 w 10000"/>
                  <a:gd name="connsiteY107" fmla="*/ 4917 h 10000"/>
                  <a:gd name="connsiteX108" fmla="*/ 7239 w 10000"/>
                  <a:gd name="connsiteY108" fmla="*/ 5560 h 10000"/>
                  <a:gd name="connsiteX109" fmla="*/ 7239 w 10000"/>
                  <a:gd name="connsiteY109" fmla="*/ 5830 h 10000"/>
                  <a:gd name="connsiteX110" fmla="*/ 7124 w 10000"/>
                  <a:gd name="connsiteY110" fmla="*/ 6079 h 10000"/>
                  <a:gd name="connsiteX111" fmla="*/ 6680 w 10000"/>
                  <a:gd name="connsiteY111" fmla="*/ 6245 h 10000"/>
                  <a:gd name="connsiteX112" fmla="*/ 6409 w 10000"/>
                  <a:gd name="connsiteY112" fmla="*/ 6515 h 10000"/>
                  <a:gd name="connsiteX113" fmla="*/ 6197 w 10000"/>
                  <a:gd name="connsiteY113" fmla="*/ 6245 h 10000"/>
                  <a:gd name="connsiteX114" fmla="*/ 5907 w 10000"/>
                  <a:gd name="connsiteY114" fmla="*/ 6141 h 10000"/>
                  <a:gd name="connsiteX115" fmla="*/ 5869 w 10000"/>
                  <a:gd name="connsiteY115" fmla="*/ 6722 h 10000"/>
                  <a:gd name="connsiteX116" fmla="*/ 5753 w 10000"/>
                  <a:gd name="connsiteY116" fmla="*/ 6992 h 10000"/>
                  <a:gd name="connsiteX117" fmla="*/ 5753 w 10000"/>
                  <a:gd name="connsiteY117" fmla="*/ 7241 h 10000"/>
                  <a:gd name="connsiteX118" fmla="*/ 5521 w 10000"/>
                  <a:gd name="connsiteY118" fmla="*/ 7386 h 10000"/>
                  <a:gd name="connsiteX119" fmla="*/ 5309 w 10000"/>
                  <a:gd name="connsiteY119" fmla="*/ 7718 h 10000"/>
                  <a:gd name="connsiteX120" fmla="*/ 5000 w 10000"/>
                  <a:gd name="connsiteY120" fmla="*/ 8320 h 10000"/>
                  <a:gd name="connsiteX121" fmla="*/ 4788 w 10000"/>
                  <a:gd name="connsiteY121" fmla="*/ 8755 h 10000"/>
                  <a:gd name="connsiteX122" fmla="*/ 4459 w 10000"/>
                  <a:gd name="connsiteY122" fmla="*/ 9149 h 10000"/>
                  <a:gd name="connsiteX123" fmla="*/ 4363 w 10000"/>
                  <a:gd name="connsiteY123" fmla="*/ 9523 h 10000"/>
                  <a:gd name="connsiteX124" fmla="*/ 4170 w 10000"/>
                  <a:gd name="connsiteY124" fmla="*/ 9876 h 10000"/>
                  <a:gd name="connsiteX125" fmla="*/ 3764 w 10000"/>
                  <a:gd name="connsiteY125" fmla="*/ 9647 h 10000"/>
                  <a:gd name="connsiteX126" fmla="*/ 3398 w 10000"/>
                  <a:gd name="connsiteY126" fmla="*/ 9627 h 10000"/>
                  <a:gd name="connsiteX127" fmla="*/ 3108 w 10000"/>
                  <a:gd name="connsiteY127" fmla="*/ 9627 h 10000"/>
                  <a:gd name="connsiteX128" fmla="*/ 2973 w 10000"/>
                  <a:gd name="connsiteY128" fmla="*/ 9793 h 10000"/>
                  <a:gd name="connsiteX129" fmla="*/ 2992 w 10000"/>
                  <a:gd name="connsiteY129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004 w 10000"/>
                  <a:gd name="connsiteY12" fmla="*/ 7697 h 10000"/>
                  <a:gd name="connsiteX13" fmla="*/ 1313 w 10000"/>
                  <a:gd name="connsiteY13" fmla="*/ 6950 h 10000"/>
                  <a:gd name="connsiteX14" fmla="*/ 714 w 10000"/>
                  <a:gd name="connsiteY14" fmla="*/ 6743 h 10000"/>
                  <a:gd name="connsiteX15" fmla="*/ 328 w 10000"/>
                  <a:gd name="connsiteY15" fmla="*/ 6639 h 10000"/>
                  <a:gd name="connsiteX16" fmla="*/ 0 w 10000"/>
                  <a:gd name="connsiteY16" fmla="*/ 6432 h 10000"/>
                  <a:gd name="connsiteX17" fmla="*/ 0 w 10000"/>
                  <a:gd name="connsiteY17" fmla="*/ 3361 h 10000"/>
                  <a:gd name="connsiteX18" fmla="*/ 58 w 10000"/>
                  <a:gd name="connsiteY18" fmla="*/ 622 h 10000"/>
                  <a:gd name="connsiteX19" fmla="*/ 193 w 10000"/>
                  <a:gd name="connsiteY19" fmla="*/ 685 h 10000"/>
                  <a:gd name="connsiteX20" fmla="*/ 367 w 10000"/>
                  <a:gd name="connsiteY20" fmla="*/ 664 h 10000"/>
                  <a:gd name="connsiteX21" fmla="*/ 463 w 10000"/>
                  <a:gd name="connsiteY21" fmla="*/ 415 h 10000"/>
                  <a:gd name="connsiteX22" fmla="*/ 386 w 10000"/>
                  <a:gd name="connsiteY22" fmla="*/ 228 h 10000"/>
                  <a:gd name="connsiteX23" fmla="*/ 541 w 10000"/>
                  <a:gd name="connsiteY23" fmla="*/ 0 h 10000"/>
                  <a:gd name="connsiteX24" fmla="*/ 811 w 10000"/>
                  <a:gd name="connsiteY24" fmla="*/ 145 h 10000"/>
                  <a:gd name="connsiteX25" fmla="*/ 907 w 10000"/>
                  <a:gd name="connsiteY25" fmla="*/ 332 h 10000"/>
                  <a:gd name="connsiteX26" fmla="*/ 1100 w 10000"/>
                  <a:gd name="connsiteY26" fmla="*/ 415 h 10000"/>
                  <a:gd name="connsiteX27" fmla="*/ 1236 w 10000"/>
                  <a:gd name="connsiteY27" fmla="*/ 311 h 10000"/>
                  <a:gd name="connsiteX28" fmla="*/ 1583 w 10000"/>
                  <a:gd name="connsiteY28" fmla="*/ 332 h 10000"/>
                  <a:gd name="connsiteX29" fmla="*/ 1815 w 10000"/>
                  <a:gd name="connsiteY29" fmla="*/ 519 h 10000"/>
                  <a:gd name="connsiteX30" fmla="*/ 2008 w 10000"/>
                  <a:gd name="connsiteY30" fmla="*/ 539 h 10000"/>
                  <a:gd name="connsiteX31" fmla="*/ 1988 w 10000"/>
                  <a:gd name="connsiteY31" fmla="*/ 768 h 10000"/>
                  <a:gd name="connsiteX32" fmla="*/ 1931 w 10000"/>
                  <a:gd name="connsiteY32" fmla="*/ 871 h 10000"/>
                  <a:gd name="connsiteX33" fmla="*/ 1969 w 10000"/>
                  <a:gd name="connsiteY33" fmla="*/ 1100 h 10000"/>
                  <a:gd name="connsiteX34" fmla="*/ 2239 w 10000"/>
                  <a:gd name="connsiteY34" fmla="*/ 1328 h 10000"/>
                  <a:gd name="connsiteX35" fmla="*/ 2490 w 10000"/>
                  <a:gd name="connsiteY35" fmla="*/ 1618 h 10000"/>
                  <a:gd name="connsiteX36" fmla="*/ 2587 w 10000"/>
                  <a:gd name="connsiteY36" fmla="*/ 1992 h 10000"/>
                  <a:gd name="connsiteX37" fmla="*/ 2761 w 10000"/>
                  <a:gd name="connsiteY37" fmla="*/ 2593 h 10000"/>
                  <a:gd name="connsiteX38" fmla="*/ 2915 w 10000"/>
                  <a:gd name="connsiteY38" fmla="*/ 3154 h 10000"/>
                  <a:gd name="connsiteX39" fmla="*/ 2819 w 10000"/>
                  <a:gd name="connsiteY39" fmla="*/ 3423 h 10000"/>
                  <a:gd name="connsiteX40" fmla="*/ 2973 w 10000"/>
                  <a:gd name="connsiteY40" fmla="*/ 3714 h 10000"/>
                  <a:gd name="connsiteX41" fmla="*/ 2896 w 10000"/>
                  <a:gd name="connsiteY41" fmla="*/ 4046 h 10000"/>
                  <a:gd name="connsiteX42" fmla="*/ 2992 w 10000"/>
                  <a:gd name="connsiteY42" fmla="*/ 4295 h 10000"/>
                  <a:gd name="connsiteX43" fmla="*/ 3069 w 10000"/>
                  <a:gd name="connsiteY43" fmla="*/ 4606 h 10000"/>
                  <a:gd name="connsiteX44" fmla="*/ 3205 w 10000"/>
                  <a:gd name="connsiteY44" fmla="*/ 4896 h 10000"/>
                  <a:gd name="connsiteX45" fmla="*/ 3147 w 10000"/>
                  <a:gd name="connsiteY45" fmla="*/ 5124 h 10000"/>
                  <a:gd name="connsiteX46" fmla="*/ 2896 w 10000"/>
                  <a:gd name="connsiteY46" fmla="*/ 5249 h 10000"/>
                  <a:gd name="connsiteX47" fmla="*/ 2722 w 10000"/>
                  <a:gd name="connsiteY47" fmla="*/ 5519 h 10000"/>
                  <a:gd name="connsiteX48" fmla="*/ 2587 w 10000"/>
                  <a:gd name="connsiteY48" fmla="*/ 5622 h 10000"/>
                  <a:gd name="connsiteX49" fmla="*/ 2278 w 10000"/>
                  <a:gd name="connsiteY49" fmla="*/ 5705 h 10000"/>
                  <a:gd name="connsiteX50" fmla="*/ 2181 w 10000"/>
                  <a:gd name="connsiteY50" fmla="*/ 5934 h 10000"/>
                  <a:gd name="connsiteX51" fmla="*/ 2046 w 10000"/>
                  <a:gd name="connsiteY51" fmla="*/ 6100 h 10000"/>
                  <a:gd name="connsiteX52" fmla="*/ 1757 w 10000"/>
                  <a:gd name="connsiteY52" fmla="*/ 6203 h 10000"/>
                  <a:gd name="connsiteX53" fmla="*/ 1564 w 10000"/>
                  <a:gd name="connsiteY53" fmla="*/ 6349 h 10000"/>
                  <a:gd name="connsiteX54" fmla="*/ 1332 w 10000"/>
                  <a:gd name="connsiteY54" fmla="*/ 6328 h 10000"/>
                  <a:gd name="connsiteX55" fmla="*/ 1100 w 10000"/>
                  <a:gd name="connsiteY55" fmla="*/ 6390 h 10000"/>
                  <a:gd name="connsiteX56" fmla="*/ 1062 w 10000"/>
                  <a:gd name="connsiteY56" fmla="*/ 6784 h 10000"/>
                  <a:gd name="connsiteX57" fmla="*/ 1293 w 10000"/>
                  <a:gd name="connsiteY57" fmla="*/ 6909 h 10000"/>
                  <a:gd name="connsiteX58" fmla="*/ 1564 w 10000"/>
                  <a:gd name="connsiteY58" fmla="*/ 6867 h 10000"/>
                  <a:gd name="connsiteX59" fmla="*/ 1776 w 10000"/>
                  <a:gd name="connsiteY59" fmla="*/ 6805 h 10000"/>
                  <a:gd name="connsiteX60" fmla="*/ 1988 w 10000"/>
                  <a:gd name="connsiteY60" fmla="*/ 6598 h 10000"/>
                  <a:gd name="connsiteX61" fmla="*/ 2239 w 10000"/>
                  <a:gd name="connsiteY61" fmla="*/ 6411 h 10000"/>
                  <a:gd name="connsiteX62" fmla="*/ 2278 w 10000"/>
                  <a:gd name="connsiteY62" fmla="*/ 6183 h 10000"/>
                  <a:gd name="connsiteX63" fmla="*/ 2568 w 10000"/>
                  <a:gd name="connsiteY63" fmla="*/ 5871 h 10000"/>
                  <a:gd name="connsiteX64" fmla="*/ 3050 w 10000"/>
                  <a:gd name="connsiteY64" fmla="*/ 5747 h 10000"/>
                  <a:gd name="connsiteX65" fmla="*/ 3224 w 10000"/>
                  <a:gd name="connsiteY65" fmla="*/ 5685 h 10000"/>
                  <a:gd name="connsiteX66" fmla="*/ 3475 w 10000"/>
                  <a:gd name="connsiteY66" fmla="*/ 5768 h 10000"/>
                  <a:gd name="connsiteX67" fmla="*/ 3514 w 10000"/>
                  <a:gd name="connsiteY67" fmla="*/ 5456 h 10000"/>
                  <a:gd name="connsiteX68" fmla="*/ 3591 w 10000"/>
                  <a:gd name="connsiteY68" fmla="*/ 5228 h 10000"/>
                  <a:gd name="connsiteX69" fmla="*/ 3745 w 10000"/>
                  <a:gd name="connsiteY69" fmla="*/ 5145 h 10000"/>
                  <a:gd name="connsiteX70" fmla="*/ 3938 w 10000"/>
                  <a:gd name="connsiteY70" fmla="*/ 5062 h 10000"/>
                  <a:gd name="connsiteX71" fmla="*/ 4151 w 10000"/>
                  <a:gd name="connsiteY71" fmla="*/ 5062 h 10000"/>
                  <a:gd name="connsiteX72" fmla="*/ 4286 w 10000"/>
                  <a:gd name="connsiteY72" fmla="*/ 5000 h 10000"/>
                  <a:gd name="connsiteX73" fmla="*/ 4653 w 10000"/>
                  <a:gd name="connsiteY73" fmla="*/ 4751 h 10000"/>
                  <a:gd name="connsiteX74" fmla="*/ 4903 w 10000"/>
                  <a:gd name="connsiteY74" fmla="*/ 4813 h 10000"/>
                  <a:gd name="connsiteX75" fmla="*/ 5058 w 10000"/>
                  <a:gd name="connsiteY75" fmla="*/ 4896 h 10000"/>
                  <a:gd name="connsiteX76" fmla="*/ 5405 w 10000"/>
                  <a:gd name="connsiteY76" fmla="*/ 4813 h 10000"/>
                  <a:gd name="connsiteX77" fmla="*/ 5869 w 10000"/>
                  <a:gd name="connsiteY77" fmla="*/ 4834 h 10000"/>
                  <a:gd name="connsiteX78" fmla="*/ 6062 w 10000"/>
                  <a:gd name="connsiteY78" fmla="*/ 4751 h 10000"/>
                  <a:gd name="connsiteX79" fmla="*/ 6313 w 10000"/>
                  <a:gd name="connsiteY79" fmla="*/ 4751 h 10000"/>
                  <a:gd name="connsiteX80" fmla="*/ 6564 w 10000"/>
                  <a:gd name="connsiteY80" fmla="*/ 4668 h 10000"/>
                  <a:gd name="connsiteX81" fmla="*/ 6680 w 10000"/>
                  <a:gd name="connsiteY81" fmla="*/ 4440 h 10000"/>
                  <a:gd name="connsiteX82" fmla="*/ 6795 w 10000"/>
                  <a:gd name="connsiteY82" fmla="*/ 4149 h 10000"/>
                  <a:gd name="connsiteX83" fmla="*/ 6737 w 10000"/>
                  <a:gd name="connsiteY83" fmla="*/ 3942 h 10000"/>
                  <a:gd name="connsiteX84" fmla="*/ 6718 w 10000"/>
                  <a:gd name="connsiteY84" fmla="*/ 3693 h 10000"/>
                  <a:gd name="connsiteX85" fmla="*/ 6718 w 10000"/>
                  <a:gd name="connsiteY85" fmla="*/ 3485 h 10000"/>
                  <a:gd name="connsiteX86" fmla="*/ 6795 w 10000"/>
                  <a:gd name="connsiteY86" fmla="*/ 3320 h 10000"/>
                  <a:gd name="connsiteX87" fmla="*/ 8861 w 10000"/>
                  <a:gd name="connsiteY87" fmla="*/ 3340 h 10000"/>
                  <a:gd name="connsiteX88" fmla="*/ 9170 w 10000"/>
                  <a:gd name="connsiteY88" fmla="*/ 3465 h 10000"/>
                  <a:gd name="connsiteX89" fmla="*/ 9537 w 10000"/>
                  <a:gd name="connsiteY89" fmla="*/ 4191 h 10000"/>
                  <a:gd name="connsiteX90" fmla="*/ 9730 w 10000"/>
                  <a:gd name="connsiteY90" fmla="*/ 4336 h 10000"/>
                  <a:gd name="connsiteX91" fmla="*/ 9865 w 10000"/>
                  <a:gd name="connsiteY91" fmla="*/ 4751 h 10000"/>
                  <a:gd name="connsiteX92" fmla="*/ 9865 w 10000"/>
                  <a:gd name="connsiteY92" fmla="*/ 5062 h 10000"/>
                  <a:gd name="connsiteX93" fmla="*/ 9884 w 10000"/>
                  <a:gd name="connsiteY93" fmla="*/ 5373 h 10000"/>
                  <a:gd name="connsiteX94" fmla="*/ 10000 w 10000"/>
                  <a:gd name="connsiteY94" fmla="*/ 5871 h 10000"/>
                  <a:gd name="connsiteX95" fmla="*/ 9981 w 10000"/>
                  <a:gd name="connsiteY95" fmla="*/ 6349 h 10000"/>
                  <a:gd name="connsiteX96" fmla="*/ 10000 w 10000"/>
                  <a:gd name="connsiteY96" fmla="*/ 6722 h 10000"/>
                  <a:gd name="connsiteX97" fmla="*/ 9402 w 10000"/>
                  <a:gd name="connsiteY97" fmla="*/ 6328 h 10000"/>
                  <a:gd name="connsiteX98" fmla="*/ 8958 w 10000"/>
                  <a:gd name="connsiteY98" fmla="*/ 6183 h 10000"/>
                  <a:gd name="connsiteX99" fmla="*/ 8533 w 10000"/>
                  <a:gd name="connsiteY99" fmla="*/ 5871 h 10000"/>
                  <a:gd name="connsiteX100" fmla="*/ 8108 w 10000"/>
                  <a:gd name="connsiteY100" fmla="*/ 5705 h 10000"/>
                  <a:gd name="connsiteX101" fmla="*/ 7934 w 10000"/>
                  <a:gd name="connsiteY101" fmla="*/ 5436 h 10000"/>
                  <a:gd name="connsiteX102" fmla="*/ 7857 w 10000"/>
                  <a:gd name="connsiteY102" fmla="*/ 5021 h 10000"/>
                  <a:gd name="connsiteX103" fmla="*/ 7587 w 10000"/>
                  <a:gd name="connsiteY103" fmla="*/ 4627 h 10000"/>
                  <a:gd name="connsiteX104" fmla="*/ 7278 w 10000"/>
                  <a:gd name="connsiteY104" fmla="*/ 4398 h 10000"/>
                  <a:gd name="connsiteX105" fmla="*/ 7181 w 10000"/>
                  <a:gd name="connsiteY105" fmla="*/ 4585 h 10000"/>
                  <a:gd name="connsiteX106" fmla="*/ 7181 w 10000"/>
                  <a:gd name="connsiteY106" fmla="*/ 4917 h 10000"/>
                  <a:gd name="connsiteX107" fmla="*/ 7239 w 10000"/>
                  <a:gd name="connsiteY107" fmla="*/ 5560 h 10000"/>
                  <a:gd name="connsiteX108" fmla="*/ 7239 w 10000"/>
                  <a:gd name="connsiteY108" fmla="*/ 5830 h 10000"/>
                  <a:gd name="connsiteX109" fmla="*/ 7124 w 10000"/>
                  <a:gd name="connsiteY109" fmla="*/ 6079 h 10000"/>
                  <a:gd name="connsiteX110" fmla="*/ 6680 w 10000"/>
                  <a:gd name="connsiteY110" fmla="*/ 6245 h 10000"/>
                  <a:gd name="connsiteX111" fmla="*/ 6409 w 10000"/>
                  <a:gd name="connsiteY111" fmla="*/ 6515 h 10000"/>
                  <a:gd name="connsiteX112" fmla="*/ 6197 w 10000"/>
                  <a:gd name="connsiteY112" fmla="*/ 6245 h 10000"/>
                  <a:gd name="connsiteX113" fmla="*/ 5907 w 10000"/>
                  <a:gd name="connsiteY113" fmla="*/ 6141 h 10000"/>
                  <a:gd name="connsiteX114" fmla="*/ 5869 w 10000"/>
                  <a:gd name="connsiteY114" fmla="*/ 6722 h 10000"/>
                  <a:gd name="connsiteX115" fmla="*/ 5753 w 10000"/>
                  <a:gd name="connsiteY115" fmla="*/ 6992 h 10000"/>
                  <a:gd name="connsiteX116" fmla="*/ 5753 w 10000"/>
                  <a:gd name="connsiteY116" fmla="*/ 7241 h 10000"/>
                  <a:gd name="connsiteX117" fmla="*/ 5521 w 10000"/>
                  <a:gd name="connsiteY117" fmla="*/ 7386 h 10000"/>
                  <a:gd name="connsiteX118" fmla="*/ 5309 w 10000"/>
                  <a:gd name="connsiteY118" fmla="*/ 7718 h 10000"/>
                  <a:gd name="connsiteX119" fmla="*/ 5000 w 10000"/>
                  <a:gd name="connsiteY119" fmla="*/ 8320 h 10000"/>
                  <a:gd name="connsiteX120" fmla="*/ 4788 w 10000"/>
                  <a:gd name="connsiteY120" fmla="*/ 8755 h 10000"/>
                  <a:gd name="connsiteX121" fmla="*/ 4459 w 10000"/>
                  <a:gd name="connsiteY121" fmla="*/ 9149 h 10000"/>
                  <a:gd name="connsiteX122" fmla="*/ 4363 w 10000"/>
                  <a:gd name="connsiteY122" fmla="*/ 9523 h 10000"/>
                  <a:gd name="connsiteX123" fmla="*/ 4170 w 10000"/>
                  <a:gd name="connsiteY123" fmla="*/ 9876 h 10000"/>
                  <a:gd name="connsiteX124" fmla="*/ 3764 w 10000"/>
                  <a:gd name="connsiteY124" fmla="*/ 9647 h 10000"/>
                  <a:gd name="connsiteX125" fmla="*/ 3398 w 10000"/>
                  <a:gd name="connsiteY125" fmla="*/ 9627 h 10000"/>
                  <a:gd name="connsiteX126" fmla="*/ 3108 w 10000"/>
                  <a:gd name="connsiteY126" fmla="*/ 9627 h 10000"/>
                  <a:gd name="connsiteX127" fmla="*/ 2973 w 10000"/>
                  <a:gd name="connsiteY127" fmla="*/ 9793 h 10000"/>
                  <a:gd name="connsiteX128" fmla="*/ 2992 w 10000"/>
                  <a:gd name="connsiteY128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004 w 10000"/>
                  <a:gd name="connsiteY12" fmla="*/ 7697 h 10000"/>
                  <a:gd name="connsiteX13" fmla="*/ 1313 w 10000"/>
                  <a:gd name="connsiteY13" fmla="*/ 6950 h 10000"/>
                  <a:gd name="connsiteX14" fmla="*/ 328 w 10000"/>
                  <a:gd name="connsiteY14" fmla="*/ 6639 h 10000"/>
                  <a:gd name="connsiteX15" fmla="*/ 0 w 10000"/>
                  <a:gd name="connsiteY15" fmla="*/ 6432 h 10000"/>
                  <a:gd name="connsiteX16" fmla="*/ 0 w 10000"/>
                  <a:gd name="connsiteY16" fmla="*/ 3361 h 10000"/>
                  <a:gd name="connsiteX17" fmla="*/ 58 w 10000"/>
                  <a:gd name="connsiteY17" fmla="*/ 622 h 10000"/>
                  <a:gd name="connsiteX18" fmla="*/ 193 w 10000"/>
                  <a:gd name="connsiteY18" fmla="*/ 685 h 10000"/>
                  <a:gd name="connsiteX19" fmla="*/ 367 w 10000"/>
                  <a:gd name="connsiteY19" fmla="*/ 664 h 10000"/>
                  <a:gd name="connsiteX20" fmla="*/ 463 w 10000"/>
                  <a:gd name="connsiteY20" fmla="*/ 415 h 10000"/>
                  <a:gd name="connsiteX21" fmla="*/ 386 w 10000"/>
                  <a:gd name="connsiteY21" fmla="*/ 228 h 10000"/>
                  <a:gd name="connsiteX22" fmla="*/ 541 w 10000"/>
                  <a:gd name="connsiteY22" fmla="*/ 0 h 10000"/>
                  <a:gd name="connsiteX23" fmla="*/ 811 w 10000"/>
                  <a:gd name="connsiteY23" fmla="*/ 145 h 10000"/>
                  <a:gd name="connsiteX24" fmla="*/ 907 w 10000"/>
                  <a:gd name="connsiteY24" fmla="*/ 332 h 10000"/>
                  <a:gd name="connsiteX25" fmla="*/ 1100 w 10000"/>
                  <a:gd name="connsiteY25" fmla="*/ 415 h 10000"/>
                  <a:gd name="connsiteX26" fmla="*/ 1236 w 10000"/>
                  <a:gd name="connsiteY26" fmla="*/ 311 h 10000"/>
                  <a:gd name="connsiteX27" fmla="*/ 1583 w 10000"/>
                  <a:gd name="connsiteY27" fmla="*/ 332 h 10000"/>
                  <a:gd name="connsiteX28" fmla="*/ 1815 w 10000"/>
                  <a:gd name="connsiteY28" fmla="*/ 519 h 10000"/>
                  <a:gd name="connsiteX29" fmla="*/ 2008 w 10000"/>
                  <a:gd name="connsiteY29" fmla="*/ 539 h 10000"/>
                  <a:gd name="connsiteX30" fmla="*/ 1988 w 10000"/>
                  <a:gd name="connsiteY30" fmla="*/ 768 h 10000"/>
                  <a:gd name="connsiteX31" fmla="*/ 1931 w 10000"/>
                  <a:gd name="connsiteY31" fmla="*/ 871 h 10000"/>
                  <a:gd name="connsiteX32" fmla="*/ 1969 w 10000"/>
                  <a:gd name="connsiteY32" fmla="*/ 1100 h 10000"/>
                  <a:gd name="connsiteX33" fmla="*/ 2239 w 10000"/>
                  <a:gd name="connsiteY33" fmla="*/ 1328 h 10000"/>
                  <a:gd name="connsiteX34" fmla="*/ 2490 w 10000"/>
                  <a:gd name="connsiteY34" fmla="*/ 1618 h 10000"/>
                  <a:gd name="connsiteX35" fmla="*/ 2587 w 10000"/>
                  <a:gd name="connsiteY35" fmla="*/ 1992 h 10000"/>
                  <a:gd name="connsiteX36" fmla="*/ 2761 w 10000"/>
                  <a:gd name="connsiteY36" fmla="*/ 2593 h 10000"/>
                  <a:gd name="connsiteX37" fmla="*/ 2915 w 10000"/>
                  <a:gd name="connsiteY37" fmla="*/ 3154 h 10000"/>
                  <a:gd name="connsiteX38" fmla="*/ 2819 w 10000"/>
                  <a:gd name="connsiteY38" fmla="*/ 3423 h 10000"/>
                  <a:gd name="connsiteX39" fmla="*/ 2973 w 10000"/>
                  <a:gd name="connsiteY39" fmla="*/ 3714 h 10000"/>
                  <a:gd name="connsiteX40" fmla="*/ 2896 w 10000"/>
                  <a:gd name="connsiteY40" fmla="*/ 4046 h 10000"/>
                  <a:gd name="connsiteX41" fmla="*/ 2992 w 10000"/>
                  <a:gd name="connsiteY41" fmla="*/ 4295 h 10000"/>
                  <a:gd name="connsiteX42" fmla="*/ 3069 w 10000"/>
                  <a:gd name="connsiteY42" fmla="*/ 4606 h 10000"/>
                  <a:gd name="connsiteX43" fmla="*/ 3205 w 10000"/>
                  <a:gd name="connsiteY43" fmla="*/ 4896 h 10000"/>
                  <a:gd name="connsiteX44" fmla="*/ 3147 w 10000"/>
                  <a:gd name="connsiteY44" fmla="*/ 5124 h 10000"/>
                  <a:gd name="connsiteX45" fmla="*/ 2896 w 10000"/>
                  <a:gd name="connsiteY45" fmla="*/ 5249 h 10000"/>
                  <a:gd name="connsiteX46" fmla="*/ 2722 w 10000"/>
                  <a:gd name="connsiteY46" fmla="*/ 5519 h 10000"/>
                  <a:gd name="connsiteX47" fmla="*/ 2587 w 10000"/>
                  <a:gd name="connsiteY47" fmla="*/ 5622 h 10000"/>
                  <a:gd name="connsiteX48" fmla="*/ 2278 w 10000"/>
                  <a:gd name="connsiteY48" fmla="*/ 5705 h 10000"/>
                  <a:gd name="connsiteX49" fmla="*/ 2181 w 10000"/>
                  <a:gd name="connsiteY49" fmla="*/ 5934 h 10000"/>
                  <a:gd name="connsiteX50" fmla="*/ 2046 w 10000"/>
                  <a:gd name="connsiteY50" fmla="*/ 6100 h 10000"/>
                  <a:gd name="connsiteX51" fmla="*/ 1757 w 10000"/>
                  <a:gd name="connsiteY51" fmla="*/ 6203 h 10000"/>
                  <a:gd name="connsiteX52" fmla="*/ 1564 w 10000"/>
                  <a:gd name="connsiteY52" fmla="*/ 6349 h 10000"/>
                  <a:gd name="connsiteX53" fmla="*/ 1332 w 10000"/>
                  <a:gd name="connsiteY53" fmla="*/ 6328 h 10000"/>
                  <a:gd name="connsiteX54" fmla="*/ 1100 w 10000"/>
                  <a:gd name="connsiteY54" fmla="*/ 6390 h 10000"/>
                  <a:gd name="connsiteX55" fmla="*/ 1062 w 10000"/>
                  <a:gd name="connsiteY55" fmla="*/ 6784 h 10000"/>
                  <a:gd name="connsiteX56" fmla="*/ 1293 w 10000"/>
                  <a:gd name="connsiteY56" fmla="*/ 6909 h 10000"/>
                  <a:gd name="connsiteX57" fmla="*/ 1564 w 10000"/>
                  <a:gd name="connsiteY57" fmla="*/ 6867 h 10000"/>
                  <a:gd name="connsiteX58" fmla="*/ 1776 w 10000"/>
                  <a:gd name="connsiteY58" fmla="*/ 6805 h 10000"/>
                  <a:gd name="connsiteX59" fmla="*/ 1988 w 10000"/>
                  <a:gd name="connsiteY59" fmla="*/ 6598 h 10000"/>
                  <a:gd name="connsiteX60" fmla="*/ 2239 w 10000"/>
                  <a:gd name="connsiteY60" fmla="*/ 6411 h 10000"/>
                  <a:gd name="connsiteX61" fmla="*/ 2278 w 10000"/>
                  <a:gd name="connsiteY61" fmla="*/ 6183 h 10000"/>
                  <a:gd name="connsiteX62" fmla="*/ 2568 w 10000"/>
                  <a:gd name="connsiteY62" fmla="*/ 5871 h 10000"/>
                  <a:gd name="connsiteX63" fmla="*/ 3050 w 10000"/>
                  <a:gd name="connsiteY63" fmla="*/ 5747 h 10000"/>
                  <a:gd name="connsiteX64" fmla="*/ 3224 w 10000"/>
                  <a:gd name="connsiteY64" fmla="*/ 5685 h 10000"/>
                  <a:gd name="connsiteX65" fmla="*/ 3475 w 10000"/>
                  <a:gd name="connsiteY65" fmla="*/ 5768 h 10000"/>
                  <a:gd name="connsiteX66" fmla="*/ 3514 w 10000"/>
                  <a:gd name="connsiteY66" fmla="*/ 5456 h 10000"/>
                  <a:gd name="connsiteX67" fmla="*/ 3591 w 10000"/>
                  <a:gd name="connsiteY67" fmla="*/ 5228 h 10000"/>
                  <a:gd name="connsiteX68" fmla="*/ 3745 w 10000"/>
                  <a:gd name="connsiteY68" fmla="*/ 5145 h 10000"/>
                  <a:gd name="connsiteX69" fmla="*/ 3938 w 10000"/>
                  <a:gd name="connsiteY69" fmla="*/ 5062 h 10000"/>
                  <a:gd name="connsiteX70" fmla="*/ 4151 w 10000"/>
                  <a:gd name="connsiteY70" fmla="*/ 5062 h 10000"/>
                  <a:gd name="connsiteX71" fmla="*/ 4286 w 10000"/>
                  <a:gd name="connsiteY71" fmla="*/ 5000 h 10000"/>
                  <a:gd name="connsiteX72" fmla="*/ 4653 w 10000"/>
                  <a:gd name="connsiteY72" fmla="*/ 4751 h 10000"/>
                  <a:gd name="connsiteX73" fmla="*/ 4903 w 10000"/>
                  <a:gd name="connsiteY73" fmla="*/ 4813 h 10000"/>
                  <a:gd name="connsiteX74" fmla="*/ 5058 w 10000"/>
                  <a:gd name="connsiteY74" fmla="*/ 4896 h 10000"/>
                  <a:gd name="connsiteX75" fmla="*/ 5405 w 10000"/>
                  <a:gd name="connsiteY75" fmla="*/ 4813 h 10000"/>
                  <a:gd name="connsiteX76" fmla="*/ 5869 w 10000"/>
                  <a:gd name="connsiteY76" fmla="*/ 4834 h 10000"/>
                  <a:gd name="connsiteX77" fmla="*/ 6062 w 10000"/>
                  <a:gd name="connsiteY77" fmla="*/ 4751 h 10000"/>
                  <a:gd name="connsiteX78" fmla="*/ 6313 w 10000"/>
                  <a:gd name="connsiteY78" fmla="*/ 4751 h 10000"/>
                  <a:gd name="connsiteX79" fmla="*/ 6564 w 10000"/>
                  <a:gd name="connsiteY79" fmla="*/ 4668 h 10000"/>
                  <a:gd name="connsiteX80" fmla="*/ 6680 w 10000"/>
                  <a:gd name="connsiteY80" fmla="*/ 4440 h 10000"/>
                  <a:gd name="connsiteX81" fmla="*/ 6795 w 10000"/>
                  <a:gd name="connsiteY81" fmla="*/ 4149 h 10000"/>
                  <a:gd name="connsiteX82" fmla="*/ 6737 w 10000"/>
                  <a:gd name="connsiteY82" fmla="*/ 3942 h 10000"/>
                  <a:gd name="connsiteX83" fmla="*/ 6718 w 10000"/>
                  <a:gd name="connsiteY83" fmla="*/ 3693 h 10000"/>
                  <a:gd name="connsiteX84" fmla="*/ 6718 w 10000"/>
                  <a:gd name="connsiteY84" fmla="*/ 3485 h 10000"/>
                  <a:gd name="connsiteX85" fmla="*/ 6795 w 10000"/>
                  <a:gd name="connsiteY85" fmla="*/ 3320 h 10000"/>
                  <a:gd name="connsiteX86" fmla="*/ 8861 w 10000"/>
                  <a:gd name="connsiteY86" fmla="*/ 3340 h 10000"/>
                  <a:gd name="connsiteX87" fmla="*/ 9170 w 10000"/>
                  <a:gd name="connsiteY87" fmla="*/ 3465 h 10000"/>
                  <a:gd name="connsiteX88" fmla="*/ 9537 w 10000"/>
                  <a:gd name="connsiteY88" fmla="*/ 4191 h 10000"/>
                  <a:gd name="connsiteX89" fmla="*/ 9730 w 10000"/>
                  <a:gd name="connsiteY89" fmla="*/ 4336 h 10000"/>
                  <a:gd name="connsiteX90" fmla="*/ 9865 w 10000"/>
                  <a:gd name="connsiteY90" fmla="*/ 4751 h 10000"/>
                  <a:gd name="connsiteX91" fmla="*/ 9865 w 10000"/>
                  <a:gd name="connsiteY91" fmla="*/ 5062 h 10000"/>
                  <a:gd name="connsiteX92" fmla="*/ 9884 w 10000"/>
                  <a:gd name="connsiteY92" fmla="*/ 5373 h 10000"/>
                  <a:gd name="connsiteX93" fmla="*/ 10000 w 10000"/>
                  <a:gd name="connsiteY93" fmla="*/ 5871 h 10000"/>
                  <a:gd name="connsiteX94" fmla="*/ 9981 w 10000"/>
                  <a:gd name="connsiteY94" fmla="*/ 6349 h 10000"/>
                  <a:gd name="connsiteX95" fmla="*/ 10000 w 10000"/>
                  <a:gd name="connsiteY95" fmla="*/ 6722 h 10000"/>
                  <a:gd name="connsiteX96" fmla="*/ 9402 w 10000"/>
                  <a:gd name="connsiteY96" fmla="*/ 6328 h 10000"/>
                  <a:gd name="connsiteX97" fmla="*/ 8958 w 10000"/>
                  <a:gd name="connsiteY97" fmla="*/ 6183 h 10000"/>
                  <a:gd name="connsiteX98" fmla="*/ 8533 w 10000"/>
                  <a:gd name="connsiteY98" fmla="*/ 5871 h 10000"/>
                  <a:gd name="connsiteX99" fmla="*/ 8108 w 10000"/>
                  <a:gd name="connsiteY99" fmla="*/ 5705 h 10000"/>
                  <a:gd name="connsiteX100" fmla="*/ 7934 w 10000"/>
                  <a:gd name="connsiteY100" fmla="*/ 5436 h 10000"/>
                  <a:gd name="connsiteX101" fmla="*/ 7857 w 10000"/>
                  <a:gd name="connsiteY101" fmla="*/ 5021 h 10000"/>
                  <a:gd name="connsiteX102" fmla="*/ 7587 w 10000"/>
                  <a:gd name="connsiteY102" fmla="*/ 4627 h 10000"/>
                  <a:gd name="connsiteX103" fmla="*/ 7278 w 10000"/>
                  <a:gd name="connsiteY103" fmla="*/ 4398 h 10000"/>
                  <a:gd name="connsiteX104" fmla="*/ 7181 w 10000"/>
                  <a:gd name="connsiteY104" fmla="*/ 4585 h 10000"/>
                  <a:gd name="connsiteX105" fmla="*/ 7181 w 10000"/>
                  <a:gd name="connsiteY105" fmla="*/ 4917 h 10000"/>
                  <a:gd name="connsiteX106" fmla="*/ 7239 w 10000"/>
                  <a:gd name="connsiteY106" fmla="*/ 5560 h 10000"/>
                  <a:gd name="connsiteX107" fmla="*/ 7239 w 10000"/>
                  <a:gd name="connsiteY107" fmla="*/ 5830 h 10000"/>
                  <a:gd name="connsiteX108" fmla="*/ 7124 w 10000"/>
                  <a:gd name="connsiteY108" fmla="*/ 6079 h 10000"/>
                  <a:gd name="connsiteX109" fmla="*/ 6680 w 10000"/>
                  <a:gd name="connsiteY109" fmla="*/ 6245 h 10000"/>
                  <a:gd name="connsiteX110" fmla="*/ 6409 w 10000"/>
                  <a:gd name="connsiteY110" fmla="*/ 6515 h 10000"/>
                  <a:gd name="connsiteX111" fmla="*/ 6197 w 10000"/>
                  <a:gd name="connsiteY111" fmla="*/ 6245 h 10000"/>
                  <a:gd name="connsiteX112" fmla="*/ 5907 w 10000"/>
                  <a:gd name="connsiteY112" fmla="*/ 6141 h 10000"/>
                  <a:gd name="connsiteX113" fmla="*/ 5869 w 10000"/>
                  <a:gd name="connsiteY113" fmla="*/ 6722 h 10000"/>
                  <a:gd name="connsiteX114" fmla="*/ 5753 w 10000"/>
                  <a:gd name="connsiteY114" fmla="*/ 6992 h 10000"/>
                  <a:gd name="connsiteX115" fmla="*/ 5753 w 10000"/>
                  <a:gd name="connsiteY115" fmla="*/ 7241 h 10000"/>
                  <a:gd name="connsiteX116" fmla="*/ 5521 w 10000"/>
                  <a:gd name="connsiteY116" fmla="*/ 7386 h 10000"/>
                  <a:gd name="connsiteX117" fmla="*/ 5309 w 10000"/>
                  <a:gd name="connsiteY117" fmla="*/ 7718 h 10000"/>
                  <a:gd name="connsiteX118" fmla="*/ 5000 w 10000"/>
                  <a:gd name="connsiteY118" fmla="*/ 8320 h 10000"/>
                  <a:gd name="connsiteX119" fmla="*/ 4788 w 10000"/>
                  <a:gd name="connsiteY119" fmla="*/ 8755 h 10000"/>
                  <a:gd name="connsiteX120" fmla="*/ 4459 w 10000"/>
                  <a:gd name="connsiteY120" fmla="*/ 9149 h 10000"/>
                  <a:gd name="connsiteX121" fmla="*/ 4363 w 10000"/>
                  <a:gd name="connsiteY121" fmla="*/ 9523 h 10000"/>
                  <a:gd name="connsiteX122" fmla="*/ 4170 w 10000"/>
                  <a:gd name="connsiteY122" fmla="*/ 9876 h 10000"/>
                  <a:gd name="connsiteX123" fmla="*/ 3764 w 10000"/>
                  <a:gd name="connsiteY123" fmla="*/ 9647 h 10000"/>
                  <a:gd name="connsiteX124" fmla="*/ 3398 w 10000"/>
                  <a:gd name="connsiteY124" fmla="*/ 9627 h 10000"/>
                  <a:gd name="connsiteX125" fmla="*/ 3108 w 10000"/>
                  <a:gd name="connsiteY125" fmla="*/ 9627 h 10000"/>
                  <a:gd name="connsiteX126" fmla="*/ 2973 w 10000"/>
                  <a:gd name="connsiteY126" fmla="*/ 9793 h 10000"/>
                  <a:gd name="connsiteX127" fmla="*/ 2992 w 10000"/>
                  <a:gd name="connsiteY127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004 w 10000"/>
                  <a:gd name="connsiteY12" fmla="*/ 7697 h 10000"/>
                  <a:gd name="connsiteX13" fmla="*/ 1313 w 10000"/>
                  <a:gd name="connsiteY13" fmla="*/ 6950 h 10000"/>
                  <a:gd name="connsiteX14" fmla="*/ 328 w 10000"/>
                  <a:gd name="connsiteY14" fmla="*/ 6639 h 10000"/>
                  <a:gd name="connsiteX15" fmla="*/ 0 w 10000"/>
                  <a:gd name="connsiteY15" fmla="*/ 6432 h 10000"/>
                  <a:gd name="connsiteX16" fmla="*/ 0 w 10000"/>
                  <a:gd name="connsiteY16" fmla="*/ 3361 h 10000"/>
                  <a:gd name="connsiteX17" fmla="*/ 58 w 10000"/>
                  <a:gd name="connsiteY17" fmla="*/ 622 h 10000"/>
                  <a:gd name="connsiteX18" fmla="*/ 193 w 10000"/>
                  <a:gd name="connsiteY18" fmla="*/ 685 h 10000"/>
                  <a:gd name="connsiteX19" fmla="*/ 367 w 10000"/>
                  <a:gd name="connsiteY19" fmla="*/ 664 h 10000"/>
                  <a:gd name="connsiteX20" fmla="*/ 463 w 10000"/>
                  <a:gd name="connsiteY20" fmla="*/ 415 h 10000"/>
                  <a:gd name="connsiteX21" fmla="*/ 386 w 10000"/>
                  <a:gd name="connsiteY21" fmla="*/ 228 h 10000"/>
                  <a:gd name="connsiteX22" fmla="*/ 541 w 10000"/>
                  <a:gd name="connsiteY22" fmla="*/ 0 h 10000"/>
                  <a:gd name="connsiteX23" fmla="*/ 811 w 10000"/>
                  <a:gd name="connsiteY23" fmla="*/ 145 h 10000"/>
                  <a:gd name="connsiteX24" fmla="*/ 907 w 10000"/>
                  <a:gd name="connsiteY24" fmla="*/ 332 h 10000"/>
                  <a:gd name="connsiteX25" fmla="*/ 1100 w 10000"/>
                  <a:gd name="connsiteY25" fmla="*/ 415 h 10000"/>
                  <a:gd name="connsiteX26" fmla="*/ 1236 w 10000"/>
                  <a:gd name="connsiteY26" fmla="*/ 311 h 10000"/>
                  <a:gd name="connsiteX27" fmla="*/ 1583 w 10000"/>
                  <a:gd name="connsiteY27" fmla="*/ 332 h 10000"/>
                  <a:gd name="connsiteX28" fmla="*/ 1815 w 10000"/>
                  <a:gd name="connsiteY28" fmla="*/ 519 h 10000"/>
                  <a:gd name="connsiteX29" fmla="*/ 2008 w 10000"/>
                  <a:gd name="connsiteY29" fmla="*/ 539 h 10000"/>
                  <a:gd name="connsiteX30" fmla="*/ 1988 w 10000"/>
                  <a:gd name="connsiteY30" fmla="*/ 768 h 10000"/>
                  <a:gd name="connsiteX31" fmla="*/ 1931 w 10000"/>
                  <a:gd name="connsiteY31" fmla="*/ 871 h 10000"/>
                  <a:gd name="connsiteX32" fmla="*/ 1969 w 10000"/>
                  <a:gd name="connsiteY32" fmla="*/ 1100 h 10000"/>
                  <a:gd name="connsiteX33" fmla="*/ 2239 w 10000"/>
                  <a:gd name="connsiteY33" fmla="*/ 1328 h 10000"/>
                  <a:gd name="connsiteX34" fmla="*/ 2490 w 10000"/>
                  <a:gd name="connsiteY34" fmla="*/ 1618 h 10000"/>
                  <a:gd name="connsiteX35" fmla="*/ 2587 w 10000"/>
                  <a:gd name="connsiteY35" fmla="*/ 1992 h 10000"/>
                  <a:gd name="connsiteX36" fmla="*/ 2761 w 10000"/>
                  <a:gd name="connsiteY36" fmla="*/ 2593 h 10000"/>
                  <a:gd name="connsiteX37" fmla="*/ 2915 w 10000"/>
                  <a:gd name="connsiteY37" fmla="*/ 3154 h 10000"/>
                  <a:gd name="connsiteX38" fmla="*/ 2819 w 10000"/>
                  <a:gd name="connsiteY38" fmla="*/ 3423 h 10000"/>
                  <a:gd name="connsiteX39" fmla="*/ 2973 w 10000"/>
                  <a:gd name="connsiteY39" fmla="*/ 3714 h 10000"/>
                  <a:gd name="connsiteX40" fmla="*/ 2896 w 10000"/>
                  <a:gd name="connsiteY40" fmla="*/ 4046 h 10000"/>
                  <a:gd name="connsiteX41" fmla="*/ 2992 w 10000"/>
                  <a:gd name="connsiteY41" fmla="*/ 4295 h 10000"/>
                  <a:gd name="connsiteX42" fmla="*/ 3069 w 10000"/>
                  <a:gd name="connsiteY42" fmla="*/ 4606 h 10000"/>
                  <a:gd name="connsiteX43" fmla="*/ 3205 w 10000"/>
                  <a:gd name="connsiteY43" fmla="*/ 4896 h 10000"/>
                  <a:gd name="connsiteX44" fmla="*/ 3147 w 10000"/>
                  <a:gd name="connsiteY44" fmla="*/ 5124 h 10000"/>
                  <a:gd name="connsiteX45" fmla="*/ 2896 w 10000"/>
                  <a:gd name="connsiteY45" fmla="*/ 5249 h 10000"/>
                  <a:gd name="connsiteX46" fmla="*/ 2722 w 10000"/>
                  <a:gd name="connsiteY46" fmla="*/ 5519 h 10000"/>
                  <a:gd name="connsiteX47" fmla="*/ 2587 w 10000"/>
                  <a:gd name="connsiteY47" fmla="*/ 5622 h 10000"/>
                  <a:gd name="connsiteX48" fmla="*/ 2278 w 10000"/>
                  <a:gd name="connsiteY48" fmla="*/ 5705 h 10000"/>
                  <a:gd name="connsiteX49" fmla="*/ 2181 w 10000"/>
                  <a:gd name="connsiteY49" fmla="*/ 5934 h 10000"/>
                  <a:gd name="connsiteX50" fmla="*/ 2046 w 10000"/>
                  <a:gd name="connsiteY50" fmla="*/ 6100 h 10000"/>
                  <a:gd name="connsiteX51" fmla="*/ 1757 w 10000"/>
                  <a:gd name="connsiteY51" fmla="*/ 6203 h 10000"/>
                  <a:gd name="connsiteX52" fmla="*/ 1564 w 10000"/>
                  <a:gd name="connsiteY52" fmla="*/ 6349 h 10000"/>
                  <a:gd name="connsiteX53" fmla="*/ 1332 w 10000"/>
                  <a:gd name="connsiteY53" fmla="*/ 6328 h 10000"/>
                  <a:gd name="connsiteX54" fmla="*/ 1100 w 10000"/>
                  <a:gd name="connsiteY54" fmla="*/ 6390 h 10000"/>
                  <a:gd name="connsiteX55" fmla="*/ 1293 w 10000"/>
                  <a:gd name="connsiteY55" fmla="*/ 6909 h 10000"/>
                  <a:gd name="connsiteX56" fmla="*/ 1564 w 10000"/>
                  <a:gd name="connsiteY56" fmla="*/ 6867 h 10000"/>
                  <a:gd name="connsiteX57" fmla="*/ 1776 w 10000"/>
                  <a:gd name="connsiteY57" fmla="*/ 6805 h 10000"/>
                  <a:gd name="connsiteX58" fmla="*/ 1988 w 10000"/>
                  <a:gd name="connsiteY58" fmla="*/ 6598 h 10000"/>
                  <a:gd name="connsiteX59" fmla="*/ 2239 w 10000"/>
                  <a:gd name="connsiteY59" fmla="*/ 6411 h 10000"/>
                  <a:gd name="connsiteX60" fmla="*/ 2278 w 10000"/>
                  <a:gd name="connsiteY60" fmla="*/ 6183 h 10000"/>
                  <a:gd name="connsiteX61" fmla="*/ 2568 w 10000"/>
                  <a:gd name="connsiteY61" fmla="*/ 5871 h 10000"/>
                  <a:gd name="connsiteX62" fmla="*/ 3050 w 10000"/>
                  <a:gd name="connsiteY62" fmla="*/ 5747 h 10000"/>
                  <a:gd name="connsiteX63" fmla="*/ 3224 w 10000"/>
                  <a:gd name="connsiteY63" fmla="*/ 5685 h 10000"/>
                  <a:gd name="connsiteX64" fmla="*/ 3475 w 10000"/>
                  <a:gd name="connsiteY64" fmla="*/ 5768 h 10000"/>
                  <a:gd name="connsiteX65" fmla="*/ 3514 w 10000"/>
                  <a:gd name="connsiteY65" fmla="*/ 5456 h 10000"/>
                  <a:gd name="connsiteX66" fmla="*/ 3591 w 10000"/>
                  <a:gd name="connsiteY66" fmla="*/ 5228 h 10000"/>
                  <a:gd name="connsiteX67" fmla="*/ 3745 w 10000"/>
                  <a:gd name="connsiteY67" fmla="*/ 5145 h 10000"/>
                  <a:gd name="connsiteX68" fmla="*/ 3938 w 10000"/>
                  <a:gd name="connsiteY68" fmla="*/ 5062 h 10000"/>
                  <a:gd name="connsiteX69" fmla="*/ 4151 w 10000"/>
                  <a:gd name="connsiteY69" fmla="*/ 5062 h 10000"/>
                  <a:gd name="connsiteX70" fmla="*/ 4286 w 10000"/>
                  <a:gd name="connsiteY70" fmla="*/ 5000 h 10000"/>
                  <a:gd name="connsiteX71" fmla="*/ 4653 w 10000"/>
                  <a:gd name="connsiteY71" fmla="*/ 4751 h 10000"/>
                  <a:gd name="connsiteX72" fmla="*/ 4903 w 10000"/>
                  <a:gd name="connsiteY72" fmla="*/ 4813 h 10000"/>
                  <a:gd name="connsiteX73" fmla="*/ 5058 w 10000"/>
                  <a:gd name="connsiteY73" fmla="*/ 4896 h 10000"/>
                  <a:gd name="connsiteX74" fmla="*/ 5405 w 10000"/>
                  <a:gd name="connsiteY74" fmla="*/ 4813 h 10000"/>
                  <a:gd name="connsiteX75" fmla="*/ 5869 w 10000"/>
                  <a:gd name="connsiteY75" fmla="*/ 4834 h 10000"/>
                  <a:gd name="connsiteX76" fmla="*/ 6062 w 10000"/>
                  <a:gd name="connsiteY76" fmla="*/ 4751 h 10000"/>
                  <a:gd name="connsiteX77" fmla="*/ 6313 w 10000"/>
                  <a:gd name="connsiteY77" fmla="*/ 4751 h 10000"/>
                  <a:gd name="connsiteX78" fmla="*/ 6564 w 10000"/>
                  <a:gd name="connsiteY78" fmla="*/ 4668 h 10000"/>
                  <a:gd name="connsiteX79" fmla="*/ 6680 w 10000"/>
                  <a:gd name="connsiteY79" fmla="*/ 4440 h 10000"/>
                  <a:gd name="connsiteX80" fmla="*/ 6795 w 10000"/>
                  <a:gd name="connsiteY80" fmla="*/ 4149 h 10000"/>
                  <a:gd name="connsiteX81" fmla="*/ 6737 w 10000"/>
                  <a:gd name="connsiteY81" fmla="*/ 3942 h 10000"/>
                  <a:gd name="connsiteX82" fmla="*/ 6718 w 10000"/>
                  <a:gd name="connsiteY82" fmla="*/ 3693 h 10000"/>
                  <a:gd name="connsiteX83" fmla="*/ 6718 w 10000"/>
                  <a:gd name="connsiteY83" fmla="*/ 3485 h 10000"/>
                  <a:gd name="connsiteX84" fmla="*/ 6795 w 10000"/>
                  <a:gd name="connsiteY84" fmla="*/ 3320 h 10000"/>
                  <a:gd name="connsiteX85" fmla="*/ 8861 w 10000"/>
                  <a:gd name="connsiteY85" fmla="*/ 3340 h 10000"/>
                  <a:gd name="connsiteX86" fmla="*/ 9170 w 10000"/>
                  <a:gd name="connsiteY86" fmla="*/ 3465 h 10000"/>
                  <a:gd name="connsiteX87" fmla="*/ 9537 w 10000"/>
                  <a:gd name="connsiteY87" fmla="*/ 4191 h 10000"/>
                  <a:gd name="connsiteX88" fmla="*/ 9730 w 10000"/>
                  <a:gd name="connsiteY88" fmla="*/ 4336 h 10000"/>
                  <a:gd name="connsiteX89" fmla="*/ 9865 w 10000"/>
                  <a:gd name="connsiteY89" fmla="*/ 4751 h 10000"/>
                  <a:gd name="connsiteX90" fmla="*/ 9865 w 10000"/>
                  <a:gd name="connsiteY90" fmla="*/ 5062 h 10000"/>
                  <a:gd name="connsiteX91" fmla="*/ 9884 w 10000"/>
                  <a:gd name="connsiteY91" fmla="*/ 5373 h 10000"/>
                  <a:gd name="connsiteX92" fmla="*/ 10000 w 10000"/>
                  <a:gd name="connsiteY92" fmla="*/ 5871 h 10000"/>
                  <a:gd name="connsiteX93" fmla="*/ 9981 w 10000"/>
                  <a:gd name="connsiteY93" fmla="*/ 6349 h 10000"/>
                  <a:gd name="connsiteX94" fmla="*/ 10000 w 10000"/>
                  <a:gd name="connsiteY94" fmla="*/ 6722 h 10000"/>
                  <a:gd name="connsiteX95" fmla="*/ 9402 w 10000"/>
                  <a:gd name="connsiteY95" fmla="*/ 6328 h 10000"/>
                  <a:gd name="connsiteX96" fmla="*/ 8958 w 10000"/>
                  <a:gd name="connsiteY96" fmla="*/ 6183 h 10000"/>
                  <a:gd name="connsiteX97" fmla="*/ 8533 w 10000"/>
                  <a:gd name="connsiteY97" fmla="*/ 5871 h 10000"/>
                  <a:gd name="connsiteX98" fmla="*/ 8108 w 10000"/>
                  <a:gd name="connsiteY98" fmla="*/ 5705 h 10000"/>
                  <a:gd name="connsiteX99" fmla="*/ 7934 w 10000"/>
                  <a:gd name="connsiteY99" fmla="*/ 5436 h 10000"/>
                  <a:gd name="connsiteX100" fmla="*/ 7857 w 10000"/>
                  <a:gd name="connsiteY100" fmla="*/ 5021 h 10000"/>
                  <a:gd name="connsiteX101" fmla="*/ 7587 w 10000"/>
                  <a:gd name="connsiteY101" fmla="*/ 4627 h 10000"/>
                  <a:gd name="connsiteX102" fmla="*/ 7278 w 10000"/>
                  <a:gd name="connsiteY102" fmla="*/ 4398 h 10000"/>
                  <a:gd name="connsiteX103" fmla="*/ 7181 w 10000"/>
                  <a:gd name="connsiteY103" fmla="*/ 4585 h 10000"/>
                  <a:gd name="connsiteX104" fmla="*/ 7181 w 10000"/>
                  <a:gd name="connsiteY104" fmla="*/ 4917 h 10000"/>
                  <a:gd name="connsiteX105" fmla="*/ 7239 w 10000"/>
                  <a:gd name="connsiteY105" fmla="*/ 5560 h 10000"/>
                  <a:gd name="connsiteX106" fmla="*/ 7239 w 10000"/>
                  <a:gd name="connsiteY106" fmla="*/ 5830 h 10000"/>
                  <a:gd name="connsiteX107" fmla="*/ 7124 w 10000"/>
                  <a:gd name="connsiteY107" fmla="*/ 6079 h 10000"/>
                  <a:gd name="connsiteX108" fmla="*/ 6680 w 10000"/>
                  <a:gd name="connsiteY108" fmla="*/ 6245 h 10000"/>
                  <a:gd name="connsiteX109" fmla="*/ 6409 w 10000"/>
                  <a:gd name="connsiteY109" fmla="*/ 6515 h 10000"/>
                  <a:gd name="connsiteX110" fmla="*/ 6197 w 10000"/>
                  <a:gd name="connsiteY110" fmla="*/ 6245 h 10000"/>
                  <a:gd name="connsiteX111" fmla="*/ 5907 w 10000"/>
                  <a:gd name="connsiteY111" fmla="*/ 6141 h 10000"/>
                  <a:gd name="connsiteX112" fmla="*/ 5869 w 10000"/>
                  <a:gd name="connsiteY112" fmla="*/ 6722 h 10000"/>
                  <a:gd name="connsiteX113" fmla="*/ 5753 w 10000"/>
                  <a:gd name="connsiteY113" fmla="*/ 6992 h 10000"/>
                  <a:gd name="connsiteX114" fmla="*/ 5753 w 10000"/>
                  <a:gd name="connsiteY114" fmla="*/ 7241 h 10000"/>
                  <a:gd name="connsiteX115" fmla="*/ 5521 w 10000"/>
                  <a:gd name="connsiteY115" fmla="*/ 7386 h 10000"/>
                  <a:gd name="connsiteX116" fmla="*/ 5309 w 10000"/>
                  <a:gd name="connsiteY116" fmla="*/ 7718 h 10000"/>
                  <a:gd name="connsiteX117" fmla="*/ 5000 w 10000"/>
                  <a:gd name="connsiteY117" fmla="*/ 8320 h 10000"/>
                  <a:gd name="connsiteX118" fmla="*/ 4788 w 10000"/>
                  <a:gd name="connsiteY118" fmla="*/ 8755 h 10000"/>
                  <a:gd name="connsiteX119" fmla="*/ 4459 w 10000"/>
                  <a:gd name="connsiteY119" fmla="*/ 9149 h 10000"/>
                  <a:gd name="connsiteX120" fmla="*/ 4363 w 10000"/>
                  <a:gd name="connsiteY120" fmla="*/ 9523 h 10000"/>
                  <a:gd name="connsiteX121" fmla="*/ 4170 w 10000"/>
                  <a:gd name="connsiteY121" fmla="*/ 9876 h 10000"/>
                  <a:gd name="connsiteX122" fmla="*/ 3764 w 10000"/>
                  <a:gd name="connsiteY122" fmla="*/ 9647 h 10000"/>
                  <a:gd name="connsiteX123" fmla="*/ 3398 w 10000"/>
                  <a:gd name="connsiteY123" fmla="*/ 9627 h 10000"/>
                  <a:gd name="connsiteX124" fmla="*/ 3108 w 10000"/>
                  <a:gd name="connsiteY124" fmla="*/ 9627 h 10000"/>
                  <a:gd name="connsiteX125" fmla="*/ 2973 w 10000"/>
                  <a:gd name="connsiteY125" fmla="*/ 9793 h 10000"/>
                  <a:gd name="connsiteX126" fmla="*/ 2992 w 10000"/>
                  <a:gd name="connsiteY126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004 w 10000"/>
                  <a:gd name="connsiteY12" fmla="*/ 7697 h 10000"/>
                  <a:gd name="connsiteX13" fmla="*/ 1313 w 10000"/>
                  <a:gd name="connsiteY13" fmla="*/ 6950 h 10000"/>
                  <a:gd name="connsiteX14" fmla="*/ 0 w 10000"/>
                  <a:gd name="connsiteY14" fmla="*/ 6432 h 10000"/>
                  <a:gd name="connsiteX15" fmla="*/ 0 w 10000"/>
                  <a:gd name="connsiteY15" fmla="*/ 3361 h 10000"/>
                  <a:gd name="connsiteX16" fmla="*/ 58 w 10000"/>
                  <a:gd name="connsiteY16" fmla="*/ 622 h 10000"/>
                  <a:gd name="connsiteX17" fmla="*/ 193 w 10000"/>
                  <a:gd name="connsiteY17" fmla="*/ 685 h 10000"/>
                  <a:gd name="connsiteX18" fmla="*/ 367 w 10000"/>
                  <a:gd name="connsiteY18" fmla="*/ 664 h 10000"/>
                  <a:gd name="connsiteX19" fmla="*/ 463 w 10000"/>
                  <a:gd name="connsiteY19" fmla="*/ 415 h 10000"/>
                  <a:gd name="connsiteX20" fmla="*/ 386 w 10000"/>
                  <a:gd name="connsiteY20" fmla="*/ 228 h 10000"/>
                  <a:gd name="connsiteX21" fmla="*/ 541 w 10000"/>
                  <a:gd name="connsiteY21" fmla="*/ 0 h 10000"/>
                  <a:gd name="connsiteX22" fmla="*/ 811 w 10000"/>
                  <a:gd name="connsiteY22" fmla="*/ 145 h 10000"/>
                  <a:gd name="connsiteX23" fmla="*/ 907 w 10000"/>
                  <a:gd name="connsiteY23" fmla="*/ 332 h 10000"/>
                  <a:gd name="connsiteX24" fmla="*/ 1100 w 10000"/>
                  <a:gd name="connsiteY24" fmla="*/ 415 h 10000"/>
                  <a:gd name="connsiteX25" fmla="*/ 1236 w 10000"/>
                  <a:gd name="connsiteY25" fmla="*/ 311 h 10000"/>
                  <a:gd name="connsiteX26" fmla="*/ 1583 w 10000"/>
                  <a:gd name="connsiteY26" fmla="*/ 332 h 10000"/>
                  <a:gd name="connsiteX27" fmla="*/ 1815 w 10000"/>
                  <a:gd name="connsiteY27" fmla="*/ 519 h 10000"/>
                  <a:gd name="connsiteX28" fmla="*/ 2008 w 10000"/>
                  <a:gd name="connsiteY28" fmla="*/ 539 h 10000"/>
                  <a:gd name="connsiteX29" fmla="*/ 1988 w 10000"/>
                  <a:gd name="connsiteY29" fmla="*/ 768 h 10000"/>
                  <a:gd name="connsiteX30" fmla="*/ 1931 w 10000"/>
                  <a:gd name="connsiteY30" fmla="*/ 871 h 10000"/>
                  <a:gd name="connsiteX31" fmla="*/ 1969 w 10000"/>
                  <a:gd name="connsiteY31" fmla="*/ 1100 h 10000"/>
                  <a:gd name="connsiteX32" fmla="*/ 2239 w 10000"/>
                  <a:gd name="connsiteY32" fmla="*/ 1328 h 10000"/>
                  <a:gd name="connsiteX33" fmla="*/ 2490 w 10000"/>
                  <a:gd name="connsiteY33" fmla="*/ 1618 h 10000"/>
                  <a:gd name="connsiteX34" fmla="*/ 2587 w 10000"/>
                  <a:gd name="connsiteY34" fmla="*/ 1992 h 10000"/>
                  <a:gd name="connsiteX35" fmla="*/ 2761 w 10000"/>
                  <a:gd name="connsiteY35" fmla="*/ 2593 h 10000"/>
                  <a:gd name="connsiteX36" fmla="*/ 2915 w 10000"/>
                  <a:gd name="connsiteY36" fmla="*/ 3154 h 10000"/>
                  <a:gd name="connsiteX37" fmla="*/ 2819 w 10000"/>
                  <a:gd name="connsiteY37" fmla="*/ 3423 h 10000"/>
                  <a:gd name="connsiteX38" fmla="*/ 2973 w 10000"/>
                  <a:gd name="connsiteY38" fmla="*/ 3714 h 10000"/>
                  <a:gd name="connsiteX39" fmla="*/ 2896 w 10000"/>
                  <a:gd name="connsiteY39" fmla="*/ 4046 h 10000"/>
                  <a:gd name="connsiteX40" fmla="*/ 2992 w 10000"/>
                  <a:gd name="connsiteY40" fmla="*/ 4295 h 10000"/>
                  <a:gd name="connsiteX41" fmla="*/ 3069 w 10000"/>
                  <a:gd name="connsiteY41" fmla="*/ 4606 h 10000"/>
                  <a:gd name="connsiteX42" fmla="*/ 3205 w 10000"/>
                  <a:gd name="connsiteY42" fmla="*/ 4896 h 10000"/>
                  <a:gd name="connsiteX43" fmla="*/ 3147 w 10000"/>
                  <a:gd name="connsiteY43" fmla="*/ 5124 h 10000"/>
                  <a:gd name="connsiteX44" fmla="*/ 2896 w 10000"/>
                  <a:gd name="connsiteY44" fmla="*/ 5249 h 10000"/>
                  <a:gd name="connsiteX45" fmla="*/ 2722 w 10000"/>
                  <a:gd name="connsiteY45" fmla="*/ 5519 h 10000"/>
                  <a:gd name="connsiteX46" fmla="*/ 2587 w 10000"/>
                  <a:gd name="connsiteY46" fmla="*/ 5622 h 10000"/>
                  <a:gd name="connsiteX47" fmla="*/ 2278 w 10000"/>
                  <a:gd name="connsiteY47" fmla="*/ 5705 h 10000"/>
                  <a:gd name="connsiteX48" fmla="*/ 2181 w 10000"/>
                  <a:gd name="connsiteY48" fmla="*/ 5934 h 10000"/>
                  <a:gd name="connsiteX49" fmla="*/ 2046 w 10000"/>
                  <a:gd name="connsiteY49" fmla="*/ 6100 h 10000"/>
                  <a:gd name="connsiteX50" fmla="*/ 1757 w 10000"/>
                  <a:gd name="connsiteY50" fmla="*/ 6203 h 10000"/>
                  <a:gd name="connsiteX51" fmla="*/ 1564 w 10000"/>
                  <a:gd name="connsiteY51" fmla="*/ 6349 h 10000"/>
                  <a:gd name="connsiteX52" fmla="*/ 1332 w 10000"/>
                  <a:gd name="connsiteY52" fmla="*/ 6328 h 10000"/>
                  <a:gd name="connsiteX53" fmla="*/ 1100 w 10000"/>
                  <a:gd name="connsiteY53" fmla="*/ 6390 h 10000"/>
                  <a:gd name="connsiteX54" fmla="*/ 1293 w 10000"/>
                  <a:gd name="connsiteY54" fmla="*/ 6909 h 10000"/>
                  <a:gd name="connsiteX55" fmla="*/ 1564 w 10000"/>
                  <a:gd name="connsiteY55" fmla="*/ 6867 h 10000"/>
                  <a:gd name="connsiteX56" fmla="*/ 1776 w 10000"/>
                  <a:gd name="connsiteY56" fmla="*/ 6805 h 10000"/>
                  <a:gd name="connsiteX57" fmla="*/ 1988 w 10000"/>
                  <a:gd name="connsiteY57" fmla="*/ 6598 h 10000"/>
                  <a:gd name="connsiteX58" fmla="*/ 2239 w 10000"/>
                  <a:gd name="connsiteY58" fmla="*/ 6411 h 10000"/>
                  <a:gd name="connsiteX59" fmla="*/ 2278 w 10000"/>
                  <a:gd name="connsiteY59" fmla="*/ 6183 h 10000"/>
                  <a:gd name="connsiteX60" fmla="*/ 2568 w 10000"/>
                  <a:gd name="connsiteY60" fmla="*/ 5871 h 10000"/>
                  <a:gd name="connsiteX61" fmla="*/ 3050 w 10000"/>
                  <a:gd name="connsiteY61" fmla="*/ 5747 h 10000"/>
                  <a:gd name="connsiteX62" fmla="*/ 3224 w 10000"/>
                  <a:gd name="connsiteY62" fmla="*/ 5685 h 10000"/>
                  <a:gd name="connsiteX63" fmla="*/ 3475 w 10000"/>
                  <a:gd name="connsiteY63" fmla="*/ 5768 h 10000"/>
                  <a:gd name="connsiteX64" fmla="*/ 3514 w 10000"/>
                  <a:gd name="connsiteY64" fmla="*/ 5456 h 10000"/>
                  <a:gd name="connsiteX65" fmla="*/ 3591 w 10000"/>
                  <a:gd name="connsiteY65" fmla="*/ 5228 h 10000"/>
                  <a:gd name="connsiteX66" fmla="*/ 3745 w 10000"/>
                  <a:gd name="connsiteY66" fmla="*/ 5145 h 10000"/>
                  <a:gd name="connsiteX67" fmla="*/ 3938 w 10000"/>
                  <a:gd name="connsiteY67" fmla="*/ 5062 h 10000"/>
                  <a:gd name="connsiteX68" fmla="*/ 4151 w 10000"/>
                  <a:gd name="connsiteY68" fmla="*/ 5062 h 10000"/>
                  <a:gd name="connsiteX69" fmla="*/ 4286 w 10000"/>
                  <a:gd name="connsiteY69" fmla="*/ 5000 h 10000"/>
                  <a:gd name="connsiteX70" fmla="*/ 4653 w 10000"/>
                  <a:gd name="connsiteY70" fmla="*/ 4751 h 10000"/>
                  <a:gd name="connsiteX71" fmla="*/ 4903 w 10000"/>
                  <a:gd name="connsiteY71" fmla="*/ 4813 h 10000"/>
                  <a:gd name="connsiteX72" fmla="*/ 5058 w 10000"/>
                  <a:gd name="connsiteY72" fmla="*/ 4896 h 10000"/>
                  <a:gd name="connsiteX73" fmla="*/ 5405 w 10000"/>
                  <a:gd name="connsiteY73" fmla="*/ 4813 h 10000"/>
                  <a:gd name="connsiteX74" fmla="*/ 5869 w 10000"/>
                  <a:gd name="connsiteY74" fmla="*/ 4834 h 10000"/>
                  <a:gd name="connsiteX75" fmla="*/ 6062 w 10000"/>
                  <a:gd name="connsiteY75" fmla="*/ 4751 h 10000"/>
                  <a:gd name="connsiteX76" fmla="*/ 6313 w 10000"/>
                  <a:gd name="connsiteY76" fmla="*/ 4751 h 10000"/>
                  <a:gd name="connsiteX77" fmla="*/ 6564 w 10000"/>
                  <a:gd name="connsiteY77" fmla="*/ 4668 h 10000"/>
                  <a:gd name="connsiteX78" fmla="*/ 6680 w 10000"/>
                  <a:gd name="connsiteY78" fmla="*/ 4440 h 10000"/>
                  <a:gd name="connsiteX79" fmla="*/ 6795 w 10000"/>
                  <a:gd name="connsiteY79" fmla="*/ 4149 h 10000"/>
                  <a:gd name="connsiteX80" fmla="*/ 6737 w 10000"/>
                  <a:gd name="connsiteY80" fmla="*/ 3942 h 10000"/>
                  <a:gd name="connsiteX81" fmla="*/ 6718 w 10000"/>
                  <a:gd name="connsiteY81" fmla="*/ 3693 h 10000"/>
                  <a:gd name="connsiteX82" fmla="*/ 6718 w 10000"/>
                  <a:gd name="connsiteY82" fmla="*/ 3485 h 10000"/>
                  <a:gd name="connsiteX83" fmla="*/ 6795 w 10000"/>
                  <a:gd name="connsiteY83" fmla="*/ 3320 h 10000"/>
                  <a:gd name="connsiteX84" fmla="*/ 8861 w 10000"/>
                  <a:gd name="connsiteY84" fmla="*/ 3340 h 10000"/>
                  <a:gd name="connsiteX85" fmla="*/ 9170 w 10000"/>
                  <a:gd name="connsiteY85" fmla="*/ 3465 h 10000"/>
                  <a:gd name="connsiteX86" fmla="*/ 9537 w 10000"/>
                  <a:gd name="connsiteY86" fmla="*/ 4191 h 10000"/>
                  <a:gd name="connsiteX87" fmla="*/ 9730 w 10000"/>
                  <a:gd name="connsiteY87" fmla="*/ 4336 h 10000"/>
                  <a:gd name="connsiteX88" fmla="*/ 9865 w 10000"/>
                  <a:gd name="connsiteY88" fmla="*/ 4751 h 10000"/>
                  <a:gd name="connsiteX89" fmla="*/ 9865 w 10000"/>
                  <a:gd name="connsiteY89" fmla="*/ 5062 h 10000"/>
                  <a:gd name="connsiteX90" fmla="*/ 9884 w 10000"/>
                  <a:gd name="connsiteY90" fmla="*/ 5373 h 10000"/>
                  <a:gd name="connsiteX91" fmla="*/ 10000 w 10000"/>
                  <a:gd name="connsiteY91" fmla="*/ 5871 h 10000"/>
                  <a:gd name="connsiteX92" fmla="*/ 9981 w 10000"/>
                  <a:gd name="connsiteY92" fmla="*/ 6349 h 10000"/>
                  <a:gd name="connsiteX93" fmla="*/ 10000 w 10000"/>
                  <a:gd name="connsiteY93" fmla="*/ 6722 h 10000"/>
                  <a:gd name="connsiteX94" fmla="*/ 9402 w 10000"/>
                  <a:gd name="connsiteY94" fmla="*/ 6328 h 10000"/>
                  <a:gd name="connsiteX95" fmla="*/ 8958 w 10000"/>
                  <a:gd name="connsiteY95" fmla="*/ 6183 h 10000"/>
                  <a:gd name="connsiteX96" fmla="*/ 8533 w 10000"/>
                  <a:gd name="connsiteY96" fmla="*/ 5871 h 10000"/>
                  <a:gd name="connsiteX97" fmla="*/ 8108 w 10000"/>
                  <a:gd name="connsiteY97" fmla="*/ 5705 h 10000"/>
                  <a:gd name="connsiteX98" fmla="*/ 7934 w 10000"/>
                  <a:gd name="connsiteY98" fmla="*/ 5436 h 10000"/>
                  <a:gd name="connsiteX99" fmla="*/ 7857 w 10000"/>
                  <a:gd name="connsiteY99" fmla="*/ 5021 h 10000"/>
                  <a:gd name="connsiteX100" fmla="*/ 7587 w 10000"/>
                  <a:gd name="connsiteY100" fmla="*/ 4627 h 10000"/>
                  <a:gd name="connsiteX101" fmla="*/ 7278 w 10000"/>
                  <a:gd name="connsiteY101" fmla="*/ 4398 h 10000"/>
                  <a:gd name="connsiteX102" fmla="*/ 7181 w 10000"/>
                  <a:gd name="connsiteY102" fmla="*/ 4585 h 10000"/>
                  <a:gd name="connsiteX103" fmla="*/ 7181 w 10000"/>
                  <a:gd name="connsiteY103" fmla="*/ 4917 h 10000"/>
                  <a:gd name="connsiteX104" fmla="*/ 7239 w 10000"/>
                  <a:gd name="connsiteY104" fmla="*/ 5560 h 10000"/>
                  <a:gd name="connsiteX105" fmla="*/ 7239 w 10000"/>
                  <a:gd name="connsiteY105" fmla="*/ 5830 h 10000"/>
                  <a:gd name="connsiteX106" fmla="*/ 7124 w 10000"/>
                  <a:gd name="connsiteY106" fmla="*/ 6079 h 10000"/>
                  <a:gd name="connsiteX107" fmla="*/ 6680 w 10000"/>
                  <a:gd name="connsiteY107" fmla="*/ 6245 h 10000"/>
                  <a:gd name="connsiteX108" fmla="*/ 6409 w 10000"/>
                  <a:gd name="connsiteY108" fmla="*/ 6515 h 10000"/>
                  <a:gd name="connsiteX109" fmla="*/ 6197 w 10000"/>
                  <a:gd name="connsiteY109" fmla="*/ 6245 h 10000"/>
                  <a:gd name="connsiteX110" fmla="*/ 5907 w 10000"/>
                  <a:gd name="connsiteY110" fmla="*/ 6141 h 10000"/>
                  <a:gd name="connsiteX111" fmla="*/ 5869 w 10000"/>
                  <a:gd name="connsiteY111" fmla="*/ 6722 h 10000"/>
                  <a:gd name="connsiteX112" fmla="*/ 5753 w 10000"/>
                  <a:gd name="connsiteY112" fmla="*/ 6992 h 10000"/>
                  <a:gd name="connsiteX113" fmla="*/ 5753 w 10000"/>
                  <a:gd name="connsiteY113" fmla="*/ 7241 h 10000"/>
                  <a:gd name="connsiteX114" fmla="*/ 5521 w 10000"/>
                  <a:gd name="connsiteY114" fmla="*/ 7386 h 10000"/>
                  <a:gd name="connsiteX115" fmla="*/ 5309 w 10000"/>
                  <a:gd name="connsiteY115" fmla="*/ 7718 h 10000"/>
                  <a:gd name="connsiteX116" fmla="*/ 5000 w 10000"/>
                  <a:gd name="connsiteY116" fmla="*/ 8320 h 10000"/>
                  <a:gd name="connsiteX117" fmla="*/ 4788 w 10000"/>
                  <a:gd name="connsiteY117" fmla="*/ 8755 h 10000"/>
                  <a:gd name="connsiteX118" fmla="*/ 4459 w 10000"/>
                  <a:gd name="connsiteY118" fmla="*/ 9149 h 10000"/>
                  <a:gd name="connsiteX119" fmla="*/ 4363 w 10000"/>
                  <a:gd name="connsiteY119" fmla="*/ 9523 h 10000"/>
                  <a:gd name="connsiteX120" fmla="*/ 4170 w 10000"/>
                  <a:gd name="connsiteY120" fmla="*/ 9876 h 10000"/>
                  <a:gd name="connsiteX121" fmla="*/ 3764 w 10000"/>
                  <a:gd name="connsiteY121" fmla="*/ 9647 h 10000"/>
                  <a:gd name="connsiteX122" fmla="*/ 3398 w 10000"/>
                  <a:gd name="connsiteY122" fmla="*/ 9627 h 10000"/>
                  <a:gd name="connsiteX123" fmla="*/ 3108 w 10000"/>
                  <a:gd name="connsiteY123" fmla="*/ 9627 h 10000"/>
                  <a:gd name="connsiteX124" fmla="*/ 2973 w 10000"/>
                  <a:gd name="connsiteY124" fmla="*/ 9793 h 10000"/>
                  <a:gd name="connsiteX125" fmla="*/ 2992 w 10000"/>
                  <a:gd name="connsiteY125" fmla="*/ 10000 h 10000"/>
                  <a:gd name="connsiteX0" fmla="*/ 2992 w 10000"/>
                  <a:gd name="connsiteY0" fmla="*/ 10000 h 10000"/>
                  <a:gd name="connsiteX1" fmla="*/ 2683 w 10000"/>
                  <a:gd name="connsiteY1" fmla="*/ 9917 h 10000"/>
                  <a:gd name="connsiteX2" fmla="*/ 2452 w 10000"/>
                  <a:gd name="connsiteY2" fmla="*/ 9917 h 10000"/>
                  <a:gd name="connsiteX3" fmla="*/ 2143 w 10000"/>
                  <a:gd name="connsiteY3" fmla="*/ 9876 h 10000"/>
                  <a:gd name="connsiteX4" fmla="*/ 1873 w 10000"/>
                  <a:gd name="connsiteY4" fmla="*/ 9564 h 10000"/>
                  <a:gd name="connsiteX5" fmla="*/ 1815 w 10000"/>
                  <a:gd name="connsiteY5" fmla="*/ 9232 h 10000"/>
                  <a:gd name="connsiteX6" fmla="*/ 1718 w 10000"/>
                  <a:gd name="connsiteY6" fmla="*/ 9004 h 10000"/>
                  <a:gd name="connsiteX7" fmla="*/ 1564 w 10000"/>
                  <a:gd name="connsiteY7" fmla="*/ 8776 h 10000"/>
                  <a:gd name="connsiteX8" fmla="*/ 1236 w 10000"/>
                  <a:gd name="connsiteY8" fmla="*/ 8734 h 10000"/>
                  <a:gd name="connsiteX9" fmla="*/ 830 w 10000"/>
                  <a:gd name="connsiteY9" fmla="*/ 8714 h 10000"/>
                  <a:gd name="connsiteX10" fmla="*/ 637 w 10000"/>
                  <a:gd name="connsiteY10" fmla="*/ 8651 h 10000"/>
                  <a:gd name="connsiteX11" fmla="*/ 483 w 10000"/>
                  <a:gd name="connsiteY11" fmla="*/ 8402 h 10000"/>
                  <a:gd name="connsiteX12" fmla="*/ 1004 w 10000"/>
                  <a:gd name="connsiteY12" fmla="*/ 7697 h 10000"/>
                  <a:gd name="connsiteX13" fmla="*/ 1313 w 10000"/>
                  <a:gd name="connsiteY13" fmla="*/ 6950 h 10000"/>
                  <a:gd name="connsiteX14" fmla="*/ 0 w 10000"/>
                  <a:gd name="connsiteY14" fmla="*/ 3361 h 10000"/>
                  <a:gd name="connsiteX15" fmla="*/ 58 w 10000"/>
                  <a:gd name="connsiteY15" fmla="*/ 622 h 10000"/>
                  <a:gd name="connsiteX16" fmla="*/ 193 w 10000"/>
                  <a:gd name="connsiteY16" fmla="*/ 685 h 10000"/>
                  <a:gd name="connsiteX17" fmla="*/ 367 w 10000"/>
                  <a:gd name="connsiteY17" fmla="*/ 664 h 10000"/>
                  <a:gd name="connsiteX18" fmla="*/ 463 w 10000"/>
                  <a:gd name="connsiteY18" fmla="*/ 415 h 10000"/>
                  <a:gd name="connsiteX19" fmla="*/ 386 w 10000"/>
                  <a:gd name="connsiteY19" fmla="*/ 228 h 10000"/>
                  <a:gd name="connsiteX20" fmla="*/ 541 w 10000"/>
                  <a:gd name="connsiteY20" fmla="*/ 0 h 10000"/>
                  <a:gd name="connsiteX21" fmla="*/ 811 w 10000"/>
                  <a:gd name="connsiteY21" fmla="*/ 145 h 10000"/>
                  <a:gd name="connsiteX22" fmla="*/ 907 w 10000"/>
                  <a:gd name="connsiteY22" fmla="*/ 332 h 10000"/>
                  <a:gd name="connsiteX23" fmla="*/ 1100 w 10000"/>
                  <a:gd name="connsiteY23" fmla="*/ 415 h 10000"/>
                  <a:gd name="connsiteX24" fmla="*/ 1236 w 10000"/>
                  <a:gd name="connsiteY24" fmla="*/ 311 h 10000"/>
                  <a:gd name="connsiteX25" fmla="*/ 1583 w 10000"/>
                  <a:gd name="connsiteY25" fmla="*/ 332 h 10000"/>
                  <a:gd name="connsiteX26" fmla="*/ 1815 w 10000"/>
                  <a:gd name="connsiteY26" fmla="*/ 519 h 10000"/>
                  <a:gd name="connsiteX27" fmla="*/ 2008 w 10000"/>
                  <a:gd name="connsiteY27" fmla="*/ 539 h 10000"/>
                  <a:gd name="connsiteX28" fmla="*/ 1988 w 10000"/>
                  <a:gd name="connsiteY28" fmla="*/ 768 h 10000"/>
                  <a:gd name="connsiteX29" fmla="*/ 1931 w 10000"/>
                  <a:gd name="connsiteY29" fmla="*/ 871 h 10000"/>
                  <a:gd name="connsiteX30" fmla="*/ 1969 w 10000"/>
                  <a:gd name="connsiteY30" fmla="*/ 1100 h 10000"/>
                  <a:gd name="connsiteX31" fmla="*/ 2239 w 10000"/>
                  <a:gd name="connsiteY31" fmla="*/ 1328 h 10000"/>
                  <a:gd name="connsiteX32" fmla="*/ 2490 w 10000"/>
                  <a:gd name="connsiteY32" fmla="*/ 1618 h 10000"/>
                  <a:gd name="connsiteX33" fmla="*/ 2587 w 10000"/>
                  <a:gd name="connsiteY33" fmla="*/ 1992 h 10000"/>
                  <a:gd name="connsiteX34" fmla="*/ 2761 w 10000"/>
                  <a:gd name="connsiteY34" fmla="*/ 2593 h 10000"/>
                  <a:gd name="connsiteX35" fmla="*/ 2915 w 10000"/>
                  <a:gd name="connsiteY35" fmla="*/ 3154 h 10000"/>
                  <a:gd name="connsiteX36" fmla="*/ 2819 w 10000"/>
                  <a:gd name="connsiteY36" fmla="*/ 3423 h 10000"/>
                  <a:gd name="connsiteX37" fmla="*/ 2973 w 10000"/>
                  <a:gd name="connsiteY37" fmla="*/ 3714 h 10000"/>
                  <a:gd name="connsiteX38" fmla="*/ 2896 w 10000"/>
                  <a:gd name="connsiteY38" fmla="*/ 4046 h 10000"/>
                  <a:gd name="connsiteX39" fmla="*/ 2992 w 10000"/>
                  <a:gd name="connsiteY39" fmla="*/ 4295 h 10000"/>
                  <a:gd name="connsiteX40" fmla="*/ 3069 w 10000"/>
                  <a:gd name="connsiteY40" fmla="*/ 4606 h 10000"/>
                  <a:gd name="connsiteX41" fmla="*/ 3205 w 10000"/>
                  <a:gd name="connsiteY41" fmla="*/ 4896 h 10000"/>
                  <a:gd name="connsiteX42" fmla="*/ 3147 w 10000"/>
                  <a:gd name="connsiteY42" fmla="*/ 5124 h 10000"/>
                  <a:gd name="connsiteX43" fmla="*/ 2896 w 10000"/>
                  <a:gd name="connsiteY43" fmla="*/ 5249 h 10000"/>
                  <a:gd name="connsiteX44" fmla="*/ 2722 w 10000"/>
                  <a:gd name="connsiteY44" fmla="*/ 5519 h 10000"/>
                  <a:gd name="connsiteX45" fmla="*/ 2587 w 10000"/>
                  <a:gd name="connsiteY45" fmla="*/ 5622 h 10000"/>
                  <a:gd name="connsiteX46" fmla="*/ 2278 w 10000"/>
                  <a:gd name="connsiteY46" fmla="*/ 5705 h 10000"/>
                  <a:gd name="connsiteX47" fmla="*/ 2181 w 10000"/>
                  <a:gd name="connsiteY47" fmla="*/ 5934 h 10000"/>
                  <a:gd name="connsiteX48" fmla="*/ 2046 w 10000"/>
                  <a:gd name="connsiteY48" fmla="*/ 6100 h 10000"/>
                  <a:gd name="connsiteX49" fmla="*/ 1757 w 10000"/>
                  <a:gd name="connsiteY49" fmla="*/ 6203 h 10000"/>
                  <a:gd name="connsiteX50" fmla="*/ 1564 w 10000"/>
                  <a:gd name="connsiteY50" fmla="*/ 6349 h 10000"/>
                  <a:gd name="connsiteX51" fmla="*/ 1332 w 10000"/>
                  <a:gd name="connsiteY51" fmla="*/ 6328 h 10000"/>
                  <a:gd name="connsiteX52" fmla="*/ 1100 w 10000"/>
                  <a:gd name="connsiteY52" fmla="*/ 6390 h 10000"/>
                  <a:gd name="connsiteX53" fmla="*/ 1293 w 10000"/>
                  <a:gd name="connsiteY53" fmla="*/ 6909 h 10000"/>
                  <a:gd name="connsiteX54" fmla="*/ 1564 w 10000"/>
                  <a:gd name="connsiteY54" fmla="*/ 6867 h 10000"/>
                  <a:gd name="connsiteX55" fmla="*/ 1776 w 10000"/>
                  <a:gd name="connsiteY55" fmla="*/ 6805 h 10000"/>
                  <a:gd name="connsiteX56" fmla="*/ 1988 w 10000"/>
                  <a:gd name="connsiteY56" fmla="*/ 6598 h 10000"/>
                  <a:gd name="connsiteX57" fmla="*/ 2239 w 10000"/>
                  <a:gd name="connsiteY57" fmla="*/ 6411 h 10000"/>
                  <a:gd name="connsiteX58" fmla="*/ 2278 w 10000"/>
                  <a:gd name="connsiteY58" fmla="*/ 6183 h 10000"/>
                  <a:gd name="connsiteX59" fmla="*/ 2568 w 10000"/>
                  <a:gd name="connsiteY59" fmla="*/ 5871 h 10000"/>
                  <a:gd name="connsiteX60" fmla="*/ 3050 w 10000"/>
                  <a:gd name="connsiteY60" fmla="*/ 5747 h 10000"/>
                  <a:gd name="connsiteX61" fmla="*/ 3224 w 10000"/>
                  <a:gd name="connsiteY61" fmla="*/ 5685 h 10000"/>
                  <a:gd name="connsiteX62" fmla="*/ 3475 w 10000"/>
                  <a:gd name="connsiteY62" fmla="*/ 5768 h 10000"/>
                  <a:gd name="connsiteX63" fmla="*/ 3514 w 10000"/>
                  <a:gd name="connsiteY63" fmla="*/ 5456 h 10000"/>
                  <a:gd name="connsiteX64" fmla="*/ 3591 w 10000"/>
                  <a:gd name="connsiteY64" fmla="*/ 5228 h 10000"/>
                  <a:gd name="connsiteX65" fmla="*/ 3745 w 10000"/>
                  <a:gd name="connsiteY65" fmla="*/ 5145 h 10000"/>
                  <a:gd name="connsiteX66" fmla="*/ 3938 w 10000"/>
                  <a:gd name="connsiteY66" fmla="*/ 5062 h 10000"/>
                  <a:gd name="connsiteX67" fmla="*/ 4151 w 10000"/>
                  <a:gd name="connsiteY67" fmla="*/ 5062 h 10000"/>
                  <a:gd name="connsiteX68" fmla="*/ 4286 w 10000"/>
                  <a:gd name="connsiteY68" fmla="*/ 5000 h 10000"/>
                  <a:gd name="connsiteX69" fmla="*/ 4653 w 10000"/>
                  <a:gd name="connsiteY69" fmla="*/ 4751 h 10000"/>
                  <a:gd name="connsiteX70" fmla="*/ 4903 w 10000"/>
                  <a:gd name="connsiteY70" fmla="*/ 4813 h 10000"/>
                  <a:gd name="connsiteX71" fmla="*/ 5058 w 10000"/>
                  <a:gd name="connsiteY71" fmla="*/ 4896 h 10000"/>
                  <a:gd name="connsiteX72" fmla="*/ 5405 w 10000"/>
                  <a:gd name="connsiteY72" fmla="*/ 4813 h 10000"/>
                  <a:gd name="connsiteX73" fmla="*/ 5869 w 10000"/>
                  <a:gd name="connsiteY73" fmla="*/ 4834 h 10000"/>
                  <a:gd name="connsiteX74" fmla="*/ 6062 w 10000"/>
                  <a:gd name="connsiteY74" fmla="*/ 4751 h 10000"/>
                  <a:gd name="connsiteX75" fmla="*/ 6313 w 10000"/>
                  <a:gd name="connsiteY75" fmla="*/ 4751 h 10000"/>
                  <a:gd name="connsiteX76" fmla="*/ 6564 w 10000"/>
                  <a:gd name="connsiteY76" fmla="*/ 4668 h 10000"/>
                  <a:gd name="connsiteX77" fmla="*/ 6680 w 10000"/>
                  <a:gd name="connsiteY77" fmla="*/ 4440 h 10000"/>
                  <a:gd name="connsiteX78" fmla="*/ 6795 w 10000"/>
                  <a:gd name="connsiteY78" fmla="*/ 4149 h 10000"/>
                  <a:gd name="connsiteX79" fmla="*/ 6737 w 10000"/>
                  <a:gd name="connsiteY79" fmla="*/ 3942 h 10000"/>
                  <a:gd name="connsiteX80" fmla="*/ 6718 w 10000"/>
                  <a:gd name="connsiteY80" fmla="*/ 3693 h 10000"/>
                  <a:gd name="connsiteX81" fmla="*/ 6718 w 10000"/>
                  <a:gd name="connsiteY81" fmla="*/ 3485 h 10000"/>
                  <a:gd name="connsiteX82" fmla="*/ 6795 w 10000"/>
                  <a:gd name="connsiteY82" fmla="*/ 3320 h 10000"/>
                  <a:gd name="connsiteX83" fmla="*/ 8861 w 10000"/>
                  <a:gd name="connsiteY83" fmla="*/ 3340 h 10000"/>
                  <a:gd name="connsiteX84" fmla="*/ 9170 w 10000"/>
                  <a:gd name="connsiteY84" fmla="*/ 3465 h 10000"/>
                  <a:gd name="connsiteX85" fmla="*/ 9537 w 10000"/>
                  <a:gd name="connsiteY85" fmla="*/ 4191 h 10000"/>
                  <a:gd name="connsiteX86" fmla="*/ 9730 w 10000"/>
                  <a:gd name="connsiteY86" fmla="*/ 4336 h 10000"/>
                  <a:gd name="connsiteX87" fmla="*/ 9865 w 10000"/>
                  <a:gd name="connsiteY87" fmla="*/ 4751 h 10000"/>
                  <a:gd name="connsiteX88" fmla="*/ 9865 w 10000"/>
                  <a:gd name="connsiteY88" fmla="*/ 5062 h 10000"/>
                  <a:gd name="connsiteX89" fmla="*/ 9884 w 10000"/>
                  <a:gd name="connsiteY89" fmla="*/ 5373 h 10000"/>
                  <a:gd name="connsiteX90" fmla="*/ 10000 w 10000"/>
                  <a:gd name="connsiteY90" fmla="*/ 5871 h 10000"/>
                  <a:gd name="connsiteX91" fmla="*/ 9981 w 10000"/>
                  <a:gd name="connsiteY91" fmla="*/ 6349 h 10000"/>
                  <a:gd name="connsiteX92" fmla="*/ 10000 w 10000"/>
                  <a:gd name="connsiteY92" fmla="*/ 6722 h 10000"/>
                  <a:gd name="connsiteX93" fmla="*/ 9402 w 10000"/>
                  <a:gd name="connsiteY93" fmla="*/ 6328 h 10000"/>
                  <a:gd name="connsiteX94" fmla="*/ 8958 w 10000"/>
                  <a:gd name="connsiteY94" fmla="*/ 6183 h 10000"/>
                  <a:gd name="connsiteX95" fmla="*/ 8533 w 10000"/>
                  <a:gd name="connsiteY95" fmla="*/ 5871 h 10000"/>
                  <a:gd name="connsiteX96" fmla="*/ 8108 w 10000"/>
                  <a:gd name="connsiteY96" fmla="*/ 5705 h 10000"/>
                  <a:gd name="connsiteX97" fmla="*/ 7934 w 10000"/>
                  <a:gd name="connsiteY97" fmla="*/ 5436 h 10000"/>
                  <a:gd name="connsiteX98" fmla="*/ 7857 w 10000"/>
                  <a:gd name="connsiteY98" fmla="*/ 5021 h 10000"/>
                  <a:gd name="connsiteX99" fmla="*/ 7587 w 10000"/>
                  <a:gd name="connsiteY99" fmla="*/ 4627 h 10000"/>
                  <a:gd name="connsiteX100" fmla="*/ 7278 w 10000"/>
                  <a:gd name="connsiteY100" fmla="*/ 4398 h 10000"/>
                  <a:gd name="connsiteX101" fmla="*/ 7181 w 10000"/>
                  <a:gd name="connsiteY101" fmla="*/ 4585 h 10000"/>
                  <a:gd name="connsiteX102" fmla="*/ 7181 w 10000"/>
                  <a:gd name="connsiteY102" fmla="*/ 4917 h 10000"/>
                  <a:gd name="connsiteX103" fmla="*/ 7239 w 10000"/>
                  <a:gd name="connsiteY103" fmla="*/ 5560 h 10000"/>
                  <a:gd name="connsiteX104" fmla="*/ 7239 w 10000"/>
                  <a:gd name="connsiteY104" fmla="*/ 5830 h 10000"/>
                  <a:gd name="connsiteX105" fmla="*/ 7124 w 10000"/>
                  <a:gd name="connsiteY105" fmla="*/ 6079 h 10000"/>
                  <a:gd name="connsiteX106" fmla="*/ 6680 w 10000"/>
                  <a:gd name="connsiteY106" fmla="*/ 6245 h 10000"/>
                  <a:gd name="connsiteX107" fmla="*/ 6409 w 10000"/>
                  <a:gd name="connsiteY107" fmla="*/ 6515 h 10000"/>
                  <a:gd name="connsiteX108" fmla="*/ 6197 w 10000"/>
                  <a:gd name="connsiteY108" fmla="*/ 6245 h 10000"/>
                  <a:gd name="connsiteX109" fmla="*/ 5907 w 10000"/>
                  <a:gd name="connsiteY109" fmla="*/ 6141 h 10000"/>
                  <a:gd name="connsiteX110" fmla="*/ 5869 w 10000"/>
                  <a:gd name="connsiteY110" fmla="*/ 6722 h 10000"/>
                  <a:gd name="connsiteX111" fmla="*/ 5753 w 10000"/>
                  <a:gd name="connsiteY111" fmla="*/ 6992 h 10000"/>
                  <a:gd name="connsiteX112" fmla="*/ 5753 w 10000"/>
                  <a:gd name="connsiteY112" fmla="*/ 7241 h 10000"/>
                  <a:gd name="connsiteX113" fmla="*/ 5521 w 10000"/>
                  <a:gd name="connsiteY113" fmla="*/ 7386 h 10000"/>
                  <a:gd name="connsiteX114" fmla="*/ 5309 w 10000"/>
                  <a:gd name="connsiteY114" fmla="*/ 7718 h 10000"/>
                  <a:gd name="connsiteX115" fmla="*/ 5000 w 10000"/>
                  <a:gd name="connsiteY115" fmla="*/ 8320 h 10000"/>
                  <a:gd name="connsiteX116" fmla="*/ 4788 w 10000"/>
                  <a:gd name="connsiteY116" fmla="*/ 8755 h 10000"/>
                  <a:gd name="connsiteX117" fmla="*/ 4459 w 10000"/>
                  <a:gd name="connsiteY117" fmla="*/ 9149 h 10000"/>
                  <a:gd name="connsiteX118" fmla="*/ 4363 w 10000"/>
                  <a:gd name="connsiteY118" fmla="*/ 9523 h 10000"/>
                  <a:gd name="connsiteX119" fmla="*/ 4170 w 10000"/>
                  <a:gd name="connsiteY119" fmla="*/ 9876 h 10000"/>
                  <a:gd name="connsiteX120" fmla="*/ 3764 w 10000"/>
                  <a:gd name="connsiteY120" fmla="*/ 9647 h 10000"/>
                  <a:gd name="connsiteX121" fmla="*/ 3398 w 10000"/>
                  <a:gd name="connsiteY121" fmla="*/ 9627 h 10000"/>
                  <a:gd name="connsiteX122" fmla="*/ 3108 w 10000"/>
                  <a:gd name="connsiteY122" fmla="*/ 9627 h 10000"/>
                  <a:gd name="connsiteX123" fmla="*/ 2973 w 10000"/>
                  <a:gd name="connsiteY123" fmla="*/ 9793 h 10000"/>
                  <a:gd name="connsiteX124" fmla="*/ 2992 w 10000"/>
                  <a:gd name="connsiteY124" fmla="*/ 10000 h 10000"/>
                  <a:gd name="connsiteX0" fmla="*/ 2934 w 9942"/>
                  <a:gd name="connsiteY0" fmla="*/ 10000 h 10000"/>
                  <a:gd name="connsiteX1" fmla="*/ 2625 w 9942"/>
                  <a:gd name="connsiteY1" fmla="*/ 9917 h 10000"/>
                  <a:gd name="connsiteX2" fmla="*/ 2394 w 9942"/>
                  <a:gd name="connsiteY2" fmla="*/ 9917 h 10000"/>
                  <a:gd name="connsiteX3" fmla="*/ 2085 w 9942"/>
                  <a:gd name="connsiteY3" fmla="*/ 9876 h 10000"/>
                  <a:gd name="connsiteX4" fmla="*/ 1815 w 9942"/>
                  <a:gd name="connsiteY4" fmla="*/ 9564 h 10000"/>
                  <a:gd name="connsiteX5" fmla="*/ 1757 w 9942"/>
                  <a:gd name="connsiteY5" fmla="*/ 9232 h 10000"/>
                  <a:gd name="connsiteX6" fmla="*/ 1660 w 9942"/>
                  <a:gd name="connsiteY6" fmla="*/ 9004 h 10000"/>
                  <a:gd name="connsiteX7" fmla="*/ 1506 w 9942"/>
                  <a:gd name="connsiteY7" fmla="*/ 8776 h 10000"/>
                  <a:gd name="connsiteX8" fmla="*/ 1178 w 9942"/>
                  <a:gd name="connsiteY8" fmla="*/ 8734 h 10000"/>
                  <a:gd name="connsiteX9" fmla="*/ 772 w 9942"/>
                  <a:gd name="connsiteY9" fmla="*/ 8714 h 10000"/>
                  <a:gd name="connsiteX10" fmla="*/ 579 w 9942"/>
                  <a:gd name="connsiteY10" fmla="*/ 8651 h 10000"/>
                  <a:gd name="connsiteX11" fmla="*/ 425 w 9942"/>
                  <a:gd name="connsiteY11" fmla="*/ 8402 h 10000"/>
                  <a:gd name="connsiteX12" fmla="*/ 946 w 9942"/>
                  <a:gd name="connsiteY12" fmla="*/ 7697 h 10000"/>
                  <a:gd name="connsiteX13" fmla="*/ 1255 w 9942"/>
                  <a:gd name="connsiteY13" fmla="*/ 6950 h 10000"/>
                  <a:gd name="connsiteX14" fmla="*/ 0 w 9942"/>
                  <a:gd name="connsiteY14" fmla="*/ 622 h 10000"/>
                  <a:gd name="connsiteX15" fmla="*/ 135 w 9942"/>
                  <a:gd name="connsiteY15" fmla="*/ 685 h 10000"/>
                  <a:gd name="connsiteX16" fmla="*/ 309 w 9942"/>
                  <a:gd name="connsiteY16" fmla="*/ 664 h 10000"/>
                  <a:gd name="connsiteX17" fmla="*/ 405 w 9942"/>
                  <a:gd name="connsiteY17" fmla="*/ 415 h 10000"/>
                  <a:gd name="connsiteX18" fmla="*/ 328 w 9942"/>
                  <a:gd name="connsiteY18" fmla="*/ 228 h 10000"/>
                  <a:gd name="connsiteX19" fmla="*/ 483 w 9942"/>
                  <a:gd name="connsiteY19" fmla="*/ 0 h 10000"/>
                  <a:gd name="connsiteX20" fmla="*/ 753 w 9942"/>
                  <a:gd name="connsiteY20" fmla="*/ 145 h 10000"/>
                  <a:gd name="connsiteX21" fmla="*/ 849 w 9942"/>
                  <a:gd name="connsiteY21" fmla="*/ 332 h 10000"/>
                  <a:gd name="connsiteX22" fmla="*/ 1042 w 9942"/>
                  <a:gd name="connsiteY22" fmla="*/ 415 h 10000"/>
                  <a:gd name="connsiteX23" fmla="*/ 1178 w 9942"/>
                  <a:gd name="connsiteY23" fmla="*/ 311 h 10000"/>
                  <a:gd name="connsiteX24" fmla="*/ 1525 w 9942"/>
                  <a:gd name="connsiteY24" fmla="*/ 332 h 10000"/>
                  <a:gd name="connsiteX25" fmla="*/ 1757 w 9942"/>
                  <a:gd name="connsiteY25" fmla="*/ 519 h 10000"/>
                  <a:gd name="connsiteX26" fmla="*/ 1950 w 9942"/>
                  <a:gd name="connsiteY26" fmla="*/ 539 h 10000"/>
                  <a:gd name="connsiteX27" fmla="*/ 1930 w 9942"/>
                  <a:gd name="connsiteY27" fmla="*/ 768 h 10000"/>
                  <a:gd name="connsiteX28" fmla="*/ 1873 w 9942"/>
                  <a:gd name="connsiteY28" fmla="*/ 871 h 10000"/>
                  <a:gd name="connsiteX29" fmla="*/ 1911 w 9942"/>
                  <a:gd name="connsiteY29" fmla="*/ 1100 h 10000"/>
                  <a:gd name="connsiteX30" fmla="*/ 2181 w 9942"/>
                  <a:gd name="connsiteY30" fmla="*/ 1328 h 10000"/>
                  <a:gd name="connsiteX31" fmla="*/ 2432 w 9942"/>
                  <a:gd name="connsiteY31" fmla="*/ 1618 h 10000"/>
                  <a:gd name="connsiteX32" fmla="*/ 2529 w 9942"/>
                  <a:gd name="connsiteY32" fmla="*/ 1992 h 10000"/>
                  <a:gd name="connsiteX33" fmla="*/ 2703 w 9942"/>
                  <a:gd name="connsiteY33" fmla="*/ 2593 h 10000"/>
                  <a:gd name="connsiteX34" fmla="*/ 2857 w 9942"/>
                  <a:gd name="connsiteY34" fmla="*/ 3154 h 10000"/>
                  <a:gd name="connsiteX35" fmla="*/ 2761 w 9942"/>
                  <a:gd name="connsiteY35" fmla="*/ 3423 h 10000"/>
                  <a:gd name="connsiteX36" fmla="*/ 2915 w 9942"/>
                  <a:gd name="connsiteY36" fmla="*/ 3714 h 10000"/>
                  <a:gd name="connsiteX37" fmla="*/ 2838 w 9942"/>
                  <a:gd name="connsiteY37" fmla="*/ 4046 h 10000"/>
                  <a:gd name="connsiteX38" fmla="*/ 2934 w 9942"/>
                  <a:gd name="connsiteY38" fmla="*/ 4295 h 10000"/>
                  <a:gd name="connsiteX39" fmla="*/ 3011 w 9942"/>
                  <a:gd name="connsiteY39" fmla="*/ 4606 h 10000"/>
                  <a:gd name="connsiteX40" fmla="*/ 3147 w 9942"/>
                  <a:gd name="connsiteY40" fmla="*/ 4896 h 10000"/>
                  <a:gd name="connsiteX41" fmla="*/ 3089 w 9942"/>
                  <a:gd name="connsiteY41" fmla="*/ 5124 h 10000"/>
                  <a:gd name="connsiteX42" fmla="*/ 2838 w 9942"/>
                  <a:gd name="connsiteY42" fmla="*/ 5249 h 10000"/>
                  <a:gd name="connsiteX43" fmla="*/ 2664 w 9942"/>
                  <a:gd name="connsiteY43" fmla="*/ 5519 h 10000"/>
                  <a:gd name="connsiteX44" fmla="*/ 2529 w 9942"/>
                  <a:gd name="connsiteY44" fmla="*/ 5622 h 10000"/>
                  <a:gd name="connsiteX45" fmla="*/ 2220 w 9942"/>
                  <a:gd name="connsiteY45" fmla="*/ 5705 h 10000"/>
                  <a:gd name="connsiteX46" fmla="*/ 2123 w 9942"/>
                  <a:gd name="connsiteY46" fmla="*/ 5934 h 10000"/>
                  <a:gd name="connsiteX47" fmla="*/ 1988 w 9942"/>
                  <a:gd name="connsiteY47" fmla="*/ 6100 h 10000"/>
                  <a:gd name="connsiteX48" fmla="*/ 1699 w 9942"/>
                  <a:gd name="connsiteY48" fmla="*/ 6203 h 10000"/>
                  <a:gd name="connsiteX49" fmla="*/ 1506 w 9942"/>
                  <a:gd name="connsiteY49" fmla="*/ 6349 h 10000"/>
                  <a:gd name="connsiteX50" fmla="*/ 1274 w 9942"/>
                  <a:gd name="connsiteY50" fmla="*/ 6328 h 10000"/>
                  <a:gd name="connsiteX51" fmla="*/ 1042 w 9942"/>
                  <a:gd name="connsiteY51" fmla="*/ 6390 h 10000"/>
                  <a:gd name="connsiteX52" fmla="*/ 1235 w 9942"/>
                  <a:gd name="connsiteY52" fmla="*/ 6909 h 10000"/>
                  <a:gd name="connsiteX53" fmla="*/ 1506 w 9942"/>
                  <a:gd name="connsiteY53" fmla="*/ 6867 h 10000"/>
                  <a:gd name="connsiteX54" fmla="*/ 1718 w 9942"/>
                  <a:gd name="connsiteY54" fmla="*/ 6805 h 10000"/>
                  <a:gd name="connsiteX55" fmla="*/ 1930 w 9942"/>
                  <a:gd name="connsiteY55" fmla="*/ 6598 h 10000"/>
                  <a:gd name="connsiteX56" fmla="*/ 2181 w 9942"/>
                  <a:gd name="connsiteY56" fmla="*/ 6411 h 10000"/>
                  <a:gd name="connsiteX57" fmla="*/ 2220 w 9942"/>
                  <a:gd name="connsiteY57" fmla="*/ 6183 h 10000"/>
                  <a:gd name="connsiteX58" fmla="*/ 2510 w 9942"/>
                  <a:gd name="connsiteY58" fmla="*/ 5871 h 10000"/>
                  <a:gd name="connsiteX59" fmla="*/ 2992 w 9942"/>
                  <a:gd name="connsiteY59" fmla="*/ 5747 h 10000"/>
                  <a:gd name="connsiteX60" fmla="*/ 3166 w 9942"/>
                  <a:gd name="connsiteY60" fmla="*/ 5685 h 10000"/>
                  <a:gd name="connsiteX61" fmla="*/ 3417 w 9942"/>
                  <a:gd name="connsiteY61" fmla="*/ 5768 h 10000"/>
                  <a:gd name="connsiteX62" fmla="*/ 3456 w 9942"/>
                  <a:gd name="connsiteY62" fmla="*/ 5456 h 10000"/>
                  <a:gd name="connsiteX63" fmla="*/ 3533 w 9942"/>
                  <a:gd name="connsiteY63" fmla="*/ 5228 h 10000"/>
                  <a:gd name="connsiteX64" fmla="*/ 3687 w 9942"/>
                  <a:gd name="connsiteY64" fmla="*/ 5145 h 10000"/>
                  <a:gd name="connsiteX65" fmla="*/ 3880 w 9942"/>
                  <a:gd name="connsiteY65" fmla="*/ 5062 h 10000"/>
                  <a:gd name="connsiteX66" fmla="*/ 4093 w 9942"/>
                  <a:gd name="connsiteY66" fmla="*/ 5062 h 10000"/>
                  <a:gd name="connsiteX67" fmla="*/ 4228 w 9942"/>
                  <a:gd name="connsiteY67" fmla="*/ 5000 h 10000"/>
                  <a:gd name="connsiteX68" fmla="*/ 4595 w 9942"/>
                  <a:gd name="connsiteY68" fmla="*/ 4751 h 10000"/>
                  <a:gd name="connsiteX69" fmla="*/ 4845 w 9942"/>
                  <a:gd name="connsiteY69" fmla="*/ 4813 h 10000"/>
                  <a:gd name="connsiteX70" fmla="*/ 5000 w 9942"/>
                  <a:gd name="connsiteY70" fmla="*/ 4896 h 10000"/>
                  <a:gd name="connsiteX71" fmla="*/ 5347 w 9942"/>
                  <a:gd name="connsiteY71" fmla="*/ 4813 h 10000"/>
                  <a:gd name="connsiteX72" fmla="*/ 5811 w 9942"/>
                  <a:gd name="connsiteY72" fmla="*/ 4834 h 10000"/>
                  <a:gd name="connsiteX73" fmla="*/ 6004 w 9942"/>
                  <a:gd name="connsiteY73" fmla="*/ 4751 h 10000"/>
                  <a:gd name="connsiteX74" fmla="*/ 6255 w 9942"/>
                  <a:gd name="connsiteY74" fmla="*/ 4751 h 10000"/>
                  <a:gd name="connsiteX75" fmla="*/ 6506 w 9942"/>
                  <a:gd name="connsiteY75" fmla="*/ 4668 h 10000"/>
                  <a:gd name="connsiteX76" fmla="*/ 6622 w 9942"/>
                  <a:gd name="connsiteY76" fmla="*/ 4440 h 10000"/>
                  <a:gd name="connsiteX77" fmla="*/ 6737 w 9942"/>
                  <a:gd name="connsiteY77" fmla="*/ 4149 h 10000"/>
                  <a:gd name="connsiteX78" fmla="*/ 6679 w 9942"/>
                  <a:gd name="connsiteY78" fmla="*/ 3942 h 10000"/>
                  <a:gd name="connsiteX79" fmla="*/ 6660 w 9942"/>
                  <a:gd name="connsiteY79" fmla="*/ 3693 h 10000"/>
                  <a:gd name="connsiteX80" fmla="*/ 6660 w 9942"/>
                  <a:gd name="connsiteY80" fmla="*/ 3485 h 10000"/>
                  <a:gd name="connsiteX81" fmla="*/ 6737 w 9942"/>
                  <a:gd name="connsiteY81" fmla="*/ 3320 h 10000"/>
                  <a:gd name="connsiteX82" fmla="*/ 8803 w 9942"/>
                  <a:gd name="connsiteY82" fmla="*/ 3340 h 10000"/>
                  <a:gd name="connsiteX83" fmla="*/ 9112 w 9942"/>
                  <a:gd name="connsiteY83" fmla="*/ 3465 h 10000"/>
                  <a:gd name="connsiteX84" fmla="*/ 9479 w 9942"/>
                  <a:gd name="connsiteY84" fmla="*/ 4191 h 10000"/>
                  <a:gd name="connsiteX85" fmla="*/ 9672 w 9942"/>
                  <a:gd name="connsiteY85" fmla="*/ 4336 h 10000"/>
                  <a:gd name="connsiteX86" fmla="*/ 9807 w 9942"/>
                  <a:gd name="connsiteY86" fmla="*/ 4751 h 10000"/>
                  <a:gd name="connsiteX87" fmla="*/ 9807 w 9942"/>
                  <a:gd name="connsiteY87" fmla="*/ 5062 h 10000"/>
                  <a:gd name="connsiteX88" fmla="*/ 9826 w 9942"/>
                  <a:gd name="connsiteY88" fmla="*/ 5373 h 10000"/>
                  <a:gd name="connsiteX89" fmla="*/ 9942 w 9942"/>
                  <a:gd name="connsiteY89" fmla="*/ 5871 h 10000"/>
                  <a:gd name="connsiteX90" fmla="*/ 9923 w 9942"/>
                  <a:gd name="connsiteY90" fmla="*/ 6349 h 10000"/>
                  <a:gd name="connsiteX91" fmla="*/ 9942 w 9942"/>
                  <a:gd name="connsiteY91" fmla="*/ 6722 h 10000"/>
                  <a:gd name="connsiteX92" fmla="*/ 9344 w 9942"/>
                  <a:gd name="connsiteY92" fmla="*/ 6328 h 10000"/>
                  <a:gd name="connsiteX93" fmla="*/ 8900 w 9942"/>
                  <a:gd name="connsiteY93" fmla="*/ 6183 h 10000"/>
                  <a:gd name="connsiteX94" fmla="*/ 8475 w 9942"/>
                  <a:gd name="connsiteY94" fmla="*/ 5871 h 10000"/>
                  <a:gd name="connsiteX95" fmla="*/ 8050 w 9942"/>
                  <a:gd name="connsiteY95" fmla="*/ 5705 h 10000"/>
                  <a:gd name="connsiteX96" fmla="*/ 7876 w 9942"/>
                  <a:gd name="connsiteY96" fmla="*/ 5436 h 10000"/>
                  <a:gd name="connsiteX97" fmla="*/ 7799 w 9942"/>
                  <a:gd name="connsiteY97" fmla="*/ 5021 h 10000"/>
                  <a:gd name="connsiteX98" fmla="*/ 7529 w 9942"/>
                  <a:gd name="connsiteY98" fmla="*/ 4627 h 10000"/>
                  <a:gd name="connsiteX99" fmla="*/ 7220 w 9942"/>
                  <a:gd name="connsiteY99" fmla="*/ 4398 h 10000"/>
                  <a:gd name="connsiteX100" fmla="*/ 7123 w 9942"/>
                  <a:gd name="connsiteY100" fmla="*/ 4585 h 10000"/>
                  <a:gd name="connsiteX101" fmla="*/ 7123 w 9942"/>
                  <a:gd name="connsiteY101" fmla="*/ 4917 h 10000"/>
                  <a:gd name="connsiteX102" fmla="*/ 7181 w 9942"/>
                  <a:gd name="connsiteY102" fmla="*/ 5560 h 10000"/>
                  <a:gd name="connsiteX103" fmla="*/ 7181 w 9942"/>
                  <a:gd name="connsiteY103" fmla="*/ 5830 h 10000"/>
                  <a:gd name="connsiteX104" fmla="*/ 7066 w 9942"/>
                  <a:gd name="connsiteY104" fmla="*/ 6079 h 10000"/>
                  <a:gd name="connsiteX105" fmla="*/ 6622 w 9942"/>
                  <a:gd name="connsiteY105" fmla="*/ 6245 h 10000"/>
                  <a:gd name="connsiteX106" fmla="*/ 6351 w 9942"/>
                  <a:gd name="connsiteY106" fmla="*/ 6515 h 10000"/>
                  <a:gd name="connsiteX107" fmla="*/ 6139 w 9942"/>
                  <a:gd name="connsiteY107" fmla="*/ 6245 h 10000"/>
                  <a:gd name="connsiteX108" fmla="*/ 5849 w 9942"/>
                  <a:gd name="connsiteY108" fmla="*/ 6141 h 10000"/>
                  <a:gd name="connsiteX109" fmla="*/ 5811 w 9942"/>
                  <a:gd name="connsiteY109" fmla="*/ 6722 h 10000"/>
                  <a:gd name="connsiteX110" fmla="*/ 5695 w 9942"/>
                  <a:gd name="connsiteY110" fmla="*/ 6992 h 10000"/>
                  <a:gd name="connsiteX111" fmla="*/ 5695 w 9942"/>
                  <a:gd name="connsiteY111" fmla="*/ 7241 h 10000"/>
                  <a:gd name="connsiteX112" fmla="*/ 5463 w 9942"/>
                  <a:gd name="connsiteY112" fmla="*/ 7386 h 10000"/>
                  <a:gd name="connsiteX113" fmla="*/ 5251 w 9942"/>
                  <a:gd name="connsiteY113" fmla="*/ 7718 h 10000"/>
                  <a:gd name="connsiteX114" fmla="*/ 4942 w 9942"/>
                  <a:gd name="connsiteY114" fmla="*/ 8320 h 10000"/>
                  <a:gd name="connsiteX115" fmla="*/ 4730 w 9942"/>
                  <a:gd name="connsiteY115" fmla="*/ 8755 h 10000"/>
                  <a:gd name="connsiteX116" fmla="*/ 4401 w 9942"/>
                  <a:gd name="connsiteY116" fmla="*/ 9149 h 10000"/>
                  <a:gd name="connsiteX117" fmla="*/ 4305 w 9942"/>
                  <a:gd name="connsiteY117" fmla="*/ 9523 h 10000"/>
                  <a:gd name="connsiteX118" fmla="*/ 4112 w 9942"/>
                  <a:gd name="connsiteY118" fmla="*/ 9876 h 10000"/>
                  <a:gd name="connsiteX119" fmla="*/ 3706 w 9942"/>
                  <a:gd name="connsiteY119" fmla="*/ 9647 h 10000"/>
                  <a:gd name="connsiteX120" fmla="*/ 3340 w 9942"/>
                  <a:gd name="connsiteY120" fmla="*/ 9627 h 10000"/>
                  <a:gd name="connsiteX121" fmla="*/ 3050 w 9942"/>
                  <a:gd name="connsiteY121" fmla="*/ 9627 h 10000"/>
                  <a:gd name="connsiteX122" fmla="*/ 2915 w 9942"/>
                  <a:gd name="connsiteY122" fmla="*/ 9793 h 10000"/>
                  <a:gd name="connsiteX123" fmla="*/ 2934 w 9942"/>
                  <a:gd name="connsiteY123" fmla="*/ 10000 h 10000"/>
                  <a:gd name="connsiteX0" fmla="*/ 2815 w 9864"/>
                  <a:gd name="connsiteY0" fmla="*/ 10000 h 10000"/>
                  <a:gd name="connsiteX1" fmla="*/ 2504 w 9864"/>
                  <a:gd name="connsiteY1" fmla="*/ 9917 h 10000"/>
                  <a:gd name="connsiteX2" fmla="*/ 2272 w 9864"/>
                  <a:gd name="connsiteY2" fmla="*/ 9917 h 10000"/>
                  <a:gd name="connsiteX3" fmla="*/ 1961 w 9864"/>
                  <a:gd name="connsiteY3" fmla="*/ 9876 h 10000"/>
                  <a:gd name="connsiteX4" fmla="*/ 1690 w 9864"/>
                  <a:gd name="connsiteY4" fmla="*/ 9564 h 10000"/>
                  <a:gd name="connsiteX5" fmla="*/ 1631 w 9864"/>
                  <a:gd name="connsiteY5" fmla="*/ 9232 h 10000"/>
                  <a:gd name="connsiteX6" fmla="*/ 1534 w 9864"/>
                  <a:gd name="connsiteY6" fmla="*/ 9004 h 10000"/>
                  <a:gd name="connsiteX7" fmla="*/ 1379 w 9864"/>
                  <a:gd name="connsiteY7" fmla="*/ 8776 h 10000"/>
                  <a:gd name="connsiteX8" fmla="*/ 1049 w 9864"/>
                  <a:gd name="connsiteY8" fmla="*/ 8734 h 10000"/>
                  <a:gd name="connsiteX9" fmla="*/ 641 w 9864"/>
                  <a:gd name="connsiteY9" fmla="*/ 8714 h 10000"/>
                  <a:gd name="connsiteX10" fmla="*/ 446 w 9864"/>
                  <a:gd name="connsiteY10" fmla="*/ 8651 h 10000"/>
                  <a:gd name="connsiteX11" fmla="*/ 291 w 9864"/>
                  <a:gd name="connsiteY11" fmla="*/ 8402 h 10000"/>
                  <a:gd name="connsiteX12" fmla="*/ 816 w 9864"/>
                  <a:gd name="connsiteY12" fmla="*/ 7697 h 10000"/>
                  <a:gd name="connsiteX13" fmla="*/ 1126 w 9864"/>
                  <a:gd name="connsiteY13" fmla="*/ 6950 h 10000"/>
                  <a:gd name="connsiteX14" fmla="*/ 0 w 9864"/>
                  <a:gd name="connsiteY14" fmla="*/ 685 h 10000"/>
                  <a:gd name="connsiteX15" fmla="*/ 175 w 9864"/>
                  <a:gd name="connsiteY15" fmla="*/ 664 h 10000"/>
                  <a:gd name="connsiteX16" fmla="*/ 271 w 9864"/>
                  <a:gd name="connsiteY16" fmla="*/ 415 h 10000"/>
                  <a:gd name="connsiteX17" fmla="*/ 194 w 9864"/>
                  <a:gd name="connsiteY17" fmla="*/ 228 h 10000"/>
                  <a:gd name="connsiteX18" fmla="*/ 350 w 9864"/>
                  <a:gd name="connsiteY18" fmla="*/ 0 h 10000"/>
                  <a:gd name="connsiteX19" fmla="*/ 621 w 9864"/>
                  <a:gd name="connsiteY19" fmla="*/ 145 h 10000"/>
                  <a:gd name="connsiteX20" fmla="*/ 718 w 9864"/>
                  <a:gd name="connsiteY20" fmla="*/ 332 h 10000"/>
                  <a:gd name="connsiteX21" fmla="*/ 912 w 9864"/>
                  <a:gd name="connsiteY21" fmla="*/ 415 h 10000"/>
                  <a:gd name="connsiteX22" fmla="*/ 1049 w 9864"/>
                  <a:gd name="connsiteY22" fmla="*/ 311 h 10000"/>
                  <a:gd name="connsiteX23" fmla="*/ 1398 w 9864"/>
                  <a:gd name="connsiteY23" fmla="*/ 332 h 10000"/>
                  <a:gd name="connsiteX24" fmla="*/ 1631 w 9864"/>
                  <a:gd name="connsiteY24" fmla="*/ 519 h 10000"/>
                  <a:gd name="connsiteX25" fmla="*/ 1825 w 9864"/>
                  <a:gd name="connsiteY25" fmla="*/ 539 h 10000"/>
                  <a:gd name="connsiteX26" fmla="*/ 1805 w 9864"/>
                  <a:gd name="connsiteY26" fmla="*/ 768 h 10000"/>
                  <a:gd name="connsiteX27" fmla="*/ 1748 w 9864"/>
                  <a:gd name="connsiteY27" fmla="*/ 871 h 10000"/>
                  <a:gd name="connsiteX28" fmla="*/ 1786 w 9864"/>
                  <a:gd name="connsiteY28" fmla="*/ 1100 h 10000"/>
                  <a:gd name="connsiteX29" fmla="*/ 2058 w 9864"/>
                  <a:gd name="connsiteY29" fmla="*/ 1328 h 10000"/>
                  <a:gd name="connsiteX30" fmla="*/ 2310 w 9864"/>
                  <a:gd name="connsiteY30" fmla="*/ 1618 h 10000"/>
                  <a:gd name="connsiteX31" fmla="*/ 2408 w 9864"/>
                  <a:gd name="connsiteY31" fmla="*/ 1992 h 10000"/>
                  <a:gd name="connsiteX32" fmla="*/ 2583 w 9864"/>
                  <a:gd name="connsiteY32" fmla="*/ 2593 h 10000"/>
                  <a:gd name="connsiteX33" fmla="*/ 2738 w 9864"/>
                  <a:gd name="connsiteY33" fmla="*/ 3154 h 10000"/>
                  <a:gd name="connsiteX34" fmla="*/ 2641 w 9864"/>
                  <a:gd name="connsiteY34" fmla="*/ 3423 h 10000"/>
                  <a:gd name="connsiteX35" fmla="*/ 2796 w 9864"/>
                  <a:gd name="connsiteY35" fmla="*/ 3714 h 10000"/>
                  <a:gd name="connsiteX36" fmla="*/ 2719 w 9864"/>
                  <a:gd name="connsiteY36" fmla="*/ 4046 h 10000"/>
                  <a:gd name="connsiteX37" fmla="*/ 2815 w 9864"/>
                  <a:gd name="connsiteY37" fmla="*/ 4295 h 10000"/>
                  <a:gd name="connsiteX38" fmla="*/ 2893 w 9864"/>
                  <a:gd name="connsiteY38" fmla="*/ 4606 h 10000"/>
                  <a:gd name="connsiteX39" fmla="*/ 3029 w 9864"/>
                  <a:gd name="connsiteY39" fmla="*/ 4896 h 10000"/>
                  <a:gd name="connsiteX40" fmla="*/ 2971 w 9864"/>
                  <a:gd name="connsiteY40" fmla="*/ 5124 h 10000"/>
                  <a:gd name="connsiteX41" fmla="*/ 2719 w 9864"/>
                  <a:gd name="connsiteY41" fmla="*/ 5249 h 10000"/>
                  <a:gd name="connsiteX42" fmla="*/ 2544 w 9864"/>
                  <a:gd name="connsiteY42" fmla="*/ 5519 h 10000"/>
                  <a:gd name="connsiteX43" fmla="*/ 2408 w 9864"/>
                  <a:gd name="connsiteY43" fmla="*/ 5622 h 10000"/>
                  <a:gd name="connsiteX44" fmla="*/ 2097 w 9864"/>
                  <a:gd name="connsiteY44" fmla="*/ 5705 h 10000"/>
                  <a:gd name="connsiteX45" fmla="*/ 1999 w 9864"/>
                  <a:gd name="connsiteY45" fmla="*/ 5934 h 10000"/>
                  <a:gd name="connsiteX46" fmla="*/ 1864 w 9864"/>
                  <a:gd name="connsiteY46" fmla="*/ 6100 h 10000"/>
                  <a:gd name="connsiteX47" fmla="*/ 1573 w 9864"/>
                  <a:gd name="connsiteY47" fmla="*/ 6203 h 10000"/>
                  <a:gd name="connsiteX48" fmla="*/ 1379 w 9864"/>
                  <a:gd name="connsiteY48" fmla="*/ 6349 h 10000"/>
                  <a:gd name="connsiteX49" fmla="*/ 1145 w 9864"/>
                  <a:gd name="connsiteY49" fmla="*/ 6328 h 10000"/>
                  <a:gd name="connsiteX50" fmla="*/ 912 w 9864"/>
                  <a:gd name="connsiteY50" fmla="*/ 6390 h 10000"/>
                  <a:gd name="connsiteX51" fmla="*/ 1106 w 9864"/>
                  <a:gd name="connsiteY51" fmla="*/ 6909 h 10000"/>
                  <a:gd name="connsiteX52" fmla="*/ 1379 w 9864"/>
                  <a:gd name="connsiteY52" fmla="*/ 6867 h 10000"/>
                  <a:gd name="connsiteX53" fmla="*/ 1592 w 9864"/>
                  <a:gd name="connsiteY53" fmla="*/ 6805 h 10000"/>
                  <a:gd name="connsiteX54" fmla="*/ 1805 w 9864"/>
                  <a:gd name="connsiteY54" fmla="*/ 6598 h 10000"/>
                  <a:gd name="connsiteX55" fmla="*/ 2058 w 9864"/>
                  <a:gd name="connsiteY55" fmla="*/ 6411 h 10000"/>
                  <a:gd name="connsiteX56" fmla="*/ 2097 w 9864"/>
                  <a:gd name="connsiteY56" fmla="*/ 6183 h 10000"/>
                  <a:gd name="connsiteX57" fmla="*/ 2389 w 9864"/>
                  <a:gd name="connsiteY57" fmla="*/ 5871 h 10000"/>
                  <a:gd name="connsiteX58" fmla="*/ 2873 w 9864"/>
                  <a:gd name="connsiteY58" fmla="*/ 5747 h 10000"/>
                  <a:gd name="connsiteX59" fmla="*/ 3048 w 9864"/>
                  <a:gd name="connsiteY59" fmla="*/ 5685 h 10000"/>
                  <a:gd name="connsiteX60" fmla="*/ 3301 w 9864"/>
                  <a:gd name="connsiteY60" fmla="*/ 5768 h 10000"/>
                  <a:gd name="connsiteX61" fmla="*/ 3340 w 9864"/>
                  <a:gd name="connsiteY61" fmla="*/ 5456 h 10000"/>
                  <a:gd name="connsiteX62" fmla="*/ 3418 w 9864"/>
                  <a:gd name="connsiteY62" fmla="*/ 5228 h 10000"/>
                  <a:gd name="connsiteX63" fmla="*/ 3573 w 9864"/>
                  <a:gd name="connsiteY63" fmla="*/ 5145 h 10000"/>
                  <a:gd name="connsiteX64" fmla="*/ 3767 w 9864"/>
                  <a:gd name="connsiteY64" fmla="*/ 5062 h 10000"/>
                  <a:gd name="connsiteX65" fmla="*/ 3981 w 9864"/>
                  <a:gd name="connsiteY65" fmla="*/ 5062 h 10000"/>
                  <a:gd name="connsiteX66" fmla="*/ 4117 w 9864"/>
                  <a:gd name="connsiteY66" fmla="*/ 5000 h 10000"/>
                  <a:gd name="connsiteX67" fmla="*/ 4486 w 9864"/>
                  <a:gd name="connsiteY67" fmla="*/ 4751 h 10000"/>
                  <a:gd name="connsiteX68" fmla="*/ 4737 w 9864"/>
                  <a:gd name="connsiteY68" fmla="*/ 4813 h 10000"/>
                  <a:gd name="connsiteX69" fmla="*/ 4893 w 9864"/>
                  <a:gd name="connsiteY69" fmla="*/ 4896 h 10000"/>
                  <a:gd name="connsiteX70" fmla="*/ 5242 w 9864"/>
                  <a:gd name="connsiteY70" fmla="*/ 4813 h 10000"/>
                  <a:gd name="connsiteX71" fmla="*/ 5709 w 9864"/>
                  <a:gd name="connsiteY71" fmla="*/ 4834 h 10000"/>
                  <a:gd name="connsiteX72" fmla="*/ 5903 w 9864"/>
                  <a:gd name="connsiteY72" fmla="*/ 4751 h 10000"/>
                  <a:gd name="connsiteX73" fmla="*/ 6155 w 9864"/>
                  <a:gd name="connsiteY73" fmla="*/ 4751 h 10000"/>
                  <a:gd name="connsiteX74" fmla="*/ 6408 w 9864"/>
                  <a:gd name="connsiteY74" fmla="*/ 4668 h 10000"/>
                  <a:gd name="connsiteX75" fmla="*/ 6525 w 9864"/>
                  <a:gd name="connsiteY75" fmla="*/ 4440 h 10000"/>
                  <a:gd name="connsiteX76" fmla="*/ 6640 w 9864"/>
                  <a:gd name="connsiteY76" fmla="*/ 4149 h 10000"/>
                  <a:gd name="connsiteX77" fmla="*/ 6582 w 9864"/>
                  <a:gd name="connsiteY77" fmla="*/ 3942 h 10000"/>
                  <a:gd name="connsiteX78" fmla="*/ 6563 w 9864"/>
                  <a:gd name="connsiteY78" fmla="*/ 3693 h 10000"/>
                  <a:gd name="connsiteX79" fmla="*/ 6563 w 9864"/>
                  <a:gd name="connsiteY79" fmla="*/ 3485 h 10000"/>
                  <a:gd name="connsiteX80" fmla="*/ 6640 w 9864"/>
                  <a:gd name="connsiteY80" fmla="*/ 3320 h 10000"/>
                  <a:gd name="connsiteX81" fmla="*/ 8718 w 9864"/>
                  <a:gd name="connsiteY81" fmla="*/ 3340 h 10000"/>
                  <a:gd name="connsiteX82" fmla="*/ 9029 w 9864"/>
                  <a:gd name="connsiteY82" fmla="*/ 3465 h 10000"/>
                  <a:gd name="connsiteX83" fmla="*/ 9398 w 9864"/>
                  <a:gd name="connsiteY83" fmla="*/ 4191 h 10000"/>
                  <a:gd name="connsiteX84" fmla="*/ 9592 w 9864"/>
                  <a:gd name="connsiteY84" fmla="*/ 4336 h 10000"/>
                  <a:gd name="connsiteX85" fmla="*/ 9728 w 9864"/>
                  <a:gd name="connsiteY85" fmla="*/ 4751 h 10000"/>
                  <a:gd name="connsiteX86" fmla="*/ 9728 w 9864"/>
                  <a:gd name="connsiteY86" fmla="*/ 5062 h 10000"/>
                  <a:gd name="connsiteX87" fmla="*/ 9747 w 9864"/>
                  <a:gd name="connsiteY87" fmla="*/ 5373 h 10000"/>
                  <a:gd name="connsiteX88" fmla="*/ 9864 w 9864"/>
                  <a:gd name="connsiteY88" fmla="*/ 5871 h 10000"/>
                  <a:gd name="connsiteX89" fmla="*/ 9845 w 9864"/>
                  <a:gd name="connsiteY89" fmla="*/ 6349 h 10000"/>
                  <a:gd name="connsiteX90" fmla="*/ 9864 w 9864"/>
                  <a:gd name="connsiteY90" fmla="*/ 6722 h 10000"/>
                  <a:gd name="connsiteX91" fmla="*/ 9263 w 9864"/>
                  <a:gd name="connsiteY91" fmla="*/ 6328 h 10000"/>
                  <a:gd name="connsiteX92" fmla="*/ 8816 w 9864"/>
                  <a:gd name="connsiteY92" fmla="*/ 6183 h 10000"/>
                  <a:gd name="connsiteX93" fmla="*/ 8388 w 9864"/>
                  <a:gd name="connsiteY93" fmla="*/ 5871 h 10000"/>
                  <a:gd name="connsiteX94" fmla="*/ 7961 w 9864"/>
                  <a:gd name="connsiteY94" fmla="*/ 5705 h 10000"/>
                  <a:gd name="connsiteX95" fmla="*/ 7786 w 9864"/>
                  <a:gd name="connsiteY95" fmla="*/ 5436 h 10000"/>
                  <a:gd name="connsiteX96" fmla="*/ 7708 w 9864"/>
                  <a:gd name="connsiteY96" fmla="*/ 5021 h 10000"/>
                  <a:gd name="connsiteX97" fmla="*/ 7437 w 9864"/>
                  <a:gd name="connsiteY97" fmla="*/ 4627 h 10000"/>
                  <a:gd name="connsiteX98" fmla="*/ 7126 w 9864"/>
                  <a:gd name="connsiteY98" fmla="*/ 4398 h 10000"/>
                  <a:gd name="connsiteX99" fmla="*/ 7029 w 9864"/>
                  <a:gd name="connsiteY99" fmla="*/ 4585 h 10000"/>
                  <a:gd name="connsiteX100" fmla="*/ 7029 w 9864"/>
                  <a:gd name="connsiteY100" fmla="*/ 4917 h 10000"/>
                  <a:gd name="connsiteX101" fmla="*/ 7087 w 9864"/>
                  <a:gd name="connsiteY101" fmla="*/ 5560 h 10000"/>
                  <a:gd name="connsiteX102" fmla="*/ 7087 w 9864"/>
                  <a:gd name="connsiteY102" fmla="*/ 5830 h 10000"/>
                  <a:gd name="connsiteX103" fmla="*/ 6971 w 9864"/>
                  <a:gd name="connsiteY103" fmla="*/ 6079 h 10000"/>
                  <a:gd name="connsiteX104" fmla="*/ 6525 w 9864"/>
                  <a:gd name="connsiteY104" fmla="*/ 6245 h 10000"/>
                  <a:gd name="connsiteX105" fmla="*/ 6252 w 9864"/>
                  <a:gd name="connsiteY105" fmla="*/ 6515 h 10000"/>
                  <a:gd name="connsiteX106" fmla="*/ 6039 w 9864"/>
                  <a:gd name="connsiteY106" fmla="*/ 6245 h 10000"/>
                  <a:gd name="connsiteX107" fmla="*/ 5747 w 9864"/>
                  <a:gd name="connsiteY107" fmla="*/ 6141 h 10000"/>
                  <a:gd name="connsiteX108" fmla="*/ 5709 w 9864"/>
                  <a:gd name="connsiteY108" fmla="*/ 6722 h 10000"/>
                  <a:gd name="connsiteX109" fmla="*/ 5592 w 9864"/>
                  <a:gd name="connsiteY109" fmla="*/ 6992 h 10000"/>
                  <a:gd name="connsiteX110" fmla="*/ 5592 w 9864"/>
                  <a:gd name="connsiteY110" fmla="*/ 7241 h 10000"/>
                  <a:gd name="connsiteX111" fmla="*/ 5359 w 9864"/>
                  <a:gd name="connsiteY111" fmla="*/ 7386 h 10000"/>
                  <a:gd name="connsiteX112" fmla="*/ 5146 w 9864"/>
                  <a:gd name="connsiteY112" fmla="*/ 7718 h 10000"/>
                  <a:gd name="connsiteX113" fmla="*/ 4835 w 9864"/>
                  <a:gd name="connsiteY113" fmla="*/ 8320 h 10000"/>
                  <a:gd name="connsiteX114" fmla="*/ 4622 w 9864"/>
                  <a:gd name="connsiteY114" fmla="*/ 8755 h 10000"/>
                  <a:gd name="connsiteX115" fmla="*/ 4291 w 9864"/>
                  <a:gd name="connsiteY115" fmla="*/ 9149 h 10000"/>
                  <a:gd name="connsiteX116" fmla="*/ 4194 w 9864"/>
                  <a:gd name="connsiteY116" fmla="*/ 9523 h 10000"/>
                  <a:gd name="connsiteX117" fmla="*/ 4000 w 9864"/>
                  <a:gd name="connsiteY117" fmla="*/ 9876 h 10000"/>
                  <a:gd name="connsiteX118" fmla="*/ 3592 w 9864"/>
                  <a:gd name="connsiteY118" fmla="*/ 9647 h 10000"/>
                  <a:gd name="connsiteX119" fmla="*/ 3223 w 9864"/>
                  <a:gd name="connsiteY119" fmla="*/ 9627 h 10000"/>
                  <a:gd name="connsiteX120" fmla="*/ 2932 w 9864"/>
                  <a:gd name="connsiteY120" fmla="*/ 9627 h 10000"/>
                  <a:gd name="connsiteX121" fmla="*/ 2796 w 9864"/>
                  <a:gd name="connsiteY121" fmla="*/ 9793 h 10000"/>
                  <a:gd name="connsiteX122" fmla="*/ 2815 w 9864"/>
                  <a:gd name="connsiteY122" fmla="*/ 10000 h 10000"/>
                  <a:gd name="connsiteX0" fmla="*/ 2677 w 9823"/>
                  <a:gd name="connsiteY0" fmla="*/ 10000 h 10000"/>
                  <a:gd name="connsiteX1" fmla="*/ 2362 w 9823"/>
                  <a:gd name="connsiteY1" fmla="*/ 9917 h 10000"/>
                  <a:gd name="connsiteX2" fmla="*/ 2126 w 9823"/>
                  <a:gd name="connsiteY2" fmla="*/ 9917 h 10000"/>
                  <a:gd name="connsiteX3" fmla="*/ 1811 w 9823"/>
                  <a:gd name="connsiteY3" fmla="*/ 9876 h 10000"/>
                  <a:gd name="connsiteX4" fmla="*/ 1536 w 9823"/>
                  <a:gd name="connsiteY4" fmla="*/ 9564 h 10000"/>
                  <a:gd name="connsiteX5" fmla="*/ 1476 w 9823"/>
                  <a:gd name="connsiteY5" fmla="*/ 9232 h 10000"/>
                  <a:gd name="connsiteX6" fmla="*/ 1378 w 9823"/>
                  <a:gd name="connsiteY6" fmla="*/ 9004 h 10000"/>
                  <a:gd name="connsiteX7" fmla="*/ 1221 w 9823"/>
                  <a:gd name="connsiteY7" fmla="*/ 8776 h 10000"/>
                  <a:gd name="connsiteX8" fmla="*/ 886 w 9823"/>
                  <a:gd name="connsiteY8" fmla="*/ 8734 h 10000"/>
                  <a:gd name="connsiteX9" fmla="*/ 473 w 9823"/>
                  <a:gd name="connsiteY9" fmla="*/ 8714 h 10000"/>
                  <a:gd name="connsiteX10" fmla="*/ 275 w 9823"/>
                  <a:gd name="connsiteY10" fmla="*/ 8651 h 10000"/>
                  <a:gd name="connsiteX11" fmla="*/ 118 w 9823"/>
                  <a:gd name="connsiteY11" fmla="*/ 8402 h 10000"/>
                  <a:gd name="connsiteX12" fmla="*/ 650 w 9823"/>
                  <a:gd name="connsiteY12" fmla="*/ 7697 h 10000"/>
                  <a:gd name="connsiteX13" fmla="*/ 965 w 9823"/>
                  <a:gd name="connsiteY13" fmla="*/ 6950 h 10000"/>
                  <a:gd name="connsiteX14" fmla="*/ 0 w 9823"/>
                  <a:gd name="connsiteY14" fmla="*/ 664 h 10000"/>
                  <a:gd name="connsiteX15" fmla="*/ 98 w 9823"/>
                  <a:gd name="connsiteY15" fmla="*/ 415 h 10000"/>
                  <a:gd name="connsiteX16" fmla="*/ 20 w 9823"/>
                  <a:gd name="connsiteY16" fmla="*/ 228 h 10000"/>
                  <a:gd name="connsiteX17" fmla="*/ 178 w 9823"/>
                  <a:gd name="connsiteY17" fmla="*/ 0 h 10000"/>
                  <a:gd name="connsiteX18" fmla="*/ 453 w 9823"/>
                  <a:gd name="connsiteY18" fmla="*/ 145 h 10000"/>
                  <a:gd name="connsiteX19" fmla="*/ 551 w 9823"/>
                  <a:gd name="connsiteY19" fmla="*/ 332 h 10000"/>
                  <a:gd name="connsiteX20" fmla="*/ 748 w 9823"/>
                  <a:gd name="connsiteY20" fmla="*/ 415 h 10000"/>
                  <a:gd name="connsiteX21" fmla="*/ 886 w 9823"/>
                  <a:gd name="connsiteY21" fmla="*/ 311 h 10000"/>
                  <a:gd name="connsiteX22" fmla="*/ 1240 w 9823"/>
                  <a:gd name="connsiteY22" fmla="*/ 332 h 10000"/>
                  <a:gd name="connsiteX23" fmla="*/ 1476 w 9823"/>
                  <a:gd name="connsiteY23" fmla="*/ 519 h 10000"/>
                  <a:gd name="connsiteX24" fmla="*/ 1673 w 9823"/>
                  <a:gd name="connsiteY24" fmla="*/ 539 h 10000"/>
                  <a:gd name="connsiteX25" fmla="*/ 1653 w 9823"/>
                  <a:gd name="connsiteY25" fmla="*/ 768 h 10000"/>
                  <a:gd name="connsiteX26" fmla="*/ 1595 w 9823"/>
                  <a:gd name="connsiteY26" fmla="*/ 871 h 10000"/>
                  <a:gd name="connsiteX27" fmla="*/ 1634 w 9823"/>
                  <a:gd name="connsiteY27" fmla="*/ 1100 h 10000"/>
                  <a:gd name="connsiteX28" fmla="*/ 1909 w 9823"/>
                  <a:gd name="connsiteY28" fmla="*/ 1328 h 10000"/>
                  <a:gd name="connsiteX29" fmla="*/ 2165 w 9823"/>
                  <a:gd name="connsiteY29" fmla="*/ 1618 h 10000"/>
                  <a:gd name="connsiteX30" fmla="*/ 2264 w 9823"/>
                  <a:gd name="connsiteY30" fmla="*/ 1992 h 10000"/>
                  <a:gd name="connsiteX31" fmla="*/ 2442 w 9823"/>
                  <a:gd name="connsiteY31" fmla="*/ 2593 h 10000"/>
                  <a:gd name="connsiteX32" fmla="*/ 2599 w 9823"/>
                  <a:gd name="connsiteY32" fmla="*/ 3154 h 10000"/>
                  <a:gd name="connsiteX33" fmla="*/ 2500 w 9823"/>
                  <a:gd name="connsiteY33" fmla="*/ 3423 h 10000"/>
                  <a:gd name="connsiteX34" fmla="*/ 2658 w 9823"/>
                  <a:gd name="connsiteY34" fmla="*/ 3714 h 10000"/>
                  <a:gd name="connsiteX35" fmla="*/ 2579 w 9823"/>
                  <a:gd name="connsiteY35" fmla="*/ 4046 h 10000"/>
                  <a:gd name="connsiteX36" fmla="*/ 2677 w 9823"/>
                  <a:gd name="connsiteY36" fmla="*/ 4295 h 10000"/>
                  <a:gd name="connsiteX37" fmla="*/ 2756 w 9823"/>
                  <a:gd name="connsiteY37" fmla="*/ 4606 h 10000"/>
                  <a:gd name="connsiteX38" fmla="*/ 2894 w 9823"/>
                  <a:gd name="connsiteY38" fmla="*/ 4896 h 10000"/>
                  <a:gd name="connsiteX39" fmla="*/ 2835 w 9823"/>
                  <a:gd name="connsiteY39" fmla="*/ 5124 h 10000"/>
                  <a:gd name="connsiteX40" fmla="*/ 2579 w 9823"/>
                  <a:gd name="connsiteY40" fmla="*/ 5249 h 10000"/>
                  <a:gd name="connsiteX41" fmla="*/ 2402 w 9823"/>
                  <a:gd name="connsiteY41" fmla="*/ 5519 h 10000"/>
                  <a:gd name="connsiteX42" fmla="*/ 2264 w 9823"/>
                  <a:gd name="connsiteY42" fmla="*/ 5622 h 10000"/>
                  <a:gd name="connsiteX43" fmla="*/ 1949 w 9823"/>
                  <a:gd name="connsiteY43" fmla="*/ 5705 h 10000"/>
                  <a:gd name="connsiteX44" fmla="*/ 1850 w 9823"/>
                  <a:gd name="connsiteY44" fmla="*/ 5934 h 10000"/>
                  <a:gd name="connsiteX45" fmla="*/ 1713 w 9823"/>
                  <a:gd name="connsiteY45" fmla="*/ 6100 h 10000"/>
                  <a:gd name="connsiteX46" fmla="*/ 1418 w 9823"/>
                  <a:gd name="connsiteY46" fmla="*/ 6203 h 10000"/>
                  <a:gd name="connsiteX47" fmla="*/ 1221 w 9823"/>
                  <a:gd name="connsiteY47" fmla="*/ 6349 h 10000"/>
                  <a:gd name="connsiteX48" fmla="*/ 984 w 9823"/>
                  <a:gd name="connsiteY48" fmla="*/ 6328 h 10000"/>
                  <a:gd name="connsiteX49" fmla="*/ 748 w 9823"/>
                  <a:gd name="connsiteY49" fmla="*/ 6390 h 10000"/>
                  <a:gd name="connsiteX50" fmla="*/ 944 w 9823"/>
                  <a:gd name="connsiteY50" fmla="*/ 6909 h 10000"/>
                  <a:gd name="connsiteX51" fmla="*/ 1221 w 9823"/>
                  <a:gd name="connsiteY51" fmla="*/ 6867 h 10000"/>
                  <a:gd name="connsiteX52" fmla="*/ 1437 w 9823"/>
                  <a:gd name="connsiteY52" fmla="*/ 6805 h 10000"/>
                  <a:gd name="connsiteX53" fmla="*/ 1653 w 9823"/>
                  <a:gd name="connsiteY53" fmla="*/ 6598 h 10000"/>
                  <a:gd name="connsiteX54" fmla="*/ 1909 w 9823"/>
                  <a:gd name="connsiteY54" fmla="*/ 6411 h 10000"/>
                  <a:gd name="connsiteX55" fmla="*/ 1949 w 9823"/>
                  <a:gd name="connsiteY55" fmla="*/ 6183 h 10000"/>
                  <a:gd name="connsiteX56" fmla="*/ 2245 w 9823"/>
                  <a:gd name="connsiteY56" fmla="*/ 5871 h 10000"/>
                  <a:gd name="connsiteX57" fmla="*/ 2736 w 9823"/>
                  <a:gd name="connsiteY57" fmla="*/ 5747 h 10000"/>
                  <a:gd name="connsiteX58" fmla="*/ 2913 w 9823"/>
                  <a:gd name="connsiteY58" fmla="*/ 5685 h 10000"/>
                  <a:gd name="connsiteX59" fmla="*/ 3170 w 9823"/>
                  <a:gd name="connsiteY59" fmla="*/ 5768 h 10000"/>
                  <a:gd name="connsiteX60" fmla="*/ 3209 w 9823"/>
                  <a:gd name="connsiteY60" fmla="*/ 5456 h 10000"/>
                  <a:gd name="connsiteX61" fmla="*/ 3288 w 9823"/>
                  <a:gd name="connsiteY61" fmla="*/ 5228 h 10000"/>
                  <a:gd name="connsiteX62" fmla="*/ 3445 w 9823"/>
                  <a:gd name="connsiteY62" fmla="*/ 5145 h 10000"/>
                  <a:gd name="connsiteX63" fmla="*/ 3642 w 9823"/>
                  <a:gd name="connsiteY63" fmla="*/ 5062 h 10000"/>
                  <a:gd name="connsiteX64" fmla="*/ 3859 w 9823"/>
                  <a:gd name="connsiteY64" fmla="*/ 5062 h 10000"/>
                  <a:gd name="connsiteX65" fmla="*/ 3997 w 9823"/>
                  <a:gd name="connsiteY65" fmla="*/ 5000 h 10000"/>
                  <a:gd name="connsiteX66" fmla="*/ 4371 w 9823"/>
                  <a:gd name="connsiteY66" fmla="*/ 4751 h 10000"/>
                  <a:gd name="connsiteX67" fmla="*/ 4625 w 9823"/>
                  <a:gd name="connsiteY67" fmla="*/ 4813 h 10000"/>
                  <a:gd name="connsiteX68" fmla="*/ 4783 w 9823"/>
                  <a:gd name="connsiteY68" fmla="*/ 4896 h 10000"/>
                  <a:gd name="connsiteX69" fmla="*/ 5137 w 9823"/>
                  <a:gd name="connsiteY69" fmla="*/ 4813 h 10000"/>
                  <a:gd name="connsiteX70" fmla="*/ 5611 w 9823"/>
                  <a:gd name="connsiteY70" fmla="*/ 4834 h 10000"/>
                  <a:gd name="connsiteX71" fmla="*/ 5807 w 9823"/>
                  <a:gd name="connsiteY71" fmla="*/ 4751 h 10000"/>
                  <a:gd name="connsiteX72" fmla="*/ 6063 w 9823"/>
                  <a:gd name="connsiteY72" fmla="*/ 4751 h 10000"/>
                  <a:gd name="connsiteX73" fmla="*/ 6319 w 9823"/>
                  <a:gd name="connsiteY73" fmla="*/ 4668 h 10000"/>
                  <a:gd name="connsiteX74" fmla="*/ 6438 w 9823"/>
                  <a:gd name="connsiteY74" fmla="*/ 4440 h 10000"/>
                  <a:gd name="connsiteX75" fmla="*/ 6555 w 9823"/>
                  <a:gd name="connsiteY75" fmla="*/ 4149 h 10000"/>
                  <a:gd name="connsiteX76" fmla="*/ 6496 w 9823"/>
                  <a:gd name="connsiteY76" fmla="*/ 3942 h 10000"/>
                  <a:gd name="connsiteX77" fmla="*/ 6476 w 9823"/>
                  <a:gd name="connsiteY77" fmla="*/ 3693 h 10000"/>
                  <a:gd name="connsiteX78" fmla="*/ 6476 w 9823"/>
                  <a:gd name="connsiteY78" fmla="*/ 3485 h 10000"/>
                  <a:gd name="connsiteX79" fmla="*/ 6555 w 9823"/>
                  <a:gd name="connsiteY79" fmla="*/ 3320 h 10000"/>
                  <a:gd name="connsiteX80" fmla="*/ 8661 w 9823"/>
                  <a:gd name="connsiteY80" fmla="*/ 3340 h 10000"/>
                  <a:gd name="connsiteX81" fmla="*/ 8976 w 9823"/>
                  <a:gd name="connsiteY81" fmla="*/ 3465 h 10000"/>
                  <a:gd name="connsiteX82" fmla="*/ 9351 w 9823"/>
                  <a:gd name="connsiteY82" fmla="*/ 4191 h 10000"/>
                  <a:gd name="connsiteX83" fmla="*/ 9547 w 9823"/>
                  <a:gd name="connsiteY83" fmla="*/ 4336 h 10000"/>
                  <a:gd name="connsiteX84" fmla="*/ 9685 w 9823"/>
                  <a:gd name="connsiteY84" fmla="*/ 4751 h 10000"/>
                  <a:gd name="connsiteX85" fmla="*/ 9685 w 9823"/>
                  <a:gd name="connsiteY85" fmla="*/ 5062 h 10000"/>
                  <a:gd name="connsiteX86" fmla="*/ 9704 w 9823"/>
                  <a:gd name="connsiteY86" fmla="*/ 5373 h 10000"/>
                  <a:gd name="connsiteX87" fmla="*/ 9823 w 9823"/>
                  <a:gd name="connsiteY87" fmla="*/ 5871 h 10000"/>
                  <a:gd name="connsiteX88" fmla="*/ 9804 w 9823"/>
                  <a:gd name="connsiteY88" fmla="*/ 6349 h 10000"/>
                  <a:gd name="connsiteX89" fmla="*/ 9823 w 9823"/>
                  <a:gd name="connsiteY89" fmla="*/ 6722 h 10000"/>
                  <a:gd name="connsiteX90" fmla="*/ 9214 w 9823"/>
                  <a:gd name="connsiteY90" fmla="*/ 6328 h 10000"/>
                  <a:gd name="connsiteX91" fmla="*/ 8761 w 9823"/>
                  <a:gd name="connsiteY91" fmla="*/ 6183 h 10000"/>
                  <a:gd name="connsiteX92" fmla="*/ 8327 w 9823"/>
                  <a:gd name="connsiteY92" fmla="*/ 5871 h 10000"/>
                  <a:gd name="connsiteX93" fmla="*/ 7894 w 9823"/>
                  <a:gd name="connsiteY93" fmla="*/ 5705 h 10000"/>
                  <a:gd name="connsiteX94" fmla="*/ 7716 w 9823"/>
                  <a:gd name="connsiteY94" fmla="*/ 5436 h 10000"/>
                  <a:gd name="connsiteX95" fmla="*/ 7637 w 9823"/>
                  <a:gd name="connsiteY95" fmla="*/ 5021 h 10000"/>
                  <a:gd name="connsiteX96" fmla="*/ 7363 w 9823"/>
                  <a:gd name="connsiteY96" fmla="*/ 4627 h 10000"/>
                  <a:gd name="connsiteX97" fmla="*/ 7047 w 9823"/>
                  <a:gd name="connsiteY97" fmla="*/ 4398 h 10000"/>
                  <a:gd name="connsiteX98" fmla="*/ 6949 w 9823"/>
                  <a:gd name="connsiteY98" fmla="*/ 4585 h 10000"/>
                  <a:gd name="connsiteX99" fmla="*/ 6949 w 9823"/>
                  <a:gd name="connsiteY99" fmla="*/ 4917 h 10000"/>
                  <a:gd name="connsiteX100" fmla="*/ 7008 w 9823"/>
                  <a:gd name="connsiteY100" fmla="*/ 5560 h 10000"/>
                  <a:gd name="connsiteX101" fmla="*/ 7008 w 9823"/>
                  <a:gd name="connsiteY101" fmla="*/ 5830 h 10000"/>
                  <a:gd name="connsiteX102" fmla="*/ 6890 w 9823"/>
                  <a:gd name="connsiteY102" fmla="*/ 6079 h 10000"/>
                  <a:gd name="connsiteX103" fmla="*/ 6438 w 9823"/>
                  <a:gd name="connsiteY103" fmla="*/ 6245 h 10000"/>
                  <a:gd name="connsiteX104" fmla="*/ 6161 w 9823"/>
                  <a:gd name="connsiteY104" fmla="*/ 6515 h 10000"/>
                  <a:gd name="connsiteX105" fmla="*/ 5945 w 9823"/>
                  <a:gd name="connsiteY105" fmla="*/ 6245 h 10000"/>
                  <a:gd name="connsiteX106" fmla="*/ 5649 w 9823"/>
                  <a:gd name="connsiteY106" fmla="*/ 6141 h 10000"/>
                  <a:gd name="connsiteX107" fmla="*/ 5611 w 9823"/>
                  <a:gd name="connsiteY107" fmla="*/ 6722 h 10000"/>
                  <a:gd name="connsiteX108" fmla="*/ 5492 w 9823"/>
                  <a:gd name="connsiteY108" fmla="*/ 6992 h 10000"/>
                  <a:gd name="connsiteX109" fmla="*/ 5492 w 9823"/>
                  <a:gd name="connsiteY109" fmla="*/ 7241 h 10000"/>
                  <a:gd name="connsiteX110" fmla="*/ 5256 w 9823"/>
                  <a:gd name="connsiteY110" fmla="*/ 7386 h 10000"/>
                  <a:gd name="connsiteX111" fmla="*/ 5040 w 9823"/>
                  <a:gd name="connsiteY111" fmla="*/ 7718 h 10000"/>
                  <a:gd name="connsiteX112" fmla="*/ 4725 w 9823"/>
                  <a:gd name="connsiteY112" fmla="*/ 8320 h 10000"/>
                  <a:gd name="connsiteX113" fmla="*/ 4509 w 9823"/>
                  <a:gd name="connsiteY113" fmla="*/ 8755 h 10000"/>
                  <a:gd name="connsiteX114" fmla="*/ 4173 w 9823"/>
                  <a:gd name="connsiteY114" fmla="*/ 9149 h 10000"/>
                  <a:gd name="connsiteX115" fmla="*/ 4075 w 9823"/>
                  <a:gd name="connsiteY115" fmla="*/ 9523 h 10000"/>
                  <a:gd name="connsiteX116" fmla="*/ 3878 w 9823"/>
                  <a:gd name="connsiteY116" fmla="*/ 9876 h 10000"/>
                  <a:gd name="connsiteX117" fmla="*/ 3465 w 9823"/>
                  <a:gd name="connsiteY117" fmla="*/ 9647 h 10000"/>
                  <a:gd name="connsiteX118" fmla="*/ 3090 w 9823"/>
                  <a:gd name="connsiteY118" fmla="*/ 9627 h 10000"/>
                  <a:gd name="connsiteX119" fmla="*/ 2795 w 9823"/>
                  <a:gd name="connsiteY119" fmla="*/ 9627 h 10000"/>
                  <a:gd name="connsiteX120" fmla="*/ 2658 w 9823"/>
                  <a:gd name="connsiteY120" fmla="*/ 9793 h 10000"/>
                  <a:gd name="connsiteX121" fmla="*/ 2677 w 9823"/>
                  <a:gd name="connsiteY121" fmla="*/ 10000 h 10000"/>
                  <a:gd name="connsiteX0" fmla="*/ 2705 w 9980"/>
                  <a:gd name="connsiteY0" fmla="*/ 10000 h 10000"/>
                  <a:gd name="connsiteX1" fmla="*/ 2385 w 9980"/>
                  <a:gd name="connsiteY1" fmla="*/ 9917 h 10000"/>
                  <a:gd name="connsiteX2" fmla="*/ 2144 w 9980"/>
                  <a:gd name="connsiteY2" fmla="*/ 9917 h 10000"/>
                  <a:gd name="connsiteX3" fmla="*/ 1824 w 9980"/>
                  <a:gd name="connsiteY3" fmla="*/ 9876 h 10000"/>
                  <a:gd name="connsiteX4" fmla="*/ 1544 w 9980"/>
                  <a:gd name="connsiteY4" fmla="*/ 9564 h 10000"/>
                  <a:gd name="connsiteX5" fmla="*/ 1483 w 9980"/>
                  <a:gd name="connsiteY5" fmla="*/ 9232 h 10000"/>
                  <a:gd name="connsiteX6" fmla="*/ 1383 w 9980"/>
                  <a:gd name="connsiteY6" fmla="*/ 9004 h 10000"/>
                  <a:gd name="connsiteX7" fmla="*/ 1223 w 9980"/>
                  <a:gd name="connsiteY7" fmla="*/ 8776 h 10000"/>
                  <a:gd name="connsiteX8" fmla="*/ 882 w 9980"/>
                  <a:gd name="connsiteY8" fmla="*/ 8734 h 10000"/>
                  <a:gd name="connsiteX9" fmla="*/ 462 w 9980"/>
                  <a:gd name="connsiteY9" fmla="*/ 8714 h 10000"/>
                  <a:gd name="connsiteX10" fmla="*/ 260 w 9980"/>
                  <a:gd name="connsiteY10" fmla="*/ 8651 h 10000"/>
                  <a:gd name="connsiteX11" fmla="*/ 100 w 9980"/>
                  <a:gd name="connsiteY11" fmla="*/ 8402 h 10000"/>
                  <a:gd name="connsiteX12" fmla="*/ 642 w 9980"/>
                  <a:gd name="connsiteY12" fmla="*/ 7697 h 10000"/>
                  <a:gd name="connsiteX13" fmla="*/ 962 w 9980"/>
                  <a:gd name="connsiteY13" fmla="*/ 6950 h 10000"/>
                  <a:gd name="connsiteX14" fmla="*/ 80 w 9980"/>
                  <a:gd name="connsiteY14" fmla="*/ 415 h 10000"/>
                  <a:gd name="connsiteX15" fmla="*/ 0 w 9980"/>
                  <a:gd name="connsiteY15" fmla="*/ 228 h 10000"/>
                  <a:gd name="connsiteX16" fmla="*/ 161 w 9980"/>
                  <a:gd name="connsiteY16" fmla="*/ 0 h 10000"/>
                  <a:gd name="connsiteX17" fmla="*/ 441 w 9980"/>
                  <a:gd name="connsiteY17" fmla="*/ 145 h 10000"/>
                  <a:gd name="connsiteX18" fmla="*/ 541 w 9980"/>
                  <a:gd name="connsiteY18" fmla="*/ 332 h 10000"/>
                  <a:gd name="connsiteX19" fmla="*/ 741 w 9980"/>
                  <a:gd name="connsiteY19" fmla="*/ 415 h 10000"/>
                  <a:gd name="connsiteX20" fmla="*/ 882 w 9980"/>
                  <a:gd name="connsiteY20" fmla="*/ 311 h 10000"/>
                  <a:gd name="connsiteX21" fmla="*/ 1242 w 9980"/>
                  <a:gd name="connsiteY21" fmla="*/ 332 h 10000"/>
                  <a:gd name="connsiteX22" fmla="*/ 1483 w 9980"/>
                  <a:gd name="connsiteY22" fmla="*/ 519 h 10000"/>
                  <a:gd name="connsiteX23" fmla="*/ 1683 w 9980"/>
                  <a:gd name="connsiteY23" fmla="*/ 539 h 10000"/>
                  <a:gd name="connsiteX24" fmla="*/ 1663 w 9980"/>
                  <a:gd name="connsiteY24" fmla="*/ 768 h 10000"/>
                  <a:gd name="connsiteX25" fmla="*/ 1604 w 9980"/>
                  <a:gd name="connsiteY25" fmla="*/ 871 h 10000"/>
                  <a:gd name="connsiteX26" fmla="*/ 1643 w 9980"/>
                  <a:gd name="connsiteY26" fmla="*/ 1100 h 10000"/>
                  <a:gd name="connsiteX27" fmla="*/ 1923 w 9980"/>
                  <a:gd name="connsiteY27" fmla="*/ 1328 h 10000"/>
                  <a:gd name="connsiteX28" fmla="*/ 2184 w 9980"/>
                  <a:gd name="connsiteY28" fmla="*/ 1618 h 10000"/>
                  <a:gd name="connsiteX29" fmla="*/ 2285 w 9980"/>
                  <a:gd name="connsiteY29" fmla="*/ 1992 h 10000"/>
                  <a:gd name="connsiteX30" fmla="*/ 2466 w 9980"/>
                  <a:gd name="connsiteY30" fmla="*/ 2593 h 10000"/>
                  <a:gd name="connsiteX31" fmla="*/ 2626 w 9980"/>
                  <a:gd name="connsiteY31" fmla="*/ 3154 h 10000"/>
                  <a:gd name="connsiteX32" fmla="*/ 2525 w 9980"/>
                  <a:gd name="connsiteY32" fmla="*/ 3423 h 10000"/>
                  <a:gd name="connsiteX33" fmla="*/ 2686 w 9980"/>
                  <a:gd name="connsiteY33" fmla="*/ 3714 h 10000"/>
                  <a:gd name="connsiteX34" fmla="*/ 2605 w 9980"/>
                  <a:gd name="connsiteY34" fmla="*/ 4046 h 10000"/>
                  <a:gd name="connsiteX35" fmla="*/ 2705 w 9980"/>
                  <a:gd name="connsiteY35" fmla="*/ 4295 h 10000"/>
                  <a:gd name="connsiteX36" fmla="*/ 2786 w 9980"/>
                  <a:gd name="connsiteY36" fmla="*/ 4606 h 10000"/>
                  <a:gd name="connsiteX37" fmla="*/ 2926 w 9980"/>
                  <a:gd name="connsiteY37" fmla="*/ 4896 h 10000"/>
                  <a:gd name="connsiteX38" fmla="*/ 2866 w 9980"/>
                  <a:gd name="connsiteY38" fmla="*/ 5124 h 10000"/>
                  <a:gd name="connsiteX39" fmla="*/ 2605 w 9980"/>
                  <a:gd name="connsiteY39" fmla="*/ 5249 h 10000"/>
                  <a:gd name="connsiteX40" fmla="*/ 2425 w 9980"/>
                  <a:gd name="connsiteY40" fmla="*/ 5519 h 10000"/>
                  <a:gd name="connsiteX41" fmla="*/ 2285 w 9980"/>
                  <a:gd name="connsiteY41" fmla="*/ 5622 h 10000"/>
                  <a:gd name="connsiteX42" fmla="*/ 1964 w 9980"/>
                  <a:gd name="connsiteY42" fmla="*/ 5705 h 10000"/>
                  <a:gd name="connsiteX43" fmla="*/ 1863 w 9980"/>
                  <a:gd name="connsiteY43" fmla="*/ 5934 h 10000"/>
                  <a:gd name="connsiteX44" fmla="*/ 1724 w 9980"/>
                  <a:gd name="connsiteY44" fmla="*/ 6100 h 10000"/>
                  <a:gd name="connsiteX45" fmla="*/ 1424 w 9980"/>
                  <a:gd name="connsiteY45" fmla="*/ 6203 h 10000"/>
                  <a:gd name="connsiteX46" fmla="*/ 1223 w 9980"/>
                  <a:gd name="connsiteY46" fmla="*/ 6349 h 10000"/>
                  <a:gd name="connsiteX47" fmla="*/ 982 w 9980"/>
                  <a:gd name="connsiteY47" fmla="*/ 6328 h 10000"/>
                  <a:gd name="connsiteX48" fmla="*/ 741 w 9980"/>
                  <a:gd name="connsiteY48" fmla="*/ 6390 h 10000"/>
                  <a:gd name="connsiteX49" fmla="*/ 941 w 9980"/>
                  <a:gd name="connsiteY49" fmla="*/ 6909 h 10000"/>
                  <a:gd name="connsiteX50" fmla="*/ 1223 w 9980"/>
                  <a:gd name="connsiteY50" fmla="*/ 6867 h 10000"/>
                  <a:gd name="connsiteX51" fmla="*/ 1443 w 9980"/>
                  <a:gd name="connsiteY51" fmla="*/ 6805 h 10000"/>
                  <a:gd name="connsiteX52" fmla="*/ 1663 w 9980"/>
                  <a:gd name="connsiteY52" fmla="*/ 6598 h 10000"/>
                  <a:gd name="connsiteX53" fmla="*/ 1923 w 9980"/>
                  <a:gd name="connsiteY53" fmla="*/ 6411 h 10000"/>
                  <a:gd name="connsiteX54" fmla="*/ 1964 w 9980"/>
                  <a:gd name="connsiteY54" fmla="*/ 6183 h 10000"/>
                  <a:gd name="connsiteX55" fmla="*/ 2265 w 9980"/>
                  <a:gd name="connsiteY55" fmla="*/ 5871 h 10000"/>
                  <a:gd name="connsiteX56" fmla="*/ 2765 w 9980"/>
                  <a:gd name="connsiteY56" fmla="*/ 5747 h 10000"/>
                  <a:gd name="connsiteX57" fmla="*/ 2945 w 9980"/>
                  <a:gd name="connsiteY57" fmla="*/ 5685 h 10000"/>
                  <a:gd name="connsiteX58" fmla="*/ 3207 w 9980"/>
                  <a:gd name="connsiteY58" fmla="*/ 5768 h 10000"/>
                  <a:gd name="connsiteX59" fmla="*/ 3247 w 9980"/>
                  <a:gd name="connsiteY59" fmla="*/ 5456 h 10000"/>
                  <a:gd name="connsiteX60" fmla="*/ 3327 w 9980"/>
                  <a:gd name="connsiteY60" fmla="*/ 5228 h 10000"/>
                  <a:gd name="connsiteX61" fmla="*/ 3487 w 9980"/>
                  <a:gd name="connsiteY61" fmla="*/ 5145 h 10000"/>
                  <a:gd name="connsiteX62" fmla="*/ 3688 w 9980"/>
                  <a:gd name="connsiteY62" fmla="*/ 5062 h 10000"/>
                  <a:gd name="connsiteX63" fmla="*/ 3909 w 9980"/>
                  <a:gd name="connsiteY63" fmla="*/ 5062 h 10000"/>
                  <a:gd name="connsiteX64" fmla="*/ 4049 w 9980"/>
                  <a:gd name="connsiteY64" fmla="*/ 5000 h 10000"/>
                  <a:gd name="connsiteX65" fmla="*/ 4430 w 9980"/>
                  <a:gd name="connsiteY65" fmla="*/ 4751 h 10000"/>
                  <a:gd name="connsiteX66" fmla="*/ 4688 w 9980"/>
                  <a:gd name="connsiteY66" fmla="*/ 4813 h 10000"/>
                  <a:gd name="connsiteX67" fmla="*/ 4849 w 9980"/>
                  <a:gd name="connsiteY67" fmla="*/ 4896 h 10000"/>
                  <a:gd name="connsiteX68" fmla="*/ 5210 w 9980"/>
                  <a:gd name="connsiteY68" fmla="*/ 4813 h 10000"/>
                  <a:gd name="connsiteX69" fmla="*/ 5692 w 9980"/>
                  <a:gd name="connsiteY69" fmla="*/ 4834 h 10000"/>
                  <a:gd name="connsiteX70" fmla="*/ 5892 w 9980"/>
                  <a:gd name="connsiteY70" fmla="*/ 4751 h 10000"/>
                  <a:gd name="connsiteX71" fmla="*/ 6152 w 9980"/>
                  <a:gd name="connsiteY71" fmla="*/ 4751 h 10000"/>
                  <a:gd name="connsiteX72" fmla="*/ 6413 w 9980"/>
                  <a:gd name="connsiteY72" fmla="*/ 4668 h 10000"/>
                  <a:gd name="connsiteX73" fmla="*/ 6534 w 9980"/>
                  <a:gd name="connsiteY73" fmla="*/ 4440 h 10000"/>
                  <a:gd name="connsiteX74" fmla="*/ 6653 w 9980"/>
                  <a:gd name="connsiteY74" fmla="*/ 4149 h 10000"/>
                  <a:gd name="connsiteX75" fmla="*/ 6593 w 9980"/>
                  <a:gd name="connsiteY75" fmla="*/ 3942 h 10000"/>
                  <a:gd name="connsiteX76" fmla="*/ 6573 w 9980"/>
                  <a:gd name="connsiteY76" fmla="*/ 3693 h 10000"/>
                  <a:gd name="connsiteX77" fmla="*/ 6573 w 9980"/>
                  <a:gd name="connsiteY77" fmla="*/ 3485 h 10000"/>
                  <a:gd name="connsiteX78" fmla="*/ 6653 w 9980"/>
                  <a:gd name="connsiteY78" fmla="*/ 3320 h 10000"/>
                  <a:gd name="connsiteX79" fmla="*/ 8797 w 9980"/>
                  <a:gd name="connsiteY79" fmla="*/ 3340 h 10000"/>
                  <a:gd name="connsiteX80" fmla="*/ 9118 w 9980"/>
                  <a:gd name="connsiteY80" fmla="*/ 3465 h 10000"/>
                  <a:gd name="connsiteX81" fmla="*/ 9499 w 9980"/>
                  <a:gd name="connsiteY81" fmla="*/ 4191 h 10000"/>
                  <a:gd name="connsiteX82" fmla="*/ 9699 w 9980"/>
                  <a:gd name="connsiteY82" fmla="*/ 4336 h 10000"/>
                  <a:gd name="connsiteX83" fmla="*/ 9840 w 9980"/>
                  <a:gd name="connsiteY83" fmla="*/ 4751 h 10000"/>
                  <a:gd name="connsiteX84" fmla="*/ 9840 w 9980"/>
                  <a:gd name="connsiteY84" fmla="*/ 5062 h 10000"/>
                  <a:gd name="connsiteX85" fmla="*/ 9859 w 9980"/>
                  <a:gd name="connsiteY85" fmla="*/ 5373 h 10000"/>
                  <a:gd name="connsiteX86" fmla="*/ 9980 w 9980"/>
                  <a:gd name="connsiteY86" fmla="*/ 5871 h 10000"/>
                  <a:gd name="connsiteX87" fmla="*/ 9961 w 9980"/>
                  <a:gd name="connsiteY87" fmla="*/ 6349 h 10000"/>
                  <a:gd name="connsiteX88" fmla="*/ 9980 w 9980"/>
                  <a:gd name="connsiteY88" fmla="*/ 6722 h 10000"/>
                  <a:gd name="connsiteX89" fmla="*/ 9360 w 9980"/>
                  <a:gd name="connsiteY89" fmla="*/ 6328 h 10000"/>
                  <a:gd name="connsiteX90" fmla="*/ 8899 w 9980"/>
                  <a:gd name="connsiteY90" fmla="*/ 6183 h 10000"/>
                  <a:gd name="connsiteX91" fmla="*/ 8457 w 9980"/>
                  <a:gd name="connsiteY91" fmla="*/ 5871 h 10000"/>
                  <a:gd name="connsiteX92" fmla="*/ 8016 w 9980"/>
                  <a:gd name="connsiteY92" fmla="*/ 5705 h 10000"/>
                  <a:gd name="connsiteX93" fmla="*/ 7835 w 9980"/>
                  <a:gd name="connsiteY93" fmla="*/ 5436 h 10000"/>
                  <a:gd name="connsiteX94" fmla="*/ 7755 w 9980"/>
                  <a:gd name="connsiteY94" fmla="*/ 5021 h 10000"/>
                  <a:gd name="connsiteX95" fmla="*/ 7476 w 9980"/>
                  <a:gd name="connsiteY95" fmla="*/ 4627 h 10000"/>
                  <a:gd name="connsiteX96" fmla="*/ 7154 w 9980"/>
                  <a:gd name="connsiteY96" fmla="*/ 4398 h 10000"/>
                  <a:gd name="connsiteX97" fmla="*/ 7054 w 9980"/>
                  <a:gd name="connsiteY97" fmla="*/ 4585 h 10000"/>
                  <a:gd name="connsiteX98" fmla="*/ 7054 w 9980"/>
                  <a:gd name="connsiteY98" fmla="*/ 4917 h 10000"/>
                  <a:gd name="connsiteX99" fmla="*/ 7114 w 9980"/>
                  <a:gd name="connsiteY99" fmla="*/ 5560 h 10000"/>
                  <a:gd name="connsiteX100" fmla="*/ 7114 w 9980"/>
                  <a:gd name="connsiteY100" fmla="*/ 5830 h 10000"/>
                  <a:gd name="connsiteX101" fmla="*/ 6994 w 9980"/>
                  <a:gd name="connsiteY101" fmla="*/ 6079 h 10000"/>
                  <a:gd name="connsiteX102" fmla="*/ 6534 w 9980"/>
                  <a:gd name="connsiteY102" fmla="*/ 6245 h 10000"/>
                  <a:gd name="connsiteX103" fmla="*/ 6252 w 9980"/>
                  <a:gd name="connsiteY103" fmla="*/ 6515 h 10000"/>
                  <a:gd name="connsiteX104" fmla="*/ 6032 w 9980"/>
                  <a:gd name="connsiteY104" fmla="*/ 6245 h 10000"/>
                  <a:gd name="connsiteX105" fmla="*/ 5731 w 9980"/>
                  <a:gd name="connsiteY105" fmla="*/ 6141 h 10000"/>
                  <a:gd name="connsiteX106" fmla="*/ 5692 w 9980"/>
                  <a:gd name="connsiteY106" fmla="*/ 6722 h 10000"/>
                  <a:gd name="connsiteX107" fmla="*/ 5571 w 9980"/>
                  <a:gd name="connsiteY107" fmla="*/ 6992 h 10000"/>
                  <a:gd name="connsiteX108" fmla="*/ 5571 w 9980"/>
                  <a:gd name="connsiteY108" fmla="*/ 7241 h 10000"/>
                  <a:gd name="connsiteX109" fmla="*/ 5331 w 9980"/>
                  <a:gd name="connsiteY109" fmla="*/ 7386 h 10000"/>
                  <a:gd name="connsiteX110" fmla="*/ 5111 w 9980"/>
                  <a:gd name="connsiteY110" fmla="*/ 7718 h 10000"/>
                  <a:gd name="connsiteX111" fmla="*/ 4790 w 9980"/>
                  <a:gd name="connsiteY111" fmla="*/ 8320 h 10000"/>
                  <a:gd name="connsiteX112" fmla="*/ 4570 w 9980"/>
                  <a:gd name="connsiteY112" fmla="*/ 8755 h 10000"/>
                  <a:gd name="connsiteX113" fmla="*/ 4228 w 9980"/>
                  <a:gd name="connsiteY113" fmla="*/ 9149 h 10000"/>
                  <a:gd name="connsiteX114" fmla="*/ 4128 w 9980"/>
                  <a:gd name="connsiteY114" fmla="*/ 9523 h 10000"/>
                  <a:gd name="connsiteX115" fmla="*/ 3928 w 9980"/>
                  <a:gd name="connsiteY115" fmla="*/ 9876 h 10000"/>
                  <a:gd name="connsiteX116" fmla="*/ 3507 w 9980"/>
                  <a:gd name="connsiteY116" fmla="*/ 9647 h 10000"/>
                  <a:gd name="connsiteX117" fmla="*/ 3126 w 9980"/>
                  <a:gd name="connsiteY117" fmla="*/ 9627 h 10000"/>
                  <a:gd name="connsiteX118" fmla="*/ 2825 w 9980"/>
                  <a:gd name="connsiteY118" fmla="*/ 9627 h 10000"/>
                  <a:gd name="connsiteX119" fmla="*/ 2686 w 9980"/>
                  <a:gd name="connsiteY119" fmla="*/ 9793 h 10000"/>
                  <a:gd name="connsiteX120" fmla="*/ 2705 w 9980"/>
                  <a:gd name="connsiteY120" fmla="*/ 10000 h 10000"/>
                  <a:gd name="connsiteX0" fmla="*/ 2710 w 10000"/>
                  <a:gd name="connsiteY0" fmla="*/ 10000 h 10000"/>
                  <a:gd name="connsiteX1" fmla="*/ 2390 w 10000"/>
                  <a:gd name="connsiteY1" fmla="*/ 9917 h 10000"/>
                  <a:gd name="connsiteX2" fmla="*/ 2148 w 10000"/>
                  <a:gd name="connsiteY2" fmla="*/ 9917 h 10000"/>
                  <a:gd name="connsiteX3" fmla="*/ 1828 w 10000"/>
                  <a:gd name="connsiteY3" fmla="*/ 9876 h 10000"/>
                  <a:gd name="connsiteX4" fmla="*/ 1547 w 10000"/>
                  <a:gd name="connsiteY4" fmla="*/ 9564 h 10000"/>
                  <a:gd name="connsiteX5" fmla="*/ 1486 w 10000"/>
                  <a:gd name="connsiteY5" fmla="*/ 9232 h 10000"/>
                  <a:gd name="connsiteX6" fmla="*/ 1386 w 10000"/>
                  <a:gd name="connsiteY6" fmla="*/ 9004 h 10000"/>
                  <a:gd name="connsiteX7" fmla="*/ 1225 w 10000"/>
                  <a:gd name="connsiteY7" fmla="*/ 8776 h 10000"/>
                  <a:gd name="connsiteX8" fmla="*/ 884 w 10000"/>
                  <a:gd name="connsiteY8" fmla="*/ 8734 h 10000"/>
                  <a:gd name="connsiteX9" fmla="*/ 463 w 10000"/>
                  <a:gd name="connsiteY9" fmla="*/ 8714 h 10000"/>
                  <a:gd name="connsiteX10" fmla="*/ 261 w 10000"/>
                  <a:gd name="connsiteY10" fmla="*/ 8651 h 10000"/>
                  <a:gd name="connsiteX11" fmla="*/ 100 w 10000"/>
                  <a:gd name="connsiteY11" fmla="*/ 8402 h 10000"/>
                  <a:gd name="connsiteX12" fmla="*/ 643 w 10000"/>
                  <a:gd name="connsiteY12" fmla="*/ 7697 h 10000"/>
                  <a:gd name="connsiteX13" fmla="*/ 964 w 10000"/>
                  <a:gd name="connsiteY13" fmla="*/ 6950 h 10000"/>
                  <a:gd name="connsiteX14" fmla="*/ 0 w 10000"/>
                  <a:gd name="connsiteY14" fmla="*/ 228 h 10000"/>
                  <a:gd name="connsiteX15" fmla="*/ 161 w 10000"/>
                  <a:gd name="connsiteY15" fmla="*/ 0 h 10000"/>
                  <a:gd name="connsiteX16" fmla="*/ 442 w 10000"/>
                  <a:gd name="connsiteY16" fmla="*/ 145 h 10000"/>
                  <a:gd name="connsiteX17" fmla="*/ 542 w 10000"/>
                  <a:gd name="connsiteY17" fmla="*/ 332 h 10000"/>
                  <a:gd name="connsiteX18" fmla="*/ 742 w 10000"/>
                  <a:gd name="connsiteY18" fmla="*/ 415 h 10000"/>
                  <a:gd name="connsiteX19" fmla="*/ 884 w 10000"/>
                  <a:gd name="connsiteY19" fmla="*/ 311 h 10000"/>
                  <a:gd name="connsiteX20" fmla="*/ 1244 w 10000"/>
                  <a:gd name="connsiteY20" fmla="*/ 332 h 10000"/>
                  <a:gd name="connsiteX21" fmla="*/ 1486 w 10000"/>
                  <a:gd name="connsiteY21" fmla="*/ 519 h 10000"/>
                  <a:gd name="connsiteX22" fmla="*/ 1686 w 10000"/>
                  <a:gd name="connsiteY22" fmla="*/ 539 h 10000"/>
                  <a:gd name="connsiteX23" fmla="*/ 1666 w 10000"/>
                  <a:gd name="connsiteY23" fmla="*/ 768 h 10000"/>
                  <a:gd name="connsiteX24" fmla="*/ 1607 w 10000"/>
                  <a:gd name="connsiteY24" fmla="*/ 871 h 10000"/>
                  <a:gd name="connsiteX25" fmla="*/ 1646 w 10000"/>
                  <a:gd name="connsiteY25" fmla="*/ 1100 h 10000"/>
                  <a:gd name="connsiteX26" fmla="*/ 1927 w 10000"/>
                  <a:gd name="connsiteY26" fmla="*/ 1328 h 10000"/>
                  <a:gd name="connsiteX27" fmla="*/ 2188 w 10000"/>
                  <a:gd name="connsiteY27" fmla="*/ 1618 h 10000"/>
                  <a:gd name="connsiteX28" fmla="*/ 2290 w 10000"/>
                  <a:gd name="connsiteY28" fmla="*/ 1992 h 10000"/>
                  <a:gd name="connsiteX29" fmla="*/ 2471 w 10000"/>
                  <a:gd name="connsiteY29" fmla="*/ 2593 h 10000"/>
                  <a:gd name="connsiteX30" fmla="*/ 2631 w 10000"/>
                  <a:gd name="connsiteY30" fmla="*/ 3154 h 10000"/>
                  <a:gd name="connsiteX31" fmla="*/ 2530 w 10000"/>
                  <a:gd name="connsiteY31" fmla="*/ 3423 h 10000"/>
                  <a:gd name="connsiteX32" fmla="*/ 2691 w 10000"/>
                  <a:gd name="connsiteY32" fmla="*/ 3714 h 10000"/>
                  <a:gd name="connsiteX33" fmla="*/ 2610 w 10000"/>
                  <a:gd name="connsiteY33" fmla="*/ 4046 h 10000"/>
                  <a:gd name="connsiteX34" fmla="*/ 2710 w 10000"/>
                  <a:gd name="connsiteY34" fmla="*/ 4295 h 10000"/>
                  <a:gd name="connsiteX35" fmla="*/ 2792 w 10000"/>
                  <a:gd name="connsiteY35" fmla="*/ 4606 h 10000"/>
                  <a:gd name="connsiteX36" fmla="*/ 2932 w 10000"/>
                  <a:gd name="connsiteY36" fmla="*/ 4896 h 10000"/>
                  <a:gd name="connsiteX37" fmla="*/ 2872 w 10000"/>
                  <a:gd name="connsiteY37" fmla="*/ 5124 h 10000"/>
                  <a:gd name="connsiteX38" fmla="*/ 2610 w 10000"/>
                  <a:gd name="connsiteY38" fmla="*/ 5249 h 10000"/>
                  <a:gd name="connsiteX39" fmla="*/ 2430 w 10000"/>
                  <a:gd name="connsiteY39" fmla="*/ 5519 h 10000"/>
                  <a:gd name="connsiteX40" fmla="*/ 2290 w 10000"/>
                  <a:gd name="connsiteY40" fmla="*/ 5622 h 10000"/>
                  <a:gd name="connsiteX41" fmla="*/ 1968 w 10000"/>
                  <a:gd name="connsiteY41" fmla="*/ 5705 h 10000"/>
                  <a:gd name="connsiteX42" fmla="*/ 1867 w 10000"/>
                  <a:gd name="connsiteY42" fmla="*/ 5934 h 10000"/>
                  <a:gd name="connsiteX43" fmla="*/ 1727 w 10000"/>
                  <a:gd name="connsiteY43" fmla="*/ 6100 h 10000"/>
                  <a:gd name="connsiteX44" fmla="*/ 1427 w 10000"/>
                  <a:gd name="connsiteY44" fmla="*/ 6203 h 10000"/>
                  <a:gd name="connsiteX45" fmla="*/ 1225 w 10000"/>
                  <a:gd name="connsiteY45" fmla="*/ 6349 h 10000"/>
                  <a:gd name="connsiteX46" fmla="*/ 984 w 10000"/>
                  <a:gd name="connsiteY46" fmla="*/ 6328 h 10000"/>
                  <a:gd name="connsiteX47" fmla="*/ 742 w 10000"/>
                  <a:gd name="connsiteY47" fmla="*/ 6390 h 10000"/>
                  <a:gd name="connsiteX48" fmla="*/ 943 w 10000"/>
                  <a:gd name="connsiteY48" fmla="*/ 6909 h 10000"/>
                  <a:gd name="connsiteX49" fmla="*/ 1225 w 10000"/>
                  <a:gd name="connsiteY49" fmla="*/ 6867 h 10000"/>
                  <a:gd name="connsiteX50" fmla="*/ 1446 w 10000"/>
                  <a:gd name="connsiteY50" fmla="*/ 6805 h 10000"/>
                  <a:gd name="connsiteX51" fmla="*/ 1666 w 10000"/>
                  <a:gd name="connsiteY51" fmla="*/ 6598 h 10000"/>
                  <a:gd name="connsiteX52" fmla="*/ 1927 w 10000"/>
                  <a:gd name="connsiteY52" fmla="*/ 6411 h 10000"/>
                  <a:gd name="connsiteX53" fmla="*/ 1968 w 10000"/>
                  <a:gd name="connsiteY53" fmla="*/ 6183 h 10000"/>
                  <a:gd name="connsiteX54" fmla="*/ 2270 w 10000"/>
                  <a:gd name="connsiteY54" fmla="*/ 5871 h 10000"/>
                  <a:gd name="connsiteX55" fmla="*/ 2771 w 10000"/>
                  <a:gd name="connsiteY55" fmla="*/ 5747 h 10000"/>
                  <a:gd name="connsiteX56" fmla="*/ 2951 w 10000"/>
                  <a:gd name="connsiteY56" fmla="*/ 5685 h 10000"/>
                  <a:gd name="connsiteX57" fmla="*/ 3213 w 10000"/>
                  <a:gd name="connsiteY57" fmla="*/ 5768 h 10000"/>
                  <a:gd name="connsiteX58" fmla="*/ 3254 w 10000"/>
                  <a:gd name="connsiteY58" fmla="*/ 5456 h 10000"/>
                  <a:gd name="connsiteX59" fmla="*/ 3334 w 10000"/>
                  <a:gd name="connsiteY59" fmla="*/ 5228 h 10000"/>
                  <a:gd name="connsiteX60" fmla="*/ 3494 w 10000"/>
                  <a:gd name="connsiteY60" fmla="*/ 5145 h 10000"/>
                  <a:gd name="connsiteX61" fmla="*/ 3695 w 10000"/>
                  <a:gd name="connsiteY61" fmla="*/ 5062 h 10000"/>
                  <a:gd name="connsiteX62" fmla="*/ 3917 w 10000"/>
                  <a:gd name="connsiteY62" fmla="*/ 5062 h 10000"/>
                  <a:gd name="connsiteX63" fmla="*/ 4057 w 10000"/>
                  <a:gd name="connsiteY63" fmla="*/ 5000 h 10000"/>
                  <a:gd name="connsiteX64" fmla="*/ 4439 w 10000"/>
                  <a:gd name="connsiteY64" fmla="*/ 4751 h 10000"/>
                  <a:gd name="connsiteX65" fmla="*/ 4697 w 10000"/>
                  <a:gd name="connsiteY65" fmla="*/ 4813 h 10000"/>
                  <a:gd name="connsiteX66" fmla="*/ 4859 w 10000"/>
                  <a:gd name="connsiteY66" fmla="*/ 4896 h 10000"/>
                  <a:gd name="connsiteX67" fmla="*/ 5220 w 10000"/>
                  <a:gd name="connsiteY67" fmla="*/ 4813 h 10000"/>
                  <a:gd name="connsiteX68" fmla="*/ 5703 w 10000"/>
                  <a:gd name="connsiteY68" fmla="*/ 4834 h 10000"/>
                  <a:gd name="connsiteX69" fmla="*/ 5904 w 10000"/>
                  <a:gd name="connsiteY69" fmla="*/ 4751 h 10000"/>
                  <a:gd name="connsiteX70" fmla="*/ 6164 w 10000"/>
                  <a:gd name="connsiteY70" fmla="*/ 4751 h 10000"/>
                  <a:gd name="connsiteX71" fmla="*/ 6426 w 10000"/>
                  <a:gd name="connsiteY71" fmla="*/ 4668 h 10000"/>
                  <a:gd name="connsiteX72" fmla="*/ 6547 w 10000"/>
                  <a:gd name="connsiteY72" fmla="*/ 4440 h 10000"/>
                  <a:gd name="connsiteX73" fmla="*/ 6666 w 10000"/>
                  <a:gd name="connsiteY73" fmla="*/ 4149 h 10000"/>
                  <a:gd name="connsiteX74" fmla="*/ 6606 w 10000"/>
                  <a:gd name="connsiteY74" fmla="*/ 3942 h 10000"/>
                  <a:gd name="connsiteX75" fmla="*/ 6586 w 10000"/>
                  <a:gd name="connsiteY75" fmla="*/ 3693 h 10000"/>
                  <a:gd name="connsiteX76" fmla="*/ 6586 w 10000"/>
                  <a:gd name="connsiteY76" fmla="*/ 3485 h 10000"/>
                  <a:gd name="connsiteX77" fmla="*/ 6666 w 10000"/>
                  <a:gd name="connsiteY77" fmla="*/ 3320 h 10000"/>
                  <a:gd name="connsiteX78" fmla="*/ 8815 w 10000"/>
                  <a:gd name="connsiteY78" fmla="*/ 3340 h 10000"/>
                  <a:gd name="connsiteX79" fmla="*/ 9136 w 10000"/>
                  <a:gd name="connsiteY79" fmla="*/ 3465 h 10000"/>
                  <a:gd name="connsiteX80" fmla="*/ 9518 w 10000"/>
                  <a:gd name="connsiteY80" fmla="*/ 4191 h 10000"/>
                  <a:gd name="connsiteX81" fmla="*/ 9718 w 10000"/>
                  <a:gd name="connsiteY81" fmla="*/ 4336 h 10000"/>
                  <a:gd name="connsiteX82" fmla="*/ 9860 w 10000"/>
                  <a:gd name="connsiteY82" fmla="*/ 4751 h 10000"/>
                  <a:gd name="connsiteX83" fmla="*/ 9860 w 10000"/>
                  <a:gd name="connsiteY83" fmla="*/ 5062 h 10000"/>
                  <a:gd name="connsiteX84" fmla="*/ 9879 w 10000"/>
                  <a:gd name="connsiteY84" fmla="*/ 5373 h 10000"/>
                  <a:gd name="connsiteX85" fmla="*/ 10000 w 10000"/>
                  <a:gd name="connsiteY85" fmla="*/ 5871 h 10000"/>
                  <a:gd name="connsiteX86" fmla="*/ 9981 w 10000"/>
                  <a:gd name="connsiteY86" fmla="*/ 6349 h 10000"/>
                  <a:gd name="connsiteX87" fmla="*/ 10000 w 10000"/>
                  <a:gd name="connsiteY87" fmla="*/ 6722 h 10000"/>
                  <a:gd name="connsiteX88" fmla="*/ 9379 w 10000"/>
                  <a:gd name="connsiteY88" fmla="*/ 6328 h 10000"/>
                  <a:gd name="connsiteX89" fmla="*/ 8917 w 10000"/>
                  <a:gd name="connsiteY89" fmla="*/ 6183 h 10000"/>
                  <a:gd name="connsiteX90" fmla="*/ 8474 w 10000"/>
                  <a:gd name="connsiteY90" fmla="*/ 5871 h 10000"/>
                  <a:gd name="connsiteX91" fmla="*/ 8032 w 10000"/>
                  <a:gd name="connsiteY91" fmla="*/ 5705 h 10000"/>
                  <a:gd name="connsiteX92" fmla="*/ 7851 w 10000"/>
                  <a:gd name="connsiteY92" fmla="*/ 5436 h 10000"/>
                  <a:gd name="connsiteX93" fmla="*/ 7771 w 10000"/>
                  <a:gd name="connsiteY93" fmla="*/ 5021 h 10000"/>
                  <a:gd name="connsiteX94" fmla="*/ 7491 w 10000"/>
                  <a:gd name="connsiteY94" fmla="*/ 4627 h 10000"/>
                  <a:gd name="connsiteX95" fmla="*/ 7168 w 10000"/>
                  <a:gd name="connsiteY95" fmla="*/ 4398 h 10000"/>
                  <a:gd name="connsiteX96" fmla="*/ 7068 w 10000"/>
                  <a:gd name="connsiteY96" fmla="*/ 4585 h 10000"/>
                  <a:gd name="connsiteX97" fmla="*/ 7068 w 10000"/>
                  <a:gd name="connsiteY97" fmla="*/ 4917 h 10000"/>
                  <a:gd name="connsiteX98" fmla="*/ 7128 w 10000"/>
                  <a:gd name="connsiteY98" fmla="*/ 5560 h 10000"/>
                  <a:gd name="connsiteX99" fmla="*/ 7128 w 10000"/>
                  <a:gd name="connsiteY99" fmla="*/ 5830 h 10000"/>
                  <a:gd name="connsiteX100" fmla="*/ 7008 w 10000"/>
                  <a:gd name="connsiteY100" fmla="*/ 6079 h 10000"/>
                  <a:gd name="connsiteX101" fmla="*/ 6547 w 10000"/>
                  <a:gd name="connsiteY101" fmla="*/ 6245 h 10000"/>
                  <a:gd name="connsiteX102" fmla="*/ 6265 w 10000"/>
                  <a:gd name="connsiteY102" fmla="*/ 6515 h 10000"/>
                  <a:gd name="connsiteX103" fmla="*/ 6044 w 10000"/>
                  <a:gd name="connsiteY103" fmla="*/ 6245 h 10000"/>
                  <a:gd name="connsiteX104" fmla="*/ 5742 w 10000"/>
                  <a:gd name="connsiteY104" fmla="*/ 6141 h 10000"/>
                  <a:gd name="connsiteX105" fmla="*/ 5703 w 10000"/>
                  <a:gd name="connsiteY105" fmla="*/ 6722 h 10000"/>
                  <a:gd name="connsiteX106" fmla="*/ 5582 w 10000"/>
                  <a:gd name="connsiteY106" fmla="*/ 6992 h 10000"/>
                  <a:gd name="connsiteX107" fmla="*/ 5582 w 10000"/>
                  <a:gd name="connsiteY107" fmla="*/ 7241 h 10000"/>
                  <a:gd name="connsiteX108" fmla="*/ 5342 w 10000"/>
                  <a:gd name="connsiteY108" fmla="*/ 7386 h 10000"/>
                  <a:gd name="connsiteX109" fmla="*/ 5121 w 10000"/>
                  <a:gd name="connsiteY109" fmla="*/ 7718 h 10000"/>
                  <a:gd name="connsiteX110" fmla="*/ 4800 w 10000"/>
                  <a:gd name="connsiteY110" fmla="*/ 8320 h 10000"/>
                  <a:gd name="connsiteX111" fmla="*/ 4579 w 10000"/>
                  <a:gd name="connsiteY111" fmla="*/ 8755 h 10000"/>
                  <a:gd name="connsiteX112" fmla="*/ 4236 w 10000"/>
                  <a:gd name="connsiteY112" fmla="*/ 9149 h 10000"/>
                  <a:gd name="connsiteX113" fmla="*/ 4136 w 10000"/>
                  <a:gd name="connsiteY113" fmla="*/ 9523 h 10000"/>
                  <a:gd name="connsiteX114" fmla="*/ 3936 w 10000"/>
                  <a:gd name="connsiteY114" fmla="*/ 9876 h 10000"/>
                  <a:gd name="connsiteX115" fmla="*/ 3514 w 10000"/>
                  <a:gd name="connsiteY115" fmla="*/ 9647 h 10000"/>
                  <a:gd name="connsiteX116" fmla="*/ 3132 w 10000"/>
                  <a:gd name="connsiteY116" fmla="*/ 9627 h 10000"/>
                  <a:gd name="connsiteX117" fmla="*/ 2831 w 10000"/>
                  <a:gd name="connsiteY117" fmla="*/ 9627 h 10000"/>
                  <a:gd name="connsiteX118" fmla="*/ 2691 w 10000"/>
                  <a:gd name="connsiteY118" fmla="*/ 9793 h 10000"/>
                  <a:gd name="connsiteX119" fmla="*/ 2710 w 10000"/>
                  <a:gd name="connsiteY119" fmla="*/ 10000 h 10000"/>
                  <a:gd name="connsiteX0" fmla="*/ 2610 w 9900"/>
                  <a:gd name="connsiteY0" fmla="*/ 10000 h 10000"/>
                  <a:gd name="connsiteX1" fmla="*/ 2290 w 9900"/>
                  <a:gd name="connsiteY1" fmla="*/ 9917 h 10000"/>
                  <a:gd name="connsiteX2" fmla="*/ 2048 w 9900"/>
                  <a:gd name="connsiteY2" fmla="*/ 9917 h 10000"/>
                  <a:gd name="connsiteX3" fmla="*/ 1728 w 9900"/>
                  <a:gd name="connsiteY3" fmla="*/ 9876 h 10000"/>
                  <a:gd name="connsiteX4" fmla="*/ 1447 w 9900"/>
                  <a:gd name="connsiteY4" fmla="*/ 9564 h 10000"/>
                  <a:gd name="connsiteX5" fmla="*/ 1386 w 9900"/>
                  <a:gd name="connsiteY5" fmla="*/ 9232 h 10000"/>
                  <a:gd name="connsiteX6" fmla="*/ 1286 w 9900"/>
                  <a:gd name="connsiteY6" fmla="*/ 9004 h 10000"/>
                  <a:gd name="connsiteX7" fmla="*/ 1125 w 9900"/>
                  <a:gd name="connsiteY7" fmla="*/ 8776 h 10000"/>
                  <a:gd name="connsiteX8" fmla="*/ 784 w 9900"/>
                  <a:gd name="connsiteY8" fmla="*/ 8734 h 10000"/>
                  <a:gd name="connsiteX9" fmla="*/ 363 w 9900"/>
                  <a:gd name="connsiteY9" fmla="*/ 8714 h 10000"/>
                  <a:gd name="connsiteX10" fmla="*/ 161 w 9900"/>
                  <a:gd name="connsiteY10" fmla="*/ 8651 h 10000"/>
                  <a:gd name="connsiteX11" fmla="*/ 0 w 9900"/>
                  <a:gd name="connsiteY11" fmla="*/ 8402 h 10000"/>
                  <a:gd name="connsiteX12" fmla="*/ 543 w 9900"/>
                  <a:gd name="connsiteY12" fmla="*/ 7697 h 10000"/>
                  <a:gd name="connsiteX13" fmla="*/ 864 w 9900"/>
                  <a:gd name="connsiteY13" fmla="*/ 6950 h 10000"/>
                  <a:gd name="connsiteX14" fmla="*/ 61 w 9900"/>
                  <a:gd name="connsiteY14" fmla="*/ 0 h 10000"/>
                  <a:gd name="connsiteX15" fmla="*/ 342 w 9900"/>
                  <a:gd name="connsiteY15" fmla="*/ 145 h 10000"/>
                  <a:gd name="connsiteX16" fmla="*/ 442 w 9900"/>
                  <a:gd name="connsiteY16" fmla="*/ 332 h 10000"/>
                  <a:gd name="connsiteX17" fmla="*/ 642 w 9900"/>
                  <a:gd name="connsiteY17" fmla="*/ 415 h 10000"/>
                  <a:gd name="connsiteX18" fmla="*/ 784 w 9900"/>
                  <a:gd name="connsiteY18" fmla="*/ 311 h 10000"/>
                  <a:gd name="connsiteX19" fmla="*/ 1144 w 9900"/>
                  <a:gd name="connsiteY19" fmla="*/ 332 h 10000"/>
                  <a:gd name="connsiteX20" fmla="*/ 1386 w 9900"/>
                  <a:gd name="connsiteY20" fmla="*/ 519 h 10000"/>
                  <a:gd name="connsiteX21" fmla="*/ 1586 w 9900"/>
                  <a:gd name="connsiteY21" fmla="*/ 539 h 10000"/>
                  <a:gd name="connsiteX22" fmla="*/ 1566 w 9900"/>
                  <a:gd name="connsiteY22" fmla="*/ 768 h 10000"/>
                  <a:gd name="connsiteX23" fmla="*/ 1507 w 9900"/>
                  <a:gd name="connsiteY23" fmla="*/ 871 h 10000"/>
                  <a:gd name="connsiteX24" fmla="*/ 1546 w 9900"/>
                  <a:gd name="connsiteY24" fmla="*/ 1100 h 10000"/>
                  <a:gd name="connsiteX25" fmla="*/ 1827 w 9900"/>
                  <a:gd name="connsiteY25" fmla="*/ 1328 h 10000"/>
                  <a:gd name="connsiteX26" fmla="*/ 2088 w 9900"/>
                  <a:gd name="connsiteY26" fmla="*/ 1618 h 10000"/>
                  <a:gd name="connsiteX27" fmla="*/ 2190 w 9900"/>
                  <a:gd name="connsiteY27" fmla="*/ 1992 h 10000"/>
                  <a:gd name="connsiteX28" fmla="*/ 2371 w 9900"/>
                  <a:gd name="connsiteY28" fmla="*/ 2593 h 10000"/>
                  <a:gd name="connsiteX29" fmla="*/ 2531 w 9900"/>
                  <a:gd name="connsiteY29" fmla="*/ 3154 h 10000"/>
                  <a:gd name="connsiteX30" fmla="*/ 2430 w 9900"/>
                  <a:gd name="connsiteY30" fmla="*/ 3423 h 10000"/>
                  <a:gd name="connsiteX31" fmla="*/ 2591 w 9900"/>
                  <a:gd name="connsiteY31" fmla="*/ 3714 h 10000"/>
                  <a:gd name="connsiteX32" fmla="*/ 2510 w 9900"/>
                  <a:gd name="connsiteY32" fmla="*/ 4046 h 10000"/>
                  <a:gd name="connsiteX33" fmla="*/ 2610 w 9900"/>
                  <a:gd name="connsiteY33" fmla="*/ 4295 h 10000"/>
                  <a:gd name="connsiteX34" fmla="*/ 2692 w 9900"/>
                  <a:gd name="connsiteY34" fmla="*/ 4606 h 10000"/>
                  <a:gd name="connsiteX35" fmla="*/ 2832 w 9900"/>
                  <a:gd name="connsiteY35" fmla="*/ 4896 h 10000"/>
                  <a:gd name="connsiteX36" fmla="*/ 2772 w 9900"/>
                  <a:gd name="connsiteY36" fmla="*/ 5124 h 10000"/>
                  <a:gd name="connsiteX37" fmla="*/ 2510 w 9900"/>
                  <a:gd name="connsiteY37" fmla="*/ 5249 h 10000"/>
                  <a:gd name="connsiteX38" fmla="*/ 2330 w 9900"/>
                  <a:gd name="connsiteY38" fmla="*/ 5519 h 10000"/>
                  <a:gd name="connsiteX39" fmla="*/ 2190 w 9900"/>
                  <a:gd name="connsiteY39" fmla="*/ 5622 h 10000"/>
                  <a:gd name="connsiteX40" fmla="*/ 1868 w 9900"/>
                  <a:gd name="connsiteY40" fmla="*/ 5705 h 10000"/>
                  <a:gd name="connsiteX41" fmla="*/ 1767 w 9900"/>
                  <a:gd name="connsiteY41" fmla="*/ 5934 h 10000"/>
                  <a:gd name="connsiteX42" fmla="*/ 1627 w 9900"/>
                  <a:gd name="connsiteY42" fmla="*/ 6100 h 10000"/>
                  <a:gd name="connsiteX43" fmla="*/ 1327 w 9900"/>
                  <a:gd name="connsiteY43" fmla="*/ 6203 h 10000"/>
                  <a:gd name="connsiteX44" fmla="*/ 1125 w 9900"/>
                  <a:gd name="connsiteY44" fmla="*/ 6349 h 10000"/>
                  <a:gd name="connsiteX45" fmla="*/ 884 w 9900"/>
                  <a:gd name="connsiteY45" fmla="*/ 6328 h 10000"/>
                  <a:gd name="connsiteX46" fmla="*/ 642 w 9900"/>
                  <a:gd name="connsiteY46" fmla="*/ 6390 h 10000"/>
                  <a:gd name="connsiteX47" fmla="*/ 843 w 9900"/>
                  <a:gd name="connsiteY47" fmla="*/ 6909 h 10000"/>
                  <a:gd name="connsiteX48" fmla="*/ 1125 w 9900"/>
                  <a:gd name="connsiteY48" fmla="*/ 6867 h 10000"/>
                  <a:gd name="connsiteX49" fmla="*/ 1346 w 9900"/>
                  <a:gd name="connsiteY49" fmla="*/ 6805 h 10000"/>
                  <a:gd name="connsiteX50" fmla="*/ 1566 w 9900"/>
                  <a:gd name="connsiteY50" fmla="*/ 6598 h 10000"/>
                  <a:gd name="connsiteX51" fmla="*/ 1827 w 9900"/>
                  <a:gd name="connsiteY51" fmla="*/ 6411 h 10000"/>
                  <a:gd name="connsiteX52" fmla="*/ 1868 w 9900"/>
                  <a:gd name="connsiteY52" fmla="*/ 6183 h 10000"/>
                  <a:gd name="connsiteX53" fmla="*/ 2170 w 9900"/>
                  <a:gd name="connsiteY53" fmla="*/ 5871 h 10000"/>
                  <a:gd name="connsiteX54" fmla="*/ 2671 w 9900"/>
                  <a:gd name="connsiteY54" fmla="*/ 5747 h 10000"/>
                  <a:gd name="connsiteX55" fmla="*/ 2851 w 9900"/>
                  <a:gd name="connsiteY55" fmla="*/ 5685 h 10000"/>
                  <a:gd name="connsiteX56" fmla="*/ 3113 w 9900"/>
                  <a:gd name="connsiteY56" fmla="*/ 5768 h 10000"/>
                  <a:gd name="connsiteX57" fmla="*/ 3154 w 9900"/>
                  <a:gd name="connsiteY57" fmla="*/ 5456 h 10000"/>
                  <a:gd name="connsiteX58" fmla="*/ 3234 w 9900"/>
                  <a:gd name="connsiteY58" fmla="*/ 5228 h 10000"/>
                  <a:gd name="connsiteX59" fmla="*/ 3394 w 9900"/>
                  <a:gd name="connsiteY59" fmla="*/ 5145 h 10000"/>
                  <a:gd name="connsiteX60" fmla="*/ 3595 w 9900"/>
                  <a:gd name="connsiteY60" fmla="*/ 5062 h 10000"/>
                  <a:gd name="connsiteX61" fmla="*/ 3817 w 9900"/>
                  <a:gd name="connsiteY61" fmla="*/ 5062 h 10000"/>
                  <a:gd name="connsiteX62" fmla="*/ 3957 w 9900"/>
                  <a:gd name="connsiteY62" fmla="*/ 5000 h 10000"/>
                  <a:gd name="connsiteX63" fmla="*/ 4339 w 9900"/>
                  <a:gd name="connsiteY63" fmla="*/ 4751 h 10000"/>
                  <a:gd name="connsiteX64" fmla="*/ 4597 w 9900"/>
                  <a:gd name="connsiteY64" fmla="*/ 4813 h 10000"/>
                  <a:gd name="connsiteX65" fmla="*/ 4759 w 9900"/>
                  <a:gd name="connsiteY65" fmla="*/ 4896 h 10000"/>
                  <a:gd name="connsiteX66" fmla="*/ 5120 w 9900"/>
                  <a:gd name="connsiteY66" fmla="*/ 4813 h 10000"/>
                  <a:gd name="connsiteX67" fmla="*/ 5603 w 9900"/>
                  <a:gd name="connsiteY67" fmla="*/ 4834 h 10000"/>
                  <a:gd name="connsiteX68" fmla="*/ 5804 w 9900"/>
                  <a:gd name="connsiteY68" fmla="*/ 4751 h 10000"/>
                  <a:gd name="connsiteX69" fmla="*/ 6064 w 9900"/>
                  <a:gd name="connsiteY69" fmla="*/ 4751 h 10000"/>
                  <a:gd name="connsiteX70" fmla="*/ 6326 w 9900"/>
                  <a:gd name="connsiteY70" fmla="*/ 4668 h 10000"/>
                  <a:gd name="connsiteX71" fmla="*/ 6447 w 9900"/>
                  <a:gd name="connsiteY71" fmla="*/ 4440 h 10000"/>
                  <a:gd name="connsiteX72" fmla="*/ 6566 w 9900"/>
                  <a:gd name="connsiteY72" fmla="*/ 4149 h 10000"/>
                  <a:gd name="connsiteX73" fmla="*/ 6506 w 9900"/>
                  <a:gd name="connsiteY73" fmla="*/ 3942 h 10000"/>
                  <a:gd name="connsiteX74" fmla="*/ 6486 w 9900"/>
                  <a:gd name="connsiteY74" fmla="*/ 3693 h 10000"/>
                  <a:gd name="connsiteX75" fmla="*/ 6486 w 9900"/>
                  <a:gd name="connsiteY75" fmla="*/ 3485 h 10000"/>
                  <a:gd name="connsiteX76" fmla="*/ 6566 w 9900"/>
                  <a:gd name="connsiteY76" fmla="*/ 3320 h 10000"/>
                  <a:gd name="connsiteX77" fmla="*/ 8715 w 9900"/>
                  <a:gd name="connsiteY77" fmla="*/ 3340 h 10000"/>
                  <a:gd name="connsiteX78" fmla="*/ 9036 w 9900"/>
                  <a:gd name="connsiteY78" fmla="*/ 3465 h 10000"/>
                  <a:gd name="connsiteX79" fmla="*/ 9418 w 9900"/>
                  <a:gd name="connsiteY79" fmla="*/ 4191 h 10000"/>
                  <a:gd name="connsiteX80" fmla="*/ 9618 w 9900"/>
                  <a:gd name="connsiteY80" fmla="*/ 4336 h 10000"/>
                  <a:gd name="connsiteX81" fmla="*/ 9760 w 9900"/>
                  <a:gd name="connsiteY81" fmla="*/ 4751 h 10000"/>
                  <a:gd name="connsiteX82" fmla="*/ 9760 w 9900"/>
                  <a:gd name="connsiteY82" fmla="*/ 5062 h 10000"/>
                  <a:gd name="connsiteX83" fmla="*/ 9779 w 9900"/>
                  <a:gd name="connsiteY83" fmla="*/ 5373 h 10000"/>
                  <a:gd name="connsiteX84" fmla="*/ 9900 w 9900"/>
                  <a:gd name="connsiteY84" fmla="*/ 5871 h 10000"/>
                  <a:gd name="connsiteX85" fmla="*/ 9881 w 9900"/>
                  <a:gd name="connsiteY85" fmla="*/ 6349 h 10000"/>
                  <a:gd name="connsiteX86" fmla="*/ 9900 w 9900"/>
                  <a:gd name="connsiteY86" fmla="*/ 6722 h 10000"/>
                  <a:gd name="connsiteX87" fmla="*/ 9279 w 9900"/>
                  <a:gd name="connsiteY87" fmla="*/ 6328 h 10000"/>
                  <a:gd name="connsiteX88" fmla="*/ 8817 w 9900"/>
                  <a:gd name="connsiteY88" fmla="*/ 6183 h 10000"/>
                  <a:gd name="connsiteX89" fmla="*/ 8374 w 9900"/>
                  <a:gd name="connsiteY89" fmla="*/ 5871 h 10000"/>
                  <a:gd name="connsiteX90" fmla="*/ 7932 w 9900"/>
                  <a:gd name="connsiteY90" fmla="*/ 5705 h 10000"/>
                  <a:gd name="connsiteX91" fmla="*/ 7751 w 9900"/>
                  <a:gd name="connsiteY91" fmla="*/ 5436 h 10000"/>
                  <a:gd name="connsiteX92" fmla="*/ 7671 w 9900"/>
                  <a:gd name="connsiteY92" fmla="*/ 5021 h 10000"/>
                  <a:gd name="connsiteX93" fmla="*/ 7391 w 9900"/>
                  <a:gd name="connsiteY93" fmla="*/ 4627 h 10000"/>
                  <a:gd name="connsiteX94" fmla="*/ 7068 w 9900"/>
                  <a:gd name="connsiteY94" fmla="*/ 4398 h 10000"/>
                  <a:gd name="connsiteX95" fmla="*/ 6968 w 9900"/>
                  <a:gd name="connsiteY95" fmla="*/ 4585 h 10000"/>
                  <a:gd name="connsiteX96" fmla="*/ 6968 w 9900"/>
                  <a:gd name="connsiteY96" fmla="*/ 4917 h 10000"/>
                  <a:gd name="connsiteX97" fmla="*/ 7028 w 9900"/>
                  <a:gd name="connsiteY97" fmla="*/ 5560 h 10000"/>
                  <a:gd name="connsiteX98" fmla="*/ 7028 w 9900"/>
                  <a:gd name="connsiteY98" fmla="*/ 5830 h 10000"/>
                  <a:gd name="connsiteX99" fmla="*/ 6908 w 9900"/>
                  <a:gd name="connsiteY99" fmla="*/ 6079 h 10000"/>
                  <a:gd name="connsiteX100" fmla="*/ 6447 w 9900"/>
                  <a:gd name="connsiteY100" fmla="*/ 6245 h 10000"/>
                  <a:gd name="connsiteX101" fmla="*/ 6165 w 9900"/>
                  <a:gd name="connsiteY101" fmla="*/ 6515 h 10000"/>
                  <a:gd name="connsiteX102" fmla="*/ 5944 w 9900"/>
                  <a:gd name="connsiteY102" fmla="*/ 6245 h 10000"/>
                  <a:gd name="connsiteX103" fmla="*/ 5642 w 9900"/>
                  <a:gd name="connsiteY103" fmla="*/ 6141 h 10000"/>
                  <a:gd name="connsiteX104" fmla="*/ 5603 w 9900"/>
                  <a:gd name="connsiteY104" fmla="*/ 6722 h 10000"/>
                  <a:gd name="connsiteX105" fmla="*/ 5482 w 9900"/>
                  <a:gd name="connsiteY105" fmla="*/ 6992 h 10000"/>
                  <a:gd name="connsiteX106" fmla="*/ 5482 w 9900"/>
                  <a:gd name="connsiteY106" fmla="*/ 7241 h 10000"/>
                  <a:gd name="connsiteX107" fmla="*/ 5242 w 9900"/>
                  <a:gd name="connsiteY107" fmla="*/ 7386 h 10000"/>
                  <a:gd name="connsiteX108" fmla="*/ 5021 w 9900"/>
                  <a:gd name="connsiteY108" fmla="*/ 7718 h 10000"/>
                  <a:gd name="connsiteX109" fmla="*/ 4700 w 9900"/>
                  <a:gd name="connsiteY109" fmla="*/ 8320 h 10000"/>
                  <a:gd name="connsiteX110" fmla="*/ 4479 w 9900"/>
                  <a:gd name="connsiteY110" fmla="*/ 8755 h 10000"/>
                  <a:gd name="connsiteX111" fmla="*/ 4136 w 9900"/>
                  <a:gd name="connsiteY111" fmla="*/ 9149 h 10000"/>
                  <a:gd name="connsiteX112" fmla="*/ 4036 w 9900"/>
                  <a:gd name="connsiteY112" fmla="*/ 9523 h 10000"/>
                  <a:gd name="connsiteX113" fmla="*/ 3836 w 9900"/>
                  <a:gd name="connsiteY113" fmla="*/ 9876 h 10000"/>
                  <a:gd name="connsiteX114" fmla="*/ 3414 w 9900"/>
                  <a:gd name="connsiteY114" fmla="*/ 9647 h 10000"/>
                  <a:gd name="connsiteX115" fmla="*/ 3032 w 9900"/>
                  <a:gd name="connsiteY115" fmla="*/ 9627 h 10000"/>
                  <a:gd name="connsiteX116" fmla="*/ 2731 w 9900"/>
                  <a:gd name="connsiteY116" fmla="*/ 9627 h 10000"/>
                  <a:gd name="connsiteX117" fmla="*/ 2591 w 9900"/>
                  <a:gd name="connsiteY117" fmla="*/ 9793 h 10000"/>
                  <a:gd name="connsiteX118" fmla="*/ 2610 w 9900"/>
                  <a:gd name="connsiteY118" fmla="*/ 10000 h 10000"/>
                  <a:gd name="connsiteX0" fmla="*/ 2636 w 10000"/>
                  <a:gd name="connsiteY0" fmla="*/ 9855 h 9855"/>
                  <a:gd name="connsiteX1" fmla="*/ 2313 w 10000"/>
                  <a:gd name="connsiteY1" fmla="*/ 9772 h 9855"/>
                  <a:gd name="connsiteX2" fmla="*/ 2069 w 10000"/>
                  <a:gd name="connsiteY2" fmla="*/ 9772 h 9855"/>
                  <a:gd name="connsiteX3" fmla="*/ 1745 w 10000"/>
                  <a:gd name="connsiteY3" fmla="*/ 9731 h 9855"/>
                  <a:gd name="connsiteX4" fmla="*/ 1462 w 10000"/>
                  <a:gd name="connsiteY4" fmla="*/ 9419 h 9855"/>
                  <a:gd name="connsiteX5" fmla="*/ 1400 w 10000"/>
                  <a:gd name="connsiteY5" fmla="*/ 9087 h 9855"/>
                  <a:gd name="connsiteX6" fmla="*/ 1299 w 10000"/>
                  <a:gd name="connsiteY6" fmla="*/ 8859 h 9855"/>
                  <a:gd name="connsiteX7" fmla="*/ 1136 w 10000"/>
                  <a:gd name="connsiteY7" fmla="*/ 8631 h 9855"/>
                  <a:gd name="connsiteX8" fmla="*/ 792 w 10000"/>
                  <a:gd name="connsiteY8" fmla="*/ 8589 h 9855"/>
                  <a:gd name="connsiteX9" fmla="*/ 367 w 10000"/>
                  <a:gd name="connsiteY9" fmla="*/ 8569 h 9855"/>
                  <a:gd name="connsiteX10" fmla="*/ 163 w 10000"/>
                  <a:gd name="connsiteY10" fmla="*/ 8506 h 9855"/>
                  <a:gd name="connsiteX11" fmla="*/ 0 w 10000"/>
                  <a:gd name="connsiteY11" fmla="*/ 8257 h 9855"/>
                  <a:gd name="connsiteX12" fmla="*/ 548 w 10000"/>
                  <a:gd name="connsiteY12" fmla="*/ 7552 h 9855"/>
                  <a:gd name="connsiteX13" fmla="*/ 873 w 10000"/>
                  <a:gd name="connsiteY13" fmla="*/ 6805 h 9855"/>
                  <a:gd name="connsiteX14" fmla="*/ 345 w 10000"/>
                  <a:gd name="connsiteY14" fmla="*/ 0 h 9855"/>
                  <a:gd name="connsiteX15" fmla="*/ 446 w 10000"/>
                  <a:gd name="connsiteY15" fmla="*/ 187 h 9855"/>
                  <a:gd name="connsiteX16" fmla="*/ 648 w 10000"/>
                  <a:gd name="connsiteY16" fmla="*/ 270 h 9855"/>
                  <a:gd name="connsiteX17" fmla="*/ 792 w 10000"/>
                  <a:gd name="connsiteY17" fmla="*/ 166 h 9855"/>
                  <a:gd name="connsiteX18" fmla="*/ 1156 w 10000"/>
                  <a:gd name="connsiteY18" fmla="*/ 187 h 9855"/>
                  <a:gd name="connsiteX19" fmla="*/ 1400 w 10000"/>
                  <a:gd name="connsiteY19" fmla="*/ 374 h 9855"/>
                  <a:gd name="connsiteX20" fmla="*/ 1602 w 10000"/>
                  <a:gd name="connsiteY20" fmla="*/ 394 h 9855"/>
                  <a:gd name="connsiteX21" fmla="*/ 1582 w 10000"/>
                  <a:gd name="connsiteY21" fmla="*/ 623 h 9855"/>
                  <a:gd name="connsiteX22" fmla="*/ 1522 w 10000"/>
                  <a:gd name="connsiteY22" fmla="*/ 726 h 9855"/>
                  <a:gd name="connsiteX23" fmla="*/ 1562 w 10000"/>
                  <a:gd name="connsiteY23" fmla="*/ 955 h 9855"/>
                  <a:gd name="connsiteX24" fmla="*/ 1845 w 10000"/>
                  <a:gd name="connsiteY24" fmla="*/ 1183 h 9855"/>
                  <a:gd name="connsiteX25" fmla="*/ 2109 w 10000"/>
                  <a:gd name="connsiteY25" fmla="*/ 1473 h 9855"/>
                  <a:gd name="connsiteX26" fmla="*/ 2212 w 10000"/>
                  <a:gd name="connsiteY26" fmla="*/ 1847 h 9855"/>
                  <a:gd name="connsiteX27" fmla="*/ 2395 w 10000"/>
                  <a:gd name="connsiteY27" fmla="*/ 2448 h 9855"/>
                  <a:gd name="connsiteX28" fmla="*/ 2557 w 10000"/>
                  <a:gd name="connsiteY28" fmla="*/ 3009 h 9855"/>
                  <a:gd name="connsiteX29" fmla="*/ 2455 w 10000"/>
                  <a:gd name="connsiteY29" fmla="*/ 3278 h 9855"/>
                  <a:gd name="connsiteX30" fmla="*/ 2617 w 10000"/>
                  <a:gd name="connsiteY30" fmla="*/ 3569 h 9855"/>
                  <a:gd name="connsiteX31" fmla="*/ 2535 w 10000"/>
                  <a:gd name="connsiteY31" fmla="*/ 3901 h 9855"/>
                  <a:gd name="connsiteX32" fmla="*/ 2636 w 10000"/>
                  <a:gd name="connsiteY32" fmla="*/ 4150 h 9855"/>
                  <a:gd name="connsiteX33" fmla="*/ 2719 w 10000"/>
                  <a:gd name="connsiteY33" fmla="*/ 4461 h 9855"/>
                  <a:gd name="connsiteX34" fmla="*/ 2861 w 10000"/>
                  <a:gd name="connsiteY34" fmla="*/ 4751 h 9855"/>
                  <a:gd name="connsiteX35" fmla="*/ 2800 w 10000"/>
                  <a:gd name="connsiteY35" fmla="*/ 4979 h 9855"/>
                  <a:gd name="connsiteX36" fmla="*/ 2535 w 10000"/>
                  <a:gd name="connsiteY36" fmla="*/ 5104 h 9855"/>
                  <a:gd name="connsiteX37" fmla="*/ 2354 w 10000"/>
                  <a:gd name="connsiteY37" fmla="*/ 5374 h 9855"/>
                  <a:gd name="connsiteX38" fmla="*/ 2212 w 10000"/>
                  <a:gd name="connsiteY38" fmla="*/ 5477 h 9855"/>
                  <a:gd name="connsiteX39" fmla="*/ 1887 w 10000"/>
                  <a:gd name="connsiteY39" fmla="*/ 5560 h 9855"/>
                  <a:gd name="connsiteX40" fmla="*/ 1785 w 10000"/>
                  <a:gd name="connsiteY40" fmla="*/ 5789 h 9855"/>
                  <a:gd name="connsiteX41" fmla="*/ 1643 w 10000"/>
                  <a:gd name="connsiteY41" fmla="*/ 5955 h 9855"/>
                  <a:gd name="connsiteX42" fmla="*/ 1340 w 10000"/>
                  <a:gd name="connsiteY42" fmla="*/ 6058 h 9855"/>
                  <a:gd name="connsiteX43" fmla="*/ 1136 w 10000"/>
                  <a:gd name="connsiteY43" fmla="*/ 6204 h 9855"/>
                  <a:gd name="connsiteX44" fmla="*/ 893 w 10000"/>
                  <a:gd name="connsiteY44" fmla="*/ 6183 h 9855"/>
                  <a:gd name="connsiteX45" fmla="*/ 648 w 10000"/>
                  <a:gd name="connsiteY45" fmla="*/ 6245 h 9855"/>
                  <a:gd name="connsiteX46" fmla="*/ 852 w 10000"/>
                  <a:gd name="connsiteY46" fmla="*/ 6764 h 9855"/>
                  <a:gd name="connsiteX47" fmla="*/ 1136 w 10000"/>
                  <a:gd name="connsiteY47" fmla="*/ 6722 h 9855"/>
                  <a:gd name="connsiteX48" fmla="*/ 1360 w 10000"/>
                  <a:gd name="connsiteY48" fmla="*/ 6660 h 9855"/>
                  <a:gd name="connsiteX49" fmla="*/ 1582 w 10000"/>
                  <a:gd name="connsiteY49" fmla="*/ 6453 h 9855"/>
                  <a:gd name="connsiteX50" fmla="*/ 1845 w 10000"/>
                  <a:gd name="connsiteY50" fmla="*/ 6266 h 9855"/>
                  <a:gd name="connsiteX51" fmla="*/ 1887 w 10000"/>
                  <a:gd name="connsiteY51" fmla="*/ 6038 h 9855"/>
                  <a:gd name="connsiteX52" fmla="*/ 2192 w 10000"/>
                  <a:gd name="connsiteY52" fmla="*/ 5726 h 9855"/>
                  <a:gd name="connsiteX53" fmla="*/ 2698 w 10000"/>
                  <a:gd name="connsiteY53" fmla="*/ 5602 h 9855"/>
                  <a:gd name="connsiteX54" fmla="*/ 2880 w 10000"/>
                  <a:gd name="connsiteY54" fmla="*/ 5540 h 9855"/>
                  <a:gd name="connsiteX55" fmla="*/ 3144 w 10000"/>
                  <a:gd name="connsiteY55" fmla="*/ 5623 h 9855"/>
                  <a:gd name="connsiteX56" fmla="*/ 3186 w 10000"/>
                  <a:gd name="connsiteY56" fmla="*/ 5311 h 9855"/>
                  <a:gd name="connsiteX57" fmla="*/ 3267 w 10000"/>
                  <a:gd name="connsiteY57" fmla="*/ 5083 h 9855"/>
                  <a:gd name="connsiteX58" fmla="*/ 3428 w 10000"/>
                  <a:gd name="connsiteY58" fmla="*/ 5000 h 9855"/>
                  <a:gd name="connsiteX59" fmla="*/ 3631 w 10000"/>
                  <a:gd name="connsiteY59" fmla="*/ 4917 h 9855"/>
                  <a:gd name="connsiteX60" fmla="*/ 3856 w 10000"/>
                  <a:gd name="connsiteY60" fmla="*/ 4917 h 9855"/>
                  <a:gd name="connsiteX61" fmla="*/ 3997 w 10000"/>
                  <a:gd name="connsiteY61" fmla="*/ 4855 h 9855"/>
                  <a:gd name="connsiteX62" fmla="*/ 4383 w 10000"/>
                  <a:gd name="connsiteY62" fmla="*/ 4606 h 9855"/>
                  <a:gd name="connsiteX63" fmla="*/ 4643 w 10000"/>
                  <a:gd name="connsiteY63" fmla="*/ 4668 h 9855"/>
                  <a:gd name="connsiteX64" fmla="*/ 4807 w 10000"/>
                  <a:gd name="connsiteY64" fmla="*/ 4751 h 9855"/>
                  <a:gd name="connsiteX65" fmla="*/ 5172 w 10000"/>
                  <a:gd name="connsiteY65" fmla="*/ 4668 h 9855"/>
                  <a:gd name="connsiteX66" fmla="*/ 5660 w 10000"/>
                  <a:gd name="connsiteY66" fmla="*/ 4689 h 9855"/>
                  <a:gd name="connsiteX67" fmla="*/ 5863 w 10000"/>
                  <a:gd name="connsiteY67" fmla="*/ 4606 h 9855"/>
                  <a:gd name="connsiteX68" fmla="*/ 6125 w 10000"/>
                  <a:gd name="connsiteY68" fmla="*/ 4606 h 9855"/>
                  <a:gd name="connsiteX69" fmla="*/ 6390 w 10000"/>
                  <a:gd name="connsiteY69" fmla="*/ 4523 h 9855"/>
                  <a:gd name="connsiteX70" fmla="*/ 6512 w 10000"/>
                  <a:gd name="connsiteY70" fmla="*/ 4295 h 9855"/>
                  <a:gd name="connsiteX71" fmla="*/ 6632 w 10000"/>
                  <a:gd name="connsiteY71" fmla="*/ 4004 h 9855"/>
                  <a:gd name="connsiteX72" fmla="*/ 6572 w 10000"/>
                  <a:gd name="connsiteY72" fmla="*/ 3797 h 9855"/>
                  <a:gd name="connsiteX73" fmla="*/ 6552 w 10000"/>
                  <a:gd name="connsiteY73" fmla="*/ 3548 h 9855"/>
                  <a:gd name="connsiteX74" fmla="*/ 6552 w 10000"/>
                  <a:gd name="connsiteY74" fmla="*/ 3340 h 9855"/>
                  <a:gd name="connsiteX75" fmla="*/ 6632 w 10000"/>
                  <a:gd name="connsiteY75" fmla="*/ 3175 h 9855"/>
                  <a:gd name="connsiteX76" fmla="*/ 8803 w 10000"/>
                  <a:gd name="connsiteY76" fmla="*/ 3195 h 9855"/>
                  <a:gd name="connsiteX77" fmla="*/ 9127 w 10000"/>
                  <a:gd name="connsiteY77" fmla="*/ 3320 h 9855"/>
                  <a:gd name="connsiteX78" fmla="*/ 9513 w 10000"/>
                  <a:gd name="connsiteY78" fmla="*/ 4046 h 9855"/>
                  <a:gd name="connsiteX79" fmla="*/ 9715 w 10000"/>
                  <a:gd name="connsiteY79" fmla="*/ 4191 h 9855"/>
                  <a:gd name="connsiteX80" fmla="*/ 9859 w 10000"/>
                  <a:gd name="connsiteY80" fmla="*/ 4606 h 9855"/>
                  <a:gd name="connsiteX81" fmla="*/ 9859 w 10000"/>
                  <a:gd name="connsiteY81" fmla="*/ 4917 h 9855"/>
                  <a:gd name="connsiteX82" fmla="*/ 9878 w 10000"/>
                  <a:gd name="connsiteY82" fmla="*/ 5228 h 9855"/>
                  <a:gd name="connsiteX83" fmla="*/ 10000 w 10000"/>
                  <a:gd name="connsiteY83" fmla="*/ 5726 h 9855"/>
                  <a:gd name="connsiteX84" fmla="*/ 9981 w 10000"/>
                  <a:gd name="connsiteY84" fmla="*/ 6204 h 9855"/>
                  <a:gd name="connsiteX85" fmla="*/ 10000 w 10000"/>
                  <a:gd name="connsiteY85" fmla="*/ 6577 h 9855"/>
                  <a:gd name="connsiteX86" fmla="*/ 9373 w 10000"/>
                  <a:gd name="connsiteY86" fmla="*/ 6183 h 9855"/>
                  <a:gd name="connsiteX87" fmla="*/ 8906 w 10000"/>
                  <a:gd name="connsiteY87" fmla="*/ 6038 h 9855"/>
                  <a:gd name="connsiteX88" fmla="*/ 8459 w 10000"/>
                  <a:gd name="connsiteY88" fmla="*/ 5726 h 9855"/>
                  <a:gd name="connsiteX89" fmla="*/ 8012 w 10000"/>
                  <a:gd name="connsiteY89" fmla="*/ 5560 h 9855"/>
                  <a:gd name="connsiteX90" fmla="*/ 7829 w 10000"/>
                  <a:gd name="connsiteY90" fmla="*/ 5291 h 9855"/>
                  <a:gd name="connsiteX91" fmla="*/ 7748 w 10000"/>
                  <a:gd name="connsiteY91" fmla="*/ 4876 h 9855"/>
                  <a:gd name="connsiteX92" fmla="*/ 7466 w 10000"/>
                  <a:gd name="connsiteY92" fmla="*/ 4482 h 9855"/>
                  <a:gd name="connsiteX93" fmla="*/ 7139 w 10000"/>
                  <a:gd name="connsiteY93" fmla="*/ 4253 h 9855"/>
                  <a:gd name="connsiteX94" fmla="*/ 7038 w 10000"/>
                  <a:gd name="connsiteY94" fmla="*/ 4440 h 9855"/>
                  <a:gd name="connsiteX95" fmla="*/ 7038 w 10000"/>
                  <a:gd name="connsiteY95" fmla="*/ 4772 h 9855"/>
                  <a:gd name="connsiteX96" fmla="*/ 7099 w 10000"/>
                  <a:gd name="connsiteY96" fmla="*/ 5415 h 9855"/>
                  <a:gd name="connsiteX97" fmla="*/ 7099 w 10000"/>
                  <a:gd name="connsiteY97" fmla="*/ 5685 h 9855"/>
                  <a:gd name="connsiteX98" fmla="*/ 6978 w 10000"/>
                  <a:gd name="connsiteY98" fmla="*/ 5934 h 9855"/>
                  <a:gd name="connsiteX99" fmla="*/ 6512 w 10000"/>
                  <a:gd name="connsiteY99" fmla="*/ 6100 h 9855"/>
                  <a:gd name="connsiteX100" fmla="*/ 6227 w 10000"/>
                  <a:gd name="connsiteY100" fmla="*/ 6370 h 9855"/>
                  <a:gd name="connsiteX101" fmla="*/ 6004 w 10000"/>
                  <a:gd name="connsiteY101" fmla="*/ 6100 h 9855"/>
                  <a:gd name="connsiteX102" fmla="*/ 5699 w 10000"/>
                  <a:gd name="connsiteY102" fmla="*/ 5996 h 9855"/>
                  <a:gd name="connsiteX103" fmla="*/ 5660 w 10000"/>
                  <a:gd name="connsiteY103" fmla="*/ 6577 h 9855"/>
                  <a:gd name="connsiteX104" fmla="*/ 5537 w 10000"/>
                  <a:gd name="connsiteY104" fmla="*/ 6847 h 9855"/>
                  <a:gd name="connsiteX105" fmla="*/ 5537 w 10000"/>
                  <a:gd name="connsiteY105" fmla="*/ 7096 h 9855"/>
                  <a:gd name="connsiteX106" fmla="*/ 5295 w 10000"/>
                  <a:gd name="connsiteY106" fmla="*/ 7241 h 9855"/>
                  <a:gd name="connsiteX107" fmla="*/ 5072 w 10000"/>
                  <a:gd name="connsiteY107" fmla="*/ 7573 h 9855"/>
                  <a:gd name="connsiteX108" fmla="*/ 4747 w 10000"/>
                  <a:gd name="connsiteY108" fmla="*/ 8175 h 9855"/>
                  <a:gd name="connsiteX109" fmla="*/ 4524 w 10000"/>
                  <a:gd name="connsiteY109" fmla="*/ 8610 h 9855"/>
                  <a:gd name="connsiteX110" fmla="*/ 4178 w 10000"/>
                  <a:gd name="connsiteY110" fmla="*/ 9004 h 9855"/>
                  <a:gd name="connsiteX111" fmla="*/ 4077 w 10000"/>
                  <a:gd name="connsiteY111" fmla="*/ 9378 h 9855"/>
                  <a:gd name="connsiteX112" fmla="*/ 3875 w 10000"/>
                  <a:gd name="connsiteY112" fmla="*/ 9731 h 9855"/>
                  <a:gd name="connsiteX113" fmla="*/ 3448 w 10000"/>
                  <a:gd name="connsiteY113" fmla="*/ 9502 h 9855"/>
                  <a:gd name="connsiteX114" fmla="*/ 3063 w 10000"/>
                  <a:gd name="connsiteY114" fmla="*/ 9482 h 9855"/>
                  <a:gd name="connsiteX115" fmla="*/ 2759 w 10000"/>
                  <a:gd name="connsiteY115" fmla="*/ 9482 h 9855"/>
                  <a:gd name="connsiteX116" fmla="*/ 2617 w 10000"/>
                  <a:gd name="connsiteY116" fmla="*/ 9648 h 9855"/>
                  <a:gd name="connsiteX117" fmla="*/ 2636 w 10000"/>
                  <a:gd name="connsiteY117" fmla="*/ 9855 h 9855"/>
                  <a:gd name="connsiteX0" fmla="*/ 2636 w 10000"/>
                  <a:gd name="connsiteY0" fmla="*/ 9832 h 9832"/>
                  <a:gd name="connsiteX1" fmla="*/ 2313 w 10000"/>
                  <a:gd name="connsiteY1" fmla="*/ 9748 h 9832"/>
                  <a:gd name="connsiteX2" fmla="*/ 2069 w 10000"/>
                  <a:gd name="connsiteY2" fmla="*/ 9748 h 9832"/>
                  <a:gd name="connsiteX3" fmla="*/ 1745 w 10000"/>
                  <a:gd name="connsiteY3" fmla="*/ 9706 h 9832"/>
                  <a:gd name="connsiteX4" fmla="*/ 1462 w 10000"/>
                  <a:gd name="connsiteY4" fmla="*/ 9390 h 9832"/>
                  <a:gd name="connsiteX5" fmla="*/ 1400 w 10000"/>
                  <a:gd name="connsiteY5" fmla="*/ 9053 h 9832"/>
                  <a:gd name="connsiteX6" fmla="*/ 1299 w 10000"/>
                  <a:gd name="connsiteY6" fmla="*/ 8821 h 9832"/>
                  <a:gd name="connsiteX7" fmla="*/ 1136 w 10000"/>
                  <a:gd name="connsiteY7" fmla="*/ 8590 h 9832"/>
                  <a:gd name="connsiteX8" fmla="*/ 792 w 10000"/>
                  <a:gd name="connsiteY8" fmla="*/ 8547 h 9832"/>
                  <a:gd name="connsiteX9" fmla="*/ 367 w 10000"/>
                  <a:gd name="connsiteY9" fmla="*/ 8527 h 9832"/>
                  <a:gd name="connsiteX10" fmla="*/ 163 w 10000"/>
                  <a:gd name="connsiteY10" fmla="*/ 8463 h 9832"/>
                  <a:gd name="connsiteX11" fmla="*/ 0 w 10000"/>
                  <a:gd name="connsiteY11" fmla="*/ 8210 h 9832"/>
                  <a:gd name="connsiteX12" fmla="*/ 548 w 10000"/>
                  <a:gd name="connsiteY12" fmla="*/ 7495 h 9832"/>
                  <a:gd name="connsiteX13" fmla="*/ 873 w 10000"/>
                  <a:gd name="connsiteY13" fmla="*/ 6737 h 9832"/>
                  <a:gd name="connsiteX14" fmla="*/ 446 w 10000"/>
                  <a:gd name="connsiteY14" fmla="*/ 22 h 9832"/>
                  <a:gd name="connsiteX15" fmla="*/ 648 w 10000"/>
                  <a:gd name="connsiteY15" fmla="*/ 106 h 9832"/>
                  <a:gd name="connsiteX16" fmla="*/ 792 w 10000"/>
                  <a:gd name="connsiteY16" fmla="*/ 0 h 9832"/>
                  <a:gd name="connsiteX17" fmla="*/ 1156 w 10000"/>
                  <a:gd name="connsiteY17" fmla="*/ 22 h 9832"/>
                  <a:gd name="connsiteX18" fmla="*/ 1400 w 10000"/>
                  <a:gd name="connsiteY18" fmla="*/ 212 h 9832"/>
                  <a:gd name="connsiteX19" fmla="*/ 1602 w 10000"/>
                  <a:gd name="connsiteY19" fmla="*/ 232 h 9832"/>
                  <a:gd name="connsiteX20" fmla="*/ 1582 w 10000"/>
                  <a:gd name="connsiteY20" fmla="*/ 464 h 9832"/>
                  <a:gd name="connsiteX21" fmla="*/ 1522 w 10000"/>
                  <a:gd name="connsiteY21" fmla="*/ 569 h 9832"/>
                  <a:gd name="connsiteX22" fmla="*/ 1562 w 10000"/>
                  <a:gd name="connsiteY22" fmla="*/ 801 h 9832"/>
                  <a:gd name="connsiteX23" fmla="*/ 1845 w 10000"/>
                  <a:gd name="connsiteY23" fmla="*/ 1032 h 9832"/>
                  <a:gd name="connsiteX24" fmla="*/ 2109 w 10000"/>
                  <a:gd name="connsiteY24" fmla="*/ 1327 h 9832"/>
                  <a:gd name="connsiteX25" fmla="*/ 2212 w 10000"/>
                  <a:gd name="connsiteY25" fmla="*/ 1706 h 9832"/>
                  <a:gd name="connsiteX26" fmla="*/ 2395 w 10000"/>
                  <a:gd name="connsiteY26" fmla="*/ 2316 h 9832"/>
                  <a:gd name="connsiteX27" fmla="*/ 2557 w 10000"/>
                  <a:gd name="connsiteY27" fmla="*/ 2885 h 9832"/>
                  <a:gd name="connsiteX28" fmla="*/ 2455 w 10000"/>
                  <a:gd name="connsiteY28" fmla="*/ 3158 h 9832"/>
                  <a:gd name="connsiteX29" fmla="*/ 2617 w 10000"/>
                  <a:gd name="connsiteY29" fmla="*/ 3454 h 9832"/>
                  <a:gd name="connsiteX30" fmla="*/ 2535 w 10000"/>
                  <a:gd name="connsiteY30" fmla="*/ 3790 h 9832"/>
                  <a:gd name="connsiteX31" fmla="*/ 2636 w 10000"/>
                  <a:gd name="connsiteY31" fmla="*/ 4043 h 9832"/>
                  <a:gd name="connsiteX32" fmla="*/ 2719 w 10000"/>
                  <a:gd name="connsiteY32" fmla="*/ 4359 h 9832"/>
                  <a:gd name="connsiteX33" fmla="*/ 2861 w 10000"/>
                  <a:gd name="connsiteY33" fmla="*/ 4653 h 9832"/>
                  <a:gd name="connsiteX34" fmla="*/ 2800 w 10000"/>
                  <a:gd name="connsiteY34" fmla="*/ 4884 h 9832"/>
                  <a:gd name="connsiteX35" fmla="*/ 2535 w 10000"/>
                  <a:gd name="connsiteY35" fmla="*/ 5011 h 9832"/>
                  <a:gd name="connsiteX36" fmla="*/ 2354 w 10000"/>
                  <a:gd name="connsiteY36" fmla="*/ 5285 h 9832"/>
                  <a:gd name="connsiteX37" fmla="*/ 2212 w 10000"/>
                  <a:gd name="connsiteY37" fmla="*/ 5390 h 9832"/>
                  <a:gd name="connsiteX38" fmla="*/ 1887 w 10000"/>
                  <a:gd name="connsiteY38" fmla="*/ 5474 h 9832"/>
                  <a:gd name="connsiteX39" fmla="*/ 1785 w 10000"/>
                  <a:gd name="connsiteY39" fmla="*/ 5706 h 9832"/>
                  <a:gd name="connsiteX40" fmla="*/ 1643 w 10000"/>
                  <a:gd name="connsiteY40" fmla="*/ 5875 h 9832"/>
                  <a:gd name="connsiteX41" fmla="*/ 1340 w 10000"/>
                  <a:gd name="connsiteY41" fmla="*/ 5979 h 9832"/>
                  <a:gd name="connsiteX42" fmla="*/ 1136 w 10000"/>
                  <a:gd name="connsiteY42" fmla="*/ 6127 h 9832"/>
                  <a:gd name="connsiteX43" fmla="*/ 893 w 10000"/>
                  <a:gd name="connsiteY43" fmla="*/ 6106 h 9832"/>
                  <a:gd name="connsiteX44" fmla="*/ 648 w 10000"/>
                  <a:gd name="connsiteY44" fmla="*/ 6169 h 9832"/>
                  <a:gd name="connsiteX45" fmla="*/ 852 w 10000"/>
                  <a:gd name="connsiteY45" fmla="*/ 6696 h 9832"/>
                  <a:gd name="connsiteX46" fmla="*/ 1136 w 10000"/>
                  <a:gd name="connsiteY46" fmla="*/ 6653 h 9832"/>
                  <a:gd name="connsiteX47" fmla="*/ 1360 w 10000"/>
                  <a:gd name="connsiteY47" fmla="*/ 6590 h 9832"/>
                  <a:gd name="connsiteX48" fmla="*/ 1582 w 10000"/>
                  <a:gd name="connsiteY48" fmla="*/ 6380 h 9832"/>
                  <a:gd name="connsiteX49" fmla="*/ 1845 w 10000"/>
                  <a:gd name="connsiteY49" fmla="*/ 6190 h 9832"/>
                  <a:gd name="connsiteX50" fmla="*/ 1887 w 10000"/>
                  <a:gd name="connsiteY50" fmla="*/ 5959 h 9832"/>
                  <a:gd name="connsiteX51" fmla="*/ 2192 w 10000"/>
                  <a:gd name="connsiteY51" fmla="*/ 5642 h 9832"/>
                  <a:gd name="connsiteX52" fmla="*/ 2698 w 10000"/>
                  <a:gd name="connsiteY52" fmla="*/ 5516 h 9832"/>
                  <a:gd name="connsiteX53" fmla="*/ 2880 w 10000"/>
                  <a:gd name="connsiteY53" fmla="*/ 5454 h 9832"/>
                  <a:gd name="connsiteX54" fmla="*/ 3144 w 10000"/>
                  <a:gd name="connsiteY54" fmla="*/ 5538 h 9832"/>
                  <a:gd name="connsiteX55" fmla="*/ 3186 w 10000"/>
                  <a:gd name="connsiteY55" fmla="*/ 5221 h 9832"/>
                  <a:gd name="connsiteX56" fmla="*/ 3267 w 10000"/>
                  <a:gd name="connsiteY56" fmla="*/ 4990 h 9832"/>
                  <a:gd name="connsiteX57" fmla="*/ 3428 w 10000"/>
                  <a:gd name="connsiteY57" fmla="*/ 4906 h 9832"/>
                  <a:gd name="connsiteX58" fmla="*/ 3631 w 10000"/>
                  <a:gd name="connsiteY58" fmla="*/ 4821 h 9832"/>
                  <a:gd name="connsiteX59" fmla="*/ 3856 w 10000"/>
                  <a:gd name="connsiteY59" fmla="*/ 4821 h 9832"/>
                  <a:gd name="connsiteX60" fmla="*/ 3997 w 10000"/>
                  <a:gd name="connsiteY60" fmla="*/ 4758 h 9832"/>
                  <a:gd name="connsiteX61" fmla="*/ 4383 w 10000"/>
                  <a:gd name="connsiteY61" fmla="*/ 4506 h 9832"/>
                  <a:gd name="connsiteX62" fmla="*/ 4643 w 10000"/>
                  <a:gd name="connsiteY62" fmla="*/ 4569 h 9832"/>
                  <a:gd name="connsiteX63" fmla="*/ 4807 w 10000"/>
                  <a:gd name="connsiteY63" fmla="*/ 4653 h 9832"/>
                  <a:gd name="connsiteX64" fmla="*/ 5172 w 10000"/>
                  <a:gd name="connsiteY64" fmla="*/ 4569 h 9832"/>
                  <a:gd name="connsiteX65" fmla="*/ 5660 w 10000"/>
                  <a:gd name="connsiteY65" fmla="*/ 4590 h 9832"/>
                  <a:gd name="connsiteX66" fmla="*/ 5863 w 10000"/>
                  <a:gd name="connsiteY66" fmla="*/ 4506 h 9832"/>
                  <a:gd name="connsiteX67" fmla="*/ 6125 w 10000"/>
                  <a:gd name="connsiteY67" fmla="*/ 4506 h 9832"/>
                  <a:gd name="connsiteX68" fmla="*/ 6390 w 10000"/>
                  <a:gd name="connsiteY68" fmla="*/ 4422 h 9832"/>
                  <a:gd name="connsiteX69" fmla="*/ 6512 w 10000"/>
                  <a:gd name="connsiteY69" fmla="*/ 4190 h 9832"/>
                  <a:gd name="connsiteX70" fmla="*/ 6632 w 10000"/>
                  <a:gd name="connsiteY70" fmla="*/ 3895 h 9832"/>
                  <a:gd name="connsiteX71" fmla="*/ 6572 w 10000"/>
                  <a:gd name="connsiteY71" fmla="*/ 3685 h 9832"/>
                  <a:gd name="connsiteX72" fmla="*/ 6552 w 10000"/>
                  <a:gd name="connsiteY72" fmla="*/ 3432 h 9832"/>
                  <a:gd name="connsiteX73" fmla="*/ 6552 w 10000"/>
                  <a:gd name="connsiteY73" fmla="*/ 3221 h 9832"/>
                  <a:gd name="connsiteX74" fmla="*/ 6632 w 10000"/>
                  <a:gd name="connsiteY74" fmla="*/ 3054 h 9832"/>
                  <a:gd name="connsiteX75" fmla="*/ 8803 w 10000"/>
                  <a:gd name="connsiteY75" fmla="*/ 3074 h 9832"/>
                  <a:gd name="connsiteX76" fmla="*/ 9127 w 10000"/>
                  <a:gd name="connsiteY76" fmla="*/ 3201 h 9832"/>
                  <a:gd name="connsiteX77" fmla="*/ 9513 w 10000"/>
                  <a:gd name="connsiteY77" fmla="*/ 3938 h 9832"/>
                  <a:gd name="connsiteX78" fmla="*/ 9715 w 10000"/>
                  <a:gd name="connsiteY78" fmla="*/ 4085 h 9832"/>
                  <a:gd name="connsiteX79" fmla="*/ 9859 w 10000"/>
                  <a:gd name="connsiteY79" fmla="*/ 4506 h 9832"/>
                  <a:gd name="connsiteX80" fmla="*/ 9859 w 10000"/>
                  <a:gd name="connsiteY80" fmla="*/ 4821 h 9832"/>
                  <a:gd name="connsiteX81" fmla="*/ 9878 w 10000"/>
                  <a:gd name="connsiteY81" fmla="*/ 5137 h 9832"/>
                  <a:gd name="connsiteX82" fmla="*/ 10000 w 10000"/>
                  <a:gd name="connsiteY82" fmla="*/ 5642 h 9832"/>
                  <a:gd name="connsiteX83" fmla="*/ 9981 w 10000"/>
                  <a:gd name="connsiteY83" fmla="*/ 6127 h 9832"/>
                  <a:gd name="connsiteX84" fmla="*/ 10000 w 10000"/>
                  <a:gd name="connsiteY84" fmla="*/ 6506 h 9832"/>
                  <a:gd name="connsiteX85" fmla="*/ 9373 w 10000"/>
                  <a:gd name="connsiteY85" fmla="*/ 6106 h 9832"/>
                  <a:gd name="connsiteX86" fmla="*/ 8906 w 10000"/>
                  <a:gd name="connsiteY86" fmla="*/ 5959 h 9832"/>
                  <a:gd name="connsiteX87" fmla="*/ 8459 w 10000"/>
                  <a:gd name="connsiteY87" fmla="*/ 5642 h 9832"/>
                  <a:gd name="connsiteX88" fmla="*/ 8012 w 10000"/>
                  <a:gd name="connsiteY88" fmla="*/ 5474 h 9832"/>
                  <a:gd name="connsiteX89" fmla="*/ 7829 w 10000"/>
                  <a:gd name="connsiteY89" fmla="*/ 5201 h 9832"/>
                  <a:gd name="connsiteX90" fmla="*/ 7748 w 10000"/>
                  <a:gd name="connsiteY90" fmla="*/ 4780 h 9832"/>
                  <a:gd name="connsiteX91" fmla="*/ 7466 w 10000"/>
                  <a:gd name="connsiteY91" fmla="*/ 4380 h 9832"/>
                  <a:gd name="connsiteX92" fmla="*/ 7139 w 10000"/>
                  <a:gd name="connsiteY92" fmla="*/ 4148 h 9832"/>
                  <a:gd name="connsiteX93" fmla="*/ 7038 w 10000"/>
                  <a:gd name="connsiteY93" fmla="*/ 4337 h 9832"/>
                  <a:gd name="connsiteX94" fmla="*/ 7038 w 10000"/>
                  <a:gd name="connsiteY94" fmla="*/ 4674 h 9832"/>
                  <a:gd name="connsiteX95" fmla="*/ 7099 w 10000"/>
                  <a:gd name="connsiteY95" fmla="*/ 5327 h 9832"/>
                  <a:gd name="connsiteX96" fmla="*/ 7099 w 10000"/>
                  <a:gd name="connsiteY96" fmla="*/ 5601 h 9832"/>
                  <a:gd name="connsiteX97" fmla="*/ 6978 w 10000"/>
                  <a:gd name="connsiteY97" fmla="*/ 5853 h 9832"/>
                  <a:gd name="connsiteX98" fmla="*/ 6512 w 10000"/>
                  <a:gd name="connsiteY98" fmla="*/ 6022 h 9832"/>
                  <a:gd name="connsiteX99" fmla="*/ 6227 w 10000"/>
                  <a:gd name="connsiteY99" fmla="*/ 6296 h 9832"/>
                  <a:gd name="connsiteX100" fmla="*/ 6004 w 10000"/>
                  <a:gd name="connsiteY100" fmla="*/ 6022 h 9832"/>
                  <a:gd name="connsiteX101" fmla="*/ 5699 w 10000"/>
                  <a:gd name="connsiteY101" fmla="*/ 5916 h 9832"/>
                  <a:gd name="connsiteX102" fmla="*/ 5660 w 10000"/>
                  <a:gd name="connsiteY102" fmla="*/ 6506 h 9832"/>
                  <a:gd name="connsiteX103" fmla="*/ 5537 w 10000"/>
                  <a:gd name="connsiteY103" fmla="*/ 6780 h 9832"/>
                  <a:gd name="connsiteX104" fmla="*/ 5537 w 10000"/>
                  <a:gd name="connsiteY104" fmla="*/ 7032 h 9832"/>
                  <a:gd name="connsiteX105" fmla="*/ 5295 w 10000"/>
                  <a:gd name="connsiteY105" fmla="*/ 7180 h 9832"/>
                  <a:gd name="connsiteX106" fmla="*/ 5072 w 10000"/>
                  <a:gd name="connsiteY106" fmla="*/ 7516 h 9832"/>
                  <a:gd name="connsiteX107" fmla="*/ 4747 w 10000"/>
                  <a:gd name="connsiteY107" fmla="*/ 8127 h 9832"/>
                  <a:gd name="connsiteX108" fmla="*/ 4524 w 10000"/>
                  <a:gd name="connsiteY108" fmla="*/ 8569 h 9832"/>
                  <a:gd name="connsiteX109" fmla="*/ 4178 w 10000"/>
                  <a:gd name="connsiteY109" fmla="*/ 8968 h 9832"/>
                  <a:gd name="connsiteX110" fmla="*/ 4077 w 10000"/>
                  <a:gd name="connsiteY110" fmla="*/ 9348 h 9832"/>
                  <a:gd name="connsiteX111" fmla="*/ 3875 w 10000"/>
                  <a:gd name="connsiteY111" fmla="*/ 9706 h 9832"/>
                  <a:gd name="connsiteX112" fmla="*/ 3448 w 10000"/>
                  <a:gd name="connsiteY112" fmla="*/ 9474 h 9832"/>
                  <a:gd name="connsiteX113" fmla="*/ 3063 w 10000"/>
                  <a:gd name="connsiteY113" fmla="*/ 9454 h 9832"/>
                  <a:gd name="connsiteX114" fmla="*/ 2759 w 10000"/>
                  <a:gd name="connsiteY114" fmla="*/ 9454 h 9832"/>
                  <a:gd name="connsiteX115" fmla="*/ 2617 w 10000"/>
                  <a:gd name="connsiteY115" fmla="*/ 9622 h 9832"/>
                  <a:gd name="connsiteX116" fmla="*/ 2636 w 10000"/>
                  <a:gd name="connsiteY116" fmla="*/ 9832 h 9832"/>
                  <a:gd name="connsiteX0" fmla="*/ 2636 w 10000"/>
                  <a:gd name="connsiteY0" fmla="*/ 10000 h 10000"/>
                  <a:gd name="connsiteX1" fmla="*/ 2313 w 10000"/>
                  <a:gd name="connsiteY1" fmla="*/ 9915 h 10000"/>
                  <a:gd name="connsiteX2" fmla="*/ 2069 w 10000"/>
                  <a:gd name="connsiteY2" fmla="*/ 9915 h 10000"/>
                  <a:gd name="connsiteX3" fmla="*/ 1745 w 10000"/>
                  <a:gd name="connsiteY3" fmla="*/ 9872 h 10000"/>
                  <a:gd name="connsiteX4" fmla="*/ 1462 w 10000"/>
                  <a:gd name="connsiteY4" fmla="*/ 9550 h 10000"/>
                  <a:gd name="connsiteX5" fmla="*/ 1400 w 10000"/>
                  <a:gd name="connsiteY5" fmla="*/ 9208 h 10000"/>
                  <a:gd name="connsiteX6" fmla="*/ 1299 w 10000"/>
                  <a:gd name="connsiteY6" fmla="*/ 8972 h 10000"/>
                  <a:gd name="connsiteX7" fmla="*/ 1136 w 10000"/>
                  <a:gd name="connsiteY7" fmla="*/ 8737 h 10000"/>
                  <a:gd name="connsiteX8" fmla="*/ 792 w 10000"/>
                  <a:gd name="connsiteY8" fmla="*/ 8693 h 10000"/>
                  <a:gd name="connsiteX9" fmla="*/ 367 w 10000"/>
                  <a:gd name="connsiteY9" fmla="*/ 8673 h 10000"/>
                  <a:gd name="connsiteX10" fmla="*/ 163 w 10000"/>
                  <a:gd name="connsiteY10" fmla="*/ 8608 h 10000"/>
                  <a:gd name="connsiteX11" fmla="*/ 0 w 10000"/>
                  <a:gd name="connsiteY11" fmla="*/ 8350 h 10000"/>
                  <a:gd name="connsiteX12" fmla="*/ 548 w 10000"/>
                  <a:gd name="connsiteY12" fmla="*/ 7623 h 10000"/>
                  <a:gd name="connsiteX13" fmla="*/ 873 w 10000"/>
                  <a:gd name="connsiteY13" fmla="*/ 6852 h 10000"/>
                  <a:gd name="connsiteX14" fmla="*/ 648 w 10000"/>
                  <a:gd name="connsiteY14" fmla="*/ 108 h 10000"/>
                  <a:gd name="connsiteX15" fmla="*/ 792 w 10000"/>
                  <a:gd name="connsiteY15" fmla="*/ 0 h 10000"/>
                  <a:gd name="connsiteX16" fmla="*/ 1156 w 10000"/>
                  <a:gd name="connsiteY16" fmla="*/ 22 h 10000"/>
                  <a:gd name="connsiteX17" fmla="*/ 1400 w 10000"/>
                  <a:gd name="connsiteY17" fmla="*/ 216 h 10000"/>
                  <a:gd name="connsiteX18" fmla="*/ 1602 w 10000"/>
                  <a:gd name="connsiteY18" fmla="*/ 236 h 10000"/>
                  <a:gd name="connsiteX19" fmla="*/ 1582 w 10000"/>
                  <a:gd name="connsiteY19" fmla="*/ 472 h 10000"/>
                  <a:gd name="connsiteX20" fmla="*/ 1522 w 10000"/>
                  <a:gd name="connsiteY20" fmla="*/ 579 h 10000"/>
                  <a:gd name="connsiteX21" fmla="*/ 1562 w 10000"/>
                  <a:gd name="connsiteY21" fmla="*/ 815 h 10000"/>
                  <a:gd name="connsiteX22" fmla="*/ 1845 w 10000"/>
                  <a:gd name="connsiteY22" fmla="*/ 1050 h 10000"/>
                  <a:gd name="connsiteX23" fmla="*/ 2109 w 10000"/>
                  <a:gd name="connsiteY23" fmla="*/ 1350 h 10000"/>
                  <a:gd name="connsiteX24" fmla="*/ 2212 w 10000"/>
                  <a:gd name="connsiteY24" fmla="*/ 1735 h 10000"/>
                  <a:gd name="connsiteX25" fmla="*/ 2395 w 10000"/>
                  <a:gd name="connsiteY25" fmla="*/ 2356 h 10000"/>
                  <a:gd name="connsiteX26" fmla="*/ 2557 w 10000"/>
                  <a:gd name="connsiteY26" fmla="*/ 2934 h 10000"/>
                  <a:gd name="connsiteX27" fmla="*/ 2455 w 10000"/>
                  <a:gd name="connsiteY27" fmla="*/ 3212 h 10000"/>
                  <a:gd name="connsiteX28" fmla="*/ 2617 w 10000"/>
                  <a:gd name="connsiteY28" fmla="*/ 3513 h 10000"/>
                  <a:gd name="connsiteX29" fmla="*/ 2535 w 10000"/>
                  <a:gd name="connsiteY29" fmla="*/ 3855 h 10000"/>
                  <a:gd name="connsiteX30" fmla="*/ 2636 w 10000"/>
                  <a:gd name="connsiteY30" fmla="*/ 4112 h 10000"/>
                  <a:gd name="connsiteX31" fmla="*/ 2719 w 10000"/>
                  <a:gd name="connsiteY31" fmla="*/ 4433 h 10000"/>
                  <a:gd name="connsiteX32" fmla="*/ 2861 w 10000"/>
                  <a:gd name="connsiteY32" fmla="*/ 4733 h 10000"/>
                  <a:gd name="connsiteX33" fmla="*/ 2800 w 10000"/>
                  <a:gd name="connsiteY33" fmla="*/ 4967 h 10000"/>
                  <a:gd name="connsiteX34" fmla="*/ 2535 w 10000"/>
                  <a:gd name="connsiteY34" fmla="*/ 5097 h 10000"/>
                  <a:gd name="connsiteX35" fmla="*/ 2354 w 10000"/>
                  <a:gd name="connsiteY35" fmla="*/ 5375 h 10000"/>
                  <a:gd name="connsiteX36" fmla="*/ 2212 w 10000"/>
                  <a:gd name="connsiteY36" fmla="*/ 5482 h 10000"/>
                  <a:gd name="connsiteX37" fmla="*/ 1887 w 10000"/>
                  <a:gd name="connsiteY37" fmla="*/ 5568 h 10000"/>
                  <a:gd name="connsiteX38" fmla="*/ 1785 w 10000"/>
                  <a:gd name="connsiteY38" fmla="*/ 5803 h 10000"/>
                  <a:gd name="connsiteX39" fmla="*/ 1643 w 10000"/>
                  <a:gd name="connsiteY39" fmla="*/ 5975 h 10000"/>
                  <a:gd name="connsiteX40" fmla="*/ 1340 w 10000"/>
                  <a:gd name="connsiteY40" fmla="*/ 6081 h 10000"/>
                  <a:gd name="connsiteX41" fmla="*/ 1136 w 10000"/>
                  <a:gd name="connsiteY41" fmla="*/ 6232 h 10000"/>
                  <a:gd name="connsiteX42" fmla="*/ 893 w 10000"/>
                  <a:gd name="connsiteY42" fmla="*/ 6210 h 10000"/>
                  <a:gd name="connsiteX43" fmla="*/ 648 w 10000"/>
                  <a:gd name="connsiteY43" fmla="*/ 6274 h 10000"/>
                  <a:gd name="connsiteX44" fmla="*/ 852 w 10000"/>
                  <a:gd name="connsiteY44" fmla="*/ 6810 h 10000"/>
                  <a:gd name="connsiteX45" fmla="*/ 1136 w 10000"/>
                  <a:gd name="connsiteY45" fmla="*/ 6767 h 10000"/>
                  <a:gd name="connsiteX46" fmla="*/ 1360 w 10000"/>
                  <a:gd name="connsiteY46" fmla="*/ 6703 h 10000"/>
                  <a:gd name="connsiteX47" fmla="*/ 1582 w 10000"/>
                  <a:gd name="connsiteY47" fmla="*/ 6489 h 10000"/>
                  <a:gd name="connsiteX48" fmla="*/ 1845 w 10000"/>
                  <a:gd name="connsiteY48" fmla="*/ 6296 h 10000"/>
                  <a:gd name="connsiteX49" fmla="*/ 1887 w 10000"/>
                  <a:gd name="connsiteY49" fmla="*/ 6061 h 10000"/>
                  <a:gd name="connsiteX50" fmla="*/ 2192 w 10000"/>
                  <a:gd name="connsiteY50" fmla="*/ 5738 h 10000"/>
                  <a:gd name="connsiteX51" fmla="*/ 2698 w 10000"/>
                  <a:gd name="connsiteY51" fmla="*/ 5610 h 10000"/>
                  <a:gd name="connsiteX52" fmla="*/ 2880 w 10000"/>
                  <a:gd name="connsiteY52" fmla="*/ 5547 h 10000"/>
                  <a:gd name="connsiteX53" fmla="*/ 3144 w 10000"/>
                  <a:gd name="connsiteY53" fmla="*/ 5633 h 10000"/>
                  <a:gd name="connsiteX54" fmla="*/ 3186 w 10000"/>
                  <a:gd name="connsiteY54" fmla="*/ 5310 h 10000"/>
                  <a:gd name="connsiteX55" fmla="*/ 3267 w 10000"/>
                  <a:gd name="connsiteY55" fmla="*/ 5075 h 10000"/>
                  <a:gd name="connsiteX56" fmla="*/ 3428 w 10000"/>
                  <a:gd name="connsiteY56" fmla="*/ 4990 h 10000"/>
                  <a:gd name="connsiteX57" fmla="*/ 3631 w 10000"/>
                  <a:gd name="connsiteY57" fmla="*/ 4903 h 10000"/>
                  <a:gd name="connsiteX58" fmla="*/ 3856 w 10000"/>
                  <a:gd name="connsiteY58" fmla="*/ 4903 h 10000"/>
                  <a:gd name="connsiteX59" fmla="*/ 3997 w 10000"/>
                  <a:gd name="connsiteY59" fmla="*/ 4839 h 10000"/>
                  <a:gd name="connsiteX60" fmla="*/ 4383 w 10000"/>
                  <a:gd name="connsiteY60" fmla="*/ 4583 h 10000"/>
                  <a:gd name="connsiteX61" fmla="*/ 4643 w 10000"/>
                  <a:gd name="connsiteY61" fmla="*/ 4647 h 10000"/>
                  <a:gd name="connsiteX62" fmla="*/ 4807 w 10000"/>
                  <a:gd name="connsiteY62" fmla="*/ 4733 h 10000"/>
                  <a:gd name="connsiteX63" fmla="*/ 5172 w 10000"/>
                  <a:gd name="connsiteY63" fmla="*/ 4647 h 10000"/>
                  <a:gd name="connsiteX64" fmla="*/ 5660 w 10000"/>
                  <a:gd name="connsiteY64" fmla="*/ 4668 h 10000"/>
                  <a:gd name="connsiteX65" fmla="*/ 5863 w 10000"/>
                  <a:gd name="connsiteY65" fmla="*/ 4583 h 10000"/>
                  <a:gd name="connsiteX66" fmla="*/ 6125 w 10000"/>
                  <a:gd name="connsiteY66" fmla="*/ 4583 h 10000"/>
                  <a:gd name="connsiteX67" fmla="*/ 6390 w 10000"/>
                  <a:gd name="connsiteY67" fmla="*/ 4498 h 10000"/>
                  <a:gd name="connsiteX68" fmla="*/ 6512 w 10000"/>
                  <a:gd name="connsiteY68" fmla="*/ 4262 h 10000"/>
                  <a:gd name="connsiteX69" fmla="*/ 6632 w 10000"/>
                  <a:gd name="connsiteY69" fmla="*/ 3962 h 10000"/>
                  <a:gd name="connsiteX70" fmla="*/ 6572 w 10000"/>
                  <a:gd name="connsiteY70" fmla="*/ 3748 h 10000"/>
                  <a:gd name="connsiteX71" fmla="*/ 6552 w 10000"/>
                  <a:gd name="connsiteY71" fmla="*/ 3491 h 10000"/>
                  <a:gd name="connsiteX72" fmla="*/ 6552 w 10000"/>
                  <a:gd name="connsiteY72" fmla="*/ 3276 h 10000"/>
                  <a:gd name="connsiteX73" fmla="*/ 6632 w 10000"/>
                  <a:gd name="connsiteY73" fmla="*/ 3106 h 10000"/>
                  <a:gd name="connsiteX74" fmla="*/ 8803 w 10000"/>
                  <a:gd name="connsiteY74" fmla="*/ 3127 h 10000"/>
                  <a:gd name="connsiteX75" fmla="*/ 9127 w 10000"/>
                  <a:gd name="connsiteY75" fmla="*/ 3256 h 10000"/>
                  <a:gd name="connsiteX76" fmla="*/ 9513 w 10000"/>
                  <a:gd name="connsiteY76" fmla="*/ 4005 h 10000"/>
                  <a:gd name="connsiteX77" fmla="*/ 9715 w 10000"/>
                  <a:gd name="connsiteY77" fmla="*/ 4155 h 10000"/>
                  <a:gd name="connsiteX78" fmla="*/ 9859 w 10000"/>
                  <a:gd name="connsiteY78" fmla="*/ 4583 h 10000"/>
                  <a:gd name="connsiteX79" fmla="*/ 9859 w 10000"/>
                  <a:gd name="connsiteY79" fmla="*/ 4903 h 10000"/>
                  <a:gd name="connsiteX80" fmla="*/ 9878 w 10000"/>
                  <a:gd name="connsiteY80" fmla="*/ 5225 h 10000"/>
                  <a:gd name="connsiteX81" fmla="*/ 10000 w 10000"/>
                  <a:gd name="connsiteY81" fmla="*/ 5738 h 10000"/>
                  <a:gd name="connsiteX82" fmla="*/ 9981 w 10000"/>
                  <a:gd name="connsiteY82" fmla="*/ 6232 h 10000"/>
                  <a:gd name="connsiteX83" fmla="*/ 10000 w 10000"/>
                  <a:gd name="connsiteY83" fmla="*/ 6617 h 10000"/>
                  <a:gd name="connsiteX84" fmla="*/ 9373 w 10000"/>
                  <a:gd name="connsiteY84" fmla="*/ 6210 h 10000"/>
                  <a:gd name="connsiteX85" fmla="*/ 8906 w 10000"/>
                  <a:gd name="connsiteY85" fmla="*/ 6061 h 10000"/>
                  <a:gd name="connsiteX86" fmla="*/ 8459 w 10000"/>
                  <a:gd name="connsiteY86" fmla="*/ 5738 h 10000"/>
                  <a:gd name="connsiteX87" fmla="*/ 8012 w 10000"/>
                  <a:gd name="connsiteY87" fmla="*/ 5568 h 10000"/>
                  <a:gd name="connsiteX88" fmla="*/ 7829 w 10000"/>
                  <a:gd name="connsiteY88" fmla="*/ 5290 h 10000"/>
                  <a:gd name="connsiteX89" fmla="*/ 7748 w 10000"/>
                  <a:gd name="connsiteY89" fmla="*/ 4862 h 10000"/>
                  <a:gd name="connsiteX90" fmla="*/ 7466 w 10000"/>
                  <a:gd name="connsiteY90" fmla="*/ 4455 h 10000"/>
                  <a:gd name="connsiteX91" fmla="*/ 7139 w 10000"/>
                  <a:gd name="connsiteY91" fmla="*/ 4219 h 10000"/>
                  <a:gd name="connsiteX92" fmla="*/ 7038 w 10000"/>
                  <a:gd name="connsiteY92" fmla="*/ 4411 h 10000"/>
                  <a:gd name="connsiteX93" fmla="*/ 7038 w 10000"/>
                  <a:gd name="connsiteY93" fmla="*/ 4754 h 10000"/>
                  <a:gd name="connsiteX94" fmla="*/ 7099 w 10000"/>
                  <a:gd name="connsiteY94" fmla="*/ 5418 h 10000"/>
                  <a:gd name="connsiteX95" fmla="*/ 7099 w 10000"/>
                  <a:gd name="connsiteY95" fmla="*/ 5697 h 10000"/>
                  <a:gd name="connsiteX96" fmla="*/ 6978 w 10000"/>
                  <a:gd name="connsiteY96" fmla="*/ 5953 h 10000"/>
                  <a:gd name="connsiteX97" fmla="*/ 6512 w 10000"/>
                  <a:gd name="connsiteY97" fmla="*/ 6125 h 10000"/>
                  <a:gd name="connsiteX98" fmla="*/ 6227 w 10000"/>
                  <a:gd name="connsiteY98" fmla="*/ 6404 h 10000"/>
                  <a:gd name="connsiteX99" fmla="*/ 6004 w 10000"/>
                  <a:gd name="connsiteY99" fmla="*/ 6125 h 10000"/>
                  <a:gd name="connsiteX100" fmla="*/ 5699 w 10000"/>
                  <a:gd name="connsiteY100" fmla="*/ 6017 h 10000"/>
                  <a:gd name="connsiteX101" fmla="*/ 5660 w 10000"/>
                  <a:gd name="connsiteY101" fmla="*/ 6617 h 10000"/>
                  <a:gd name="connsiteX102" fmla="*/ 5537 w 10000"/>
                  <a:gd name="connsiteY102" fmla="*/ 6896 h 10000"/>
                  <a:gd name="connsiteX103" fmla="*/ 5537 w 10000"/>
                  <a:gd name="connsiteY103" fmla="*/ 7152 h 10000"/>
                  <a:gd name="connsiteX104" fmla="*/ 5295 w 10000"/>
                  <a:gd name="connsiteY104" fmla="*/ 7303 h 10000"/>
                  <a:gd name="connsiteX105" fmla="*/ 5072 w 10000"/>
                  <a:gd name="connsiteY105" fmla="*/ 7644 h 10000"/>
                  <a:gd name="connsiteX106" fmla="*/ 4747 w 10000"/>
                  <a:gd name="connsiteY106" fmla="*/ 8266 h 10000"/>
                  <a:gd name="connsiteX107" fmla="*/ 4524 w 10000"/>
                  <a:gd name="connsiteY107" fmla="*/ 8715 h 10000"/>
                  <a:gd name="connsiteX108" fmla="*/ 4178 w 10000"/>
                  <a:gd name="connsiteY108" fmla="*/ 9121 h 10000"/>
                  <a:gd name="connsiteX109" fmla="*/ 4077 w 10000"/>
                  <a:gd name="connsiteY109" fmla="*/ 9508 h 10000"/>
                  <a:gd name="connsiteX110" fmla="*/ 3875 w 10000"/>
                  <a:gd name="connsiteY110" fmla="*/ 9872 h 10000"/>
                  <a:gd name="connsiteX111" fmla="*/ 3448 w 10000"/>
                  <a:gd name="connsiteY111" fmla="*/ 9636 h 10000"/>
                  <a:gd name="connsiteX112" fmla="*/ 3063 w 10000"/>
                  <a:gd name="connsiteY112" fmla="*/ 9616 h 10000"/>
                  <a:gd name="connsiteX113" fmla="*/ 2759 w 10000"/>
                  <a:gd name="connsiteY113" fmla="*/ 9616 h 10000"/>
                  <a:gd name="connsiteX114" fmla="*/ 2617 w 10000"/>
                  <a:gd name="connsiteY114" fmla="*/ 9786 h 10000"/>
                  <a:gd name="connsiteX115" fmla="*/ 2636 w 10000"/>
                  <a:gd name="connsiteY115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15 h 10000"/>
                  <a:gd name="connsiteX2" fmla="*/ 2069 w 10000"/>
                  <a:gd name="connsiteY2" fmla="*/ 9915 h 10000"/>
                  <a:gd name="connsiteX3" fmla="*/ 1745 w 10000"/>
                  <a:gd name="connsiteY3" fmla="*/ 9872 h 10000"/>
                  <a:gd name="connsiteX4" fmla="*/ 1462 w 10000"/>
                  <a:gd name="connsiteY4" fmla="*/ 9550 h 10000"/>
                  <a:gd name="connsiteX5" fmla="*/ 1400 w 10000"/>
                  <a:gd name="connsiteY5" fmla="*/ 9208 h 10000"/>
                  <a:gd name="connsiteX6" fmla="*/ 1299 w 10000"/>
                  <a:gd name="connsiteY6" fmla="*/ 8972 h 10000"/>
                  <a:gd name="connsiteX7" fmla="*/ 1136 w 10000"/>
                  <a:gd name="connsiteY7" fmla="*/ 8737 h 10000"/>
                  <a:gd name="connsiteX8" fmla="*/ 792 w 10000"/>
                  <a:gd name="connsiteY8" fmla="*/ 8693 h 10000"/>
                  <a:gd name="connsiteX9" fmla="*/ 367 w 10000"/>
                  <a:gd name="connsiteY9" fmla="*/ 8673 h 10000"/>
                  <a:gd name="connsiteX10" fmla="*/ 163 w 10000"/>
                  <a:gd name="connsiteY10" fmla="*/ 8608 h 10000"/>
                  <a:gd name="connsiteX11" fmla="*/ 0 w 10000"/>
                  <a:gd name="connsiteY11" fmla="*/ 8350 h 10000"/>
                  <a:gd name="connsiteX12" fmla="*/ 548 w 10000"/>
                  <a:gd name="connsiteY12" fmla="*/ 7623 h 10000"/>
                  <a:gd name="connsiteX13" fmla="*/ 873 w 10000"/>
                  <a:gd name="connsiteY13" fmla="*/ 6852 h 10000"/>
                  <a:gd name="connsiteX14" fmla="*/ 792 w 10000"/>
                  <a:gd name="connsiteY14" fmla="*/ 0 h 10000"/>
                  <a:gd name="connsiteX15" fmla="*/ 1156 w 10000"/>
                  <a:gd name="connsiteY15" fmla="*/ 22 h 10000"/>
                  <a:gd name="connsiteX16" fmla="*/ 1400 w 10000"/>
                  <a:gd name="connsiteY16" fmla="*/ 216 h 10000"/>
                  <a:gd name="connsiteX17" fmla="*/ 1602 w 10000"/>
                  <a:gd name="connsiteY17" fmla="*/ 236 h 10000"/>
                  <a:gd name="connsiteX18" fmla="*/ 1582 w 10000"/>
                  <a:gd name="connsiteY18" fmla="*/ 472 h 10000"/>
                  <a:gd name="connsiteX19" fmla="*/ 1522 w 10000"/>
                  <a:gd name="connsiteY19" fmla="*/ 579 h 10000"/>
                  <a:gd name="connsiteX20" fmla="*/ 1562 w 10000"/>
                  <a:gd name="connsiteY20" fmla="*/ 815 h 10000"/>
                  <a:gd name="connsiteX21" fmla="*/ 1845 w 10000"/>
                  <a:gd name="connsiteY21" fmla="*/ 1050 h 10000"/>
                  <a:gd name="connsiteX22" fmla="*/ 2109 w 10000"/>
                  <a:gd name="connsiteY22" fmla="*/ 1350 h 10000"/>
                  <a:gd name="connsiteX23" fmla="*/ 2212 w 10000"/>
                  <a:gd name="connsiteY23" fmla="*/ 1735 h 10000"/>
                  <a:gd name="connsiteX24" fmla="*/ 2395 w 10000"/>
                  <a:gd name="connsiteY24" fmla="*/ 2356 h 10000"/>
                  <a:gd name="connsiteX25" fmla="*/ 2557 w 10000"/>
                  <a:gd name="connsiteY25" fmla="*/ 2934 h 10000"/>
                  <a:gd name="connsiteX26" fmla="*/ 2455 w 10000"/>
                  <a:gd name="connsiteY26" fmla="*/ 3212 h 10000"/>
                  <a:gd name="connsiteX27" fmla="*/ 2617 w 10000"/>
                  <a:gd name="connsiteY27" fmla="*/ 3513 h 10000"/>
                  <a:gd name="connsiteX28" fmla="*/ 2535 w 10000"/>
                  <a:gd name="connsiteY28" fmla="*/ 3855 h 10000"/>
                  <a:gd name="connsiteX29" fmla="*/ 2636 w 10000"/>
                  <a:gd name="connsiteY29" fmla="*/ 4112 h 10000"/>
                  <a:gd name="connsiteX30" fmla="*/ 2719 w 10000"/>
                  <a:gd name="connsiteY30" fmla="*/ 4433 h 10000"/>
                  <a:gd name="connsiteX31" fmla="*/ 2861 w 10000"/>
                  <a:gd name="connsiteY31" fmla="*/ 4733 h 10000"/>
                  <a:gd name="connsiteX32" fmla="*/ 2800 w 10000"/>
                  <a:gd name="connsiteY32" fmla="*/ 4967 h 10000"/>
                  <a:gd name="connsiteX33" fmla="*/ 2535 w 10000"/>
                  <a:gd name="connsiteY33" fmla="*/ 5097 h 10000"/>
                  <a:gd name="connsiteX34" fmla="*/ 2354 w 10000"/>
                  <a:gd name="connsiteY34" fmla="*/ 5375 h 10000"/>
                  <a:gd name="connsiteX35" fmla="*/ 2212 w 10000"/>
                  <a:gd name="connsiteY35" fmla="*/ 5482 h 10000"/>
                  <a:gd name="connsiteX36" fmla="*/ 1887 w 10000"/>
                  <a:gd name="connsiteY36" fmla="*/ 5568 h 10000"/>
                  <a:gd name="connsiteX37" fmla="*/ 1785 w 10000"/>
                  <a:gd name="connsiteY37" fmla="*/ 5803 h 10000"/>
                  <a:gd name="connsiteX38" fmla="*/ 1643 w 10000"/>
                  <a:gd name="connsiteY38" fmla="*/ 5975 h 10000"/>
                  <a:gd name="connsiteX39" fmla="*/ 1340 w 10000"/>
                  <a:gd name="connsiteY39" fmla="*/ 6081 h 10000"/>
                  <a:gd name="connsiteX40" fmla="*/ 1136 w 10000"/>
                  <a:gd name="connsiteY40" fmla="*/ 6232 h 10000"/>
                  <a:gd name="connsiteX41" fmla="*/ 893 w 10000"/>
                  <a:gd name="connsiteY41" fmla="*/ 6210 h 10000"/>
                  <a:gd name="connsiteX42" fmla="*/ 648 w 10000"/>
                  <a:gd name="connsiteY42" fmla="*/ 6274 h 10000"/>
                  <a:gd name="connsiteX43" fmla="*/ 852 w 10000"/>
                  <a:gd name="connsiteY43" fmla="*/ 6810 h 10000"/>
                  <a:gd name="connsiteX44" fmla="*/ 1136 w 10000"/>
                  <a:gd name="connsiteY44" fmla="*/ 6767 h 10000"/>
                  <a:gd name="connsiteX45" fmla="*/ 1360 w 10000"/>
                  <a:gd name="connsiteY45" fmla="*/ 6703 h 10000"/>
                  <a:gd name="connsiteX46" fmla="*/ 1582 w 10000"/>
                  <a:gd name="connsiteY46" fmla="*/ 6489 h 10000"/>
                  <a:gd name="connsiteX47" fmla="*/ 1845 w 10000"/>
                  <a:gd name="connsiteY47" fmla="*/ 6296 h 10000"/>
                  <a:gd name="connsiteX48" fmla="*/ 1887 w 10000"/>
                  <a:gd name="connsiteY48" fmla="*/ 6061 h 10000"/>
                  <a:gd name="connsiteX49" fmla="*/ 2192 w 10000"/>
                  <a:gd name="connsiteY49" fmla="*/ 5738 h 10000"/>
                  <a:gd name="connsiteX50" fmla="*/ 2698 w 10000"/>
                  <a:gd name="connsiteY50" fmla="*/ 5610 h 10000"/>
                  <a:gd name="connsiteX51" fmla="*/ 2880 w 10000"/>
                  <a:gd name="connsiteY51" fmla="*/ 5547 h 10000"/>
                  <a:gd name="connsiteX52" fmla="*/ 3144 w 10000"/>
                  <a:gd name="connsiteY52" fmla="*/ 5633 h 10000"/>
                  <a:gd name="connsiteX53" fmla="*/ 3186 w 10000"/>
                  <a:gd name="connsiteY53" fmla="*/ 5310 h 10000"/>
                  <a:gd name="connsiteX54" fmla="*/ 3267 w 10000"/>
                  <a:gd name="connsiteY54" fmla="*/ 5075 h 10000"/>
                  <a:gd name="connsiteX55" fmla="*/ 3428 w 10000"/>
                  <a:gd name="connsiteY55" fmla="*/ 4990 h 10000"/>
                  <a:gd name="connsiteX56" fmla="*/ 3631 w 10000"/>
                  <a:gd name="connsiteY56" fmla="*/ 4903 h 10000"/>
                  <a:gd name="connsiteX57" fmla="*/ 3856 w 10000"/>
                  <a:gd name="connsiteY57" fmla="*/ 4903 h 10000"/>
                  <a:gd name="connsiteX58" fmla="*/ 3997 w 10000"/>
                  <a:gd name="connsiteY58" fmla="*/ 4839 h 10000"/>
                  <a:gd name="connsiteX59" fmla="*/ 4383 w 10000"/>
                  <a:gd name="connsiteY59" fmla="*/ 4583 h 10000"/>
                  <a:gd name="connsiteX60" fmla="*/ 4643 w 10000"/>
                  <a:gd name="connsiteY60" fmla="*/ 4647 h 10000"/>
                  <a:gd name="connsiteX61" fmla="*/ 4807 w 10000"/>
                  <a:gd name="connsiteY61" fmla="*/ 4733 h 10000"/>
                  <a:gd name="connsiteX62" fmla="*/ 5172 w 10000"/>
                  <a:gd name="connsiteY62" fmla="*/ 4647 h 10000"/>
                  <a:gd name="connsiteX63" fmla="*/ 5660 w 10000"/>
                  <a:gd name="connsiteY63" fmla="*/ 4668 h 10000"/>
                  <a:gd name="connsiteX64" fmla="*/ 5863 w 10000"/>
                  <a:gd name="connsiteY64" fmla="*/ 4583 h 10000"/>
                  <a:gd name="connsiteX65" fmla="*/ 6125 w 10000"/>
                  <a:gd name="connsiteY65" fmla="*/ 4583 h 10000"/>
                  <a:gd name="connsiteX66" fmla="*/ 6390 w 10000"/>
                  <a:gd name="connsiteY66" fmla="*/ 4498 h 10000"/>
                  <a:gd name="connsiteX67" fmla="*/ 6512 w 10000"/>
                  <a:gd name="connsiteY67" fmla="*/ 4262 h 10000"/>
                  <a:gd name="connsiteX68" fmla="*/ 6632 w 10000"/>
                  <a:gd name="connsiteY68" fmla="*/ 3962 h 10000"/>
                  <a:gd name="connsiteX69" fmla="*/ 6572 w 10000"/>
                  <a:gd name="connsiteY69" fmla="*/ 3748 h 10000"/>
                  <a:gd name="connsiteX70" fmla="*/ 6552 w 10000"/>
                  <a:gd name="connsiteY70" fmla="*/ 3491 h 10000"/>
                  <a:gd name="connsiteX71" fmla="*/ 6552 w 10000"/>
                  <a:gd name="connsiteY71" fmla="*/ 3276 h 10000"/>
                  <a:gd name="connsiteX72" fmla="*/ 6632 w 10000"/>
                  <a:gd name="connsiteY72" fmla="*/ 3106 h 10000"/>
                  <a:gd name="connsiteX73" fmla="*/ 8803 w 10000"/>
                  <a:gd name="connsiteY73" fmla="*/ 3127 h 10000"/>
                  <a:gd name="connsiteX74" fmla="*/ 9127 w 10000"/>
                  <a:gd name="connsiteY74" fmla="*/ 3256 h 10000"/>
                  <a:gd name="connsiteX75" fmla="*/ 9513 w 10000"/>
                  <a:gd name="connsiteY75" fmla="*/ 4005 h 10000"/>
                  <a:gd name="connsiteX76" fmla="*/ 9715 w 10000"/>
                  <a:gd name="connsiteY76" fmla="*/ 4155 h 10000"/>
                  <a:gd name="connsiteX77" fmla="*/ 9859 w 10000"/>
                  <a:gd name="connsiteY77" fmla="*/ 4583 h 10000"/>
                  <a:gd name="connsiteX78" fmla="*/ 9859 w 10000"/>
                  <a:gd name="connsiteY78" fmla="*/ 4903 h 10000"/>
                  <a:gd name="connsiteX79" fmla="*/ 9878 w 10000"/>
                  <a:gd name="connsiteY79" fmla="*/ 5225 h 10000"/>
                  <a:gd name="connsiteX80" fmla="*/ 10000 w 10000"/>
                  <a:gd name="connsiteY80" fmla="*/ 5738 h 10000"/>
                  <a:gd name="connsiteX81" fmla="*/ 9981 w 10000"/>
                  <a:gd name="connsiteY81" fmla="*/ 6232 h 10000"/>
                  <a:gd name="connsiteX82" fmla="*/ 10000 w 10000"/>
                  <a:gd name="connsiteY82" fmla="*/ 6617 h 10000"/>
                  <a:gd name="connsiteX83" fmla="*/ 9373 w 10000"/>
                  <a:gd name="connsiteY83" fmla="*/ 6210 h 10000"/>
                  <a:gd name="connsiteX84" fmla="*/ 8906 w 10000"/>
                  <a:gd name="connsiteY84" fmla="*/ 6061 h 10000"/>
                  <a:gd name="connsiteX85" fmla="*/ 8459 w 10000"/>
                  <a:gd name="connsiteY85" fmla="*/ 5738 h 10000"/>
                  <a:gd name="connsiteX86" fmla="*/ 8012 w 10000"/>
                  <a:gd name="connsiteY86" fmla="*/ 5568 h 10000"/>
                  <a:gd name="connsiteX87" fmla="*/ 7829 w 10000"/>
                  <a:gd name="connsiteY87" fmla="*/ 5290 h 10000"/>
                  <a:gd name="connsiteX88" fmla="*/ 7748 w 10000"/>
                  <a:gd name="connsiteY88" fmla="*/ 4862 h 10000"/>
                  <a:gd name="connsiteX89" fmla="*/ 7466 w 10000"/>
                  <a:gd name="connsiteY89" fmla="*/ 4455 h 10000"/>
                  <a:gd name="connsiteX90" fmla="*/ 7139 w 10000"/>
                  <a:gd name="connsiteY90" fmla="*/ 4219 h 10000"/>
                  <a:gd name="connsiteX91" fmla="*/ 7038 w 10000"/>
                  <a:gd name="connsiteY91" fmla="*/ 4411 h 10000"/>
                  <a:gd name="connsiteX92" fmla="*/ 7038 w 10000"/>
                  <a:gd name="connsiteY92" fmla="*/ 4754 h 10000"/>
                  <a:gd name="connsiteX93" fmla="*/ 7099 w 10000"/>
                  <a:gd name="connsiteY93" fmla="*/ 5418 h 10000"/>
                  <a:gd name="connsiteX94" fmla="*/ 7099 w 10000"/>
                  <a:gd name="connsiteY94" fmla="*/ 5697 h 10000"/>
                  <a:gd name="connsiteX95" fmla="*/ 6978 w 10000"/>
                  <a:gd name="connsiteY95" fmla="*/ 5953 h 10000"/>
                  <a:gd name="connsiteX96" fmla="*/ 6512 w 10000"/>
                  <a:gd name="connsiteY96" fmla="*/ 6125 h 10000"/>
                  <a:gd name="connsiteX97" fmla="*/ 6227 w 10000"/>
                  <a:gd name="connsiteY97" fmla="*/ 6404 h 10000"/>
                  <a:gd name="connsiteX98" fmla="*/ 6004 w 10000"/>
                  <a:gd name="connsiteY98" fmla="*/ 6125 h 10000"/>
                  <a:gd name="connsiteX99" fmla="*/ 5699 w 10000"/>
                  <a:gd name="connsiteY99" fmla="*/ 6017 h 10000"/>
                  <a:gd name="connsiteX100" fmla="*/ 5660 w 10000"/>
                  <a:gd name="connsiteY100" fmla="*/ 6617 h 10000"/>
                  <a:gd name="connsiteX101" fmla="*/ 5537 w 10000"/>
                  <a:gd name="connsiteY101" fmla="*/ 6896 h 10000"/>
                  <a:gd name="connsiteX102" fmla="*/ 5537 w 10000"/>
                  <a:gd name="connsiteY102" fmla="*/ 7152 h 10000"/>
                  <a:gd name="connsiteX103" fmla="*/ 5295 w 10000"/>
                  <a:gd name="connsiteY103" fmla="*/ 7303 h 10000"/>
                  <a:gd name="connsiteX104" fmla="*/ 5072 w 10000"/>
                  <a:gd name="connsiteY104" fmla="*/ 7644 h 10000"/>
                  <a:gd name="connsiteX105" fmla="*/ 4747 w 10000"/>
                  <a:gd name="connsiteY105" fmla="*/ 8266 h 10000"/>
                  <a:gd name="connsiteX106" fmla="*/ 4524 w 10000"/>
                  <a:gd name="connsiteY106" fmla="*/ 8715 h 10000"/>
                  <a:gd name="connsiteX107" fmla="*/ 4178 w 10000"/>
                  <a:gd name="connsiteY107" fmla="*/ 9121 h 10000"/>
                  <a:gd name="connsiteX108" fmla="*/ 4077 w 10000"/>
                  <a:gd name="connsiteY108" fmla="*/ 9508 h 10000"/>
                  <a:gd name="connsiteX109" fmla="*/ 3875 w 10000"/>
                  <a:gd name="connsiteY109" fmla="*/ 9872 h 10000"/>
                  <a:gd name="connsiteX110" fmla="*/ 3448 w 10000"/>
                  <a:gd name="connsiteY110" fmla="*/ 9636 h 10000"/>
                  <a:gd name="connsiteX111" fmla="*/ 3063 w 10000"/>
                  <a:gd name="connsiteY111" fmla="*/ 9616 h 10000"/>
                  <a:gd name="connsiteX112" fmla="*/ 2759 w 10000"/>
                  <a:gd name="connsiteY112" fmla="*/ 9616 h 10000"/>
                  <a:gd name="connsiteX113" fmla="*/ 2617 w 10000"/>
                  <a:gd name="connsiteY113" fmla="*/ 9786 h 10000"/>
                  <a:gd name="connsiteX114" fmla="*/ 2636 w 10000"/>
                  <a:gd name="connsiteY114" fmla="*/ 10000 h 10000"/>
                  <a:gd name="connsiteX0" fmla="*/ 2636 w 10000"/>
                  <a:gd name="connsiteY0" fmla="*/ 9978 h 9978"/>
                  <a:gd name="connsiteX1" fmla="*/ 2313 w 10000"/>
                  <a:gd name="connsiteY1" fmla="*/ 9893 h 9978"/>
                  <a:gd name="connsiteX2" fmla="*/ 2069 w 10000"/>
                  <a:gd name="connsiteY2" fmla="*/ 9893 h 9978"/>
                  <a:gd name="connsiteX3" fmla="*/ 1745 w 10000"/>
                  <a:gd name="connsiteY3" fmla="*/ 9850 h 9978"/>
                  <a:gd name="connsiteX4" fmla="*/ 1462 w 10000"/>
                  <a:gd name="connsiteY4" fmla="*/ 9528 h 9978"/>
                  <a:gd name="connsiteX5" fmla="*/ 1400 w 10000"/>
                  <a:gd name="connsiteY5" fmla="*/ 9186 h 9978"/>
                  <a:gd name="connsiteX6" fmla="*/ 1299 w 10000"/>
                  <a:gd name="connsiteY6" fmla="*/ 8950 h 9978"/>
                  <a:gd name="connsiteX7" fmla="*/ 1136 w 10000"/>
                  <a:gd name="connsiteY7" fmla="*/ 8715 h 9978"/>
                  <a:gd name="connsiteX8" fmla="*/ 792 w 10000"/>
                  <a:gd name="connsiteY8" fmla="*/ 8671 h 9978"/>
                  <a:gd name="connsiteX9" fmla="*/ 367 w 10000"/>
                  <a:gd name="connsiteY9" fmla="*/ 8651 h 9978"/>
                  <a:gd name="connsiteX10" fmla="*/ 163 w 10000"/>
                  <a:gd name="connsiteY10" fmla="*/ 8586 h 9978"/>
                  <a:gd name="connsiteX11" fmla="*/ 0 w 10000"/>
                  <a:gd name="connsiteY11" fmla="*/ 8328 h 9978"/>
                  <a:gd name="connsiteX12" fmla="*/ 548 w 10000"/>
                  <a:gd name="connsiteY12" fmla="*/ 7601 h 9978"/>
                  <a:gd name="connsiteX13" fmla="*/ 873 w 10000"/>
                  <a:gd name="connsiteY13" fmla="*/ 6830 h 9978"/>
                  <a:gd name="connsiteX14" fmla="*/ 1156 w 10000"/>
                  <a:gd name="connsiteY14" fmla="*/ 0 h 9978"/>
                  <a:gd name="connsiteX15" fmla="*/ 1400 w 10000"/>
                  <a:gd name="connsiteY15" fmla="*/ 194 h 9978"/>
                  <a:gd name="connsiteX16" fmla="*/ 1602 w 10000"/>
                  <a:gd name="connsiteY16" fmla="*/ 214 h 9978"/>
                  <a:gd name="connsiteX17" fmla="*/ 1582 w 10000"/>
                  <a:gd name="connsiteY17" fmla="*/ 450 h 9978"/>
                  <a:gd name="connsiteX18" fmla="*/ 1522 w 10000"/>
                  <a:gd name="connsiteY18" fmla="*/ 557 h 9978"/>
                  <a:gd name="connsiteX19" fmla="*/ 1562 w 10000"/>
                  <a:gd name="connsiteY19" fmla="*/ 793 h 9978"/>
                  <a:gd name="connsiteX20" fmla="*/ 1845 w 10000"/>
                  <a:gd name="connsiteY20" fmla="*/ 1028 h 9978"/>
                  <a:gd name="connsiteX21" fmla="*/ 2109 w 10000"/>
                  <a:gd name="connsiteY21" fmla="*/ 1328 h 9978"/>
                  <a:gd name="connsiteX22" fmla="*/ 2212 w 10000"/>
                  <a:gd name="connsiteY22" fmla="*/ 1713 h 9978"/>
                  <a:gd name="connsiteX23" fmla="*/ 2395 w 10000"/>
                  <a:gd name="connsiteY23" fmla="*/ 2334 h 9978"/>
                  <a:gd name="connsiteX24" fmla="*/ 2557 w 10000"/>
                  <a:gd name="connsiteY24" fmla="*/ 2912 h 9978"/>
                  <a:gd name="connsiteX25" fmla="*/ 2455 w 10000"/>
                  <a:gd name="connsiteY25" fmla="*/ 3190 h 9978"/>
                  <a:gd name="connsiteX26" fmla="*/ 2617 w 10000"/>
                  <a:gd name="connsiteY26" fmla="*/ 3491 h 9978"/>
                  <a:gd name="connsiteX27" fmla="*/ 2535 w 10000"/>
                  <a:gd name="connsiteY27" fmla="*/ 3833 h 9978"/>
                  <a:gd name="connsiteX28" fmla="*/ 2636 w 10000"/>
                  <a:gd name="connsiteY28" fmla="*/ 4090 h 9978"/>
                  <a:gd name="connsiteX29" fmla="*/ 2719 w 10000"/>
                  <a:gd name="connsiteY29" fmla="*/ 4411 h 9978"/>
                  <a:gd name="connsiteX30" fmla="*/ 2861 w 10000"/>
                  <a:gd name="connsiteY30" fmla="*/ 4711 h 9978"/>
                  <a:gd name="connsiteX31" fmla="*/ 2800 w 10000"/>
                  <a:gd name="connsiteY31" fmla="*/ 4945 h 9978"/>
                  <a:gd name="connsiteX32" fmla="*/ 2535 w 10000"/>
                  <a:gd name="connsiteY32" fmla="*/ 5075 h 9978"/>
                  <a:gd name="connsiteX33" fmla="*/ 2354 w 10000"/>
                  <a:gd name="connsiteY33" fmla="*/ 5353 h 9978"/>
                  <a:gd name="connsiteX34" fmla="*/ 2212 w 10000"/>
                  <a:gd name="connsiteY34" fmla="*/ 5460 h 9978"/>
                  <a:gd name="connsiteX35" fmla="*/ 1887 w 10000"/>
                  <a:gd name="connsiteY35" fmla="*/ 5546 h 9978"/>
                  <a:gd name="connsiteX36" fmla="*/ 1785 w 10000"/>
                  <a:gd name="connsiteY36" fmla="*/ 5781 h 9978"/>
                  <a:gd name="connsiteX37" fmla="*/ 1643 w 10000"/>
                  <a:gd name="connsiteY37" fmla="*/ 5953 h 9978"/>
                  <a:gd name="connsiteX38" fmla="*/ 1340 w 10000"/>
                  <a:gd name="connsiteY38" fmla="*/ 6059 h 9978"/>
                  <a:gd name="connsiteX39" fmla="*/ 1136 w 10000"/>
                  <a:gd name="connsiteY39" fmla="*/ 6210 h 9978"/>
                  <a:gd name="connsiteX40" fmla="*/ 893 w 10000"/>
                  <a:gd name="connsiteY40" fmla="*/ 6188 h 9978"/>
                  <a:gd name="connsiteX41" fmla="*/ 648 w 10000"/>
                  <a:gd name="connsiteY41" fmla="*/ 6252 h 9978"/>
                  <a:gd name="connsiteX42" fmla="*/ 852 w 10000"/>
                  <a:gd name="connsiteY42" fmla="*/ 6788 h 9978"/>
                  <a:gd name="connsiteX43" fmla="*/ 1136 w 10000"/>
                  <a:gd name="connsiteY43" fmla="*/ 6745 h 9978"/>
                  <a:gd name="connsiteX44" fmla="*/ 1360 w 10000"/>
                  <a:gd name="connsiteY44" fmla="*/ 6681 h 9978"/>
                  <a:gd name="connsiteX45" fmla="*/ 1582 w 10000"/>
                  <a:gd name="connsiteY45" fmla="*/ 6467 h 9978"/>
                  <a:gd name="connsiteX46" fmla="*/ 1845 w 10000"/>
                  <a:gd name="connsiteY46" fmla="*/ 6274 h 9978"/>
                  <a:gd name="connsiteX47" fmla="*/ 1887 w 10000"/>
                  <a:gd name="connsiteY47" fmla="*/ 6039 h 9978"/>
                  <a:gd name="connsiteX48" fmla="*/ 2192 w 10000"/>
                  <a:gd name="connsiteY48" fmla="*/ 5716 h 9978"/>
                  <a:gd name="connsiteX49" fmla="*/ 2698 w 10000"/>
                  <a:gd name="connsiteY49" fmla="*/ 5588 h 9978"/>
                  <a:gd name="connsiteX50" fmla="*/ 2880 w 10000"/>
                  <a:gd name="connsiteY50" fmla="*/ 5525 h 9978"/>
                  <a:gd name="connsiteX51" fmla="*/ 3144 w 10000"/>
                  <a:gd name="connsiteY51" fmla="*/ 5611 h 9978"/>
                  <a:gd name="connsiteX52" fmla="*/ 3186 w 10000"/>
                  <a:gd name="connsiteY52" fmla="*/ 5288 h 9978"/>
                  <a:gd name="connsiteX53" fmla="*/ 3267 w 10000"/>
                  <a:gd name="connsiteY53" fmla="*/ 5053 h 9978"/>
                  <a:gd name="connsiteX54" fmla="*/ 3428 w 10000"/>
                  <a:gd name="connsiteY54" fmla="*/ 4968 h 9978"/>
                  <a:gd name="connsiteX55" fmla="*/ 3631 w 10000"/>
                  <a:gd name="connsiteY55" fmla="*/ 4881 h 9978"/>
                  <a:gd name="connsiteX56" fmla="*/ 3856 w 10000"/>
                  <a:gd name="connsiteY56" fmla="*/ 4881 h 9978"/>
                  <a:gd name="connsiteX57" fmla="*/ 3997 w 10000"/>
                  <a:gd name="connsiteY57" fmla="*/ 4817 h 9978"/>
                  <a:gd name="connsiteX58" fmla="*/ 4383 w 10000"/>
                  <a:gd name="connsiteY58" fmla="*/ 4561 h 9978"/>
                  <a:gd name="connsiteX59" fmla="*/ 4643 w 10000"/>
                  <a:gd name="connsiteY59" fmla="*/ 4625 h 9978"/>
                  <a:gd name="connsiteX60" fmla="*/ 4807 w 10000"/>
                  <a:gd name="connsiteY60" fmla="*/ 4711 h 9978"/>
                  <a:gd name="connsiteX61" fmla="*/ 5172 w 10000"/>
                  <a:gd name="connsiteY61" fmla="*/ 4625 h 9978"/>
                  <a:gd name="connsiteX62" fmla="*/ 5660 w 10000"/>
                  <a:gd name="connsiteY62" fmla="*/ 4646 h 9978"/>
                  <a:gd name="connsiteX63" fmla="*/ 5863 w 10000"/>
                  <a:gd name="connsiteY63" fmla="*/ 4561 h 9978"/>
                  <a:gd name="connsiteX64" fmla="*/ 6125 w 10000"/>
                  <a:gd name="connsiteY64" fmla="*/ 4561 h 9978"/>
                  <a:gd name="connsiteX65" fmla="*/ 6390 w 10000"/>
                  <a:gd name="connsiteY65" fmla="*/ 4476 h 9978"/>
                  <a:gd name="connsiteX66" fmla="*/ 6512 w 10000"/>
                  <a:gd name="connsiteY66" fmla="*/ 4240 h 9978"/>
                  <a:gd name="connsiteX67" fmla="*/ 6632 w 10000"/>
                  <a:gd name="connsiteY67" fmla="*/ 3940 h 9978"/>
                  <a:gd name="connsiteX68" fmla="*/ 6572 w 10000"/>
                  <a:gd name="connsiteY68" fmla="*/ 3726 h 9978"/>
                  <a:gd name="connsiteX69" fmla="*/ 6552 w 10000"/>
                  <a:gd name="connsiteY69" fmla="*/ 3469 h 9978"/>
                  <a:gd name="connsiteX70" fmla="*/ 6552 w 10000"/>
                  <a:gd name="connsiteY70" fmla="*/ 3254 h 9978"/>
                  <a:gd name="connsiteX71" fmla="*/ 6632 w 10000"/>
                  <a:gd name="connsiteY71" fmla="*/ 3084 h 9978"/>
                  <a:gd name="connsiteX72" fmla="*/ 8803 w 10000"/>
                  <a:gd name="connsiteY72" fmla="*/ 3105 h 9978"/>
                  <a:gd name="connsiteX73" fmla="*/ 9127 w 10000"/>
                  <a:gd name="connsiteY73" fmla="*/ 3234 h 9978"/>
                  <a:gd name="connsiteX74" fmla="*/ 9513 w 10000"/>
                  <a:gd name="connsiteY74" fmla="*/ 3983 h 9978"/>
                  <a:gd name="connsiteX75" fmla="*/ 9715 w 10000"/>
                  <a:gd name="connsiteY75" fmla="*/ 4133 h 9978"/>
                  <a:gd name="connsiteX76" fmla="*/ 9859 w 10000"/>
                  <a:gd name="connsiteY76" fmla="*/ 4561 h 9978"/>
                  <a:gd name="connsiteX77" fmla="*/ 9859 w 10000"/>
                  <a:gd name="connsiteY77" fmla="*/ 4881 h 9978"/>
                  <a:gd name="connsiteX78" fmla="*/ 9878 w 10000"/>
                  <a:gd name="connsiteY78" fmla="*/ 5203 h 9978"/>
                  <a:gd name="connsiteX79" fmla="*/ 10000 w 10000"/>
                  <a:gd name="connsiteY79" fmla="*/ 5716 h 9978"/>
                  <a:gd name="connsiteX80" fmla="*/ 9981 w 10000"/>
                  <a:gd name="connsiteY80" fmla="*/ 6210 h 9978"/>
                  <a:gd name="connsiteX81" fmla="*/ 10000 w 10000"/>
                  <a:gd name="connsiteY81" fmla="*/ 6595 h 9978"/>
                  <a:gd name="connsiteX82" fmla="*/ 9373 w 10000"/>
                  <a:gd name="connsiteY82" fmla="*/ 6188 h 9978"/>
                  <a:gd name="connsiteX83" fmla="*/ 8906 w 10000"/>
                  <a:gd name="connsiteY83" fmla="*/ 6039 h 9978"/>
                  <a:gd name="connsiteX84" fmla="*/ 8459 w 10000"/>
                  <a:gd name="connsiteY84" fmla="*/ 5716 h 9978"/>
                  <a:gd name="connsiteX85" fmla="*/ 8012 w 10000"/>
                  <a:gd name="connsiteY85" fmla="*/ 5546 h 9978"/>
                  <a:gd name="connsiteX86" fmla="*/ 7829 w 10000"/>
                  <a:gd name="connsiteY86" fmla="*/ 5268 h 9978"/>
                  <a:gd name="connsiteX87" fmla="*/ 7748 w 10000"/>
                  <a:gd name="connsiteY87" fmla="*/ 4840 h 9978"/>
                  <a:gd name="connsiteX88" fmla="*/ 7466 w 10000"/>
                  <a:gd name="connsiteY88" fmla="*/ 4433 h 9978"/>
                  <a:gd name="connsiteX89" fmla="*/ 7139 w 10000"/>
                  <a:gd name="connsiteY89" fmla="*/ 4197 h 9978"/>
                  <a:gd name="connsiteX90" fmla="*/ 7038 w 10000"/>
                  <a:gd name="connsiteY90" fmla="*/ 4389 h 9978"/>
                  <a:gd name="connsiteX91" fmla="*/ 7038 w 10000"/>
                  <a:gd name="connsiteY91" fmla="*/ 4732 h 9978"/>
                  <a:gd name="connsiteX92" fmla="*/ 7099 w 10000"/>
                  <a:gd name="connsiteY92" fmla="*/ 5396 h 9978"/>
                  <a:gd name="connsiteX93" fmla="*/ 7099 w 10000"/>
                  <a:gd name="connsiteY93" fmla="*/ 5675 h 9978"/>
                  <a:gd name="connsiteX94" fmla="*/ 6978 w 10000"/>
                  <a:gd name="connsiteY94" fmla="*/ 5931 h 9978"/>
                  <a:gd name="connsiteX95" fmla="*/ 6512 w 10000"/>
                  <a:gd name="connsiteY95" fmla="*/ 6103 h 9978"/>
                  <a:gd name="connsiteX96" fmla="*/ 6227 w 10000"/>
                  <a:gd name="connsiteY96" fmla="*/ 6382 h 9978"/>
                  <a:gd name="connsiteX97" fmla="*/ 6004 w 10000"/>
                  <a:gd name="connsiteY97" fmla="*/ 6103 h 9978"/>
                  <a:gd name="connsiteX98" fmla="*/ 5699 w 10000"/>
                  <a:gd name="connsiteY98" fmla="*/ 5995 h 9978"/>
                  <a:gd name="connsiteX99" fmla="*/ 5660 w 10000"/>
                  <a:gd name="connsiteY99" fmla="*/ 6595 h 9978"/>
                  <a:gd name="connsiteX100" fmla="*/ 5537 w 10000"/>
                  <a:gd name="connsiteY100" fmla="*/ 6874 h 9978"/>
                  <a:gd name="connsiteX101" fmla="*/ 5537 w 10000"/>
                  <a:gd name="connsiteY101" fmla="*/ 7130 h 9978"/>
                  <a:gd name="connsiteX102" fmla="*/ 5295 w 10000"/>
                  <a:gd name="connsiteY102" fmla="*/ 7281 h 9978"/>
                  <a:gd name="connsiteX103" fmla="*/ 5072 w 10000"/>
                  <a:gd name="connsiteY103" fmla="*/ 7622 h 9978"/>
                  <a:gd name="connsiteX104" fmla="*/ 4747 w 10000"/>
                  <a:gd name="connsiteY104" fmla="*/ 8244 h 9978"/>
                  <a:gd name="connsiteX105" fmla="*/ 4524 w 10000"/>
                  <a:gd name="connsiteY105" fmla="*/ 8693 h 9978"/>
                  <a:gd name="connsiteX106" fmla="*/ 4178 w 10000"/>
                  <a:gd name="connsiteY106" fmla="*/ 9099 h 9978"/>
                  <a:gd name="connsiteX107" fmla="*/ 4077 w 10000"/>
                  <a:gd name="connsiteY107" fmla="*/ 9486 h 9978"/>
                  <a:gd name="connsiteX108" fmla="*/ 3875 w 10000"/>
                  <a:gd name="connsiteY108" fmla="*/ 9850 h 9978"/>
                  <a:gd name="connsiteX109" fmla="*/ 3448 w 10000"/>
                  <a:gd name="connsiteY109" fmla="*/ 9614 h 9978"/>
                  <a:gd name="connsiteX110" fmla="*/ 3063 w 10000"/>
                  <a:gd name="connsiteY110" fmla="*/ 9594 h 9978"/>
                  <a:gd name="connsiteX111" fmla="*/ 2759 w 10000"/>
                  <a:gd name="connsiteY111" fmla="*/ 9594 h 9978"/>
                  <a:gd name="connsiteX112" fmla="*/ 2617 w 10000"/>
                  <a:gd name="connsiteY112" fmla="*/ 9764 h 9978"/>
                  <a:gd name="connsiteX113" fmla="*/ 2636 w 10000"/>
                  <a:gd name="connsiteY113" fmla="*/ 9978 h 9978"/>
                  <a:gd name="connsiteX0" fmla="*/ 2636 w 10000"/>
                  <a:gd name="connsiteY0" fmla="*/ 9806 h 9806"/>
                  <a:gd name="connsiteX1" fmla="*/ 2313 w 10000"/>
                  <a:gd name="connsiteY1" fmla="*/ 9721 h 9806"/>
                  <a:gd name="connsiteX2" fmla="*/ 2069 w 10000"/>
                  <a:gd name="connsiteY2" fmla="*/ 9721 h 9806"/>
                  <a:gd name="connsiteX3" fmla="*/ 1745 w 10000"/>
                  <a:gd name="connsiteY3" fmla="*/ 9678 h 9806"/>
                  <a:gd name="connsiteX4" fmla="*/ 1462 w 10000"/>
                  <a:gd name="connsiteY4" fmla="*/ 9355 h 9806"/>
                  <a:gd name="connsiteX5" fmla="*/ 1400 w 10000"/>
                  <a:gd name="connsiteY5" fmla="*/ 9012 h 9806"/>
                  <a:gd name="connsiteX6" fmla="*/ 1299 w 10000"/>
                  <a:gd name="connsiteY6" fmla="*/ 8776 h 9806"/>
                  <a:gd name="connsiteX7" fmla="*/ 1136 w 10000"/>
                  <a:gd name="connsiteY7" fmla="*/ 8540 h 9806"/>
                  <a:gd name="connsiteX8" fmla="*/ 792 w 10000"/>
                  <a:gd name="connsiteY8" fmla="*/ 8496 h 9806"/>
                  <a:gd name="connsiteX9" fmla="*/ 367 w 10000"/>
                  <a:gd name="connsiteY9" fmla="*/ 8476 h 9806"/>
                  <a:gd name="connsiteX10" fmla="*/ 163 w 10000"/>
                  <a:gd name="connsiteY10" fmla="*/ 8411 h 9806"/>
                  <a:gd name="connsiteX11" fmla="*/ 0 w 10000"/>
                  <a:gd name="connsiteY11" fmla="*/ 8152 h 9806"/>
                  <a:gd name="connsiteX12" fmla="*/ 548 w 10000"/>
                  <a:gd name="connsiteY12" fmla="*/ 7424 h 9806"/>
                  <a:gd name="connsiteX13" fmla="*/ 873 w 10000"/>
                  <a:gd name="connsiteY13" fmla="*/ 6651 h 9806"/>
                  <a:gd name="connsiteX14" fmla="*/ 1400 w 10000"/>
                  <a:gd name="connsiteY14" fmla="*/ 0 h 9806"/>
                  <a:gd name="connsiteX15" fmla="*/ 1602 w 10000"/>
                  <a:gd name="connsiteY15" fmla="*/ 20 h 9806"/>
                  <a:gd name="connsiteX16" fmla="*/ 1582 w 10000"/>
                  <a:gd name="connsiteY16" fmla="*/ 257 h 9806"/>
                  <a:gd name="connsiteX17" fmla="*/ 1522 w 10000"/>
                  <a:gd name="connsiteY17" fmla="*/ 364 h 9806"/>
                  <a:gd name="connsiteX18" fmla="*/ 1562 w 10000"/>
                  <a:gd name="connsiteY18" fmla="*/ 601 h 9806"/>
                  <a:gd name="connsiteX19" fmla="*/ 1845 w 10000"/>
                  <a:gd name="connsiteY19" fmla="*/ 836 h 9806"/>
                  <a:gd name="connsiteX20" fmla="*/ 2109 w 10000"/>
                  <a:gd name="connsiteY20" fmla="*/ 1137 h 9806"/>
                  <a:gd name="connsiteX21" fmla="*/ 2212 w 10000"/>
                  <a:gd name="connsiteY21" fmla="*/ 1523 h 9806"/>
                  <a:gd name="connsiteX22" fmla="*/ 2395 w 10000"/>
                  <a:gd name="connsiteY22" fmla="*/ 2145 h 9806"/>
                  <a:gd name="connsiteX23" fmla="*/ 2557 w 10000"/>
                  <a:gd name="connsiteY23" fmla="*/ 2724 h 9806"/>
                  <a:gd name="connsiteX24" fmla="*/ 2455 w 10000"/>
                  <a:gd name="connsiteY24" fmla="*/ 3003 h 9806"/>
                  <a:gd name="connsiteX25" fmla="*/ 2617 w 10000"/>
                  <a:gd name="connsiteY25" fmla="*/ 3305 h 9806"/>
                  <a:gd name="connsiteX26" fmla="*/ 2535 w 10000"/>
                  <a:gd name="connsiteY26" fmla="*/ 3647 h 9806"/>
                  <a:gd name="connsiteX27" fmla="*/ 2636 w 10000"/>
                  <a:gd name="connsiteY27" fmla="*/ 3905 h 9806"/>
                  <a:gd name="connsiteX28" fmla="*/ 2719 w 10000"/>
                  <a:gd name="connsiteY28" fmla="*/ 4227 h 9806"/>
                  <a:gd name="connsiteX29" fmla="*/ 2861 w 10000"/>
                  <a:gd name="connsiteY29" fmla="*/ 4527 h 9806"/>
                  <a:gd name="connsiteX30" fmla="*/ 2800 w 10000"/>
                  <a:gd name="connsiteY30" fmla="*/ 4762 h 9806"/>
                  <a:gd name="connsiteX31" fmla="*/ 2535 w 10000"/>
                  <a:gd name="connsiteY31" fmla="*/ 4892 h 9806"/>
                  <a:gd name="connsiteX32" fmla="*/ 2354 w 10000"/>
                  <a:gd name="connsiteY32" fmla="*/ 5171 h 9806"/>
                  <a:gd name="connsiteX33" fmla="*/ 2212 w 10000"/>
                  <a:gd name="connsiteY33" fmla="*/ 5278 h 9806"/>
                  <a:gd name="connsiteX34" fmla="*/ 1887 w 10000"/>
                  <a:gd name="connsiteY34" fmla="*/ 5364 h 9806"/>
                  <a:gd name="connsiteX35" fmla="*/ 1785 w 10000"/>
                  <a:gd name="connsiteY35" fmla="*/ 5600 h 9806"/>
                  <a:gd name="connsiteX36" fmla="*/ 1643 w 10000"/>
                  <a:gd name="connsiteY36" fmla="*/ 5772 h 9806"/>
                  <a:gd name="connsiteX37" fmla="*/ 1340 w 10000"/>
                  <a:gd name="connsiteY37" fmla="*/ 5878 h 9806"/>
                  <a:gd name="connsiteX38" fmla="*/ 1136 w 10000"/>
                  <a:gd name="connsiteY38" fmla="*/ 6030 h 9806"/>
                  <a:gd name="connsiteX39" fmla="*/ 893 w 10000"/>
                  <a:gd name="connsiteY39" fmla="*/ 6008 h 9806"/>
                  <a:gd name="connsiteX40" fmla="*/ 648 w 10000"/>
                  <a:gd name="connsiteY40" fmla="*/ 6072 h 9806"/>
                  <a:gd name="connsiteX41" fmla="*/ 852 w 10000"/>
                  <a:gd name="connsiteY41" fmla="*/ 6609 h 9806"/>
                  <a:gd name="connsiteX42" fmla="*/ 1136 w 10000"/>
                  <a:gd name="connsiteY42" fmla="*/ 6566 h 9806"/>
                  <a:gd name="connsiteX43" fmla="*/ 1360 w 10000"/>
                  <a:gd name="connsiteY43" fmla="*/ 6502 h 9806"/>
                  <a:gd name="connsiteX44" fmla="*/ 1582 w 10000"/>
                  <a:gd name="connsiteY44" fmla="*/ 6287 h 9806"/>
                  <a:gd name="connsiteX45" fmla="*/ 1845 w 10000"/>
                  <a:gd name="connsiteY45" fmla="*/ 6094 h 9806"/>
                  <a:gd name="connsiteX46" fmla="*/ 1887 w 10000"/>
                  <a:gd name="connsiteY46" fmla="*/ 5858 h 9806"/>
                  <a:gd name="connsiteX47" fmla="*/ 2192 w 10000"/>
                  <a:gd name="connsiteY47" fmla="*/ 5535 h 9806"/>
                  <a:gd name="connsiteX48" fmla="*/ 2698 w 10000"/>
                  <a:gd name="connsiteY48" fmla="*/ 5406 h 9806"/>
                  <a:gd name="connsiteX49" fmla="*/ 2880 w 10000"/>
                  <a:gd name="connsiteY49" fmla="*/ 5343 h 9806"/>
                  <a:gd name="connsiteX50" fmla="*/ 3144 w 10000"/>
                  <a:gd name="connsiteY50" fmla="*/ 5429 h 9806"/>
                  <a:gd name="connsiteX51" fmla="*/ 3186 w 10000"/>
                  <a:gd name="connsiteY51" fmla="*/ 5106 h 9806"/>
                  <a:gd name="connsiteX52" fmla="*/ 3267 w 10000"/>
                  <a:gd name="connsiteY52" fmla="*/ 4870 h 9806"/>
                  <a:gd name="connsiteX53" fmla="*/ 3428 w 10000"/>
                  <a:gd name="connsiteY53" fmla="*/ 4785 h 9806"/>
                  <a:gd name="connsiteX54" fmla="*/ 3631 w 10000"/>
                  <a:gd name="connsiteY54" fmla="*/ 4698 h 9806"/>
                  <a:gd name="connsiteX55" fmla="*/ 3856 w 10000"/>
                  <a:gd name="connsiteY55" fmla="*/ 4698 h 9806"/>
                  <a:gd name="connsiteX56" fmla="*/ 3997 w 10000"/>
                  <a:gd name="connsiteY56" fmla="*/ 4634 h 9806"/>
                  <a:gd name="connsiteX57" fmla="*/ 4383 w 10000"/>
                  <a:gd name="connsiteY57" fmla="*/ 4377 h 9806"/>
                  <a:gd name="connsiteX58" fmla="*/ 4643 w 10000"/>
                  <a:gd name="connsiteY58" fmla="*/ 4441 h 9806"/>
                  <a:gd name="connsiteX59" fmla="*/ 4807 w 10000"/>
                  <a:gd name="connsiteY59" fmla="*/ 4527 h 9806"/>
                  <a:gd name="connsiteX60" fmla="*/ 5172 w 10000"/>
                  <a:gd name="connsiteY60" fmla="*/ 4441 h 9806"/>
                  <a:gd name="connsiteX61" fmla="*/ 5660 w 10000"/>
                  <a:gd name="connsiteY61" fmla="*/ 4462 h 9806"/>
                  <a:gd name="connsiteX62" fmla="*/ 5863 w 10000"/>
                  <a:gd name="connsiteY62" fmla="*/ 4377 h 9806"/>
                  <a:gd name="connsiteX63" fmla="*/ 6125 w 10000"/>
                  <a:gd name="connsiteY63" fmla="*/ 4377 h 9806"/>
                  <a:gd name="connsiteX64" fmla="*/ 6390 w 10000"/>
                  <a:gd name="connsiteY64" fmla="*/ 4292 h 9806"/>
                  <a:gd name="connsiteX65" fmla="*/ 6512 w 10000"/>
                  <a:gd name="connsiteY65" fmla="*/ 4055 h 9806"/>
                  <a:gd name="connsiteX66" fmla="*/ 6632 w 10000"/>
                  <a:gd name="connsiteY66" fmla="*/ 3755 h 9806"/>
                  <a:gd name="connsiteX67" fmla="*/ 6572 w 10000"/>
                  <a:gd name="connsiteY67" fmla="*/ 3540 h 9806"/>
                  <a:gd name="connsiteX68" fmla="*/ 6552 w 10000"/>
                  <a:gd name="connsiteY68" fmla="*/ 3283 h 9806"/>
                  <a:gd name="connsiteX69" fmla="*/ 6552 w 10000"/>
                  <a:gd name="connsiteY69" fmla="*/ 3067 h 9806"/>
                  <a:gd name="connsiteX70" fmla="*/ 6632 w 10000"/>
                  <a:gd name="connsiteY70" fmla="*/ 2897 h 9806"/>
                  <a:gd name="connsiteX71" fmla="*/ 8803 w 10000"/>
                  <a:gd name="connsiteY71" fmla="*/ 2918 h 9806"/>
                  <a:gd name="connsiteX72" fmla="*/ 9127 w 10000"/>
                  <a:gd name="connsiteY72" fmla="*/ 3047 h 9806"/>
                  <a:gd name="connsiteX73" fmla="*/ 9513 w 10000"/>
                  <a:gd name="connsiteY73" fmla="*/ 3798 h 9806"/>
                  <a:gd name="connsiteX74" fmla="*/ 9715 w 10000"/>
                  <a:gd name="connsiteY74" fmla="*/ 3948 h 9806"/>
                  <a:gd name="connsiteX75" fmla="*/ 9859 w 10000"/>
                  <a:gd name="connsiteY75" fmla="*/ 4377 h 9806"/>
                  <a:gd name="connsiteX76" fmla="*/ 9859 w 10000"/>
                  <a:gd name="connsiteY76" fmla="*/ 4698 h 9806"/>
                  <a:gd name="connsiteX77" fmla="*/ 9878 w 10000"/>
                  <a:gd name="connsiteY77" fmla="*/ 5020 h 9806"/>
                  <a:gd name="connsiteX78" fmla="*/ 10000 w 10000"/>
                  <a:gd name="connsiteY78" fmla="*/ 5535 h 9806"/>
                  <a:gd name="connsiteX79" fmla="*/ 9981 w 10000"/>
                  <a:gd name="connsiteY79" fmla="*/ 6030 h 9806"/>
                  <a:gd name="connsiteX80" fmla="*/ 10000 w 10000"/>
                  <a:gd name="connsiteY80" fmla="*/ 6416 h 9806"/>
                  <a:gd name="connsiteX81" fmla="*/ 9373 w 10000"/>
                  <a:gd name="connsiteY81" fmla="*/ 6008 h 9806"/>
                  <a:gd name="connsiteX82" fmla="*/ 8906 w 10000"/>
                  <a:gd name="connsiteY82" fmla="*/ 5858 h 9806"/>
                  <a:gd name="connsiteX83" fmla="*/ 8459 w 10000"/>
                  <a:gd name="connsiteY83" fmla="*/ 5535 h 9806"/>
                  <a:gd name="connsiteX84" fmla="*/ 8012 w 10000"/>
                  <a:gd name="connsiteY84" fmla="*/ 5364 h 9806"/>
                  <a:gd name="connsiteX85" fmla="*/ 7829 w 10000"/>
                  <a:gd name="connsiteY85" fmla="*/ 5086 h 9806"/>
                  <a:gd name="connsiteX86" fmla="*/ 7748 w 10000"/>
                  <a:gd name="connsiteY86" fmla="*/ 4657 h 9806"/>
                  <a:gd name="connsiteX87" fmla="*/ 7466 w 10000"/>
                  <a:gd name="connsiteY87" fmla="*/ 4249 h 9806"/>
                  <a:gd name="connsiteX88" fmla="*/ 7139 w 10000"/>
                  <a:gd name="connsiteY88" fmla="*/ 4012 h 9806"/>
                  <a:gd name="connsiteX89" fmla="*/ 7038 w 10000"/>
                  <a:gd name="connsiteY89" fmla="*/ 4205 h 9806"/>
                  <a:gd name="connsiteX90" fmla="*/ 7038 w 10000"/>
                  <a:gd name="connsiteY90" fmla="*/ 4548 h 9806"/>
                  <a:gd name="connsiteX91" fmla="*/ 7099 w 10000"/>
                  <a:gd name="connsiteY91" fmla="*/ 5214 h 9806"/>
                  <a:gd name="connsiteX92" fmla="*/ 7099 w 10000"/>
                  <a:gd name="connsiteY92" fmla="*/ 5494 h 9806"/>
                  <a:gd name="connsiteX93" fmla="*/ 6978 w 10000"/>
                  <a:gd name="connsiteY93" fmla="*/ 5750 h 9806"/>
                  <a:gd name="connsiteX94" fmla="*/ 6512 w 10000"/>
                  <a:gd name="connsiteY94" fmla="*/ 5922 h 9806"/>
                  <a:gd name="connsiteX95" fmla="*/ 6227 w 10000"/>
                  <a:gd name="connsiteY95" fmla="*/ 6202 h 9806"/>
                  <a:gd name="connsiteX96" fmla="*/ 6004 w 10000"/>
                  <a:gd name="connsiteY96" fmla="*/ 5922 h 9806"/>
                  <a:gd name="connsiteX97" fmla="*/ 5699 w 10000"/>
                  <a:gd name="connsiteY97" fmla="*/ 5814 h 9806"/>
                  <a:gd name="connsiteX98" fmla="*/ 5660 w 10000"/>
                  <a:gd name="connsiteY98" fmla="*/ 6416 h 9806"/>
                  <a:gd name="connsiteX99" fmla="*/ 5537 w 10000"/>
                  <a:gd name="connsiteY99" fmla="*/ 6695 h 9806"/>
                  <a:gd name="connsiteX100" fmla="*/ 5537 w 10000"/>
                  <a:gd name="connsiteY100" fmla="*/ 6952 h 9806"/>
                  <a:gd name="connsiteX101" fmla="*/ 5295 w 10000"/>
                  <a:gd name="connsiteY101" fmla="*/ 7103 h 9806"/>
                  <a:gd name="connsiteX102" fmla="*/ 5072 w 10000"/>
                  <a:gd name="connsiteY102" fmla="*/ 7445 h 9806"/>
                  <a:gd name="connsiteX103" fmla="*/ 4747 w 10000"/>
                  <a:gd name="connsiteY103" fmla="*/ 8068 h 9806"/>
                  <a:gd name="connsiteX104" fmla="*/ 4524 w 10000"/>
                  <a:gd name="connsiteY104" fmla="*/ 8518 h 9806"/>
                  <a:gd name="connsiteX105" fmla="*/ 4178 w 10000"/>
                  <a:gd name="connsiteY105" fmla="*/ 8925 h 9806"/>
                  <a:gd name="connsiteX106" fmla="*/ 4077 w 10000"/>
                  <a:gd name="connsiteY106" fmla="*/ 9313 h 9806"/>
                  <a:gd name="connsiteX107" fmla="*/ 3875 w 10000"/>
                  <a:gd name="connsiteY107" fmla="*/ 9678 h 9806"/>
                  <a:gd name="connsiteX108" fmla="*/ 3448 w 10000"/>
                  <a:gd name="connsiteY108" fmla="*/ 9441 h 9806"/>
                  <a:gd name="connsiteX109" fmla="*/ 3063 w 10000"/>
                  <a:gd name="connsiteY109" fmla="*/ 9421 h 9806"/>
                  <a:gd name="connsiteX110" fmla="*/ 2759 w 10000"/>
                  <a:gd name="connsiteY110" fmla="*/ 9421 h 9806"/>
                  <a:gd name="connsiteX111" fmla="*/ 2617 w 10000"/>
                  <a:gd name="connsiteY111" fmla="*/ 9592 h 9806"/>
                  <a:gd name="connsiteX112" fmla="*/ 2636 w 10000"/>
                  <a:gd name="connsiteY112" fmla="*/ 9806 h 9806"/>
                  <a:gd name="connsiteX0" fmla="*/ 2636 w 10000"/>
                  <a:gd name="connsiteY0" fmla="*/ 9980 h 9980"/>
                  <a:gd name="connsiteX1" fmla="*/ 2313 w 10000"/>
                  <a:gd name="connsiteY1" fmla="*/ 9893 h 9980"/>
                  <a:gd name="connsiteX2" fmla="*/ 2069 w 10000"/>
                  <a:gd name="connsiteY2" fmla="*/ 9893 h 9980"/>
                  <a:gd name="connsiteX3" fmla="*/ 1745 w 10000"/>
                  <a:gd name="connsiteY3" fmla="*/ 9849 h 9980"/>
                  <a:gd name="connsiteX4" fmla="*/ 1462 w 10000"/>
                  <a:gd name="connsiteY4" fmla="*/ 9520 h 9980"/>
                  <a:gd name="connsiteX5" fmla="*/ 1400 w 10000"/>
                  <a:gd name="connsiteY5" fmla="*/ 9170 h 9980"/>
                  <a:gd name="connsiteX6" fmla="*/ 1299 w 10000"/>
                  <a:gd name="connsiteY6" fmla="*/ 8930 h 9980"/>
                  <a:gd name="connsiteX7" fmla="*/ 1136 w 10000"/>
                  <a:gd name="connsiteY7" fmla="*/ 8689 h 9980"/>
                  <a:gd name="connsiteX8" fmla="*/ 792 w 10000"/>
                  <a:gd name="connsiteY8" fmla="*/ 8644 h 9980"/>
                  <a:gd name="connsiteX9" fmla="*/ 367 w 10000"/>
                  <a:gd name="connsiteY9" fmla="*/ 8624 h 9980"/>
                  <a:gd name="connsiteX10" fmla="*/ 163 w 10000"/>
                  <a:gd name="connsiteY10" fmla="*/ 8557 h 9980"/>
                  <a:gd name="connsiteX11" fmla="*/ 0 w 10000"/>
                  <a:gd name="connsiteY11" fmla="*/ 8293 h 9980"/>
                  <a:gd name="connsiteX12" fmla="*/ 548 w 10000"/>
                  <a:gd name="connsiteY12" fmla="*/ 7551 h 9980"/>
                  <a:gd name="connsiteX13" fmla="*/ 873 w 10000"/>
                  <a:gd name="connsiteY13" fmla="*/ 6763 h 9980"/>
                  <a:gd name="connsiteX14" fmla="*/ 1602 w 10000"/>
                  <a:gd name="connsiteY14" fmla="*/ 0 h 9980"/>
                  <a:gd name="connsiteX15" fmla="*/ 1582 w 10000"/>
                  <a:gd name="connsiteY15" fmla="*/ 242 h 9980"/>
                  <a:gd name="connsiteX16" fmla="*/ 1522 w 10000"/>
                  <a:gd name="connsiteY16" fmla="*/ 351 h 9980"/>
                  <a:gd name="connsiteX17" fmla="*/ 1562 w 10000"/>
                  <a:gd name="connsiteY17" fmla="*/ 593 h 9980"/>
                  <a:gd name="connsiteX18" fmla="*/ 1845 w 10000"/>
                  <a:gd name="connsiteY18" fmla="*/ 833 h 9980"/>
                  <a:gd name="connsiteX19" fmla="*/ 2109 w 10000"/>
                  <a:gd name="connsiteY19" fmla="*/ 1139 h 9980"/>
                  <a:gd name="connsiteX20" fmla="*/ 2212 w 10000"/>
                  <a:gd name="connsiteY20" fmla="*/ 1533 h 9980"/>
                  <a:gd name="connsiteX21" fmla="*/ 2395 w 10000"/>
                  <a:gd name="connsiteY21" fmla="*/ 2167 h 9980"/>
                  <a:gd name="connsiteX22" fmla="*/ 2557 w 10000"/>
                  <a:gd name="connsiteY22" fmla="*/ 2758 h 9980"/>
                  <a:gd name="connsiteX23" fmla="*/ 2455 w 10000"/>
                  <a:gd name="connsiteY23" fmla="*/ 3042 h 9980"/>
                  <a:gd name="connsiteX24" fmla="*/ 2617 w 10000"/>
                  <a:gd name="connsiteY24" fmla="*/ 3350 h 9980"/>
                  <a:gd name="connsiteX25" fmla="*/ 2535 w 10000"/>
                  <a:gd name="connsiteY25" fmla="*/ 3699 h 9980"/>
                  <a:gd name="connsiteX26" fmla="*/ 2636 w 10000"/>
                  <a:gd name="connsiteY26" fmla="*/ 3962 h 9980"/>
                  <a:gd name="connsiteX27" fmla="*/ 2719 w 10000"/>
                  <a:gd name="connsiteY27" fmla="*/ 4291 h 9980"/>
                  <a:gd name="connsiteX28" fmla="*/ 2861 w 10000"/>
                  <a:gd name="connsiteY28" fmla="*/ 4597 h 9980"/>
                  <a:gd name="connsiteX29" fmla="*/ 2800 w 10000"/>
                  <a:gd name="connsiteY29" fmla="*/ 4836 h 9980"/>
                  <a:gd name="connsiteX30" fmla="*/ 2535 w 10000"/>
                  <a:gd name="connsiteY30" fmla="*/ 4969 h 9980"/>
                  <a:gd name="connsiteX31" fmla="*/ 2354 w 10000"/>
                  <a:gd name="connsiteY31" fmla="*/ 5253 h 9980"/>
                  <a:gd name="connsiteX32" fmla="*/ 2212 w 10000"/>
                  <a:gd name="connsiteY32" fmla="*/ 5362 h 9980"/>
                  <a:gd name="connsiteX33" fmla="*/ 1887 w 10000"/>
                  <a:gd name="connsiteY33" fmla="*/ 5450 h 9980"/>
                  <a:gd name="connsiteX34" fmla="*/ 1785 w 10000"/>
                  <a:gd name="connsiteY34" fmla="*/ 5691 h 9980"/>
                  <a:gd name="connsiteX35" fmla="*/ 1643 w 10000"/>
                  <a:gd name="connsiteY35" fmla="*/ 5866 h 9980"/>
                  <a:gd name="connsiteX36" fmla="*/ 1340 w 10000"/>
                  <a:gd name="connsiteY36" fmla="*/ 5974 h 9980"/>
                  <a:gd name="connsiteX37" fmla="*/ 1136 w 10000"/>
                  <a:gd name="connsiteY37" fmla="*/ 6129 h 9980"/>
                  <a:gd name="connsiteX38" fmla="*/ 893 w 10000"/>
                  <a:gd name="connsiteY38" fmla="*/ 6107 h 9980"/>
                  <a:gd name="connsiteX39" fmla="*/ 648 w 10000"/>
                  <a:gd name="connsiteY39" fmla="*/ 6172 h 9980"/>
                  <a:gd name="connsiteX40" fmla="*/ 852 w 10000"/>
                  <a:gd name="connsiteY40" fmla="*/ 6720 h 9980"/>
                  <a:gd name="connsiteX41" fmla="*/ 1136 w 10000"/>
                  <a:gd name="connsiteY41" fmla="*/ 6676 h 9980"/>
                  <a:gd name="connsiteX42" fmla="*/ 1360 w 10000"/>
                  <a:gd name="connsiteY42" fmla="*/ 6611 h 9980"/>
                  <a:gd name="connsiteX43" fmla="*/ 1582 w 10000"/>
                  <a:gd name="connsiteY43" fmla="*/ 6391 h 9980"/>
                  <a:gd name="connsiteX44" fmla="*/ 1845 w 10000"/>
                  <a:gd name="connsiteY44" fmla="*/ 6195 h 9980"/>
                  <a:gd name="connsiteX45" fmla="*/ 1887 w 10000"/>
                  <a:gd name="connsiteY45" fmla="*/ 5954 h 9980"/>
                  <a:gd name="connsiteX46" fmla="*/ 2192 w 10000"/>
                  <a:gd name="connsiteY46" fmla="*/ 5625 h 9980"/>
                  <a:gd name="connsiteX47" fmla="*/ 2698 w 10000"/>
                  <a:gd name="connsiteY47" fmla="*/ 5493 h 9980"/>
                  <a:gd name="connsiteX48" fmla="*/ 2880 w 10000"/>
                  <a:gd name="connsiteY48" fmla="*/ 5429 h 9980"/>
                  <a:gd name="connsiteX49" fmla="*/ 3144 w 10000"/>
                  <a:gd name="connsiteY49" fmla="*/ 5516 h 9980"/>
                  <a:gd name="connsiteX50" fmla="*/ 3186 w 10000"/>
                  <a:gd name="connsiteY50" fmla="*/ 5187 h 9980"/>
                  <a:gd name="connsiteX51" fmla="*/ 3267 w 10000"/>
                  <a:gd name="connsiteY51" fmla="*/ 4946 h 9980"/>
                  <a:gd name="connsiteX52" fmla="*/ 3428 w 10000"/>
                  <a:gd name="connsiteY52" fmla="*/ 4860 h 9980"/>
                  <a:gd name="connsiteX53" fmla="*/ 3631 w 10000"/>
                  <a:gd name="connsiteY53" fmla="*/ 4771 h 9980"/>
                  <a:gd name="connsiteX54" fmla="*/ 3856 w 10000"/>
                  <a:gd name="connsiteY54" fmla="*/ 4771 h 9980"/>
                  <a:gd name="connsiteX55" fmla="*/ 3997 w 10000"/>
                  <a:gd name="connsiteY55" fmla="*/ 4706 h 9980"/>
                  <a:gd name="connsiteX56" fmla="*/ 4383 w 10000"/>
                  <a:gd name="connsiteY56" fmla="*/ 4444 h 9980"/>
                  <a:gd name="connsiteX57" fmla="*/ 4643 w 10000"/>
                  <a:gd name="connsiteY57" fmla="*/ 4509 h 9980"/>
                  <a:gd name="connsiteX58" fmla="*/ 4807 w 10000"/>
                  <a:gd name="connsiteY58" fmla="*/ 4597 h 9980"/>
                  <a:gd name="connsiteX59" fmla="*/ 5172 w 10000"/>
                  <a:gd name="connsiteY59" fmla="*/ 4509 h 9980"/>
                  <a:gd name="connsiteX60" fmla="*/ 5660 w 10000"/>
                  <a:gd name="connsiteY60" fmla="*/ 4530 h 9980"/>
                  <a:gd name="connsiteX61" fmla="*/ 5863 w 10000"/>
                  <a:gd name="connsiteY61" fmla="*/ 4444 h 9980"/>
                  <a:gd name="connsiteX62" fmla="*/ 6125 w 10000"/>
                  <a:gd name="connsiteY62" fmla="*/ 4444 h 9980"/>
                  <a:gd name="connsiteX63" fmla="*/ 6390 w 10000"/>
                  <a:gd name="connsiteY63" fmla="*/ 4357 h 9980"/>
                  <a:gd name="connsiteX64" fmla="*/ 6512 w 10000"/>
                  <a:gd name="connsiteY64" fmla="*/ 4115 h 9980"/>
                  <a:gd name="connsiteX65" fmla="*/ 6632 w 10000"/>
                  <a:gd name="connsiteY65" fmla="*/ 3809 h 9980"/>
                  <a:gd name="connsiteX66" fmla="*/ 6572 w 10000"/>
                  <a:gd name="connsiteY66" fmla="*/ 3590 h 9980"/>
                  <a:gd name="connsiteX67" fmla="*/ 6552 w 10000"/>
                  <a:gd name="connsiteY67" fmla="*/ 3328 h 9980"/>
                  <a:gd name="connsiteX68" fmla="*/ 6552 w 10000"/>
                  <a:gd name="connsiteY68" fmla="*/ 3108 h 9980"/>
                  <a:gd name="connsiteX69" fmla="*/ 6632 w 10000"/>
                  <a:gd name="connsiteY69" fmla="*/ 2934 h 9980"/>
                  <a:gd name="connsiteX70" fmla="*/ 8803 w 10000"/>
                  <a:gd name="connsiteY70" fmla="*/ 2956 h 9980"/>
                  <a:gd name="connsiteX71" fmla="*/ 9127 w 10000"/>
                  <a:gd name="connsiteY71" fmla="*/ 3087 h 9980"/>
                  <a:gd name="connsiteX72" fmla="*/ 9513 w 10000"/>
                  <a:gd name="connsiteY72" fmla="*/ 3853 h 9980"/>
                  <a:gd name="connsiteX73" fmla="*/ 9715 w 10000"/>
                  <a:gd name="connsiteY73" fmla="*/ 4006 h 9980"/>
                  <a:gd name="connsiteX74" fmla="*/ 9859 w 10000"/>
                  <a:gd name="connsiteY74" fmla="*/ 4444 h 9980"/>
                  <a:gd name="connsiteX75" fmla="*/ 9859 w 10000"/>
                  <a:gd name="connsiteY75" fmla="*/ 4771 h 9980"/>
                  <a:gd name="connsiteX76" fmla="*/ 9878 w 10000"/>
                  <a:gd name="connsiteY76" fmla="*/ 5099 h 9980"/>
                  <a:gd name="connsiteX77" fmla="*/ 10000 w 10000"/>
                  <a:gd name="connsiteY77" fmla="*/ 5625 h 9980"/>
                  <a:gd name="connsiteX78" fmla="*/ 9981 w 10000"/>
                  <a:gd name="connsiteY78" fmla="*/ 6129 h 9980"/>
                  <a:gd name="connsiteX79" fmla="*/ 10000 w 10000"/>
                  <a:gd name="connsiteY79" fmla="*/ 6523 h 9980"/>
                  <a:gd name="connsiteX80" fmla="*/ 9373 w 10000"/>
                  <a:gd name="connsiteY80" fmla="*/ 6107 h 9980"/>
                  <a:gd name="connsiteX81" fmla="*/ 8906 w 10000"/>
                  <a:gd name="connsiteY81" fmla="*/ 5954 h 9980"/>
                  <a:gd name="connsiteX82" fmla="*/ 8459 w 10000"/>
                  <a:gd name="connsiteY82" fmla="*/ 5625 h 9980"/>
                  <a:gd name="connsiteX83" fmla="*/ 8012 w 10000"/>
                  <a:gd name="connsiteY83" fmla="*/ 5450 h 9980"/>
                  <a:gd name="connsiteX84" fmla="*/ 7829 w 10000"/>
                  <a:gd name="connsiteY84" fmla="*/ 5167 h 9980"/>
                  <a:gd name="connsiteX85" fmla="*/ 7748 w 10000"/>
                  <a:gd name="connsiteY85" fmla="*/ 4729 h 9980"/>
                  <a:gd name="connsiteX86" fmla="*/ 7466 w 10000"/>
                  <a:gd name="connsiteY86" fmla="*/ 4313 h 9980"/>
                  <a:gd name="connsiteX87" fmla="*/ 7139 w 10000"/>
                  <a:gd name="connsiteY87" fmla="*/ 4071 h 9980"/>
                  <a:gd name="connsiteX88" fmla="*/ 7038 w 10000"/>
                  <a:gd name="connsiteY88" fmla="*/ 4268 h 9980"/>
                  <a:gd name="connsiteX89" fmla="*/ 7038 w 10000"/>
                  <a:gd name="connsiteY89" fmla="*/ 4618 h 9980"/>
                  <a:gd name="connsiteX90" fmla="*/ 7099 w 10000"/>
                  <a:gd name="connsiteY90" fmla="*/ 5297 h 9980"/>
                  <a:gd name="connsiteX91" fmla="*/ 7099 w 10000"/>
                  <a:gd name="connsiteY91" fmla="*/ 5583 h 9980"/>
                  <a:gd name="connsiteX92" fmla="*/ 6978 w 10000"/>
                  <a:gd name="connsiteY92" fmla="*/ 5844 h 9980"/>
                  <a:gd name="connsiteX93" fmla="*/ 6512 w 10000"/>
                  <a:gd name="connsiteY93" fmla="*/ 6019 h 9980"/>
                  <a:gd name="connsiteX94" fmla="*/ 6227 w 10000"/>
                  <a:gd name="connsiteY94" fmla="*/ 6305 h 9980"/>
                  <a:gd name="connsiteX95" fmla="*/ 6004 w 10000"/>
                  <a:gd name="connsiteY95" fmla="*/ 6019 h 9980"/>
                  <a:gd name="connsiteX96" fmla="*/ 5699 w 10000"/>
                  <a:gd name="connsiteY96" fmla="*/ 5909 h 9980"/>
                  <a:gd name="connsiteX97" fmla="*/ 5660 w 10000"/>
                  <a:gd name="connsiteY97" fmla="*/ 6523 h 9980"/>
                  <a:gd name="connsiteX98" fmla="*/ 5537 w 10000"/>
                  <a:gd name="connsiteY98" fmla="*/ 6807 h 9980"/>
                  <a:gd name="connsiteX99" fmla="*/ 5537 w 10000"/>
                  <a:gd name="connsiteY99" fmla="*/ 7070 h 9980"/>
                  <a:gd name="connsiteX100" fmla="*/ 5295 w 10000"/>
                  <a:gd name="connsiteY100" fmla="*/ 7224 h 9980"/>
                  <a:gd name="connsiteX101" fmla="*/ 5072 w 10000"/>
                  <a:gd name="connsiteY101" fmla="*/ 7572 h 9980"/>
                  <a:gd name="connsiteX102" fmla="*/ 4747 w 10000"/>
                  <a:gd name="connsiteY102" fmla="*/ 8208 h 9980"/>
                  <a:gd name="connsiteX103" fmla="*/ 4524 w 10000"/>
                  <a:gd name="connsiteY103" fmla="*/ 8667 h 9980"/>
                  <a:gd name="connsiteX104" fmla="*/ 4178 w 10000"/>
                  <a:gd name="connsiteY104" fmla="*/ 9082 h 9980"/>
                  <a:gd name="connsiteX105" fmla="*/ 4077 w 10000"/>
                  <a:gd name="connsiteY105" fmla="*/ 9477 h 9980"/>
                  <a:gd name="connsiteX106" fmla="*/ 3875 w 10000"/>
                  <a:gd name="connsiteY106" fmla="*/ 9849 h 9980"/>
                  <a:gd name="connsiteX107" fmla="*/ 3448 w 10000"/>
                  <a:gd name="connsiteY107" fmla="*/ 9608 h 9980"/>
                  <a:gd name="connsiteX108" fmla="*/ 3063 w 10000"/>
                  <a:gd name="connsiteY108" fmla="*/ 9587 h 9980"/>
                  <a:gd name="connsiteX109" fmla="*/ 2759 w 10000"/>
                  <a:gd name="connsiteY109" fmla="*/ 9587 h 9980"/>
                  <a:gd name="connsiteX110" fmla="*/ 2617 w 10000"/>
                  <a:gd name="connsiteY110" fmla="*/ 9762 h 9980"/>
                  <a:gd name="connsiteX111" fmla="*/ 2636 w 10000"/>
                  <a:gd name="connsiteY111" fmla="*/ 9980 h 9980"/>
                  <a:gd name="connsiteX0" fmla="*/ 2636 w 10000"/>
                  <a:gd name="connsiteY0" fmla="*/ 9758 h 9758"/>
                  <a:gd name="connsiteX1" fmla="*/ 2313 w 10000"/>
                  <a:gd name="connsiteY1" fmla="*/ 9671 h 9758"/>
                  <a:gd name="connsiteX2" fmla="*/ 2069 w 10000"/>
                  <a:gd name="connsiteY2" fmla="*/ 9671 h 9758"/>
                  <a:gd name="connsiteX3" fmla="*/ 1745 w 10000"/>
                  <a:gd name="connsiteY3" fmla="*/ 9627 h 9758"/>
                  <a:gd name="connsiteX4" fmla="*/ 1462 w 10000"/>
                  <a:gd name="connsiteY4" fmla="*/ 9297 h 9758"/>
                  <a:gd name="connsiteX5" fmla="*/ 1400 w 10000"/>
                  <a:gd name="connsiteY5" fmla="*/ 8946 h 9758"/>
                  <a:gd name="connsiteX6" fmla="*/ 1299 w 10000"/>
                  <a:gd name="connsiteY6" fmla="*/ 8706 h 9758"/>
                  <a:gd name="connsiteX7" fmla="*/ 1136 w 10000"/>
                  <a:gd name="connsiteY7" fmla="*/ 8464 h 9758"/>
                  <a:gd name="connsiteX8" fmla="*/ 792 w 10000"/>
                  <a:gd name="connsiteY8" fmla="*/ 8419 h 9758"/>
                  <a:gd name="connsiteX9" fmla="*/ 367 w 10000"/>
                  <a:gd name="connsiteY9" fmla="*/ 8399 h 9758"/>
                  <a:gd name="connsiteX10" fmla="*/ 163 w 10000"/>
                  <a:gd name="connsiteY10" fmla="*/ 8332 h 9758"/>
                  <a:gd name="connsiteX11" fmla="*/ 0 w 10000"/>
                  <a:gd name="connsiteY11" fmla="*/ 8068 h 9758"/>
                  <a:gd name="connsiteX12" fmla="*/ 548 w 10000"/>
                  <a:gd name="connsiteY12" fmla="*/ 7324 h 9758"/>
                  <a:gd name="connsiteX13" fmla="*/ 873 w 10000"/>
                  <a:gd name="connsiteY13" fmla="*/ 6535 h 9758"/>
                  <a:gd name="connsiteX14" fmla="*/ 1582 w 10000"/>
                  <a:gd name="connsiteY14" fmla="*/ 0 h 9758"/>
                  <a:gd name="connsiteX15" fmla="*/ 1522 w 10000"/>
                  <a:gd name="connsiteY15" fmla="*/ 110 h 9758"/>
                  <a:gd name="connsiteX16" fmla="*/ 1562 w 10000"/>
                  <a:gd name="connsiteY16" fmla="*/ 352 h 9758"/>
                  <a:gd name="connsiteX17" fmla="*/ 1845 w 10000"/>
                  <a:gd name="connsiteY17" fmla="*/ 593 h 9758"/>
                  <a:gd name="connsiteX18" fmla="*/ 2109 w 10000"/>
                  <a:gd name="connsiteY18" fmla="*/ 899 h 9758"/>
                  <a:gd name="connsiteX19" fmla="*/ 2212 w 10000"/>
                  <a:gd name="connsiteY19" fmla="*/ 1294 h 9758"/>
                  <a:gd name="connsiteX20" fmla="*/ 2395 w 10000"/>
                  <a:gd name="connsiteY20" fmla="*/ 1929 h 9758"/>
                  <a:gd name="connsiteX21" fmla="*/ 2557 w 10000"/>
                  <a:gd name="connsiteY21" fmla="*/ 2522 h 9758"/>
                  <a:gd name="connsiteX22" fmla="*/ 2455 w 10000"/>
                  <a:gd name="connsiteY22" fmla="*/ 2806 h 9758"/>
                  <a:gd name="connsiteX23" fmla="*/ 2617 w 10000"/>
                  <a:gd name="connsiteY23" fmla="*/ 3115 h 9758"/>
                  <a:gd name="connsiteX24" fmla="*/ 2535 w 10000"/>
                  <a:gd name="connsiteY24" fmla="*/ 3464 h 9758"/>
                  <a:gd name="connsiteX25" fmla="*/ 2636 w 10000"/>
                  <a:gd name="connsiteY25" fmla="*/ 3728 h 9758"/>
                  <a:gd name="connsiteX26" fmla="*/ 2719 w 10000"/>
                  <a:gd name="connsiteY26" fmla="*/ 4058 h 9758"/>
                  <a:gd name="connsiteX27" fmla="*/ 2861 w 10000"/>
                  <a:gd name="connsiteY27" fmla="*/ 4364 h 9758"/>
                  <a:gd name="connsiteX28" fmla="*/ 2800 w 10000"/>
                  <a:gd name="connsiteY28" fmla="*/ 4604 h 9758"/>
                  <a:gd name="connsiteX29" fmla="*/ 2535 w 10000"/>
                  <a:gd name="connsiteY29" fmla="*/ 4737 h 9758"/>
                  <a:gd name="connsiteX30" fmla="*/ 2354 w 10000"/>
                  <a:gd name="connsiteY30" fmla="*/ 5022 h 9758"/>
                  <a:gd name="connsiteX31" fmla="*/ 2212 w 10000"/>
                  <a:gd name="connsiteY31" fmla="*/ 5131 h 9758"/>
                  <a:gd name="connsiteX32" fmla="*/ 1887 w 10000"/>
                  <a:gd name="connsiteY32" fmla="*/ 5219 h 9758"/>
                  <a:gd name="connsiteX33" fmla="*/ 1785 w 10000"/>
                  <a:gd name="connsiteY33" fmla="*/ 5460 h 9758"/>
                  <a:gd name="connsiteX34" fmla="*/ 1643 w 10000"/>
                  <a:gd name="connsiteY34" fmla="*/ 5636 h 9758"/>
                  <a:gd name="connsiteX35" fmla="*/ 1340 w 10000"/>
                  <a:gd name="connsiteY35" fmla="*/ 5744 h 9758"/>
                  <a:gd name="connsiteX36" fmla="*/ 1136 w 10000"/>
                  <a:gd name="connsiteY36" fmla="*/ 5899 h 9758"/>
                  <a:gd name="connsiteX37" fmla="*/ 893 w 10000"/>
                  <a:gd name="connsiteY37" fmla="*/ 5877 h 9758"/>
                  <a:gd name="connsiteX38" fmla="*/ 648 w 10000"/>
                  <a:gd name="connsiteY38" fmla="*/ 5942 h 9758"/>
                  <a:gd name="connsiteX39" fmla="*/ 852 w 10000"/>
                  <a:gd name="connsiteY39" fmla="*/ 6491 h 9758"/>
                  <a:gd name="connsiteX40" fmla="*/ 1136 w 10000"/>
                  <a:gd name="connsiteY40" fmla="*/ 6447 h 9758"/>
                  <a:gd name="connsiteX41" fmla="*/ 1360 w 10000"/>
                  <a:gd name="connsiteY41" fmla="*/ 6382 h 9758"/>
                  <a:gd name="connsiteX42" fmla="*/ 1582 w 10000"/>
                  <a:gd name="connsiteY42" fmla="*/ 6162 h 9758"/>
                  <a:gd name="connsiteX43" fmla="*/ 1845 w 10000"/>
                  <a:gd name="connsiteY43" fmla="*/ 5965 h 9758"/>
                  <a:gd name="connsiteX44" fmla="*/ 1887 w 10000"/>
                  <a:gd name="connsiteY44" fmla="*/ 5724 h 9758"/>
                  <a:gd name="connsiteX45" fmla="*/ 2192 w 10000"/>
                  <a:gd name="connsiteY45" fmla="*/ 5394 h 9758"/>
                  <a:gd name="connsiteX46" fmla="*/ 2698 w 10000"/>
                  <a:gd name="connsiteY46" fmla="*/ 5262 h 9758"/>
                  <a:gd name="connsiteX47" fmla="*/ 2880 w 10000"/>
                  <a:gd name="connsiteY47" fmla="*/ 5198 h 9758"/>
                  <a:gd name="connsiteX48" fmla="*/ 3144 w 10000"/>
                  <a:gd name="connsiteY48" fmla="*/ 5285 h 9758"/>
                  <a:gd name="connsiteX49" fmla="*/ 3186 w 10000"/>
                  <a:gd name="connsiteY49" fmla="*/ 4955 h 9758"/>
                  <a:gd name="connsiteX50" fmla="*/ 3267 w 10000"/>
                  <a:gd name="connsiteY50" fmla="*/ 4714 h 9758"/>
                  <a:gd name="connsiteX51" fmla="*/ 3428 w 10000"/>
                  <a:gd name="connsiteY51" fmla="*/ 4628 h 9758"/>
                  <a:gd name="connsiteX52" fmla="*/ 3631 w 10000"/>
                  <a:gd name="connsiteY52" fmla="*/ 4539 h 9758"/>
                  <a:gd name="connsiteX53" fmla="*/ 3856 w 10000"/>
                  <a:gd name="connsiteY53" fmla="*/ 4539 h 9758"/>
                  <a:gd name="connsiteX54" fmla="*/ 3997 w 10000"/>
                  <a:gd name="connsiteY54" fmla="*/ 4473 h 9758"/>
                  <a:gd name="connsiteX55" fmla="*/ 4383 w 10000"/>
                  <a:gd name="connsiteY55" fmla="*/ 4211 h 9758"/>
                  <a:gd name="connsiteX56" fmla="*/ 4643 w 10000"/>
                  <a:gd name="connsiteY56" fmla="*/ 4276 h 9758"/>
                  <a:gd name="connsiteX57" fmla="*/ 4807 w 10000"/>
                  <a:gd name="connsiteY57" fmla="*/ 4364 h 9758"/>
                  <a:gd name="connsiteX58" fmla="*/ 5172 w 10000"/>
                  <a:gd name="connsiteY58" fmla="*/ 4276 h 9758"/>
                  <a:gd name="connsiteX59" fmla="*/ 5660 w 10000"/>
                  <a:gd name="connsiteY59" fmla="*/ 4297 h 9758"/>
                  <a:gd name="connsiteX60" fmla="*/ 5863 w 10000"/>
                  <a:gd name="connsiteY60" fmla="*/ 4211 h 9758"/>
                  <a:gd name="connsiteX61" fmla="*/ 6125 w 10000"/>
                  <a:gd name="connsiteY61" fmla="*/ 4211 h 9758"/>
                  <a:gd name="connsiteX62" fmla="*/ 6390 w 10000"/>
                  <a:gd name="connsiteY62" fmla="*/ 4124 h 9758"/>
                  <a:gd name="connsiteX63" fmla="*/ 6512 w 10000"/>
                  <a:gd name="connsiteY63" fmla="*/ 3881 h 9758"/>
                  <a:gd name="connsiteX64" fmla="*/ 6632 w 10000"/>
                  <a:gd name="connsiteY64" fmla="*/ 3575 h 9758"/>
                  <a:gd name="connsiteX65" fmla="*/ 6572 w 10000"/>
                  <a:gd name="connsiteY65" fmla="*/ 3355 h 9758"/>
                  <a:gd name="connsiteX66" fmla="*/ 6552 w 10000"/>
                  <a:gd name="connsiteY66" fmla="*/ 3093 h 9758"/>
                  <a:gd name="connsiteX67" fmla="*/ 6552 w 10000"/>
                  <a:gd name="connsiteY67" fmla="*/ 2872 h 9758"/>
                  <a:gd name="connsiteX68" fmla="*/ 6632 w 10000"/>
                  <a:gd name="connsiteY68" fmla="*/ 2698 h 9758"/>
                  <a:gd name="connsiteX69" fmla="*/ 8803 w 10000"/>
                  <a:gd name="connsiteY69" fmla="*/ 2720 h 9758"/>
                  <a:gd name="connsiteX70" fmla="*/ 9127 w 10000"/>
                  <a:gd name="connsiteY70" fmla="*/ 2851 h 9758"/>
                  <a:gd name="connsiteX71" fmla="*/ 9513 w 10000"/>
                  <a:gd name="connsiteY71" fmla="*/ 3619 h 9758"/>
                  <a:gd name="connsiteX72" fmla="*/ 9715 w 10000"/>
                  <a:gd name="connsiteY72" fmla="*/ 3772 h 9758"/>
                  <a:gd name="connsiteX73" fmla="*/ 9859 w 10000"/>
                  <a:gd name="connsiteY73" fmla="*/ 4211 h 9758"/>
                  <a:gd name="connsiteX74" fmla="*/ 9859 w 10000"/>
                  <a:gd name="connsiteY74" fmla="*/ 4539 h 9758"/>
                  <a:gd name="connsiteX75" fmla="*/ 9878 w 10000"/>
                  <a:gd name="connsiteY75" fmla="*/ 4867 h 9758"/>
                  <a:gd name="connsiteX76" fmla="*/ 10000 w 10000"/>
                  <a:gd name="connsiteY76" fmla="*/ 5394 h 9758"/>
                  <a:gd name="connsiteX77" fmla="*/ 9981 w 10000"/>
                  <a:gd name="connsiteY77" fmla="*/ 5899 h 9758"/>
                  <a:gd name="connsiteX78" fmla="*/ 10000 w 10000"/>
                  <a:gd name="connsiteY78" fmla="*/ 6294 h 9758"/>
                  <a:gd name="connsiteX79" fmla="*/ 9373 w 10000"/>
                  <a:gd name="connsiteY79" fmla="*/ 5877 h 9758"/>
                  <a:gd name="connsiteX80" fmla="*/ 8906 w 10000"/>
                  <a:gd name="connsiteY80" fmla="*/ 5724 h 9758"/>
                  <a:gd name="connsiteX81" fmla="*/ 8459 w 10000"/>
                  <a:gd name="connsiteY81" fmla="*/ 5394 h 9758"/>
                  <a:gd name="connsiteX82" fmla="*/ 8012 w 10000"/>
                  <a:gd name="connsiteY82" fmla="*/ 5219 h 9758"/>
                  <a:gd name="connsiteX83" fmla="*/ 7829 w 10000"/>
                  <a:gd name="connsiteY83" fmla="*/ 4935 h 9758"/>
                  <a:gd name="connsiteX84" fmla="*/ 7748 w 10000"/>
                  <a:gd name="connsiteY84" fmla="*/ 4496 h 9758"/>
                  <a:gd name="connsiteX85" fmla="*/ 7466 w 10000"/>
                  <a:gd name="connsiteY85" fmla="*/ 4080 h 9758"/>
                  <a:gd name="connsiteX86" fmla="*/ 7139 w 10000"/>
                  <a:gd name="connsiteY86" fmla="*/ 3837 h 9758"/>
                  <a:gd name="connsiteX87" fmla="*/ 7038 w 10000"/>
                  <a:gd name="connsiteY87" fmla="*/ 4035 h 9758"/>
                  <a:gd name="connsiteX88" fmla="*/ 7038 w 10000"/>
                  <a:gd name="connsiteY88" fmla="*/ 4385 h 9758"/>
                  <a:gd name="connsiteX89" fmla="*/ 7099 w 10000"/>
                  <a:gd name="connsiteY89" fmla="*/ 5066 h 9758"/>
                  <a:gd name="connsiteX90" fmla="*/ 7099 w 10000"/>
                  <a:gd name="connsiteY90" fmla="*/ 5352 h 9758"/>
                  <a:gd name="connsiteX91" fmla="*/ 6978 w 10000"/>
                  <a:gd name="connsiteY91" fmla="*/ 5614 h 9758"/>
                  <a:gd name="connsiteX92" fmla="*/ 6512 w 10000"/>
                  <a:gd name="connsiteY92" fmla="*/ 5789 h 9758"/>
                  <a:gd name="connsiteX93" fmla="*/ 6227 w 10000"/>
                  <a:gd name="connsiteY93" fmla="*/ 6076 h 9758"/>
                  <a:gd name="connsiteX94" fmla="*/ 6004 w 10000"/>
                  <a:gd name="connsiteY94" fmla="*/ 5789 h 9758"/>
                  <a:gd name="connsiteX95" fmla="*/ 5699 w 10000"/>
                  <a:gd name="connsiteY95" fmla="*/ 5679 h 9758"/>
                  <a:gd name="connsiteX96" fmla="*/ 5660 w 10000"/>
                  <a:gd name="connsiteY96" fmla="*/ 6294 h 9758"/>
                  <a:gd name="connsiteX97" fmla="*/ 5537 w 10000"/>
                  <a:gd name="connsiteY97" fmla="*/ 6579 h 9758"/>
                  <a:gd name="connsiteX98" fmla="*/ 5537 w 10000"/>
                  <a:gd name="connsiteY98" fmla="*/ 6842 h 9758"/>
                  <a:gd name="connsiteX99" fmla="*/ 5295 w 10000"/>
                  <a:gd name="connsiteY99" fmla="*/ 6996 h 9758"/>
                  <a:gd name="connsiteX100" fmla="*/ 5072 w 10000"/>
                  <a:gd name="connsiteY100" fmla="*/ 7345 h 9758"/>
                  <a:gd name="connsiteX101" fmla="*/ 4747 w 10000"/>
                  <a:gd name="connsiteY101" fmla="*/ 7982 h 9758"/>
                  <a:gd name="connsiteX102" fmla="*/ 4524 w 10000"/>
                  <a:gd name="connsiteY102" fmla="*/ 8442 h 9758"/>
                  <a:gd name="connsiteX103" fmla="*/ 4178 w 10000"/>
                  <a:gd name="connsiteY103" fmla="*/ 8858 h 9758"/>
                  <a:gd name="connsiteX104" fmla="*/ 4077 w 10000"/>
                  <a:gd name="connsiteY104" fmla="*/ 9254 h 9758"/>
                  <a:gd name="connsiteX105" fmla="*/ 3875 w 10000"/>
                  <a:gd name="connsiteY105" fmla="*/ 9627 h 9758"/>
                  <a:gd name="connsiteX106" fmla="*/ 3448 w 10000"/>
                  <a:gd name="connsiteY106" fmla="*/ 9385 h 9758"/>
                  <a:gd name="connsiteX107" fmla="*/ 3063 w 10000"/>
                  <a:gd name="connsiteY107" fmla="*/ 9364 h 9758"/>
                  <a:gd name="connsiteX108" fmla="*/ 2759 w 10000"/>
                  <a:gd name="connsiteY108" fmla="*/ 9364 h 9758"/>
                  <a:gd name="connsiteX109" fmla="*/ 2617 w 10000"/>
                  <a:gd name="connsiteY109" fmla="*/ 9540 h 9758"/>
                  <a:gd name="connsiteX110" fmla="*/ 2636 w 10000"/>
                  <a:gd name="connsiteY110" fmla="*/ 9758 h 9758"/>
                  <a:gd name="connsiteX0" fmla="*/ 2636 w 10000"/>
                  <a:gd name="connsiteY0" fmla="*/ 9887 h 9887"/>
                  <a:gd name="connsiteX1" fmla="*/ 2313 w 10000"/>
                  <a:gd name="connsiteY1" fmla="*/ 9798 h 9887"/>
                  <a:gd name="connsiteX2" fmla="*/ 2069 w 10000"/>
                  <a:gd name="connsiteY2" fmla="*/ 9798 h 9887"/>
                  <a:gd name="connsiteX3" fmla="*/ 1745 w 10000"/>
                  <a:gd name="connsiteY3" fmla="*/ 9753 h 9887"/>
                  <a:gd name="connsiteX4" fmla="*/ 1462 w 10000"/>
                  <a:gd name="connsiteY4" fmla="*/ 9415 h 9887"/>
                  <a:gd name="connsiteX5" fmla="*/ 1400 w 10000"/>
                  <a:gd name="connsiteY5" fmla="*/ 9055 h 9887"/>
                  <a:gd name="connsiteX6" fmla="*/ 1299 w 10000"/>
                  <a:gd name="connsiteY6" fmla="*/ 8809 h 9887"/>
                  <a:gd name="connsiteX7" fmla="*/ 1136 w 10000"/>
                  <a:gd name="connsiteY7" fmla="*/ 8561 h 9887"/>
                  <a:gd name="connsiteX8" fmla="*/ 792 w 10000"/>
                  <a:gd name="connsiteY8" fmla="*/ 8515 h 9887"/>
                  <a:gd name="connsiteX9" fmla="*/ 367 w 10000"/>
                  <a:gd name="connsiteY9" fmla="*/ 8494 h 9887"/>
                  <a:gd name="connsiteX10" fmla="*/ 163 w 10000"/>
                  <a:gd name="connsiteY10" fmla="*/ 8426 h 9887"/>
                  <a:gd name="connsiteX11" fmla="*/ 0 w 10000"/>
                  <a:gd name="connsiteY11" fmla="*/ 8155 h 9887"/>
                  <a:gd name="connsiteX12" fmla="*/ 548 w 10000"/>
                  <a:gd name="connsiteY12" fmla="*/ 7393 h 9887"/>
                  <a:gd name="connsiteX13" fmla="*/ 873 w 10000"/>
                  <a:gd name="connsiteY13" fmla="*/ 6584 h 9887"/>
                  <a:gd name="connsiteX14" fmla="*/ 1522 w 10000"/>
                  <a:gd name="connsiteY14" fmla="*/ 0 h 9887"/>
                  <a:gd name="connsiteX15" fmla="*/ 1562 w 10000"/>
                  <a:gd name="connsiteY15" fmla="*/ 248 h 9887"/>
                  <a:gd name="connsiteX16" fmla="*/ 1845 w 10000"/>
                  <a:gd name="connsiteY16" fmla="*/ 495 h 9887"/>
                  <a:gd name="connsiteX17" fmla="*/ 2109 w 10000"/>
                  <a:gd name="connsiteY17" fmla="*/ 808 h 9887"/>
                  <a:gd name="connsiteX18" fmla="*/ 2212 w 10000"/>
                  <a:gd name="connsiteY18" fmla="*/ 1213 h 9887"/>
                  <a:gd name="connsiteX19" fmla="*/ 2395 w 10000"/>
                  <a:gd name="connsiteY19" fmla="*/ 1864 h 9887"/>
                  <a:gd name="connsiteX20" fmla="*/ 2557 w 10000"/>
                  <a:gd name="connsiteY20" fmla="*/ 2472 h 9887"/>
                  <a:gd name="connsiteX21" fmla="*/ 2455 w 10000"/>
                  <a:gd name="connsiteY21" fmla="*/ 2763 h 9887"/>
                  <a:gd name="connsiteX22" fmla="*/ 2617 w 10000"/>
                  <a:gd name="connsiteY22" fmla="*/ 3079 h 9887"/>
                  <a:gd name="connsiteX23" fmla="*/ 2535 w 10000"/>
                  <a:gd name="connsiteY23" fmla="*/ 3437 h 9887"/>
                  <a:gd name="connsiteX24" fmla="*/ 2636 w 10000"/>
                  <a:gd name="connsiteY24" fmla="*/ 3707 h 9887"/>
                  <a:gd name="connsiteX25" fmla="*/ 2719 w 10000"/>
                  <a:gd name="connsiteY25" fmla="*/ 4046 h 9887"/>
                  <a:gd name="connsiteX26" fmla="*/ 2861 w 10000"/>
                  <a:gd name="connsiteY26" fmla="*/ 4359 h 9887"/>
                  <a:gd name="connsiteX27" fmla="*/ 2800 w 10000"/>
                  <a:gd name="connsiteY27" fmla="*/ 4605 h 9887"/>
                  <a:gd name="connsiteX28" fmla="*/ 2535 w 10000"/>
                  <a:gd name="connsiteY28" fmla="*/ 4741 h 9887"/>
                  <a:gd name="connsiteX29" fmla="*/ 2354 w 10000"/>
                  <a:gd name="connsiteY29" fmla="*/ 5034 h 9887"/>
                  <a:gd name="connsiteX30" fmla="*/ 2212 w 10000"/>
                  <a:gd name="connsiteY30" fmla="*/ 5145 h 9887"/>
                  <a:gd name="connsiteX31" fmla="*/ 1887 w 10000"/>
                  <a:gd name="connsiteY31" fmla="*/ 5235 h 9887"/>
                  <a:gd name="connsiteX32" fmla="*/ 1785 w 10000"/>
                  <a:gd name="connsiteY32" fmla="*/ 5482 h 9887"/>
                  <a:gd name="connsiteX33" fmla="*/ 1643 w 10000"/>
                  <a:gd name="connsiteY33" fmla="*/ 5663 h 9887"/>
                  <a:gd name="connsiteX34" fmla="*/ 1340 w 10000"/>
                  <a:gd name="connsiteY34" fmla="*/ 5773 h 9887"/>
                  <a:gd name="connsiteX35" fmla="*/ 1136 w 10000"/>
                  <a:gd name="connsiteY35" fmla="*/ 5932 h 9887"/>
                  <a:gd name="connsiteX36" fmla="*/ 893 w 10000"/>
                  <a:gd name="connsiteY36" fmla="*/ 5910 h 9887"/>
                  <a:gd name="connsiteX37" fmla="*/ 648 w 10000"/>
                  <a:gd name="connsiteY37" fmla="*/ 5976 h 9887"/>
                  <a:gd name="connsiteX38" fmla="*/ 852 w 10000"/>
                  <a:gd name="connsiteY38" fmla="*/ 6539 h 9887"/>
                  <a:gd name="connsiteX39" fmla="*/ 1136 w 10000"/>
                  <a:gd name="connsiteY39" fmla="*/ 6494 h 9887"/>
                  <a:gd name="connsiteX40" fmla="*/ 1360 w 10000"/>
                  <a:gd name="connsiteY40" fmla="*/ 6427 h 9887"/>
                  <a:gd name="connsiteX41" fmla="*/ 1582 w 10000"/>
                  <a:gd name="connsiteY41" fmla="*/ 6202 h 9887"/>
                  <a:gd name="connsiteX42" fmla="*/ 1845 w 10000"/>
                  <a:gd name="connsiteY42" fmla="*/ 6000 h 9887"/>
                  <a:gd name="connsiteX43" fmla="*/ 1887 w 10000"/>
                  <a:gd name="connsiteY43" fmla="*/ 5753 h 9887"/>
                  <a:gd name="connsiteX44" fmla="*/ 2192 w 10000"/>
                  <a:gd name="connsiteY44" fmla="*/ 5415 h 9887"/>
                  <a:gd name="connsiteX45" fmla="*/ 2698 w 10000"/>
                  <a:gd name="connsiteY45" fmla="*/ 5279 h 9887"/>
                  <a:gd name="connsiteX46" fmla="*/ 2880 w 10000"/>
                  <a:gd name="connsiteY46" fmla="*/ 5214 h 9887"/>
                  <a:gd name="connsiteX47" fmla="*/ 3144 w 10000"/>
                  <a:gd name="connsiteY47" fmla="*/ 5303 h 9887"/>
                  <a:gd name="connsiteX48" fmla="*/ 3186 w 10000"/>
                  <a:gd name="connsiteY48" fmla="*/ 4965 h 9887"/>
                  <a:gd name="connsiteX49" fmla="*/ 3267 w 10000"/>
                  <a:gd name="connsiteY49" fmla="*/ 4718 h 9887"/>
                  <a:gd name="connsiteX50" fmla="*/ 3428 w 10000"/>
                  <a:gd name="connsiteY50" fmla="*/ 4630 h 9887"/>
                  <a:gd name="connsiteX51" fmla="*/ 3631 w 10000"/>
                  <a:gd name="connsiteY51" fmla="*/ 4539 h 9887"/>
                  <a:gd name="connsiteX52" fmla="*/ 3856 w 10000"/>
                  <a:gd name="connsiteY52" fmla="*/ 4539 h 9887"/>
                  <a:gd name="connsiteX53" fmla="*/ 3997 w 10000"/>
                  <a:gd name="connsiteY53" fmla="*/ 4471 h 9887"/>
                  <a:gd name="connsiteX54" fmla="*/ 4383 w 10000"/>
                  <a:gd name="connsiteY54" fmla="*/ 4202 h 9887"/>
                  <a:gd name="connsiteX55" fmla="*/ 4643 w 10000"/>
                  <a:gd name="connsiteY55" fmla="*/ 4269 h 9887"/>
                  <a:gd name="connsiteX56" fmla="*/ 4807 w 10000"/>
                  <a:gd name="connsiteY56" fmla="*/ 4359 h 9887"/>
                  <a:gd name="connsiteX57" fmla="*/ 5172 w 10000"/>
                  <a:gd name="connsiteY57" fmla="*/ 4269 h 9887"/>
                  <a:gd name="connsiteX58" fmla="*/ 5660 w 10000"/>
                  <a:gd name="connsiteY58" fmla="*/ 4291 h 9887"/>
                  <a:gd name="connsiteX59" fmla="*/ 5863 w 10000"/>
                  <a:gd name="connsiteY59" fmla="*/ 4202 h 9887"/>
                  <a:gd name="connsiteX60" fmla="*/ 6125 w 10000"/>
                  <a:gd name="connsiteY60" fmla="*/ 4202 h 9887"/>
                  <a:gd name="connsiteX61" fmla="*/ 6390 w 10000"/>
                  <a:gd name="connsiteY61" fmla="*/ 4113 h 9887"/>
                  <a:gd name="connsiteX62" fmla="*/ 6512 w 10000"/>
                  <a:gd name="connsiteY62" fmla="*/ 3864 h 9887"/>
                  <a:gd name="connsiteX63" fmla="*/ 6632 w 10000"/>
                  <a:gd name="connsiteY63" fmla="*/ 3551 h 9887"/>
                  <a:gd name="connsiteX64" fmla="*/ 6572 w 10000"/>
                  <a:gd name="connsiteY64" fmla="*/ 3325 h 9887"/>
                  <a:gd name="connsiteX65" fmla="*/ 6552 w 10000"/>
                  <a:gd name="connsiteY65" fmla="*/ 3057 h 9887"/>
                  <a:gd name="connsiteX66" fmla="*/ 6552 w 10000"/>
                  <a:gd name="connsiteY66" fmla="*/ 2830 h 9887"/>
                  <a:gd name="connsiteX67" fmla="*/ 6632 w 10000"/>
                  <a:gd name="connsiteY67" fmla="*/ 2652 h 9887"/>
                  <a:gd name="connsiteX68" fmla="*/ 8803 w 10000"/>
                  <a:gd name="connsiteY68" fmla="*/ 2674 h 9887"/>
                  <a:gd name="connsiteX69" fmla="*/ 9127 w 10000"/>
                  <a:gd name="connsiteY69" fmla="*/ 2809 h 9887"/>
                  <a:gd name="connsiteX70" fmla="*/ 9513 w 10000"/>
                  <a:gd name="connsiteY70" fmla="*/ 3596 h 9887"/>
                  <a:gd name="connsiteX71" fmla="*/ 9715 w 10000"/>
                  <a:gd name="connsiteY71" fmla="*/ 3753 h 9887"/>
                  <a:gd name="connsiteX72" fmla="*/ 9859 w 10000"/>
                  <a:gd name="connsiteY72" fmla="*/ 4202 h 9887"/>
                  <a:gd name="connsiteX73" fmla="*/ 9859 w 10000"/>
                  <a:gd name="connsiteY73" fmla="*/ 4539 h 9887"/>
                  <a:gd name="connsiteX74" fmla="*/ 9878 w 10000"/>
                  <a:gd name="connsiteY74" fmla="*/ 4875 h 9887"/>
                  <a:gd name="connsiteX75" fmla="*/ 10000 w 10000"/>
                  <a:gd name="connsiteY75" fmla="*/ 5415 h 9887"/>
                  <a:gd name="connsiteX76" fmla="*/ 9981 w 10000"/>
                  <a:gd name="connsiteY76" fmla="*/ 5932 h 9887"/>
                  <a:gd name="connsiteX77" fmla="*/ 10000 w 10000"/>
                  <a:gd name="connsiteY77" fmla="*/ 6337 h 9887"/>
                  <a:gd name="connsiteX78" fmla="*/ 9373 w 10000"/>
                  <a:gd name="connsiteY78" fmla="*/ 5910 h 9887"/>
                  <a:gd name="connsiteX79" fmla="*/ 8906 w 10000"/>
                  <a:gd name="connsiteY79" fmla="*/ 5753 h 9887"/>
                  <a:gd name="connsiteX80" fmla="*/ 8459 w 10000"/>
                  <a:gd name="connsiteY80" fmla="*/ 5415 h 9887"/>
                  <a:gd name="connsiteX81" fmla="*/ 8012 w 10000"/>
                  <a:gd name="connsiteY81" fmla="*/ 5235 h 9887"/>
                  <a:gd name="connsiteX82" fmla="*/ 7829 w 10000"/>
                  <a:gd name="connsiteY82" fmla="*/ 4944 h 9887"/>
                  <a:gd name="connsiteX83" fmla="*/ 7748 w 10000"/>
                  <a:gd name="connsiteY83" fmla="*/ 4495 h 9887"/>
                  <a:gd name="connsiteX84" fmla="*/ 7466 w 10000"/>
                  <a:gd name="connsiteY84" fmla="*/ 4068 h 9887"/>
                  <a:gd name="connsiteX85" fmla="*/ 7139 w 10000"/>
                  <a:gd name="connsiteY85" fmla="*/ 3819 h 9887"/>
                  <a:gd name="connsiteX86" fmla="*/ 7038 w 10000"/>
                  <a:gd name="connsiteY86" fmla="*/ 4022 h 9887"/>
                  <a:gd name="connsiteX87" fmla="*/ 7038 w 10000"/>
                  <a:gd name="connsiteY87" fmla="*/ 4381 h 9887"/>
                  <a:gd name="connsiteX88" fmla="*/ 7099 w 10000"/>
                  <a:gd name="connsiteY88" fmla="*/ 5079 h 9887"/>
                  <a:gd name="connsiteX89" fmla="*/ 7099 w 10000"/>
                  <a:gd name="connsiteY89" fmla="*/ 5372 h 9887"/>
                  <a:gd name="connsiteX90" fmla="*/ 6978 w 10000"/>
                  <a:gd name="connsiteY90" fmla="*/ 5640 h 9887"/>
                  <a:gd name="connsiteX91" fmla="*/ 6512 w 10000"/>
                  <a:gd name="connsiteY91" fmla="*/ 5820 h 9887"/>
                  <a:gd name="connsiteX92" fmla="*/ 6227 w 10000"/>
                  <a:gd name="connsiteY92" fmla="*/ 6114 h 9887"/>
                  <a:gd name="connsiteX93" fmla="*/ 6004 w 10000"/>
                  <a:gd name="connsiteY93" fmla="*/ 5820 h 9887"/>
                  <a:gd name="connsiteX94" fmla="*/ 5699 w 10000"/>
                  <a:gd name="connsiteY94" fmla="*/ 5707 h 9887"/>
                  <a:gd name="connsiteX95" fmla="*/ 5660 w 10000"/>
                  <a:gd name="connsiteY95" fmla="*/ 6337 h 9887"/>
                  <a:gd name="connsiteX96" fmla="*/ 5537 w 10000"/>
                  <a:gd name="connsiteY96" fmla="*/ 6629 h 9887"/>
                  <a:gd name="connsiteX97" fmla="*/ 5537 w 10000"/>
                  <a:gd name="connsiteY97" fmla="*/ 6899 h 9887"/>
                  <a:gd name="connsiteX98" fmla="*/ 5295 w 10000"/>
                  <a:gd name="connsiteY98" fmla="*/ 7057 h 9887"/>
                  <a:gd name="connsiteX99" fmla="*/ 5072 w 10000"/>
                  <a:gd name="connsiteY99" fmla="*/ 7414 h 9887"/>
                  <a:gd name="connsiteX100" fmla="*/ 4747 w 10000"/>
                  <a:gd name="connsiteY100" fmla="*/ 8067 h 9887"/>
                  <a:gd name="connsiteX101" fmla="*/ 4524 w 10000"/>
                  <a:gd name="connsiteY101" fmla="*/ 8538 h 9887"/>
                  <a:gd name="connsiteX102" fmla="*/ 4178 w 10000"/>
                  <a:gd name="connsiteY102" fmla="*/ 8965 h 9887"/>
                  <a:gd name="connsiteX103" fmla="*/ 4077 w 10000"/>
                  <a:gd name="connsiteY103" fmla="*/ 9371 h 9887"/>
                  <a:gd name="connsiteX104" fmla="*/ 3875 w 10000"/>
                  <a:gd name="connsiteY104" fmla="*/ 9753 h 9887"/>
                  <a:gd name="connsiteX105" fmla="*/ 3448 w 10000"/>
                  <a:gd name="connsiteY105" fmla="*/ 9505 h 9887"/>
                  <a:gd name="connsiteX106" fmla="*/ 3063 w 10000"/>
                  <a:gd name="connsiteY106" fmla="*/ 9483 h 9887"/>
                  <a:gd name="connsiteX107" fmla="*/ 2759 w 10000"/>
                  <a:gd name="connsiteY107" fmla="*/ 9483 h 9887"/>
                  <a:gd name="connsiteX108" fmla="*/ 2617 w 10000"/>
                  <a:gd name="connsiteY108" fmla="*/ 9664 h 9887"/>
                  <a:gd name="connsiteX109" fmla="*/ 2636 w 10000"/>
                  <a:gd name="connsiteY109" fmla="*/ 9887 h 9887"/>
                  <a:gd name="connsiteX0" fmla="*/ 2636 w 10000"/>
                  <a:gd name="connsiteY0" fmla="*/ 9749 h 9749"/>
                  <a:gd name="connsiteX1" fmla="*/ 2313 w 10000"/>
                  <a:gd name="connsiteY1" fmla="*/ 9659 h 9749"/>
                  <a:gd name="connsiteX2" fmla="*/ 2069 w 10000"/>
                  <a:gd name="connsiteY2" fmla="*/ 9659 h 9749"/>
                  <a:gd name="connsiteX3" fmla="*/ 1745 w 10000"/>
                  <a:gd name="connsiteY3" fmla="*/ 9613 h 9749"/>
                  <a:gd name="connsiteX4" fmla="*/ 1462 w 10000"/>
                  <a:gd name="connsiteY4" fmla="*/ 9272 h 9749"/>
                  <a:gd name="connsiteX5" fmla="*/ 1400 w 10000"/>
                  <a:gd name="connsiteY5" fmla="*/ 8907 h 9749"/>
                  <a:gd name="connsiteX6" fmla="*/ 1299 w 10000"/>
                  <a:gd name="connsiteY6" fmla="*/ 8659 h 9749"/>
                  <a:gd name="connsiteX7" fmla="*/ 1136 w 10000"/>
                  <a:gd name="connsiteY7" fmla="*/ 8408 h 9749"/>
                  <a:gd name="connsiteX8" fmla="*/ 792 w 10000"/>
                  <a:gd name="connsiteY8" fmla="*/ 8361 h 9749"/>
                  <a:gd name="connsiteX9" fmla="*/ 367 w 10000"/>
                  <a:gd name="connsiteY9" fmla="*/ 8340 h 9749"/>
                  <a:gd name="connsiteX10" fmla="*/ 163 w 10000"/>
                  <a:gd name="connsiteY10" fmla="*/ 8271 h 9749"/>
                  <a:gd name="connsiteX11" fmla="*/ 0 w 10000"/>
                  <a:gd name="connsiteY11" fmla="*/ 7997 h 9749"/>
                  <a:gd name="connsiteX12" fmla="*/ 548 w 10000"/>
                  <a:gd name="connsiteY12" fmla="*/ 7226 h 9749"/>
                  <a:gd name="connsiteX13" fmla="*/ 873 w 10000"/>
                  <a:gd name="connsiteY13" fmla="*/ 6408 h 9749"/>
                  <a:gd name="connsiteX14" fmla="*/ 1562 w 10000"/>
                  <a:gd name="connsiteY14" fmla="*/ 0 h 9749"/>
                  <a:gd name="connsiteX15" fmla="*/ 1845 w 10000"/>
                  <a:gd name="connsiteY15" fmla="*/ 250 h 9749"/>
                  <a:gd name="connsiteX16" fmla="*/ 2109 w 10000"/>
                  <a:gd name="connsiteY16" fmla="*/ 566 h 9749"/>
                  <a:gd name="connsiteX17" fmla="*/ 2212 w 10000"/>
                  <a:gd name="connsiteY17" fmla="*/ 976 h 9749"/>
                  <a:gd name="connsiteX18" fmla="*/ 2395 w 10000"/>
                  <a:gd name="connsiteY18" fmla="*/ 1634 h 9749"/>
                  <a:gd name="connsiteX19" fmla="*/ 2557 w 10000"/>
                  <a:gd name="connsiteY19" fmla="*/ 2249 h 9749"/>
                  <a:gd name="connsiteX20" fmla="*/ 2455 w 10000"/>
                  <a:gd name="connsiteY20" fmla="*/ 2544 h 9749"/>
                  <a:gd name="connsiteX21" fmla="*/ 2617 w 10000"/>
                  <a:gd name="connsiteY21" fmla="*/ 2863 h 9749"/>
                  <a:gd name="connsiteX22" fmla="*/ 2535 w 10000"/>
                  <a:gd name="connsiteY22" fmla="*/ 3225 h 9749"/>
                  <a:gd name="connsiteX23" fmla="*/ 2636 w 10000"/>
                  <a:gd name="connsiteY23" fmla="*/ 3498 h 9749"/>
                  <a:gd name="connsiteX24" fmla="*/ 2719 w 10000"/>
                  <a:gd name="connsiteY24" fmla="*/ 3841 h 9749"/>
                  <a:gd name="connsiteX25" fmla="*/ 2861 w 10000"/>
                  <a:gd name="connsiteY25" fmla="*/ 4158 h 9749"/>
                  <a:gd name="connsiteX26" fmla="*/ 2800 w 10000"/>
                  <a:gd name="connsiteY26" fmla="*/ 4407 h 9749"/>
                  <a:gd name="connsiteX27" fmla="*/ 2535 w 10000"/>
                  <a:gd name="connsiteY27" fmla="*/ 4544 h 9749"/>
                  <a:gd name="connsiteX28" fmla="*/ 2354 w 10000"/>
                  <a:gd name="connsiteY28" fmla="*/ 4841 h 9749"/>
                  <a:gd name="connsiteX29" fmla="*/ 2212 w 10000"/>
                  <a:gd name="connsiteY29" fmla="*/ 4953 h 9749"/>
                  <a:gd name="connsiteX30" fmla="*/ 1887 w 10000"/>
                  <a:gd name="connsiteY30" fmla="*/ 5044 h 9749"/>
                  <a:gd name="connsiteX31" fmla="*/ 1785 w 10000"/>
                  <a:gd name="connsiteY31" fmla="*/ 5294 h 9749"/>
                  <a:gd name="connsiteX32" fmla="*/ 1643 w 10000"/>
                  <a:gd name="connsiteY32" fmla="*/ 5477 h 9749"/>
                  <a:gd name="connsiteX33" fmla="*/ 1340 w 10000"/>
                  <a:gd name="connsiteY33" fmla="*/ 5588 h 9749"/>
                  <a:gd name="connsiteX34" fmla="*/ 1136 w 10000"/>
                  <a:gd name="connsiteY34" fmla="*/ 5749 h 9749"/>
                  <a:gd name="connsiteX35" fmla="*/ 893 w 10000"/>
                  <a:gd name="connsiteY35" fmla="*/ 5727 h 9749"/>
                  <a:gd name="connsiteX36" fmla="*/ 648 w 10000"/>
                  <a:gd name="connsiteY36" fmla="*/ 5793 h 9749"/>
                  <a:gd name="connsiteX37" fmla="*/ 852 w 10000"/>
                  <a:gd name="connsiteY37" fmla="*/ 6363 h 9749"/>
                  <a:gd name="connsiteX38" fmla="*/ 1136 w 10000"/>
                  <a:gd name="connsiteY38" fmla="*/ 6317 h 9749"/>
                  <a:gd name="connsiteX39" fmla="*/ 1360 w 10000"/>
                  <a:gd name="connsiteY39" fmla="*/ 6249 h 9749"/>
                  <a:gd name="connsiteX40" fmla="*/ 1582 w 10000"/>
                  <a:gd name="connsiteY40" fmla="*/ 6022 h 9749"/>
                  <a:gd name="connsiteX41" fmla="*/ 1845 w 10000"/>
                  <a:gd name="connsiteY41" fmla="*/ 5818 h 9749"/>
                  <a:gd name="connsiteX42" fmla="*/ 1887 w 10000"/>
                  <a:gd name="connsiteY42" fmla="*/ 5568 h 9749"/>
                  <a:gd name="connsiteX43" fmla="*/ 2192 w 10000"/>
                  <a:gd name="connsiteY43" fmla="*/ 5226 h 9749"/>
                  <a:gd name="connsiteX44" fmla="*/ 2698 w 10000"/>
                  <a:gd name="connsiteY44" fmla="*/ 5088 h 9749"/>
                  <a:gd name="connsiteX45" fmla="*/ 2880 w 10000"/>
                  <a:gd name="connsiteY45" fmla="*/ 5023 h 9749"/>
                  <a:gd name="connsiteX46" fmla="*/ 3144 w 10000"/>
                  <a:gd name="connsiteY46" fmla="*/ 5113 h 9749"/>
                  <a:gd name="connsiteX47" fmla="*/ 3186 w 10000"/>
                  <a:gd name="connsiteY47" fmla="*/ 4771 h 9749"/>
                  <a:gd name="connsiteX48" fmla="*/ 3267 w 10000"/>
                  <a:gd name="connsiteY48" fmla="*/ 4521 h 9749"/>
                  <a:gd name="connsiteX49" fmla="*/ 3428 w 10000"/>
                  <a:gd name="connsiteY49" fmla="*/ 4432 h 9749"/>
                  <a:gd name="connsiteX50" fmla="*/ 3631 w 10000"/>
                  <a:gd name="connsiteY50" fmla="*/ 4340 h 9749"/>
                  <a:gd name="connsiteX51" fmla="*/ 3856 w 10000"/>
                  <a:gd name="connsiteY51" fmla="*/ 4340 h 9749"/>
                  <a:gd name="connsiteX52" fmla="*/ 3997 w 10000"/>
                  <a:gd name="connsiteY52" fmla="*/ 4271 h 9749"/>
                  <a:gd name="connsiteX53" fmla="*/ 4383 w 10000"/>
                  <a:gd name="connsiteY53" fmla="*/ 3999 h 9749"/>
                  <a:gd name="connsiteX54" fmla="*/ 4643 w 10000"/>
                  <a:gd name="connsiteY54" fmla="*/ 4067 h 9749"/>
                  <a:gd name="connsiteX55" fmla="*/ 4807 w 10000"/>
                  <a:gd name="connsiteY55" fmla="*/ 4158 h 9749"/>
                  <a:gd name="connsiteX56" fmla="*/ 5172 w 10000"/>
                  <a:gd name="connsiteY56" fmla="*/ 4067 h 9749"/>
                  <a:gd name="connsiteX57" fmla="*/ 5660 w 10000"/>
                  <a:gd name="connsiteY57" fmla="*/ 4089 h 9749"/>
                  <a:gd name="connsiteX58" fmla="*/ 5863 w 10000"/>
                  <a:gd name="connsiteY58" fmla="*/ 3999 h 9749"/>
                  <a:gd name="connsiteX59" fmla="*/ 6125 w 10000"/>
                  <a:gd name="connsiteY59" fmla="*/ 3999 h 9749"/>
                  <a:gd name="connsiteX60" fmla="*/ 6390 w 10000"/>
                  <a:gd name="connsiteY60" fmla="*/ 3909 h 9749"/>
                  <a:gd name="connsiteX61" fmla="*/ 6512 w 10000"/>
                  <a:gd name="connsiteY61" fmla="*/ 3657 h 9749"/>
                  <a:gd name="connsiteX62" fmla="*/ 6632 w 10000"/>
                  <a:gd name="connsiteY62" fmla="*/ 3341 h 9749"/>
                  <a:gd name="connsiteX63" fmla="*/ 6572 w 10000"/>
                  <a:gd name="connsiteY63" fmla="*/ 3112 h 9749"/>
                  <a:gd name="connsiteX64" fmla="*/ 6552 w 10000"/>
                  <a:gd name="connsiteY64" fmla="*/ 2841 h 9749"/>
                  <a:gd name="connsiteX65" fmla="*/ 6552 w 10000"/>
                  <a:gd name="connsiteY65" fmla="*/ 2611 h 9749"/>
                  <a:gd name="connsiteX66" fmla="*/ 6632 w 10000"/>
                  <a:gd name="connsiteY66" fmla="*/ 2431 h 9749"/>
                  <a:gd name="connsiteX67" fmla="*/ 8803 w 10000"/>
                  <a:gd name="connsiteY67" fmla="*/ 2454 h 9749"/>
                  <a:gd name="connsiteX68" fmla="*/ 9127 w 10000"/>
                  <a:gd name="connsiteY68" fmla="*/ 2590 h 9749"/>
                  <a:gd name="connsiteX69" fmla="*/ 9513 w 10000"/>
                  <a:gd name="connsiteY69" fmla="*/ 3386 h 9749"/>
                  <a:gd name="connsiteX70" fmla="*/ 9715 w 10000"/>
                  <a:gd name="connsiteY70" fmla="*/ 3545 h 9749"/>
                  <a:gd name="connsiteX71" fmla="*/ 9859 w 10000"/>
                  <a:gd name="connsiteY71" fmla="*/ 3999 h 9749"/>
                  <a:gd name="connsiteX72" fmla="*/ 9859 w 10000"/>
                  <a:gd name="connsiteY72" fmla="*/ 4340 h 9749"/>
                  <a:gd name="connsiteX73" fmla="*/ 9878 w 10000"/>
                  <a:gd name="connsiteY73" fmla="*/ 4680 h 9749"/>
                  <a:gd name="connsiteX74" fmla="*/ 10000 w 10000"/>
                  <a:gd name="connsiteY74" fmla="*/ 5226 h 9749"/>
                  <a:gd name="connsiteX75" fmla="*/ 9981 w 10000"/>
                  <a:gd name="connsiteY75" fmla="*/ 5749 h 9749"/>
                  <a:gd name="connsiteX76" fmla="*/ 10000 w 10000"/>
                  <a:gd name="connsiteY76" fmla="*/ 6158 h 9749"/>
                  <a:gd name="connsiteX77" fmla="*/ 9373 w 10000"/>
                  <a:gd name="connsiteY77" fmla="*/ 5727 h 9749"/>
                  <a:gd name="connsiteX78" fmla="*/ 8906 w 10000"/>
                  <a:gd name="connsiteY78" fmla="*/ 5568 h 9749"/>
                  <a:gd name="connsiteX79" fmla="*/ 8459 w 10000"/>
                  <a:gd name="connsiteY79" fmla="*/ 5226 h 9749"/>
                  <a:gd name="connsiteX80" fmla="*/ 8012 w 10000"/>
                  <a:gd name="connsiteY80" fmla="*/ 5044 h 9749"/>
                  <a:gd name="connsiteX81" fmla="*/ 7829 w 10000"/>
                  <a:gd name="connsiteY81" fmla="*/ 4750 h 9749"/>
                  <a:gd name="connsiteX82" fmla="*/ 7748 w 10000"/>
                  <a:gd name="connsiteY82" fmla="*/ 4295 h 9749"/>
                  <a:gd name="connsiteX83" fmla="*/ 7466 w 10000"/>
                  <a:gd name="connsiteY83" fmla="*/ 3863 h 9749"/>
                  <a:gd name="connsiteX84" fmla="*/ 7139 w 10000"/>
                  <a:gd name="connsiteY84" fmla="*/ 3612 h 9749"/>
                  <a:gd name="connsiteX85" fmla="*/ 7038 w 10000"/>
                  <a:gd name="connsiteY85" fmla="*/ 3817 h 9749"/>
                  <a:gd name="connsiteX86" fmla="*/ 7038 w 10000"/>
                  <a:gd name="connsiteY86" fmla="*/ 4180 h 9749"/>
                  <a:gd name="connsiteX87" fmla="*/ 7099 w 10000"/>
                  <a:gd name="connsiteY87" fmla="*/ 4886 h 9749"/>
                  <a:gd name="connsiteX88" fmla="*/ 7099 w 10000"/>
                  <a:gd name="connsiteY88" fmla="*/ 5182 h 9749"/>
                  <a:gd name="connsiteX89" fmla="*/ 6978 w 10000"/>
                  <a:gd name="connsiteY89" fmla="*/ 5453 h 9749"/>
                  <a:gd name="connsiteX90" fmla="*/ 6512 w 10000"/>
                  <a:gd name="connsiteY90" fmla="*/ 5636 h 9749"/>
                  <a:gd name="connsiteX91" fmla="*/ 6227 w 10000"/>
                  <a:gd name="connsiteY91" fmla="*/ 5933 h 9749"/>
                  <a:gd name="connsiteX92" fmla="*/ 6004 w 10000"/>
                  <a:gd name="connsiteY92" fmla="*/ 5636 h 9749"/>
                  <a:gd name="connsiteX93" fmla="*/ 5699 w 10000"/>
                  <a:gd name="connsiteY93" fmla="*/ 5521 h 9749"/>
                  <a:gd name="connsiteX94" fmla="*/ 5660 w 10000"/>
                  <a:gd name="connsiteY94" fmla="*/ 6158 h 9749"/>
                  <a:gd name="connsiteX95" fmla="*/ 5537 w 10000"/>
                  <a:gd name="connsiteY95" fmla="*/ 6454 h 9749"/>
                  <a:gd name="connsiteX96" fmla="*/ 5537 w 10000"/>
                  <a:gd name="connsiteY96" fmla="*/ 6727 h 9749"/>
                  <a:gd name="connsiteX97" fmla="*/ 5295 w 10000"/>
                  <a:gd name="connsiteY97" fmla="*/ 6887 h 9749"/>
                  <a:gd name="connsiteX98" fmla="*/ 5072 w 10000"/>
                  <a:gd name="connsiteY98" fmla="*/ 7248 h 9749"/>
                  <a:gd name="connsiteX99" fmla="*/ 4747 w 10000"/>
                  <a:gd name="connsiteY99" fmla="*/ 7908 h 9749"/>
                  <a:gd name="connsiteX100" fmla="*/ 4524 w 10000"/>
                  <a:gd name="connsiteY100" fmla="*/ 8385 h 9749"/>
                  <a:gd name="connsiteX101" fmla="*/ 4178 w 10000"/>
                  <a:gd name="connsiteY101" fmla="*/ 8816 h 9749"/>
                  <a:gd name="connsiteX102" fmla="*/ 4077 w 10000"/>
                  <a:gd name="connsiteY102" fmla="*/ 9227 h 9749"/>
                  <a:gd name="connsiteX103" fmla="*/ 3875 w 10000"/>
                  <a:gd name="connsiteY103" fmla="*/ 9613 h 9749"/>
                  <a:gd name="connsiteX104" fmla="*/ 3448 w 10000"/>
                  <a:gd name="connsiteY104" fmla="*/ 9363 h 9749"/>
                  <a:gd name="connsiteX105" fmla="*/ 3063 w 10000"/>
                  <a:gd name="connsiteY105" fmla="*/ 9340 h 9749"/>
                  <a:gd name="connsiteX106" fmla="*/ 2759 w 10000"/>
                  <a:gd name="connsiteY106" fmla="*/ 9340 h 9749"/>
                  <a:gd name="connsiteX107" fmla="*/ 2617 w 10000"/>
                  <a:gd name="connsiteY107" fmla="*/ 9523 h 9749"/>
                  <a:gd name="connsiteX108" fmla="*/ 2636 w 10000"/>
                  <a:gd name="connsiteY108" fmla="*/ 9749 h 9749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887 w 10000"/>
                  <a:gd name="connsiteY30" fmla="*/ 5174 h 10000"/>
                  <a:gd name="connsiteX31" fmla="*/ 1785 w 10000"/>
                  <a:gd name="connsiteY31" fmla="*/ 5430 h 10000"/>
                  <a:gd name="connsiteX32" fmla="*/ 1643 w 10000"/>
                  <a:gd name="connsiteY32" fmla="*/ 5618 h 10000"/>
                  <a:gd name="connsiteX33" fmla="*/ 1340 w 10000"/>
                  <a:gd name="connsiteY33" fmla="*/ 5732 h 10000"/>
                  <a:gd name="connsiteX34" fmla="*/ 1136 w 10000"/>
                  <a:gd name="connsiteY34" fmla="*/ 5897 h 10000"/>
                  <a:gd name="connsiteX35" fmla="*/ 893 w 10000"/>
                  <a:gd name="connsiteY35" fmla="*/ 5874 h 10000"/>
                  <a:gd name="connsiteX36" fmla="*/ 648 w 10000"/>
                  <a:gd name="connsiteY36" fmla="*/ 5942 h 10000"/>
                  <a:gd name="connsiteX37" fmla="*/ 852 w 10000"/>
                  <a:gd name="connsiteY37" fmla="*/ 6527 h 10000"/>
                  <a:gd name="connsiteX38" fmla="*/ 1136 w 10000"/>
                  <a:gd name="connsiteY38" fmla="*/ 6480 h 10000"/>
                  <a:gd name="connsiteX39" fmla="*/ 1360 w 10000"/>
                  <a:gd name="connsiteY39" fmla="*/ 6410 h 10000"/>
                  <a:gd name="connsiteX40" fmla="*/ 1582 w 10000"/>
                  <a:gd name="connsiteY40" fmla="*/ 6177 h 10000"/>
                  <a:gd name="connsiteX41" fmla="*/ 1845 w 10000"/>
                  <a:gd name="connsiteY41" fmla="*/ 5968 h 10000"/>
                  <a:gd name="connsiteX42" fmla="*/ 1887 w 10000"/>
                  <a:gd name="connsiteY42" fmla="*/ 5711 h 10000"/>
                  <a:gd name="connsiteX43" fmla="*/ 2192 w 10000"/>
                  <a:gd name="connsiteY43" fmla="*/ 5361 h 10000"/>
                  <a:gd name="connsiteX44" fmla="*/ 2698 w 10000"/>
                  <a:gd name="connsiteY44" fmla="*/ 5219 h 10000"/>
                  <a:gd name="connsiteX45" fmla="*/ 2880 w 10000"/>
                  <a:gd name="connsiteY45" fmla="*/ 5152 h 10000"/>
                  <a:gd name="connsiteX46" fmla="*/ 3144 w 10000"/>
                  <a:gd name="connsiteY46" fmla="*/ 5245 h 10000"/>
                  <a:gd name="connsiteX47" fmla="*/ 3186 w 10000"/>
                  <a:gd name="connsiteY47" fmla="*/ 4894 h 10000"/>
                  <a:gd name="connsiteX48" fmla="*/ 3267 w 10000"/>
                  <a:gd name="connsiteY48" fmla="*/ 4637 h 10000"/>
                  <a:gd name="connsiteX49" fmla="*/ 3428 w 10000"/>
                  <a:gd name="connsiteY49" fmla="*/ 4546 h 10000"/>
                  <a:gd name="connsiteX50" fmla="*/ 3631 w 10000"/>
                  <a:gd name="connsiteY50" fmla="*/ 4452 h 10000"/>
                  <a:gd name="connsiteX51" fmla="*/ 3856 w 10000"/>
                  <a:gd name="connsiteY51" fmla="*/ 4452 h 10000"/>
                  <a:gd name="connsiteX52" fmla="*/ 3997 w 10000"/>
                  <a:gd name="connsiteY52" fmla="*/ 4381 h 10000"/>
                  <a:gd name="connsiteX53" fmla="*/ 4383 w 10000"/>
                  <a:gd name="connsiteY53" fmla="*/ 4102 h 10000"/>
                  <a:gd name="connsiteX54" fmla="*/ 4643 w 10000"/>
                  <a:gd name="connsiteY54" fmla="*/ 4172 h 10000"/>
                  <a:gd name="connsiteX55" fmla="*/ 4807 w 10000"/>
                  <a:gd name="connsiteY55" fmla="*/ 4265 h 10000"/>
                  <a:gd name="connsiteX56" fmla="*/ 5172 w 10000"/>
                  <a:gd name="connsiteY56" fmla="*/ 4172 h 10000"/>
                  <a:gd name="connsiteX57" fmla="*/ 5660 w 10000"/>
                  <a:gd name="connsiteY57" fmla="*/ 4194 h 10000"/>
                  <a:gd name="connsiteX58" fmla="*/ 5863 w 10000"/>
                  <a:gd name="connsiteY58" fmla="*/ 4102 h 10000"/>
                  <a:gd name="connsiteX59" fmla="*/ 6125 w 10000"/>
                  <a:gd name="connsiteY59" fmla="*/ 4102 h 10000"/>
                  <a:gd name="connsiteX60" fmla="*/ 6390 w 10000"/>
                  <a:gd name="connsiteY60" fmla="*/ 4010 h 10000"/>
                  <a:gd name="connsiteX61" fmla="*/ 6512 w 10000"/>
                  <a:gd name="connsiteY61" fmla="*/ 3751 h 10000"/>
                  <a:gd name="connsiteX62" fmla="*/ 6632 w 10000"/>
                  <a:gd name="connsiteY62" fmla="*/ 3427 h 10000"/>
                  <a:gd name="connsiteX63" fmla="*/ 6572 w 10000"/>
                  <a:gd name="connsiteY63" fmla="*/ 3192 h 10000"/>
                  <a:gd name="connsiteX64" fmla="*/ 6552 w 10000"/>
                  <a:gd name="connsiteY64" fmla="*/ 2914 h 10000"/>
                  <a:gd name="connsiteX65" fmla="*/ 6552 w 10000"/>
                  <a:gd name="connsiteY65" fmla="*/ 2678 h 10000"/>
                  <a:gd name="connsiteX66" fmla="*/ 6632 w 10000"/>
                  <a:gd name="connsiteY66" fmla="*/ 2494 h 10000"/>
                  <a:gd name="connsiteX67" fmla="*/ 8803 w 10000"/>
                  <a:gd name="connsiteY67" fmla="*/ 2517 h 10000"/>
                  <a:gd name="connsiteX68" fmla="*/ 9127 w 10000"/>
                  <a:gd name="connsiteY68" fmla="*/ 2657 h 10000"/>
                  <a:gd name="connsiteX69" fmla="*/ 9513 w 10000"/>
                  <a:gd name="connsiteY69" fmla="*/ 3473 h 10000"/>
                  <a:gd name="connsiteX70" fmla="*/ 9715 w 10000"/>
                  <a:gd name="connsiteY70" fmla="*/ 3636 h 10000"/>
                  <a:gd name="connsiteX71" fmla="*/ 9859 w 10000"/>
                  <a:gd name="connsiteY71" fmla="*/ 4102 h 10000"/>
                  <a:gd name="connsiteX72" fmla="*/ 9859 w 10000"/>
                  <a:gd name="connsiteY72" fmla="*/ 4452 h 10000"/>
                  <a:gd name="connsiteX73" fmla="*/ 9878 w 10000"/>
                  <a:gd name="connsiteY73" fmla="*/ 4800 h 10000"/>
                  <a:gd name="connsiteX74" fmla="*/ 10000 w 10000"/>
                  <a:gd name="connsiteY74" fmla="*/ 5361 h 10000"/>
                  <a:gd name="connsiteX75" fmla="*/ 9981 w 10000"/>
                  <a:gd name="connsiteY75" fmla="*/ 5897 h 10000"/>
                  <a:gd name="connsiteX76" fmla="*/ 10000 w 10000"/>
                  <a:gd name="connsiteY76" fmla="*/ 6317 h 10000"/>
                  <a:gd name="connsiteX77" fmla="*/ 9373 w 10000"/>
                  <a:gd name="connsiteY77" fmla="*/ 5874 h 10000"/>
                  <a:gd name="connsiteX78" fmla="*/ 8906 w 10000"/>
                  <a:gd name="connsiteY78" fmla="*/ 5711 h 10000"/>
                  <a:gd name="connsiteX79" fmla="*/ 8459 w 10000"/>
                  <a:gd name="connsiteY79" fmla="*/ 5361 h 10000"/>
                  <a:gd name="connsiteX80" fmla="*/ 8012 w 10000"/>
                  <a:gd name="connsiteY80" fmla="*/ 5174 h 10000"/>
                  <a:gd name="connsiteX81" fmla="*/ 7829 w 10000"/>
                  <a:gd name="connsiteY81" fmla="*/ 4872 h 10000"/>
                  <a:gd name="connsiteX82" fmla="*/ 7748 w 10000"/>
                  <a:gd name="connsiteY82" fmla="*/ 4406 h 10000"/>
                  <a:gd name="connsiteX83" fmla="*/ 7466 w 10000"/>
                  <a:gd name="connsiteY83" fmla="*/ 3962 h 10000"/>
                  <a:gd name="connsiteX84" fmla="*/ 7139 w 10000"/>
                  <a:gd name="connsiteY84" fmla="*/ 3705 h 10000"/>
                  <a:gd name="connsiteX85" fmla="*/ 7038 w 10000"/>
                  <a:gd name="connsiteY85" fmla="*/ 3915 h 10000"/>
                  <a:gd name="connsiteX86" fmla="*/ 7038 w 10000"/>
                  <a:gd name="connsiteY86" fmla="*/ 4288 h 10000"/>
                  <a:gd name="connsiteX87" fmla="*/ 7099 w 10000"/>
                  <a:gd name="connsiteY87" fmla="*/ 5012 h 10000"/>
                  <a:gd name="connsiteX88" fmla="*/ 7099 w 10000"/>
                  <a:gd name="connsiteY88" fmla="*/ 5315 h 10000"/>
                  <a:gd name="connsiteX89" fmla="*/ 6978 w 10000"/>
                  <a:gd name="connsiteY89" fmla="*/ 5593 h 10000"/>
                  <a:gd name="connsiteX90" fmla="*/ 6512 w 10000"/>
                  <a:gd name="connsiteY90" fmla="*/ 5781 h 10000"/>
                  <a:gd name="connsiteX91" fmla="*/ 6227 w 10000"/>
                  <a:gd name="connsiteY91" fmla="*/ 6086 h 10000"/>
                  <a:gd name="connsiteX92" fmla="*/ 6004 w 10000"/>
                  <a:gd name="connsiteY92" fmla="*/ 5781 h 10000"/>
                  <a:gd name="connsiteX93" fmla="*/ 5699 w 10000"/>
                  <a:gd name="connsiteY93" fmla="*/ 5663 h 10000"/>
                  <a:gd name="connsiteX94" fmla="*/ 5660 w 10000"/>
                  <a:gd name="connsiteY94" fmla="*/ 6317 h 10000"/>
                  <a:gd name="connsiteX95" fmla="*/ 5537 w 10000"/>
                  <a:gd name="connsiteY95" fmla="*/ 6620 h 10000"/>
                  <a:gd name="connsiteX96" fmla="*/ 5537 w 10000"/>
                  <a:gd name="connsiteY96" fmla="*/ 6900 h 10000"/>
                  <a:gd name="connsiteX97" fmla="*/ 5295 w 10000"/>
                  <a:gd name="connsiteY97" fmla="*/ 7064 h 10000"/>
                  <a:gd name="connsiteX98" fmla="*/ 5072 w 10000"/>
                  <a:gd name="connsiteY98" fmla="*/ 7435 h 10000"/>
                  <a:gd name="connsiteX99" fmla="*/ 4747 w 10000"/>
                  <a:gd name="connsiteY99" fmla="*/ 8112 h 10000"/>
                  <a:gd name="connsiteX100" fmla="*/ 4524 w 10000"/>
                  <a:gd name="connsiteY100" fmla="*/ 8601 h 10000"/>
                  <a:gd name="connsiteX101" fmla="*/ 4178 w 10000"/>
                  <a:gd name="connsiteY101" fmla="*/ 9043 h 10000"/>
                  <a:gd name="connsiteX102" fmla="*/ 4077 w 10000"/>
                  <a:gd name="connsiteY102" fmla="*/ 9465 h 10000"/>
                  <a:gd name="connsiteX103" fmla="*/ 3875 w 10000"/>
                  <a:gd name="connsiteY103" fmla="*/ 9860 h 10000"/>
                  <a:gd name="connsiteX104" fmla="*/ 3448 w 10000"/>
                  <a:gd name="connsiteY104" fmla="*/ 9604 h 10000"/>
                  <a:gd name="connsiteX105" fmla="*/ 3063 w 10000"/>
                  <a:gd name="connsiteY105" fmla="*/ 9580 h 10000"/>
                  <a:gd name="connsiteX106" fmla="*/ 2759 w 10000"/>
                  <a:gd name="connsiteY106" fmla="*/ 9580 h 10000"/>
                  <a:gd name="connsiteX107" fmla="*/ 2617 w 10000"/>
                  <a:gd name="connsiteY107" fmla="*/ 9768 h 10000"/>
                  <a:gd name="connsiteX108" fmla="*/ 2636 w 10000"/>
                  <a:gd name="connsiteY108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887 w 10000"/>
                  <a:gd name="connsiteY30" fmla="*/ 5174 h 10000"/>
                  <a:gd name="connsiteX31" fmla="*/ 1785 w 10000"/>
                  <a:gd name="connsiteY31" fmla="*/ 5430 h 10000"/>
                  <a:gd name="connsiteX32" fmla="*/ 1643 w 10000"/>
                  <a:gd name="connsiteY32" fmla="*/ 5618 h 10000"/>
                  <a:gd name="connsiteX33" fmla="*/ 1340 w 10000"/>
                  <a:gd name="connsiteY33" fmla="*/ 5732 h 10000"/>
                  <a:gd name="connsiteX34" fmla="*/ 1136 w 10000"/>
                  <a:gd name="connsiteY34" fmla="*/ 5897 h 10000"/>
                  <a:gd name="connsiteX35" fmla="*/ 893 w 10000"/>
                  <a:gd name="connsiteY35" fmla="*/ 5874 h 10000"/>
                  <a:gd name="connsiteX36" fmla="*/ 852 w 10000"/>
                  <a:gd name="connsiteY36" fmla="*/ 6527 h 10000"/>
                  <a:gd name="connsiteX37" fmla="*/ 1136 w 10000"/>
                  <a:gd name="connsiteY37" fmla="*/ 6480 h 10000"/>
                  <a:gd name="connsiteX38" fmla="*/ 1360 w 10000"/>
                  <a:gd name="connsiteY38" fmla="*/ 6410 h 10000"/>
                  <a:gd name="connsiteX39" fmla="*/ 1582 w 10000"/>
                  <a:gd name="connsiteY39" fmla="*/ 6177 h 10000"/>
                  <a:gd name="connsiteX40" fmla="*/ 1845 w 10000"/>
                  <a:gd name="connsiteY40" fmla="*/ 5968 h 10000"/>
                  <a:gd name="connsiteX41" fmla="*/ 1887 w 10000"/>
                  <a:gd name="connsiteY41" fmla="*/ 5711 h 10000"/>
                  <a:gd name="connsiteX42" fmla="*/ 2192 w 10000"/>
                  <a:gd name="connsiteY42" fmla="*/ 5361 h 10000"/>
                  <a:gd name="connsiteX43" fmla="*/ 2698 w 10000"/>
                  <a:gd name="connsiteY43" fmla="*/ 5219 h 10000"/>
                  <a:gd name="connsiteX44" fmla="*/ 2880 w 10000"/>
                  <a:gd name="connsiteY44" fmla="*/ 5152 h 10000"/>
                  <a:gd name="connsiteX45" fmla="*/ 3144 w 10000"/>
                  <a:gd name="connsiteY45" fmla="*/ 5245 h 10000"/>
                  <a:gd name="connsiteX46" fmla="*/ 3186 w 10000"/>
                  <a:gd name="connsiteY46" fmla="*/ 4894 h 10000"/>
                  <a:gd name="connsiteX47" fmla="*/ 3267 w 10000"/>
                  <a:gd name="connsiteY47" fmla="*/ 4637 h 10000"/>
                  <a:gd name="connsiteX48" fmla="*/ 3428 w 10000"/>
                  <a:gd name="connsiteY48" fmla="*/ 4546 h 10000"/>
                  <a:gd name="connsiteX49" fmla="*/ 3631 w 10000"/>
                  <a:gd name="connsiteY49" fmla="*/ 4452 h 10000"/>
                  <a:gd name="connsiteX50" fmla="*/ 3856 w 10000"/>
                  <a:gd name="connsiteY50" fmla="*/ 4452 h 10000"/>
                  <a:gd name="connsiteX51" fmla="*/ 3997 w 10000"/>
                  <a:gd name="connsiteY51" fmla="*/ 4381 h 10000"/>
                  <a:gd name="connsiteX52" fmla="*/ 4383 w 10000"/>
                  <a:gd name="connsiteY52" fmla="*/ 4102 h 10000"/>
                  <a:gd name="connsiteX53" fmla="*/ 4643 w 10000"/>
                  <a:gd name="connsiteY53" fmla="*/ 4172 h 10000"/>
                  <a:gd name="connsiteX54" fmla="*/ 4807 w 10000"/>
                  <a:gd name="connsiteY54" fmla="*/ 4265 h 10000"/>
                  <a:gd name="connsiteX55" fmla="*/ 5172 w 10000"/>
                  <a:gd name="connsiteY55" fmla="*/ 4172 h 10000"/>
                  <a:gd name="connsiteX56" fmla="*/ 5660 w 10000"/>
                  <a:gd name="connsiteY56" fmla="*/ 4194 h 10000"/>
                  <a:gd name="connsiteX57" fmla="*/ 5863 w 10000"/>
                  <a:gd name="connsiteY57" fmla="*/ 4102 h 10000"/>
                  <a:gd name="connsiteX58" fmla="*/ 6125 w 10000"/>
                  <a:gd name="connsiteY58" fmla="*/ 4102 h 10000"/>
                  <a:gd name="connsiteX59" fmla="*/ 6390 w 10000"/>
                  <a:gd name="connsiteY59" fmla="*/ 4010 h 10000"/>
                  <a:gd name="connsiteX60" fmla="*/ 6512 w 10000"/>
                  <a:gd name="connsiteY60" fmla="*/ 3751 h 10000"/>
                  <a:gd name="connsiteX61" fmla="*/ 6632 w 10000"/>
                  <a:gd name="connsiteY61" fmla="*/ 3427 h 10000"/>
                  <a:gd name="connsiteX62" fmla="*/ 6572 w 10000"/>
                  <a:gd name="connsiteY62" fmla="*/ 3192 h 10000"/>
                  <a:gd name="connsiteX63" fmla="*/ 6552 w 10000"/>
                  <a:gd name="connsiteY63" fmla="*/ 2914 h 10000"/>
                  <a:gd name="connsiteX64" fmla="*/ 6552 w 10000"/>
                  <a:gd name="connsiteY64" fmla="*/ 2678 h 10000"/>
                  <a:gd name="connsiteX65" fmla="*/ 6632 w 10000"/>
                  <a:gd name="connsiteY65" fmla="*/ 2494 h 10000"/>
                  <a:gd name="connsiteX66" fmla="*/ 8803 w 10000"/>
                  <a:gd name="connsiteY66" fmla="*/ 2517 h 10000"/>
                  <a:gd name="connsiteX67" fmla="*/ 9127 w 10000"/>
                  <a:gd name="connsiteY67" fmla="*/ 2657 h 10000"/>
                  <a:gd name="connsiteX68" fmla="*/ 9513 w 10000"/>
                  <a:gd name="connsiteY68" fmla="*/ 3473 h 10000"/>
                  <a:gd name="connsiteX69" fmla="*/ 9715 w 10000"/>
                  <a:gd name="connsiteY69" fmla="*/ 3636 h 10000"/>
                  <a:gd name="connsiteX70" fmla="*/ 9859 w 10000"/>
                  <a:gd name="connsiteY70" fmla="*/ 4102 h 10000"/>
                  <a:gd name="connsiteX71" fmla="*/ 9859 w 10000"/>
                  <a:gd name="connsiteY71" fmla="*/ 4452 h 10000"/>
                  <a:gd name="connsiteX72" fmla="*/ 9878 w 10000"/>
                  <a:gd name="connsiteY72" fmla="*/ 4800 h 10000"/>
                  <a:gd name="connsiteX73" fmla="*/ 10000 w 10000"/>
                  <a:gd name="connsiteY73" fmla="*/ 5361 h 10000"/>
                  <a:gd name="connsiteX74" fmla="*/ 9981 w 10000"/>
                  <a:gd name="connsiteY74" fmla="*/ 5897 h 10000"/>
                  <a:gd name="connsiteX75" fmla="*/ 10000 w 10000"/>
                  <a:gd name="connsiteY75" fmla="*/ 6317 h 10000"/>
                  <a:gd name="connsiteX76" fmla="*/ 9373 w 10000"/>
                  <a:gd name="connsiteY76" fmla="*/ 5874 h 10000"/>
                  <a:gd name="connsiteX77" fmla="*/ 8906 w 10000"/>
                  <a:gd name="connsiteY77" fmla="*/ 5711 h 10000"/>
                  <a:gd name="connsiteX78" fmla="*/ 8459 w 10000"/>
                  <a:gd name="connsiteY78" fmla="*/ 5361 h 10000"/>
                  <a:gd name="connsiteX79" fmla="*/ 8012 w 10000"/>
                  <a:gd name="connsiteY79" fmla="*/ 5174 h 10000"/>
                  <a:gd name="connsiteX80" fmla="*/ 7829 w 10000"/>
                  <a:gd name="connsiteY80" fmla="*/ 4872 h 10000"/>
                  <a:gd name="connsiteX81" fmla="*/ 7748 w 10000"/>
                  <a:gd name="connsiteY81" fmla="*/ 4406 h 10000"/>
                  <a:gd name="connsiteX82" fmla="*/ 7466 w 10000"/>
                  <a:gd name="connsiteY82" fmla="*/ 3962 h 10000"/>
                  <a:gd name="connsiteX83" fmla="*/ 7139 w 10000"/>
                  <a:gd name="connsiteY83" fmla="*/ 3705 h 10000"/>
                  <a:gd name="connsiteX84" fmla="*/ 7038 w 10000"/>
                  <a:gd name="connsiteY84" fmla="*/ 3915 h 10000"/>
                  <a:gd name="connsiteX85" fmla="*/ 7038 w 10000"/>
                  <a:gd name="connsiteY85" fmla="*/ 4288 h 10000"/>
                  <a:gd name="connsiteX86" fmla="*/ 7099 w 10000"/>
                  <a:gd name="connsiteY86" fmla="*/ 5012 h 10000"/>
                  <a:gd name="connsiteX87" fmla="*/ 7099 w 10000"/>
                  <a:gd name="connsiteY87" fmla="*/ 5315 h 10000"/>
                  <a:gd name="connsiteX88" fmla="*/ 6978 w 10000"/>
                  <a:gd name="connsiteY88" fmla="*/ 5593 h 10000"/>
                  <a:gd name="connsiteX89" fmla="*/ 6512 w 10000"/>
                  <a:gd name="connsiteY89" fmla="*/ 5781 h 10000"/>
                  <a:gd name="connsiteX90" fmla="*/ 6227 w 10000"/>
                  <a:gd name="connsiteY90" fmla="*/ 6086 h 10000"/>
                  <a:gd name="connsiteX91" fmla="*/ 6004 w 10000"/>
                  <a:gd name="connsiteY91" fmla="*/ 5781 h 10000"/>
                  <a:gd name="connsiteX92" fmla="*/ 5699 w 10000"/>
                  <a:gd name="connsiteY92" fmla="*/ 5663 h 10000"/>
                  <a:gd name="connsiteX93" fmla="*/ 5660 w 10000"/>
                  <a:gd name="connsiteY93" fmla="*/ 6317 h 10000"/>
                  <a:gd name="connsiteX94" fmla="*/ 5537 w 10000"/>
                  <a:gd name="connsiteY94" fmla="*/ 6620 h 10000"/>
                  <a:gd name="connsiteX95" fmla="*/ 5537 w 10000"/>
                  <a:gd name="connsiteY95" fmla="*/ 6900 h 10000"/>
                  <a:gd name="connsiteX96" fmla="*/ 5295 w 10000"/>
                  <a:gd name="connsiteY96" fmla="*/ 7064 h 10000"/>
                  <a:gd name="connsiteX97" fmla="*/ 5072 w 10000"/>
                  <a:gd name="connsiteY97" fmla="*/ 7435 h 10000"/>
                  <a:gd name="connsiteX98" fmla="*/ 4747 w 10000"/>
                  <a:gd name="connsiteY98" fmla="*/ 8112 h 10000"/>
                  <a:gd name="connsiteX99" fmla="*/ 4524 w 10000"/>
                  <a:gd name="connsiteY99" fmla="*/ 8601 h 10000"/>
                  <a:gd name="connsiteX100" fmla="*/ 4178 w 10000"/>
                  <a:gd name="connsiteY100" fmla="*/ 9043 h 10000"/>
                  <a:gd name="connsiteX101" fmla="*/ 4077 w 10000"/>
                  <a:gd name="connsiteY101" fmla="*/ 9465 h 10000"/>
                  <a:gd name="connsiteX102" fmla="*/ 3875 w 10000"/>
                  <a:gd name="connsiteY102" fmla="*/ 9860 h 10000"/>
                  <a:gd name="connsiteX103" fmla="*/ 3448 w 10000"/>
                  <a:gd name="connsiteY103" fmla="*/ 9604 h 10000"/>
                  <a:gd name="connsiteX104" fmla="*/ 3063 w 10000"/>
                  <a:gd name="connsiteY104" fmla="*/ 9580 h 10000"/>
                  <a:gd name="connsiteX105" fmla="*/ 2759 w 10000"/>
                  <a:gd name="connsiteY105" fmla="*/ 9580 h 10000"/>
                  <a:gd name="connsiteX106" fmla="*/ 2617 w 10000"/>
                  <a:gd name="connsiteY106" fmla="*/ 9768 h 10000"/>
                  <a:gd name="connsiteX107" fmla="*/ 2636 w 10000"/>
                  <a:gd name="connsiteY107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887 w 10000"/>
                  <a:gd name="connsiteY30" fmla="*/ 5174 h 10000"/>
                  <a:gd name="connsiteX31" fmla="*/ 1785 w 10000"/>
                  <a:gd name="connsiteY31" fmla="*/ 5430 h 10000"/>
                  <a:gd name="connsiteX32" fmla="*/ 1643 w 10000"/>
                  <a:gd name="connsiteY32" fmla="*/ 5618 h 10000"/>
                  <a:gd name="connsiteX33" fmla="*/ 1340 w 10000"/>
                  <a:gd name="connsiteY33" fmla="*/ 5732 h 10000"/>
                  <a:gd name="connsiteX34" fmla="*/ 1136 w 10000"/>
                  <a:gd name="connsiteY34" fmla="*/ 5897 h 10000"/>
                  <a:gd name="connsiteX35" fmla="*/ 893 w 10000"/>
                  <a:gd name="connsiteY35" fmla="*/ 5874 h 10000"/>
                  <a:gd name="connsiteX36" fmla="*/ 1136 w 10000"/>
                  <a:gd name="connsiteY36" fmla="*/ 6480 h 10000"/>
                  <a:gd name="connsiteX37" fmla="*/ 1360 w 10000"/>
                  <a:gd name="connsiteY37" fmla="*/ 6410 h 10000"/>
                  <a:gd name="connsiteX38" fmla="*/ 1582 w 10000"/>
                  <a:gd name="connsiteY38" fmla="*/ 6177 h 10000"/>
                  <a:gd name="connsiteX39" fmla="*/ 1845 w 10000"/>
                  <a:gd name="connsiteY39" fmla="*/ 5968 h 10000"/>
                  <a:gd name="connsiteX40" fmla="*/ 1887 w 10000"/>
                  <a:gd name="connsiteY40" fmla="*/ 5711 h 10000"/>
                  <a:gd name="connsiteX41" fmla="*/ 2192 w 10000"/>
                  <a:gd name="connsiteY41" fmla="*/ 5361 h 10000"/>
                  <a:gd name="connsiteX42" fmla="*/ 2698 w 10000"/>
                  <a:gd name="connsiteY42" fmla="*/ 5219 h 10000"/>
                  <a:gd name="connsiteX43" fmla="*/ 2880 w 10000"/>
                  <a:gd name="connsiteY43" fmla="*/ 5152 h 10000"/>
                  <a:gd name="connsiteX44" fmla="*/ 3144 w 10000"/>
                  <a:gd name="connsiteY44" fmla="*/ 5245 h 10000"/>
                  <a:gd name="connsiteX45" fmla="*/ 3186 w 10000"/>
                  <a:gd name="connsiteY45" fmla="*/ 4894 h 10000"/>
                  <a:gd name="connsiteX46" fmla="*/ 3267 w 10000"/>
                  <a:gd name="connsiteY46" fmla="*/ 4637 h 10000"/>
                  <a:gd name="connsiteX47" fmla="*/ 3428 w 10000"/>
                  <a:gd name="connsiteY47" fmla="*/ 4546 h 10000"/>
                  <a:gd name="connsiteX48" fmla="*/ 3631 w 10000"/>
                  <a:gd name="connsiteY48" fmla="*/ 4452 h 10000"/>
                  <a:gd name="connsiteX49" fmla="*/ 3856 w 10000"/>
                  <a:gd name="connsiteY49" fmla="*/ 4452 h 10000"/>
                  <a:gd name="connsiteX50" fmla="*/ 3997 w 10000"/>
                  <a:gd name="connsiteY50" fmla="*/ 4381 h 10000"/>
                  <a:gd name="connsiteX51" fmla="*/ 4383 w 10000"/>
                  <a:gd name="connsiteY51" fmla="*/ 4102 h 10000"/>
                  <a:gd name="connsiteX52" fmla="*/ 4643 w 10000"/>
                  <a:gd name="connsiteY52" fmla="*/ 4172 h 10000"/>
                  <a:gd name="connsiteX53" fmla="*/ 4807 w 10000"/>
                  <a:gd name="connsiteY53" fmla="*/ 4265 h 10000"/>
                  <a:gd name="connsiteX54" fmla="*/ 5172 w 10000"/>
                  <a:gd name="connsiteY54" fmla="*/ 4172 h 10000"/>
                  <a:gd name="connsiteX55" fmla="*/ 5660 w 10000"/>
                  <a:gd name="connsiteY55" fmla="*/ 4194 h 10000"/>
                  <a:gd name="connsiteX56" fmla="*/ 5863 w 10000"/>
                  <a:gd name="connsiteY56" fmla="*/ 4102 h 10000"/>
                  <a:gd name="connsiteX57" fmla="*/ 6125 w 10000"/>
                  <a:gd name="connsiteY57" fmla="*/ 4102 h 10000"/>
                  <a:gd name="connsiteX58" fmla="*/ 6390 w 10000"/>
                  <a:gd name="connsiteY58" fmla="*/ 4010 h 10000"/>
                  <a:gd name="connsiteX59" fmla="*/ 6512 w 10000"/>
                  <a:gd name="connsiteY59" fmla="*/ 3751 h 10000"/>
                  <a:gd name="connsiteX60" fmla="*/ 6632 w 10000"/>
                  <a:gd name="connsiteY60" fmla="*/ 3427 h 10000"/>
                  <a:gd name="connsiteX61" fmla="*/ 6572 w 10000"/>
                  <a:gd name="connsiteY61" fmla="*/ 3192 h 10000"/>
                  <a:gd name="connsiteX62" fmla="*/ 6552 w 10000"/>
                  <a:gd name="connsiteY62" fmla="*/ 2914 h 10000"/>
                  <a:gd name="connsiteX63" fmla="*/ 6552 w 10000"/>
                  <a:gd name="connsiteY63" fmla="*/ 2678 h 10000"/>
                  <a:gd name="connsiteX64" fmla="*/ 6632 w 10000"/>
                  <a:gd name="connsiteY64" fmla="*/ 2494 h 10000"/>
                  <a:gd name="connsiteX65" fmla="*/ 8803 w 10000"/>
                  <a:gd name="connsiteY65" fmla="*/ 2517 h 10000"/>
                  <a:gd name="connsiteX66" fmla="*/ 9127 w 10000"/>
                  <a:gd name="connsiteY66" fmla="*/ 2657 h 10000"/>
                  <a:gd name="connsiteX67" fmla="*/ 9513 w 10000"/>
                  <a:gd name="connsiteY67" fmla="*/ 3473 h 10000"/>
                  <a:gd name="connsiteX68" fmla="*/ 9715 w 10000"/>
                  <a:gd name="connsiteY68" fmla="*/ 3636 h 10000"/>
                  <a:gd name="connsiteX69" fmla="*/ 9859 w 10000"/>
                  <a:gd name="connsiteY69" fmla="*/ 4102 h 10000"/>
                  <a:gd name="connsiteX70" fmla="*/ 9859 w 10000"/>
                  <a:gd name="connsiteY70" fmla="*/ 4452 h 10000"/>
                  <a:gd name="connsiteX71" fmla="*/ 9878 w 10000"/>
                  <a:gd name="connsiteY71" fmla="*/ 4800 h 10000"/>
                  <a:gd name="connsiteX72" fmla="*/ 10000 w 10000"/>
                  <a:gd name="connsiteY72" fmla="*/ 5361 h 10000"/>
                  <a:gd name="connsiteX73" fmla="*/ 9981 w 10000"/>
                  <a:gd name="connsiteY73" fmla="*/ 5897 h 10000"/>
                  <a:gd name="connsiteX74" fmla="*/ 10000 w 10000"/>
                  <a:gd name="connsiteY74" fmla="*/ 6317 h 10000"/>
                  <a:gd name="connsiteX75" fmla="*/ 9373 w 10000"/>
                  <a:gd name="connsiteY75" fmla="*/ 5874 h 10000"/>
                  <a:gd name="connsiteX76" fmla="*/ 8906 w 10000"/>
                  <a:gd name="connsiteY76" fmla="*/ 5711 h 10000"/>
                  <a:gd name="connsiteX77" fmla="*/ 8459 w 10000"/>
                  <a:gd name="connsiteY77" fmla="*/ 5361 h 10000"/>
                  <a:gd name="connsiteX78" fmla="*/ 8012 w 10000"/>
                  <a:gd name="connsiteY78" fmla="*/ 5174 h 10000"/>
                  <a:gd name="connsiteX79" fmla="*/ 7829 w 10000"/>
                  <a:gd name="connsiteY79" fmla="*/ 4872 h 10000"/>
                  <a:gd name="connsiteX80" fmla="*/ 7748 w 10000"/>
                  <a:gd name="connsiteY80" fmla="*/ 4406 h 10000"/>
                  <a:gd name="connsiteX81" fmla="*/ 7466 w 10000"/>
                  <a:gd name="connsiteY81" fmla="*/ 3962 h 10000"/>
                  <a:gd name="connsiteX82" fmla="*/ 7139 w 10000"/>
                  <a:gd name="connsiteY82" fmla="*/ 3705 h 10000"/>
                  <a:gd name="connsiteX83" fmla="*/ 7038 w 10000"/>
                  <a:gd name="connsiteY83" fmla="*/ 3915 h 10000"/>
                  <a:gd name="connsiteX84" fmla="*/ 7038 w 10000"/>
                  <a:gd name="connsiteY84" fmla="*/ 4288 h 10000"/>
                  <a:gd name="connsiteX85" fmla="*/ 7099 w 10000"/>
                  <a:gd name="connsiteY85" fmla="*/ 5012 h 10000"/>
                  <a:gd name="connsiteX86" fmla="*/ 7099 w 10000"/>
                  <a:gd name="connsiteY86" fmla="*/ 5315 h 10000"/>
                  <a:gd name="connsiteX87" fmla="*/ 6978 w 10000"/>
                  <a:gd name="connsiteY87" fmla="*/ 5593 h 10000"/>
                  <a:gd name="connsiteX88" fmla="*/ 6512 w 10000"/>
                  <a:gd name="connsiteY88" fmla="*/ 5781 h 10000"/>
                  <a:gd name="connsiteX89" fmla="*/ 6227 w 10000"/>
                  <a:gd name="connsiteY89" fmla="*/ 6086 h 10000"/>
                  <a:gd name="connsiteX90" fmla="*/ 6004 w 10000"/>
                  <a:gd name="connsiteY90" fmla="*/ 5781 h 10000"/>
                  <a:gd name="connsiteX91" fmla="*/ 5699 w 10000"/>
                  <a:gd name="connsiteY91" fmla="*/ 5663 h 10000"/>
                  <a:gd name="connsiteX92" fmla="*/ 5660 w 10000"/>
                  <a:gd name="connsiteY92" fmla="*/ 6317 h 10000"/>
                  <a:gd name="connsiteX93" fmla="*/ 5537 w 10000"/>
                  <a:gd name="connsiteY93" fmla="*/ 6620 h 10000"/>
                  <a:gd name="connsiteX94" fmla="*/ 5537 w 10000"/>
                  <a:gd name="connsiteY94" fmla="*/ 6900 h 10000"/>
                  <a:gd name="connsiteX95" fmla="*/ 5295 w 10000"/>
                  <a:gd name="connsiteY95" fmla="*/ 7064 h 10000"/>
                  <a:gd name="connsiteX96" fmla="*/ 5072 w 10000"/>
                  <a:gd name="connsiteY96" fmla="*/ 7435 h 10000"/>
                  <a:gd name="connsiteX97" fmla="*/ 4747 w 10000"/>
                  <a:gd name="connsiteY97" fmla="*/ 8112 h 10000"/>
                  <a:gd name="connsiteX98" fmla="*/ 4524 w 10000"/>
                  <a:gd name="connsiteY98" fmla="*/ 8601 h 10000"/>
                  <a:gd name="connsiteX99" fmla="*/ 4178 w 10000"/>
                  <a:gd name="connsiteY99" fmla="*/ 9043 h 10000"/>
                  <a:gd name="connsiteX100" fmla="*/ 4077 w 10000"/>
                  <a:gd name="connsiteY100" fmla="*/ 9465 h 10000"/>
                  <a:gd name="connsiteX101" fmla="*/ 3875 w 10000"/>
                  <a:gd name="connsiteY101" fmla="*/ 9860 h 10000"/>
                  <a:gd name="connsiteX102" fmla="*/ 3448 w 10000"/>
                  <a:gd name="connsiteY102" fmla="*/ 9604 h 10000"/>
                  <a:gd name="connsiteX103" fmla="*/ 3063 w 10000"/>
                  <a:gd name="connsiteY103" fmla="*/ 9580 h 10000"/>
                  <a:gd name="connsiteX104" fmla="*/ 2759 w 10000"/>
                  <a:gd name="connsiteY104" fmla="*/ 9580 h 10000"/>
                  <a:gd name="connsiteX105" fmla="*/ 2617 w 10000"/>
                  <a:gd name="connsiteY105" fmla="*/ 9768 h 10000"/>
                  <a:gd name="connsiteX106" fmla="*/ 2636 w 10000"/>
                  <a:gd name="connsiteY106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887 w 10000"/>
                  <a:gd name="connsiteY30" fmla="*/ 5174 h 10000"/>
                  <a:gd name="connsiteX31" fmla="*/ 1785 w 10000"/>
                  <a:gd name="connsiteY31" fmla="*/ 5430 h 10000"/>
                  <a:gd name="connsiteX32" fmla="*/ 1643 w 10000"/>
                  <a:gd name="connsiteY32" fmla="*/ 5618 h 10000"/>
                  <a:gd name="connsiteX33" fmla="*/ 1340 w 10000"/>
                  <a:gd name="connsiteY33" fmla="*/ 5732 h 10000"/>
                  <a:gd name="connsiteX34" fmla="*/ 1136 w 10000"/>
                  <a:gd name="connsiteY34" fmla="*/ 5897 h 10000"/>
                  <a:gd name="connsiteX35" fmla="*/ 1136 w 10000"/>
                  <a:gd name="connsiteY35" fmla="*/ 6480 h 10000"/>
                  <a:gd name="connsiteX36" fmla="*/ 1360 w 10000"/>
                  <a:gd name="connsiteY36" fmla="*/ 6410 h 10000"/>
                  <a:gd name="connsiteX37" fmla="*/ 1582 w 10000"/>
                  <a:gd name="connsiteY37" fmla="*/ 6177 h 10000"/>
                  <a:gd name="connsiteX38" fmla="*/ 1845 w 10000"/>
                  <a:gd name="connsiteY38" fmla="*/ 5968 h 10000"/>
                  <a:gd name="connsiteX39" fmla="*/ 1887 w 10000"/>
                  <a:gd name="connsiteY39" fmla="*/ 5711 h 10000"/>
                  <a:gd name="connsiteX40" fmla="*/ 2192 w 10000"/>
                  <a:gd name="connsiteY40" fmla="*/ 5361 h 10000"/>
                  <a:gd name="connsiteX41" fmla="*/ 2698 w 10000"/>
                  <a:gd name="connsiteY41" fmla="*/ 5219 h 10000"/>
                  <a:gd name="connsiteX42" fmla="*/ 2880 w 10000"/>
                  <a:gd name="connsiteY42" fmla="*/ 5152 h 10000"/>
                  <a:gd name="connsiteX43" fmla="*/ 3144 w 10000"/>
                  <a:gd name="connsiteY43" fmla="*/ 5245 h 10000"/>
                  <a:gd name="connsiteX44" fmla="*/ 3186 w 10000"/>
                  <a:gd name="connsiteY44" fmla="*/ 4894 h 10000"/>
                  <a:gd name="connsiteX45" fmla="*/ 3267 w 10000"/>
                  <a:gd name="connsiteY45" fmla="*/ 4637 h 10000"/>
                  <a:gd name="connsiteX46" fmla="*/ 3428 w 10000"/>
                  <a:gd name="connsiteY46" fmla="*/ 4546 h 10000"/>
                  <a:gd name="connsiteX47" fmla="*/ 3631 w 10000"/>
                  <a:gd name="connsiteY47" fmla="*/ 4452 h 10000"/>
                  <a:gd name="connsiteX48" fmla="*/ 3856 w 10000"/>
                  <a:gd name="connsiteY48" fmla="*/ 4452 h 10000"/>
                  <a:gd name="connsiteX49" fmla="*/ 3997 w 10000"/>
                  <a:gd name="connsiteY49" fmla="*/ 4381 h 10000"/>
                  <a:gd name="connsiteX50" fmla="*/ 4383 w 10000"/>
                  <a:gd name="connsiteY50" fmla="*/ 4102 h 10000"/>
                  <a:gd name="connsiteX51" fmla="*/ 4643 w 10000"/>
                  <a:gd name="connsiteY51" fmla="*/ 4172 h 10000"/>
                  <a:gd name="connsiteX52" fmla="*/ 4807 w 10000"/>
                  <a:gd name="connsiteY52" fmla="*/ 4265 h 10000"/>
                  <a:gd name="connsiteX53" fmla="*/ 5172 w 10000"/>
                  <a:gd name="connsiteY53" fmla="*/ 4172 h 10000"/>
                  <a:gd name="connsiteX54" fmla="*/ 5660 w 10000"/>
                  <a:gd name="connsiteY54" fmla="*/ 4194 h 10000"/>
                  <a:gd name="connsiteX55" fmla="*/ 5863 w 10000"/>
                  <a:gd name="connsiteY55" fmla="*/ 4102 h 10000"/>
                  <a:gd name="connsiteX56" fmla="*/ 6125 w 10000"/>
                  <a:gd name="connsiteY56" fmla="*/ 4102 h 10000"/>
                  <a:gd name="connsiteX57" fmla="*/ 6390 w 10000"/>
                  <a:gd name="connsiteY57" fmla="*/ 4010 h 10000"/>
                  <a:gd name="connsiteX58" fmla="*/ 6512 w 10000"/>
                  <a:gd name="connsiteY58" fmla="*/ 3751 h 10000"/>
                  <a:gd name="connsiteX59" fmla="*/ 6632 w 10000"/>
                  <a:gd name="connsiteY59" fmla="*/ 3427 h 10000"/>
                  <a:gd name="connsiteX60" fmla="*/ 6572 w 10000"/>
                  <a:gd name="connsiteY60" fmla="*/ 3192 h 10000"/>
                  <a:gd name="connsiteX61" fmla="*/ 6552 w 10000"/>
                  <a:gd name="connsiteY61" fmla="*/ 2914 h 10000"/>
                  <a:gd name="connsiteX62" fmla="*/ 6552 w 10000"/>
                  <a:gd name="connsiteY62" fmla="*/ 2678 h 10000"/>
                  <a:gd name="connsiteX63" fmla="*/ 6632 w 10000"/>
                  <a:gd name="connsiteY63" fmla="*/ 2494 h 10000"/>
                  <a:gd name="connsiteX64" fmla="*/ 8803 w 10000"/>
                  <a:gd name="connsiteY64" fmla="*/ 2517 h 10000"/>
                  <a:gd name="connsiteX65" fmla="*/ 9127 w 10000"/>
                  <a:gd name="connsiteY65" fmla="*/ 2657 h 10000"/>
                  <a:gd name="connsiteX66" fmla="*/ 9513 w 10000"/>
                  <a:gd name="connsiteY66" fmla="*/ 3473 h 10000"/>
                  <a:gd name="connsiteX67" fmla="*/ 9715 w 10000"/>
                  <a:gd name="connsiteY67" fmla="*/ 3636 h 10000"/>
                  <a:gd name="connsiteX68" fmla="*/ 9859 w 10000"/>
                  <a:gd name="connsiteY68" fmla="*/ 4102 h 10000"/>
                  <a:gd name="connsiteX69" fmla="*/ 9859 w 10000"/>
                  <a:gd name="connsiteY69" fmla="*/ 4452 h 10000"/>
                  <a:gd name="connsiteX70" fmla="*/ 9878 w 10000"/>
                  <a:gd name="connsiteY70" fmla="*/ 4800 h 10000"/>
                  <a:gd name="connsiteX71" fmla="*/ 10000 w 10000"/>
                  <a:gd name="connsiteY71" fmla="*/ 5361 h 10000"/>
                  <a:gd name="connsiteX72" fmla="*/ 9981 w 10000"/>
                  <a:gd name="connsiteY72" fmla="*/ 5897 h 10000"/>
                  <a:gd name="connsiteX73" fmla="*/ 10000 w 10000"/>
                  <a:gd name="connsiteY73" fmla="*/ 6317 h 10000"/>
                  <a:gd name="connsiteX74" fmla="*/ 9373 w 10000"/>
                  <a:gd name="connsiteY74" fmla="*/ 5874 h 10000"/>
                  <a:gd name="connsiteX75" fmla="*/ 8906 w 10000"/>
                  <a:gd name="connsiteY75" fmla="*/ 5711 h 10000"/>
                  <a:gd name="connsiteX76" fmla="*/ 8459 w 10000"/>
                  <a:gd name="connsiteY76" fmla="*/ 5361 h 10000"/>
                  <a:gd name="connsiteX77" fmla="*/ 8012 w 10000"/>
                  <a:gd name="connsiteY77" fmla="*/ 5174 h 10000"/>
                  <a:gd name="connsiteX78" fmla="*/ 7829 w 10000"/>
                  <a:gd name="connsiteY78" fmla="*/ 4872 h 10000"/>
                  <a:gd name="connsiteX79" fmla="*/ 7748 w 10000"/>
                  <a:gd name="connsiteY79" fmla="*/ 4406 h 10000"/>
                  <a:gd name="connsiteX80" fmla="*/ 7466 w 10000"/>
                  <a:gd name="connsiteY80" fmla="*/ 3962 h 10000"/>
                  <a:gd name="connsiteX81" fmla="*/ 7139 w 10000"/>
                  <a:gd name="connsiteY81" fmla="*/ 3705 h 10000"/>
                  <a:gd name="connsiteX82" fmla="*/ 7038 w 10000"/>
                  <a:gd name="connsiteY82" fmla="*/ 3915 h 10000"/>
                  <a:gd name="connsiteX83" fmla="*/ 7038 w 10000"/>
                  <a:gd name="connsiteY83" fmla="*/ 4288 h 10000"/>
                  <a:gd name="connsiteX84" fmla="*/ 7099 w 10000"/>
                  <a:gd name="connsiteY84" fmla="*/ 5012 h 10000"/>
                  <a:gd name="connsiteX85" fmla="*/ 7099 w 10000"/>
                  <a:gd name="connsiteY85" fmla="*/ 5315 h 10000"/>
                  <a:gd name="connsiteX86" fmla="*/ 6978 w 10000"/>
                  <a:gd name="connsiteY86" fmla="*/ 5593 h 10000"/>
                  <a:gd name="connsiteX87" fmla="*/ 6512 w 10000"/>
                  <a:gd name="connsiteY87" fmla="*/ 5781 h 10000"/>
                  <a:gd name="connsiteX88" fmla="*/ 6227 w 10000"/>
                  <a:gd name="connsiteY88" fmla="*/ 6086 h 10000"/>
                  <a:gd name="connsiteX89" fmla="*/ 6004 w 10000"/>
                  <a:gd name="connsiteY89" fmla="*/ 5781 h 10000"/>
                  <a:gd name="connsiteX90" fmla="*/ 5699 w 10000"/>
                  <a:gd name="connsiteY90" fmla="*/ 5663 h 10000"/>
                  <a:gd name="connsiteX91" fmla="*/ 5660 w 10000"/>
                  <a:gd name="connsiteY91" fmla="*/ 6317 h 10000"/>
                  <a:gd name="connsiteX92" fmla="*/ 5537 w 10000"/>
                  <a:gd name="connsiteY92" fmla="*/ 6620 h 10000"/>
                  <a:gd name="connsiteX93" fmla="*/ 5537 w 10000"/>
                  <a:gd name="connsiteY93" fmla="*/ 6900 h 10000"/>
                  <a:gd name="connsiteX94" fmla="*/ 5295 w 10000"/>
                  <a:gd name="connsiteY94" fmla="*/ 7064 h 10000"/>
                  <a:gd name="connsiteX95" fmla="*/ 5072 w 10000"/>
                  <a:gd name="connsiteY95" fmla="*/ 7435 h 10000"/>
                  <a:gd name="connsiteX96" fmla="*/ 4747 w 10000"/>
                  <a:gd name="connsiteY96" fmla="*/ 8112 h 10000"/>
                  <a:gd name="connsiteX97" fmla="*/ 4524 w 10000"/>
                  <a:gd name="connsiteY97" fmla="*/ 8601 h 10000"/>
                  <a:gd name="connsiteX98" fmla="*/ 4178 w 10000"/>
                  <a:gd name="connsiteY98" fmla="*/ 9043 h 10000"/>
                  <a:gd name="connsiteX99" fmla="*/ 4077 w 10000"/>
                  <a:gd name="connsiteY99" fmla="*/ 9465 h 10000"/>
                  <a:gd name="connsiteX100" fmla="*/ 3875 w 10000"/>
                  <a:gd name="connsiteY100" fmla="*/ 9860 h 10000"/>
                  <a:gd name="connsiteX101" fmla="*/ 3448 w 10000"/>
                  <a:gd name="connsiteY101" fmla="*/ 9604 h 10000"/>
                  <a:gd name="connsiteX102" fmla="*/ 3063 w 10000"/>
                  <a:gd name="connsiteY102" fmla="*/ 9580 h 10000"/>
                  <a:gd name="connsiteX103" fmla="*/ 2759 w 10000"/>
                  <a:gd name="connsiteY103" fmla="*/ 9580 h 10000"/>
                  <a:gd name="connsiteX104" fmla="*/ 2617 w 10000"/>
                  <a:gd name="connsiteY104" fmla="*/ 9768 h 10000"/>
                  <a:gd name="connsiteX105" fmla="*/ 2636 w 10000"/>
                  <a:gd name="connsiteY105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887 w 10000"/>
                  <a:gd name="connsiteY30" fmla="*/ 5174 h 10000"/>
                  <a:gd name="connsiteX31" fmla="*/ 1785 w 10000"/>
                  <a:gd name="connsiteY31" fmla="*/ 5430 h 10000"/>
                  <a:gd name="connsiteX32" fmla="*/ 1643 w 10000"/>
                  <a:gd name="connsiteY32" fmla="*/ 5618 h 10000"/>
                  <a:gd name="connsiteX33" fmla="*/ 1340 w 10000"/>
                  <a:gd name="connsiteY33" fmla="*/ 5732 h 10000"/>
                  <a:gd name="connsiteX34" fmla="*/ 1136 w 10000"/>
                  <a:gd name="connsiteY34" fmla="*/ 6480 h 10000"/>
                  <a:gd name="connsiteX35" fmla="*/ 1360 w 10000"/>
                  <a:gd name="connsiteY35" fmla="*/ 6410 h 10000"/>
                  <a:gd name="connsiteX36" fmla="*/ 1582 w 10000"/>
                  <a:gd name="connsiteY36" fmla="*/ 6177 h 10000"/>
                  <a:gd name="connsiteX37" fmla="*/ 1845 w 10000"/>
                  <a:gd name="connsiteY37" fmla="*/ 5968 h 10000"/>
                  <a:gd name="connsiteX38" fmla="*/ 1887 w 10000"/>
                  <a:gd name="connsiteY38" fmla="*/ 5711 h 10000"/>
                  <a:gd name="connsiteX39" fmla="*/ 2192 w 10000"/>
                  <a:gd name="connsiteY39" fmla="*/ 5361 h 10000"/>
                  <a:gd name="connsiteX40" fmla="*/ 2698 w 10000"/>
                  <a:gd name="connsiteY40" fmla="*/ 5219 h 10000"/>
                  <a:gd name="connsiteX41" fmla="*/ 2880 w 10000"/>
                  <a:gd name="connsiteY41" fmla="*/ 5152 h 10000"/>
                  <a:gd name="connsiteX42" fmla="*/ 3144 w 10000"/>
                  <a:gd name="connsiteY42" fmla="*/ 5245 h 10000"/>
                  <a:gd name="connsiteX43" fmla="*/ 3186 w 10000"/>
                  <a:gd name="connsiteY43" fmla="*/ 4894 h 10000"/>
                  <a:gd name="connsiteX44" fmla="*/ 3267 w 10000"/>
                  <a:gd name="connsiteY44" fmla="*/ 4637 h 10000"/>
                  <a:gd name="connsiteX45" fmla="*/ 3428 w 10000"/>
                  <a:gd name="connsiteY45" fmla="*/ 4546 h 10000"/>
                  <a:gd name="connsiteX46" fmla="*/ 3631 w 10000"/>
                  <a:gd name="connsiteY46" fmla="*/ 4452 h 10000"/>
                  <a:gd name="connsiteX47" fmla="*/ 3856 w 10000"/>
                  <a:gd name="connsiteY47" fmla="*/ 4452 h 10000"/>
                  <a:gd name="connsiteX48" fmla="*/ 3997 w 10000"/>
                  <a:gd name="connsiteY48" fmla="*/ 4381 h 10000"/>
                  <a:gd name="connsiteX49" fmla="*/ 4383 w 10000"/>
                  <a:gd name="connsiteY49" fmla="*/ 4102 h 10000"/>
                  <a:gd name="connsiteX50" fmla="*/ 4643 w 10000"/>
                  <a:gd name="connsiteY50" fmla="*/ 4172 h 10000"/>
                  <a:gd name="connsiteX51" fmla="*/ 4807 w 10000"/>
                  <a:gd name="connsiteY51" fmla="*/ 4265 h 10000"/>
                  <a:gd name="connsiteX52" fmla="*/ 5172 w 10000"/>
                  <a:gd name="connsiteY52" fmla="*/ 4172 h 10000"/>
                  <a:gd name="connsiteX53" fmla="*/ 5660 w 10000"/>
                  <a:gd name="connsiteY53" fmla="*/ 4194 h 10000"/>
                  <a:gd name="connsiteX54" fmla="*/ 5863 w 10000"/>
                  <a:gd name="connsiteY54" fmla="*/ 4102 h 10000"/>
                  <a:gd name="connsiteX55" fmla="*/ 6125 w 10000"/>
                  <a:gd name="connsiteY55" fmla="*/ 4102 h 10000"/>
                  <a:gd name="connsiteX56" fmla="*/ 6390 w 10000"/>
                  <a:gd name="connsiteY56" fmla="*/ 4010 h 10000"/>
                  <a:gd name="connsiteX57" fmla="*/ 6512 w 10000"/>
                  <a:gd name="connsiteY57" fmla="*/ 3751 h 10000"/>
                  <a:gd name="connsiteX58" fmla="*/ 6632 w 10000"/>
                  <a:gd name="connsiteY58" fmla="*/ 3427 h 10000"/>
                  <a:gd name="connsiteX59" fmla="*/ 6572 w 10000"/>
                  <a:gd name="connsiteY59" fmla="*/ 3192 h 10000"/>
                  <a:gd name="connsiteX60" fmla="*/ 6552 w 10000"/>
                  <a:gd name="connsiteY60" fmla="*/ 2914 h 10000"/>
                  <a:gd name="connsiteX61" fmla="*/ 6552 w 10000"/>
                  <a:gd name="connsiteY61" fmla="*/ 2678 h 10000"/>
                  <a:gd name="connsiteX62" fmla="*/ 6632 w 10000"/>
                  <a:gd name="connsiteY62" fmla="*/ 2494 h 10000"/>
                  <a:gd name="connsiteX63" fmla="*/ 8803 w 10000"/>
                  <a:gd name="connsiteY63" fmla="*/ 2517 h 10000"/>
                  <a:gd name="connsiteX64" fmla="*/ 9127 w 10000"/>
                  <a:gd name="connsiteY64" fmla="*/ 2657 h 10000"/>
                  <a:gd name="connsiteX65" fmla="*/ 9513 w 10000"/>
                  <a:gd name="connsiteY65" fmla="*/ 3473 h 10000"/>
                  <a:gd name="connsiteX66" fmla="*/ 9715 w 10000"/>
                  <a:gd name="connsiteY66" fmla="*/ 3636 h 10000"/>
                  <a:gd name="connsiteX67" fmla="*/ 9859 w 10000"/>
                  <a:gd name="connsiteY67" fmla="*/ 4102 h 10000"/>
                  <a:gd name="connsiteX68" fmla="*/ 9859 w 10000"/>
                  <a:gd name="connsiteY68" fmla="*/ 4452 h 10000"/>
                  <a:gd name="connsiteX69" fmla="*/ 9878 w 10000"/>
                  <a:gd name="connsiteY69" fmla="*/ 4800 h 10000"/>
                  <a:gd name="connsiteX70" fmla="*/ 10000 w 10000"/>
                  <a:gd name="connsiteY70" fmla="*/ 5361 h 10000"/>
                  <a:gd name="connsiteX71" fmla="*/ 9981 w 10000"/>
                  <a:gd name="connsiteY71" fmla="*/ 5897 h 10000"/>
                  <a:gd name="connsiteX72" fmla="*/ 10000 w 10000"/>
                  <a:gd name="connsiteY72" fmla="*/ 6317 h 10000"/>
                  <a:gd name="connsiteX73" fmla="*/ 9373 w 10000"/>
                  <a:gd name="connsiteY73" fmla="*/ 5874 h 10000"/>
                  <a:gd name="connsiteX74" fmla="*/ 8906 w 10000"/>
                  <a:gd name="connsiteY74" fmla="*/ 5711 h 10000"/>
                  <a:gd name="connsiteX75" fmla="*/ 8459 w 10000"/>
                  <a:gd name="connsiteY75" fmla="*/ 5361 h 10000"/>
                  <a:gd name="connsiteX76" fmla="*/ 8012 w 10000"/>
                  <a:gd name="connsiteY76" fmla="*/ 5174 h 10000"/>
                  <a:gd name="connsiteX77" fmla="*/ 7829 w 10000"/>
                  <a:gd name="connsiteY77" fmla="*/ 4872 h 10000"/>
                  <a:gd name="connsiteX78" fmla="*/ 7748 w 10000"/>
                  <a:gd name="connsiteY78" fmla="*/ 4406 h 10000"/>
                  <a:gd name="connsiteX79" fmla="*/ 7466 w 10000"/>
                  <a:gd name="connsiteY79" fmla="*/ 3962 h 10000"/>
                  <a:gd name="connsiteX80" fmla="*/ 7139 w 10000"/>
                  <a:gd name="connsiteY80" fmla="*/ 3705 h 10000"/>
                  <a:gd name="connsiteX81" fmla="*/ 7038 w 10000"/>
                  <a:gd name="connsiteY81" fmla="*/ 3915 h 10000"/>
                  <a:gd name="connsiteX82" fmla="*/ 7038 w 10000"/>
                  <a:gd name="connsiteY82" fmla="*/ 4288 h 10000"/>
                  <a:gd name="connsiteX83" fmla="*/ 7099 w 10000"/>
                  <a:gd name="connsiteY83" fmla="*/ 5012 h 10000"/>
                  <a:gd name="connsiteX84" fmla="*/ 7099 w 10000"/>
                  <a:gd name="connsiteY84" fmla="*/ 5315 h 10000"/>
                  <a:gd name="connsiteX85" fmla="*/ 6978 w 10000"/>
                  <a:gd name="connsiteY85" fmla="*/ 5593 h 10000"/>
                  <a:gd name="connsiteX86" fmla="*/ 6512 w 10000"/>
                  <a:gd name="connsiteY86" fmla="*/ 5781 h 10000"/>
                  <a:gd name="connsiteX87" fmla="*/ 6227 w 10000"/>
                  <a:gd name="connsiteY87" fmla="*/ 6086 h 10000"/>
                  <a:gd name="connsiteX88" fmla="*/ 6004 w 10000"/>
                  <a:gd name="connsiteY88" fmla="*/ 5781 h 10000"/>
                  <a:gd name="connsiteX89" fmla="*/ 5699 w 10000"/>
                  <a:gd name="connsiteY89" fmla="*/ 5663 h 10000"/>
                  <a:gd name="connsiteX90" fmla="*/ 5660 w 10000"/>
                  <a:gd name="connsiteY90" fmla="*/ 6317 h 10000"/>
                  <a:gd name="connsiteX91" fmla="*/ 5537 w 10000"/>
                  <a:gd name="connsiteY91" fmla="*/ 6620 h 10000"/>
                  <a:gd name="connsiteX92" fmla="*/ 5537 w 10000"/>
                  <a:gd name="connsiteY92" fmla="*/ 6900 h 10000"/>
                  <a:gd name="connsiteX93" fmla="*/ 5295 w 10000"/>
                  <a:gd name="connsiteY93" fmla="*/ 7064 h 10000"/>
                  <a:gd name="connsiteX94" fmla="*/ 5072 w 10000"/>
                  <a:gd name="connsiteY94" fmla="*/ 7435 h 10000"/>
                  <a:gd name="connsiteX95" fmla="*/ 4747 w 10000"/>
                  <a:gd name="connsiteY95" fmla="*/ 8112 h 10000"/>
                  <a:gd name="connsiteX96" fmla="*/ 4524 w 10000"/>
                  <a:gd name="connsiteY96" fmla="*/ 8601 h 10000"/>
                  <a:gd name="connsiteX97" fmla="*/ 4178 w 10000"/>
                  <a:gd name="connsiteY97" fmla="*/ 9043 h 10000"/>
                  <a:gd name="connsiteX98" fmla="*/ 4077 w 10000"/>
                  <a:gd name="connsiteY98" fmla="*/ 9465 h 10000"/>
                  <a:gd name="connsiteX99" fmla="*/ 3875 w 10000"/>
                  <a:gd name="connsiteY99" fmla="*/ 9860 h 10000"/>
                  <a:gd name="connsiteX100" fmla="*/ 3448 w 10000"/>
                  <a:gd name="connsiteY100" fmla="*/ 9604 h 10000"/>
                  <a:gd name="connsiteX101" fmla="*/ 3063 w 10000"/>
                  <a:gd name="connsiteY101" fmla="*/ 9580 h 10000"/>
                  <a:gd name="connsiteX102" fmla="*/ 2759 w 10000"/>
                  <a:gd name="connsiteY102" fmla="*/ 9580 h 10000"/>
                  <a:gd name="connsiteX103" fmla="*/ 2617 w 10000"/>
                  <a:gd name="connsiteY103" fmla="*/ 9768 h 10000"/>
                  <a:gd name="connsiteX104" fmla="*/ 2636 w 10000"/>
                  <a:gd name="connsiteY104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887 w 10000"/>
                  <a:gd name="connsiteY30" fmla="*/ 5174 h 10000"/>
                  <a:gd name="connsiteX31" fmla="*/ 1785 w 10000"/>
                  <a:gd name="connsiteY31" fmla="*/ 5430 h 10000"/>
                  <a:gd name="connsiteX32" fmla="*/ 1643 w 10000"/>
                  <a:gd name="connsiteY32" fmla="*/ 5618 h 10000"/>
                  <a:gd name="connsiteX33" fmla="*/ 1136 w 10000"/>
                  <a:gd name="connsiteY33" fmla="*/ 6480 h 10000"/>
                  <a:gd name="connsiteX34" fmla="*/ 1360 w 10000"/>
                  <a:gd name="connsiteY34" fmla="*/ 6410 h 10000"/>
                  <a:gd name="connsiteX35" fmla="*/ 1582 w 10000"/>
                  <a:gd name="connsiteY35" fmla="*/ 6177 h 10000"/>
                  <a:gd name="connsiteX36" fmla="*/ 1845 w 10000"/>
                  <a:gd name="connsiteY36" fmla="*/ 5968 h 10000"/>
                  <a:gd name="connsiteX37" fmla="*/ 1887 w 10000"/>
                  <a:gd name="connsiteY37" fmla="*/ 5711 h 10000"/>
                  <a:gd name="connsiteX38" fmla="*/ 2192 w 10000"/>
                  <a:gd name="connsiteY38" fmla="*/ 5361 h 10000"/>
                  <a:gd name="connsiteX39" fmla="*/ 2698 w 10000"/>
                  <a:gd name="connsiteY39" fmla="*/ 5219 h 10000"/>
                  <a:gd name="connsiteX40" fmla="*/ 2880 w 10000"/>
                  <a:gd name="connsiteY40" fmla="*/ 5152 h 10000"/>
                  <a:gd name="connsiteX41" fmla="*/ 3144 w 10000"/>
                  <a:gd name="connsiteY41" fmla="*/ 5245 h 10000"/>
                  <a:gd name="connsiteX42" fmla="*/ 3186 w 10000"/>
                  <a:gd name="connsiteY42" fmla="*/ 4894 h 10000"/>
                  <a:gd name="connsiteX43" fmla="*/ 3267 w 10000"/>
                  <a:gd name="connsiteY43" fmla="*/ 4637 h 10000"/>
                  <a:gd name="connsiteX44" fmla="*/ 3428 w 10000"/>
                  <a:gd name="connsiteY44" fmla="*/ 4546 h 10000"/>
                  <a:gd name="connsiteX45" fmla="*/ 3631 w 10000"/>
                  <a:gd name="connsiteY45" fmla="*/ 4452 h 10000"/>
                  <a:gd name="connsiteX46" fmla="*/ 3856 w 10000"/>
                  <a:gd name="connsiteY46" fmla="*/ 4452 h 10000"/>
                  <a:gd name="connsiteX47" fmla="*/ 3997 w 10000"/>
                  <a:gd name="connsiteY47" fmla="*/ 4381 h 10000"/>
                  <a:gd name="connsiteX48" fmla="*/ 4383 w 10000"/>
                  <a:gd name="connsiteY48" fmla="*/ 4102 h 10000"/>
                  <a:gd name="connsiteX49" fmla="*/ 4643 w 10000"/>
                  <a:gd name="connsiteY49" fmla="*/ 4172 h 10000"/>
                  <a:gd name="connsiteX50" fmla="*/ 4807 w 10000"/>
                  <a:gd name="connsiteY50" fmla="*/ 4265 h 10000"/>
                  <a:gd name="connsiteX51" fmla="*/ 5172 w 10000"/>
                  <a:gd name="connsiteY51" fmla="*/ 4172 h 10000"/>
                  <a:gd name="connsiteX52" fmla="*/ 5660 w 10000"/>
                  <a:gd name="connsiteY52" fmla="*/ 4194 h 10000"/>
                  <a:gd name="connsiteX53" fmla="*/ 5863 w 10000"/>
                  <a:gd name="connsiteY53" fmla="*/ 4102 h 10000"/>
                  <a:gd name="connsiteX54" fmla="*/ 6125 w 10000"/>
                  <a:gd name="connsiteY54" fmla="*/ 4102 h 10000"/>
                  <a:gd name="connsiteX55" fmla="*/ 6390 w 10000"/>
                  <a:gd name="connsiteY55" fmla="*/ 4010 h 10000"/>
                  <a:gd name="connsiteX56" fmla="*/ 6512 w 10000"/>
                  <a:gd name="connsiteY56" fmla="*/ 3751 h 10000"/>
                  <a:gd name="connsiteX57" fmla="*/ 6632 w 10000"/>
                  <a:gd name="connsiteY57" fmla="*/ 3427 h 10000"/>
                  <a:gd name="connsiteX58" fmla="*/ 6572 w 10000"/>
                  <a:gd name="connsiteY58" fmla="*/ 3192 h 10000"/>
                  <a:gd name="connsiteX59" fmla="*/ 6552 w 10000"/>
                  <a:gd name="connsiteY59" fmla="*/ 2914 h 10000"/>
                  <a:gd name="connsiteX60" fmla="*/ 6552 w 10000"/>
                  <a:gd name="connsiteY60" fmla="*/ 2678 h 10000"/>
                  <a:gd name="connsiteX61" fmla="*/ 6632 w 10000"/>
                  <a:gd name="connsiteY61" fmla="*/ 2494 h 10000"/>
                  <a:gd name="connsiteX62" fmla="*/ 8803 w 10000"/>
                  <a:gd name="connsiteY62" fmla="*/ 2517 h 10000"/>
                  <a:gd name="connsiteX63" fmla="*/ 9127 w 10000"/>
                  <a:gd name="connsiteY63" fmla="*/ 2657 h 10000"/>
                  <a:gd name="connsiteX64" fmla="*/ 9513 w 10000"/>
                  <a:gd name="connsiteY64" fmla="*/ 3473 h 10000"/>
                  <a:gd name="connsiteX65" fmla="*/ 9715 w 10000"/>
                  <a:gd name="connsiteY65" fmla="*/ 3636 h 10000"/>
                  <a:gd name="connsiteX66" fmla="*/ 9859 w 10000"/>
                  <a:gd name="connsiteY66" fmla="*/ 4102 h 10000"/>
                  <a:gd name="connsiteX67" fmla="*/ 9859 w 10000"/>
                  <a:gd name="connsiteY67" fmla="*/ 4452 h 10000"/>
                  <a:gd name="connsiteX68" fmla="*/ 9878 w 10000"/>
                  <a:gd name="connsiteY68" fmla="*/ 4800 h 10000"/>
                  <a:gd name="connsiteX69" fmla="*/ 10000 w 10000"/>
                  <a:gd name="connsiteY69" fmla="*/ 5361 h 10000"/>
                  <a:gd name="connsiteX70" fmla="*/ 9981 w 10000"/>
                  <a:gd name="connsiteY70" fmla="*/ 5897 h 10000"/>
                  <a:gd name="connsiteX71" fmla="*/ 10000 w 10000"/>
                  <a:gd name="connsiteY71" fmla="*/ 6317 h 10000"/>
                  <a:gd name="connsiteX72" fmla="*/ 9373 w 10000"/>
                  <a:gd name="connsiteY72" fmla="*/ 5874 h 10000"/>
                  <a:gd name="connsiteX73" fmla="*/ 8906 w 10000"/>
                  <a:gd name="connsiteY73" fmla="*/ 5711 h 10000"/>
                  <a:gd name="connsiteX74" fmla="*/ 8459 w 10000"/>
                  <a:gd name="connsiteY74" fmla="*/ 5361 h 10000"/>
                  <a:gd name="connsiteX75" fmla="*/ 8012 w 10000"/>
                  <a:gd name="connsiteY75" fmla="*/ 5174 h 10000"/>
                  <a:gd name="connsiteX76" fmla="*/ 7829 w 10000"/>
                  <a:gd name="connsiteY76" fmla="*/ 4872 h 10000"/>
                  <a:gd name="connsiteX77" fmla="*/ 7748 w 10000"/>
                  <a:gd name="connsiteY77" fmla="*/ 4406 h 10000"/>
                  <a:gd name="connsiteX78" fmla="*/ 7466 w 10000"/>
                  <a:gd name="connsiteY78" fmla="*/ 3962 h 10000"/>
                  <a:gd name="connsiteX79" fmla="*/ 7139 w 10000"/>
                  <a:gd name="connsiteY79" fmla="*/ 3705 h 10000"/>
                  <a:gd name="connsiteX80" fmla="*/ 7038 w 10000"/>
                  <a:gd name="connsiteY80" fmla="*/ 3915 h 10000"/>
                  <a:gd name="connsiteX81" fmla="*/ 7038 w 10000"/>
                  <a:gd name="connsiteY81" fmla="*/ 4288 h 10000"/>
                  <a:gd name="connsiteX82" fmla="*/ 7099 w 10000"/>
                  <a:gd name="connsiteY82" fmla="*/ 5012 h 10000"/>
                  <a:gd name="connsiteX83" fmla="*/ 7099 w 10000"/>
                  <a:gd name="connsiteY83" fmla="*/ 5315 h 10000"/>
                  <a:gd name="connsiteX84" fmla="*/ 6978 w 10000"/>
                  <a:gd name="connsiteY84" fmla="*/ 5593 h 10000"/>
                  <a:gd name="connsiteX85" fmla="*/ 6512 w 10000"/>
                  <a:gd name="connsiteY85" fmla="*/ 5781 h 10000"/>
                  <a:gd name="connsiteX86" fmla="*/ 6227 w 10000"/>
                  <a:gd name="connsiteY86" fmla="*/ 6086 h 10000"/>
                  <a:gd name="connsiteX87" fmla="*/ 6004 w 10000"/>
                  <a:gd name="connsiteY87" fmla="*/ 5781 h 10000"/>
                  <a:gd name="connsiteX88" fmla="*/ 5699 w 10000"/>
                  <a:gd name="connsiteY88" fmla="*/ 5663 h 10000"/>
                  <a:gd name="connsiteX89" fmla="*/ 5660 w 10000"/>
                  <a:gd name="connsiteY89" fmla="*/ 6317 h 10000"/>
                  <a:gd name="connsiteX90" fmla="*/ 5537 w 10000"/>
                  <a:gd name="connsiteY90" fmla="*/ 6620 h 10000"/>
                  <a:gd name="connsiteX91" fmla="*/ 5537 w 10000"/>
                  <a:gd name="connsiteY91" fmla="*/ 6900 h 10000"/>
                  <a:gd name="connsiteX92" fmla="*/ 5295 w 10000"/>
                  <a:gd name="connsiteY92" fmla="*/ 7064 h 10000"/>
                  <a:gd name="connsiteX93" fmla="*/ 5072 w 10000"/>
                  <a:gd name="connsiteY93" fmla="*/ 7435 h 10000"/>
                  <a:gd name="connsiteX94" fmla="*/ 4747 w 10000"/>
                  <a:gd name="connsiteY94" fmla="*/ 8112 h 10000"/>
                  <a:gd name="connsiteX95" fmla="*/ 4524 w 10000"/>
                  <a:gd name="connsiteY95" fmla="*/ 8601 h 10000"/>
                  <a:gd name="connsiteX96" fmla="*/ 4178 w 10000"/>
                  <a:gd name="connsiteY96" fmla="*/ 9043 h 10000"/>
                  <a:gd name="connsiteX97" fmla="*/ 4077 w 10000"/>
                  <a:gd name="connsiteY97" fmla="*/ 9465 h 10000"/>
                  <a:gd name="connsiteX98" fmla="*/ 3875 w 10000"/>
                  <a:gd name="connsiteY98" fmla="*/ 9860 h 10000"/>
                  <a:gd name="connsiteX99" fmla="*/ 3448 w 10000"/>
                  <a:gd name="connsiteY99" fmla="*/ 9604 h 10000"/>
                  <a:gd name="connsiteX100" fmla="*/ 3063 w 10000"/>
                  <a:gd name="connsiteY100" fmla="*/ 9580 h 10000"/>
                  <a:gd name="connsiteX101" fmla="*/ 2759 w 10000"/>
                  <a:gd name="connsiteY101" fmla="*/ 9580 h 10000"/>
                  <a:gd name="connsiteX102" fmla="*/ 2617 w 10000"/>
                  <a:gd name="connsiteY102" fmla="*/ 9768 h 10000"/>
                  <a:gd name="connsiteX103" fmla="*/ 2636 w 10000"/>
                  <a:gd name="connsiteY103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887 w 10000"/>
                  <a:gd name="connsiteY30" fmla="*/ 5174 h 10000"/>
                  <a:gd name="connsiteX31" fmla="*/ 1785 w 10000"/>
                  <a:gd name="connsiteY31" fmla="*/ 5430 h 10000"/>
                  <a:gd name="connsiteX32" fmla="*/ 1136 w 10000"/>
                  <a:gd name="connsiteY32" fmla="*/ 6480 h 10000"/>
                  <a:gd name="connsiteX33" fmla="*/ 1360 w 10000"/>
                  <a:gd name="connsiteY33" fmla="*/ 6410 h 10000"/>
                  <a:gd name="connsiteX34" fmla="*/ 1582 w 10000"/>
                  <a:gd name="connsiteY34" fmla="*/ 6177 h 10000"/>
                  <a:gd name="connsiteX35" fmla="*/ 1845 w 10000"/>
                  <a:gd name="connsiteY35" fmla="*/ 5968 h 10000"/>
                  <a:gd name="connsiteX36" fmla="*/ 1887 w 10000"/>
                  <a:gd name="connsiteY36" fmla="*/ 5711 h 10000"/>
                  <a:gd name="connsiteX37" fmla="*/ 2192 w 10000"/>
                  <a:gd name="connsiteY37" fmla="*/ 5361 h 10000"/>
                  <a:gd name="connsiteX38" fmla="*/ 2698 w 10000"/>
                  <a:gd name="connsiteY38" fmla="*/ 5219 h 10000"/>
                  <a:gd name="connsiteX39" fmla="*/ 2880 w 10000"/>
                  <a:gd name="connsiteY39" fmla="*/ 5152 h 10000"/>
                  <a:gd name="connsiteX40" fmla="*/ 3144 w 10000"/>
                  <a:gd name="connsiteY40" fmla="*/ 5245 h 10000"/>
                  <a:gd name="connsiteX41" fmla="*/ 3186 w 10000"/>
                  <a:gd name="connsiteY41" fmla="*/ 4894 h 10000"/>
                  <a:gd name="connsiteX42" fmla="*/ 3267 w 10000"/>
                  <a:gd name="connsiteY42" fmla="*/ 4637 h 10000"/>
                  <a:gd name="connsiteX43" fmla="*/ 3428 w 10000"/>
                  <a:gd name="connsiteY43" fmla="*/ 4546 h 10000"/>
                  <a:gd name="connsiteX44" fmla="*/ 3631 w 10000"/>
                  <a:gd name="connsiteY44" fmla="*/ 4452 h 10000"/>
                  <a:gd name="connsiteX45" fmla="*/ 3856 w 10000"/>
                  <a:gd name="connsiteY45" fmla="*/ 4452 h 10000"/>
                  <a:gd name="connsiteX46" fmla="*/ 3997 w 10000"/>
                  <a:gd name="connsiteY46" fmla="*/ 4381 h 10000"/>
                  <a:gd name="connsiteX47" fmla="*/ 4383 w 10000"/>
                  <a:gd name="connsiteY47" fmla="*/ 4102 h 10000"/>
                  <a:gd name="connsiteX48" fmla="*/ 4643 w 10000"/>
                  <a:gd name="connsiteY48" fmla="*/ 4172 h 10000"/>
                  <a:gd name="connsiteX49" fmla="*/ 4807 w 10000"/>
                  <a:gd name="connsiteY49" fmla="*/ 4265 h 10000"/>
                  <a:gd name="connsiteX50" fmla="*/ 5172 w 10000"/>
                  <a:gd name="connsiteY50" fmla="*/ 4172 h 10000"/>
                  <a:gd name="connsiteX51" fmla="*/ 5660 w 10000"/>
                  <a:gd name="connsiteY51" fmla="*/ 4194 h 10000"/>
                  <a:gd name="connsiteX52" fmla="*/ 5863 w 10000"/>
                  <a:gd name="connsiteY52" fmla="*/ 4102 h 10000"/>
                  <a:gd name="connsiteX53" fmla="*/ 6125 w 10000"/>
                  <a:gd name="connsiteY53" fmla="*/ 4102 h 10000"/>
                  <a:gd name="connsiteX54" fmla="*/ 6390 w 10000"/>
                  <a:gd name="connsiteY54" fmla="*/ 4010 h 10000"/>
                  <a:gd name="connsiteX55" fmla="*/ 6512 w 10000"/>
                  <a:gd name="connsiteY55" fmla="*/ 3751 h 10000"/>
                  <a:gd name="connsiteX56" fmla="*/ 6632 w 10000"/>
                  <a:gd name="connsiteY56" fmla="*/ 3427 h 10000"/>
                  <a:gd name="connsiteX57" fmla="*/ 6572 w 10000"/>
                  <a:gd name="connsiteY57" fmla="*/ 3192 h 10000"/>
                  <a:gd name="connsiteX58" fmla="*/ 6552 w 10000"/>
                  <a:gd name="connsiteY58" fmla="*/ 2914 h 10000"/>
                  <a:gd name="connsiteX59" fmla="*/ 6552 w 10000"/>
                  <a:gd name="connsiteY59" fmla="*/ 2678 h 10000"/>
                  <a:gd name="connsiteX60" fmla="*/ 6632 w 10000"/>
                  <a:gd name="connsiteY60" fmla="*/ 2494 h 10000"/>
                  <a:gd name="connsiteX61" fmla="*/ 8803 w 10000"/>
                  <a:gd name="connsiteY61" fmla="*/ 2517 h 10000"/>
                  <a:gd name="connsiteX62" fmla="*/ 9127 w 10000"/>
                  <a:gd name="connsiteY62" fmla="*/ 2657 h 10000"/>
                  <a:gd name="connsiteX63" fmla="*/ 9513 w 10000"/>
                  <a:gd name="connsiteY63" fmla="*/ 3473 h 10000"/>
                  <a:gd name="connsiteX64" fmla="*/ 9715 w 10000"/>
                  <a:gd name="connsiteY64" fmla="*/ 3636 h 10000"/>
                  <a:gd name="connsiteX65" fmla="*/ 9859 w 10000"/>
                  <a:gd name="connsiteY65" fmla="*/ 4102 h 10000"/>
                  <a:gd name="connsiteX66" fmla="*/ 9859 w 10000"/>
                  <a:gd name="connsiteY66" fmla="*/ 4452 h 10000"/>
                  <a:gd name="connsiteX67" fmla="*/ 9878 w 10000"/>
                  <a:gd name="connsiteY67" fmla="*/ 4800 h 10000"/>
                  <a:gd name="connsiteX68" fmla="*/ 10000 w 10000"/>
                  <a:gd name="connsiteY68" fmla="*/ 5361 h 10000"/>
                  <a:gd name="connsiteX69" fmla="*/ 9981 w 10000"/>
                  <a:gd name="connsiteY69" fmla="*/ 5897 h 10000"/>
                  <a:gd name="connsiteX70" fmla="*/ 10000 w 10000"/>
                  <a:gd name="connsiteY70" fmla="*/ 6317 h 10000"/>
                  <a:gd name="connsiteX71" fmla="*/ 9373 w 10000"/>
                  <a:gd name="connsiteY71" fmla="*/ 5874 h 10000"/>
                  <a:gd name="connsiteX72" fmla="*/ 8906 w 10000"/>
                  <a:gd name="connsiteY72" fmla="*/ 5711 h 10000"/>
                  <a:gd name="connsiteX73" fmla="*/ 8459 w 10000"/>
                  <a:gd name="connsiteY73" fmla="*/ 5361 h 10000"/>
                  <a:gd name="connsiteX74" fmla="*/ 8012 w 10000"/>
                  <a:gd name="connsiteY74" fmla="*/ 5174 h 10000"/>
                  <a:gd name="connsiteX75" fmla="*/ 7829 w 10000"/>
                  <a:gd name="connsiteY75" fmla="*/ 4872 h 10000"/>
                  <a:gd name="connsiteX76" fmla="*/ 7748 w 10000"/>
                  <a:gd name="connsiteY76" fmla="*/ 4406 h 10000"/>
                  <a:gd name="connsiteX77" fmla="*/ 7466 w 10000"/>
                  <a:gd name="connsiteY77" fmla="*/ 3962 h 10000"/>
                  <a:gd name="connsiteX78" fmla="*/ 7139 w 10000"/>
                  <a:gd name="connsiteY78" fmla="*/ 3705 h 10000"/>
                  <a:gd name="connsiteX79" fmla="*/ 7038 w 10000"/>
                  <a:gd name="connsiteY79" fmla="*/ 3915 h 10000"/>
                  <a:gd name="connsiteX80" fmla="*/ 7038 w 10000"/>
                  <a:gd name="connsiteY80" fmla="*/ 4288 h 10000"/>
                  <a:gd name="connsiteX81" fmla="*/ 7099 w 10000"/>
                  <a:gd name="connsiteY81" fmla="*/ 5012 h 10000"/>
                  <a:gd name="connsiteX82" fmla="*/ 7099 w 10000"/>
                  <a:gd name="connsiteY82" fmla="*/ 5315 h 10000"/>
                  <a:gd name="connsiteX83" fmla="*/ 6978 w 10000"/>
                  <a:gd name="connsiteY83" fmla="*/ 5593 h 10000"/>
                  <a:gd name="connsiteX84" fmla="*/ 6512 w 10000"/>
                  <a:gd name="connsiteY84" fmla="*/ 5781 h 10000"/>
                  <a:gd name="connsiteX85" fmla="*/ 6227 w 10000"/>
                  <a:gd name="connsiteY85" fmla="*/ 6086 h 10000"/>
                  <a:gd name="connsiteX86" fmla="*/ 6004 w 10000"/>
                  <a:gd name="connsiteY86" fmla="*/ 5781 h 10000"/>
                  <a:gd name="connsiteX87" fmla="*/ 5699 w 10000"/>
                  <a:gd name="connsiteY87" fmla="*/ 5663 h 10000"/>
                  <a:gd name="connsiteX88" fmla="*/ 5660 w 10000"/>
                  <a:gd name="connsiteY88" fmla="*/ 6317 h 10000"/>
                  <a:gd name="connsiteX89" fmla="*/ 5537 w 10000"/>
                  <a:gd name="connsiteY89" fmla="*/ 6620 h 10000"/>
                  <a:gd name="connsiteX90" fmla="*/ 5537 w 10000"/>
                  <a:gd name="connsiteY90" fmla="*/ 6900 h 10000"/>
                  <a:gd name="connsiteX91" fmla="*/ 5295 w 10000"/>
                  <a:gd name="connsiteY91" fmla="*/ 7064 h 10000"/>
                  <a:gd name="connsiteX92" fmla="*/ 5072 w 10000"/>
                  <a:gd name="connsiteY92" fmla="*/ 7435 h 10000"/>
                  <a:gd name="connsiteX93" fmla="*/ 4747 w 10000"/>
                  <a:gd name="connsiteY93" fmla="*/ 8112 h 10000"/>
                  <a:gd name="connsiteX94" fmla="*/ 4524 w 10000"/>
                  <a:gd name="connsiteY94" fmla="*/ 8601 h 10000"/>
                  <a:gd name="connsiteX95" fmla="*/ 4178 w 10000"/>
                  <a:gd name="connsiteY95" fmla="*/ 9043 h 10000"/>
                  <a:gd name="connsiteX96" fmla="*/ 4077 w 10000"/>
                  <a:gd name="connsiteY96" fmla="*/ 9465 h 10000"/>
                  <a:gd name="connsiteX97" fmla="*/ 3875 w 10000"/>
                  <a:gd name="connsiteY97" fmla="*/ 9860 h 10000"/>
                  <a:gd name="connsiteX98" fmla="*/ 3448 w 10000"/>
                  <a:gd name="connsiteY98" fmla="*/ 9604 h 10000"/>
                  <a:gd name="connsiteX99" fmla="*/ 3063 w 10000"/>
                  <a:gd name="connsiteY99" fmla="*/ 9580 h 10000"/>
                  <a:gd name="connsiteX100" fmla="*/ 2759 w 10000"/>
                  <a:gd name="connsiteY100" fmla="*/ 9580 h 10000"/>
                  <a:gd name="connsiteX101" fmla="*/ 2617 w 10000"/>
                  <a:gd name="connsiteY101" fmla="*/ 9768 h 10000"/>
                  <a:gd name="connsiteX102" fmla="*/ 2636 w 10000"/>
                  <a:gd name="connsiteY102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887 w 10000"/>
                  <a:gd name="connsiteY30" fmla="*/ 5174 h 10000"/>
                  <a:gd name="connsiteX31" fmla="*/ 1136 w 10000"/>
                  <a:gd name="connsiteY31" fmla="*/ 6480 h 10000"/>
                  <a:gd name="connsiteX32" fmla="*/ 1360 w 10000"/>
                  <a:gd name="connsiteY32" fmla="*/ 6410 h 10000"/>
                  <a:gd name="connsiteX33" fmla="*/ 1582 w 10000"/>
                  <a:gd name="connsiteY33" fmla="*/ 6177 h 10000"/>
                  <a:gd name="connsiteX34" fmla="*/ 1845 w 10000"/>
                  <a:gd name="connsiteY34" fmla="*/ 5968 h 10000"/>
                  <a:gd name="connsiteX35" fmla="*/ 1887 w 10000"/>
                  <a:gd name="connsiteY35" fmla="*/ 5711 h 10000"/>
                  <a:gd name="connsiteX36" fmla="*/ 2192 w 10000"/>
                  <a:gd name="connsiteY36" fmla="*/ 5361 h 10000"/>
                  <a:gd name="connsiteX37" fmla="*/ 2698 w 10000"/>
                  <a:gd name="connsiteY37" fmla="*/ 5219 h 10000"/>
                  <a:gd name="connsiteX38" fmla="*/ 2880 w 10000"/>
                  <a:gd name="connsiteY38" fmla="*/ 5152 h 10000"/>
                  <a:gd name="connsiteX39" fmla="*/ 3144 w 10000"/>
                  <a:gd name="connsiteY39" fmla="*/ 5245 h 10000"/>
                  <a:gd name="connsiteX40" fmla="*/ 3186 w 10000"/>
                  <a:gd name="connsiteY40" fmla="*/ 4894 h 10000"/>
                  <a:gd name="connsiteX41" fmla="*/ 3267 w 10000"/>
                  <a:gd name="connsiteY41" fmla="*/ 4637 h 10000"/>
                  <a:gd name="connsiteX42" fmla="*/ 3428 w 10000"/>
                  <a:gd name="connsiteY42" fmla="*/ 4546 h 10000"/>
                  <a:gd name="connsiteX43" fmla="*/ 3631 w 10000"/>
                  <a:gd name="connsiteY43" fmla="*/ 4452 h 10000"/>
                  <a:gd name="connsiteX44" fmla="*/ 3856 w 10000"/>
                  <a:gd name="connsiteY44" fmla="*/ 4452 h 10000"/>
                  <a:gd name="connsiteX45" fmla="*/ 3997 w 10000"/>
                  <a:gd name="connsiteY45" fmla="*/ 4381 h 10000"/>
                  <a:gd name="connsiteX46" fmla="*/ 4383 w 10000"/>
                  <a:gd name="connsiteY46" fmla="*/ 4102 h 10000"/>
                  <a:gd name="connsiteX47" fmla="*/ 4643 w 10000"/>
                  <a:gd name="connsiteY47" fmla="*/ 4172 h 10000"/>
                  <a:gd name="connsiteX48" fmla="*/ 4807 w 10000"/>
                  <a:gd name="connsiteY48" fmla="*/ 4265 h 10000"/>
                  <a:gd name="connsiteX49" fmla="*/ 5172 w 10000"/>
                  <a:gd name="connsiteY49" fmla="*/ 4172 h 10000"/>
                  <a:gd name="connsiteX50" fmla="*/ 5660 w 10000"/>
                  <a:gd name="connsiteY50" fmla="*/ 4194 h 10000"/>
                  <a:gd name="connsiteX51" fmla="*/ 5863 w 10000"/>
                  <a:gd name="connsiteY51" fmla="*/ 4102 h 10000"/>
                  <a:gd name="connsiteX52" fmla="*/ 6125 w 10000"/>
                  <a:gd name="connsiteY52" fmla="*/ 4102 h 10000"/>
                  <a:gd name="connsiteX53" fmla="*/ 6390 w 10000"/>
                  <a:gd name="connsiteY53" fmla="*/ 4010 h 10000"/>
                  <a:gd name="connsiteX54" fmla="*/ 6512 w 10000"/>
                  <a:gd name="connsiteY54" fmla="*/ 3751 h 10000"/>
                  <a:gd name="connsiteX55" fmla="*/ 6632 w 10000"/>
                  <a:gd name="connsiteY55" fmla="*/ 3427 h 10000"/>
                  <a:gd name="connsiteX56" fmla="*/ 6572 w 10000"/>
                  <a:gd name="connsiteY56" fmla="*/ 3192 h 10000"/>
                  <a:gd name="connsiteX57" fmla="*/ 6552 w 10000"/>
                  <a:gd name="connsiteY57" fmla="*/ 2914 h 10000"/>
                  <a:gd name="connsiteX58" fmla="*/ 6552 w 10000"/>
                  <a:gd name="connsiteY58" fmla="*/ 2678 h 10000"/>
                  <a:gd name="connsiteX59" fmla="*/ 6632 w 10000"/>
                  <a:gd name="connsiteY59" fmla="*/ 2494 h 10000"/>
                  <a:gd name="connsiteX60" fmla="*/ 8803 w 10000"/>
                  <a:gd name="connsiteY60" fmla="*/ 2517 h 10000"/>
                  <a:gd name="connsiteX61" fmla="*/ 9127 w 10000"/>
                  <a:gd name="connsiteY61" fmla="*/ 2657 h 10000"/>
                  <a:gd name="connsiteX62" fmla="*/ 9513 w 10000"/>
                  <a:gd name="connsiteY62" fmla="*/ 3473 h 10000"/>
                  <a:gd name="connsiteX63" fmla="*/ 9715 w 10000"/>
                  <a:gd name="connsiteY63" fmla="*/ 3636 h 10000"/>
                  <a:gd name="connsiteX64" fmla="*/ 9859 w 10000"/>
                  <a:gd name="connsiteY64" fmla="*/ 4102 h 10000"/>
                  <a:gd name="connsiteX65" fmla="*/ 9859 w 10000"/>
                  <a:gd name="connsiteY65" fmla="*/ 4452 h 10000"/>
                  <a:gd name="connsiteX66" fmla="*/ 9878 w 10000"/>
                  <a:gd name="connsiteY66" fmla="*/ 4800 h 10000"/>
                  <a:gd name="connsiteX67" fmla="*/ 10000 w 10000"/>
                  <a:gd name="connsiteY67" fmla="*/ 5361 h 10000"/>
                  <a:gd name="connsiteX68" fmla="*/ 9981 w 10000"/>
                  <a:gd name="connsiteY68" fmla="*/ 5897 h 10000"/>
                  <a:gd name="connsiteX69" fmla="*/ 10000 w 10000"/>
                  <a:gd name="connsiteY69" fmla="*/ 6317 h 10000"/>
                  <a:gd name="connsiteX70" fmla="*/ 9373 w 10000"/>
                  <a:gd name="connsiteY70" fmla="*/ 5874 h 10000"/>
                  <a:gd name="connsiteX71" fmla="*/ 8906 w 10000"/>
                  <a:gd name="connsiteY71" fmla="*/ 5711 h 10000"/>
                  <a:gd name="connsiteX72" fmla="*/ 8459 w 10000"/>
                  <a:gd name="connsiteY72" fmla="*/ 5361 h 10000"/>
                  <a:gd name="connsiteX73" fmla="*/ 8012 w 10000"/>
                  <a:gd name="connsiteY73" fmla="*/ 5174 h 10000"/>
                  <a:gd name="connsiteX74" fmla="*/ 7829 w 10000"/>
                  <a:gd name="connsiteY74" fmla="*/ 4872 h 10000"/>
                  <a:gd name="connsiteX75" fmla="*/ 7748 w 10000"/>
                  <a:gd name="connsiteY75" fmla="*/ 4406 h 10000"/>
                  <a:gd name="connsiteX76" fmla="*/ 7466 w 10000"/>
                  <a:gd name="connsiteY76" fmla="*/ 3962 h 10000"/>
                  <a:gd name="connsiteX77" fmla="*/ 7139 w 10000"/>
                  <a:gd name="connsiteY77" fmla="*/ 3705 h 10000"/>
                  <a:gd name="connsiteX78" fmla="*/ 7038 w 10000"/>
                  <a:gd name="connsiteY78" fmla="*/ 3915 h 10000"/>
                  <a:gd name="connsiteX79" fmla="*/ 7038 w 10000"/>
                  <a:gd name="connsiteY79" fmla="*/ 4288 h 10000"/>
                  <a:gd name="connsiteX80" fmla="*/ 7099 w 10000"/>
                  <a:gd name="connsiteY80" fmla="*/ 5012 h 10000"/>
                  <a:gd name="connsiteX81" fmla="*/ 7099 w 10000"/>
                  <a:gd name="connsiteY81" fmla="*/ 5315 h 10000"/>
                  <a:gd name="connsiteX82" fmla="*/ 6978 w 10000"/>
                  <a:gd name="connsiteY82" fmla="*/ 5593 h 10000"/>
                  <a:gd name="connsiteX83" fmla="*/ 6512 w 10000"/>
                  <a:gd name="connsiteY83" fmla="*/ 5781 h 10000"/>
                  <a:gd name="connsiteX84" fmla="*/ 6227 w 10000"/>
                  <a:gd name="connsiteY84" fmla="*/ 6086 h 10000"/>
                  <a:gd name="connsiteX85" fmla="*/ 6004 w 10000"/>
                  <a:gd name="connsiteY85" fmla="*/ 5781 h 10000"/>
                  <a:gd name="connsiteX86" fmla="*/ 5699 w 10000"/>
                  <a:gd name="connsiteY86" fmla="*/ 5663 h 10000"/>
                  <a:gd name="connsiteX87" fmla="*/ 5660 w 10000"/>
                  <a:gd name="connsiteY87" fmla="*/ 6317 h 10000"/>
                  <a:gd name="connsiteX88" fmla="*/ 5537 w 10000"/>
                  <a:gd name="connsiteY88" fmla="*/ 6620 h 10000"/>
                  <a:gd name="connsiteX89" fmla="*/ 5537 w 10000"/>
                  <a:gd name="connsiteY89" fmla="*/ 6900 h 10000"/>
                  <a:gd name="connsiteX90" fmla="*/ 5295 w 10000"/>
                  <a:gd name="connsiteY90" fmla="*/ 7064 h 10000"/>
                  <a:gd name="connsiteX91" fmla="*/ 5072 w 10000"/>
                  <a:gd name="connsiteY91" fmla="*/ 7435 h 10000"/>
                  <a:gd name="connsiteX92" fmla="*/ 4747 w 10000"/>
                  <a:gd name="connsiteY92" fmla="*/ 8112 h 10000"/>
                  <a:gd name="connsiteX93" fmla="*/ 4524 w 10000"/>
                  <a:gd name="connsiteY93" fmla="*/ 8601 h 10000"/>
                  <a:gd name="connsiteX94" fmla="*/ 4178 w 10000"/>
                  <a:gd name="connsiteY94" fmla="*/ 9043 h 10000"/>
                  <a:gd name="connsiteX95" fmla="*/ 4077 w 10000"/>
                  <a:gd name="connsiteY95" fmla="*/ 9465 h 10000"/>
                  <a:gd name="connsiteX96" fmla="*/ 3875 w 10000"/>
                  <a:gd name="connsiteY96" fmla="*/ 9860 h 10000"/>
                  <a:gd name="connsiteX97" fmla="*/ 3448 w 10000"/>
                  <a:gd name="connsiteY97" fmla="*/ 9604 h 10000"/>
                  <a:gd name="connsiteX98" fmla="*/ 3063 w 10000"/>
                  <a:gd name="connsiteY98" fmla="*/ 9580 h 10000"/>
                  <a:gd name="connsiteX99" fmla="*/ 2759 w 10000"/>
                  <a:gd name="connsiteY99" fmla="*/ 9580 h 10000"/>
                  <a:gd name="connsiteX100" fmla="*/ 2617 w 10000"/>
                  <a:gd name="connsiteY100" fmla="*/ 9768 h 10000"/>
                  <a:gd name="connsiteX101" fmla="*/ 2636 w 10000"/>
                  <a:gd name="connsiteY101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2212 w 10000"/>
                  <a:gd name="connsiteY29" fmla="*/ 5081 h 10000"/>
                  <a:gd name="connsiteX30" fmla="*/ 1136 w 10000"/>
                  <a:gd name="connsiteY30" fmla="*/ 6480 h 10000"/>
                  <a:gd name="connsiteX31" fmla="*/ 1360 w 10000"/>
                  <a:gd name="connsiteY31" fmla="*/ 6410 h 10000"/>
                  <a:gd name="connsiteX32" fmla="*/ 1582 w 10000"/>
                  <a:gd name="connsiteY32" fmla="*/ 6177 h 10000"/>
                  <a:gd name="connsiteX33" fmla="*/ 1845 w 10000"/>
                  <a:gd name="connsiteY33" fmla="*/ 5968 h 10000"/>
                  <a:gd name="connsiteX34" fmla="*/ 1887 w 10000"/>
                  <a:gd name="connsiteY34" fmla="*/ 5711 h 10000"/>
                  <a:gd name="connsiteX35" fmla="*/ 2192 w 10000"/>
                  <a:gd name="connsiteY35" fmla="*/ 5361 h 10000"/>
                  <a:gd name="connsiteX36" fmla="*/ 2698 w 10000"/>
                  <a:gd name="connsiteY36" fmla="*/ 5219 h 10000"/>
                  <a:gd name="connsiteX37" fmla="*/ 2880 w 10000"/>
                  <a:gd name="connsiteY37" fmla="*/ 5152 h 10000"/>
                  <a:gd name="connsiteX38" fmla="*/ 3144 w 10000"/>
                  <a:gd name="connsiteY38" fmla="*/ 5245 h 10000"/>
                  <a:gd name="connsiteX39" fmla="*/ 3186 w 10000"/>
                  <a:gd name="connsiteY39" fmla="*/ 4894 h 10000"/>
                  <a:gd name="connsiteX40" fmla="*/ 3267 w 10000"/>
                  <a:gd name="connsiteY40" fmla="*/ 4637 h 10000"/>
                  <a:gd name="connsiteX41" fmla="*/ 3428 w 10000"/>
                  <a:gd name="connsiteY41" fmla="*/ 4546 h 10000"/>
                  <a:gd name="connsiteX42" fmla="*/ 3631 w 10000"/>
                  <a:gd name="connsiteY42" fmla="*/ 4452 h 10000"/>
                  <a:gd name="connsiteX43" fmla="*/ 3856 w 10000"/>
                  <a:gd name="connsiteY43" fmla="*/ 4452 h 10000"/>
                  <a:gd name="connsiteX44" fmla="*/ 3997 w 10000"/>
                  <a:gd name="connsiteY44" fmla="*/ 4381 h 10000"/>
                  <a:gd name="connsiteX45" fmla="*/ 4383 w 10000"/>
                  <a:gd name="connsiteY45" fmla="*/ 4102 h 10000"/>
                  <a:gd name="connsiteX46" fmla="*/ 4643 w 10000"/>
                  <a:gd name="connsiteY46" fmla="*/ 4172 h 10000"/>
                  <a:gd name="connsiteX47" fmla="*/ 4807 w 10000"/>
                  <a:gd name="connsiteY47" fmla="*/ 4265 h 10000"/>
                  <a:gd name="connsiteX48" fmla="*/ 5172 w 10000"/>
                  <a:gd name="connsiteY48" fmla="*/ 4172 h 10000"/>
                  <a:gd name="connsiteX49" fmla="*/ 5660 w 10000"/>
                  <a:gd name="connsiteY49" fmla="*/ 4194 h 10000"/>
                  <a:gd name="connsiteX50" fmla="*/ 5863 w 10000"/>
                  <a:gd name="connsiteY50" fmla="*/ 4102 h 10000"/>
                  <a:gd name="connsiteX51" fmla="*/ 6125 w 10000"/>
                  <a:gd name="connsiteY51" fmla="*/ 4102 h 10000"/>
                  <a:gd name="connsiteX52" fmla="*/ 6390 w 10000"/>
                  <a:gd name="connsiteY52" fmla="*/ 4010 h 10000"/>
                  <a:gd name="connsiteX53" fmla="*/ 6512 w 10000"/>
                  <a:gd name="connsiteY53" fmla="*/ 3751 h 10000"/>
                  <a:gd name="connsiteX54" fmla="*/ 6632 w 10000"/>
                  <a:gd name="connsiteY54" fmla="*/ 3427 h 10000"/>
                  <a:gd name="connsiteX55" fmla="*/ 6572 w 10000"/>
                  <a:gd name="connsiteY55" fmla="*/ 3192 h 10000"/>
                  <a:gd name="connsiteX56" fmla="*/ 6552 w 10000"/>
                  <a:gd name="connsiteY56" fmla="*/ 2914 h 10000"/>
                  <a:gd name="connsiteX57" fmla="*/ 6552 w 10000"/>
                  <a:gd name="connsiteY57" fmla="*/ 2678 h 10000"/>
                  <a:gd name="connsiteX58" fmla="*/ 6632 w 10000"/>
                  <a:gd name="connsiteY58" fmla="*/ 2494 h 10000"/>
                  <a:gd name="connsiteX59" fmla="*/ 8803 w 10000"/>
                  <a:gd name="connsiteY59" fmla="*/ 2517 h 10000"/>
                  <a:gd name="connsiteX60" fmla="*/ 9127 w 10000"/>
                  <a:gd name="connsiteY60" fmla="*/ 2657 h 10000"/>
                  <a:gd name="connsiteX61" fmla="*/ 9513 w 10000"/>
                  <a:gd name="connsiteY61" fmla="*/ 3473 h 10000"/>
                  <a:gd name="connsiteX62" fmla="*/ 9715 w 10000"/>
                  <a:gd name="connsiteY62" fmla="*/ 3636 h 10000"/>
                  <a:gd name="connsiteX63" fmla="*/ 9859 w 10000"/>
                  <a:gd name="connsiteY63" fmla="*/ 4102 h 10000"/>
                  <a:gd name="connsiteX64" fmla="*/ 9859 w 10000"/>
                  <a:gd name="connsiteY64" fmla="*/ 4452 h 10000"/>
                  <a:gd name="connsiteX65" fmla="*/ 9878 w 10000"/>
                  <a:gd name="connsiteY65" fmla="*/ 4800 h 10000"/>
                  <a:gd name="connsiteX66" fmla="*/ 10000 w 10000"/>
                  <a:gd name="connsiteY66" fmla="*/ 5361 h 10000"/>
                  <a:gd name="connsiteX67" fmla="*/ 9981 w 10000"/>
                  <a:gd name="connsiteY67" fmla="*/ 5897 h 10000"/>
                  <a:gd name="connsiteX68" fmla="*/ 10000 w 10000"/>
                  <a:gd name="connsiteY68" fmla="*/ 6317 h 10000"/>
                  <a:gd name="connsiteX69" fmla="*/ 9373 w 10000"/>
                  <a:gd name="connsiteY69" fmla="*/ 5874 h 10000"/>
                  <a:gd name="connsiteX70" fmla="*/ 8906 w 10000"/>
                  <a:gd name="connsiteY70" fmla="*/ 5711 h 10000"/>
                  <a:gd name="connsiteX71" fmla="*/ 8459 w 10000"/>
                  <a:gd name="connsiteY71" fmla="*/ 5361 h 10000"/>
                  <a:gd name="connsiteX72" fmla="*/ 8012 w 10000"/>
                  <a:gd name="connsiteY72" fmla="*/ 5174 h 10000"/>
                  <a:gd name="connsiteX73" fmla="*/ 7829 w 10000"/>
                  <a:gd name="connsiteY73" fmla="*/ 4872 h 10000"/>
                  <a:gd name="connsiteX74" fmla="*/ 7748 w 10000"/>
                  <a:gd name="connsiteY74" fmla="*/ 4406 h 10000"/>
                  <a:gd name="connsiteX75" fmla="*/ 7466 w 10000"/>
                  <a:gd name="connsiteY75" fmla="*/ 3962 h 10000"/>
                  <a:gd name="connsiteX76" fmla="*/ 7139 w 10000"/>
                  <a:gd name="connsiteY76" fmla="*/ 3705 h 10000"/>
                  <a:gd name="connsiteX77" fmla="*/ 7038 w 10000"/>
                  <a:gd name="connsiteY77" fmla="*/ 3915 h 10000"/>
                  <a:gd name="connsiteX78" fmla="*/ 7038 w 10000"/>
                  <a:gd name="connsiteY78" fmla="*/ 4288 h 10000"/>
                  <a:gd name="connsiteX79" fmla="*/ 7099 w 10000"/>
                  <a:gd name="connsiteY79" fmla="*/ 5012 h 10000"/>
                  <a:gd name="connsiteX80" fmla="*/ 7099 w 10000"/>
                  <a:gd name="connsiteY80" fmla="*/ 5315 h 10000"/>
                  <a:gd name="connsiteX81" fmla="*/ 6978 w 10000"/>
                  <a:gd name="connsiteY81" fmla="*/ 5593 h 10000"/>
                  <a:gd name="connsiteX82" fmla="*/ 6512 w 10000"/>
                  <a:gd name="connsiteY82" fmla="*/ 5781 h 10000"/>
                  <a:gd name="connsiteX83" fmla="*/ 6227 w 10000"/>
                  <a:gd name="connsiteY83" fmla="*/ 6086 h 10000"/>
                  <a:gd name="connsiteX84" fmla="*/ 6004 w 10000"/>
                  <a:gd name="connsiteY84" fmla="*/ 5781 h 10000"/>
                  <a:gd name="connsiteX85" fmla="*/ 5699 w 10000"/>
                  <a:gd name="connsiteY85" fmla="*/ 5663 h 10000"/>
                  <a:gd name="connsiteX86" fmla="*/ 5660 w 10000"/>
                  <a:gd name="connsiteY86" fmla="*/ 6317 h 10000"/>
                  <a:gd name="connsiteX87" fmla="*/ 5537 w 10000"/>
                  <a:gd name="connsiteY87" fmla="*/ 6620 h 10000"/>
                  <a:gd name="connsiteX88" fmla="*/ 5537 w 10000"/>
                  <a:gd name="connsiteY88" fmla="*/ 6900 h 10000"/>
                  <a:gd name="connsiteX89" fmla="*/ 5295 w 10000"/>
                  <a:gd name="connsiteY89" fmla="*/ 7064 h 10000"/>
                  <a:gd name="connsiteX90" fmla="*/ 5072 w 10000"/>
                  <a:gd name="connsiteY90" fmla="*/ 7435 h 10000"/>
                  <a:gd name="connsiteX91" fmla="*/ 4747 w 10000"/>
                  <a:gd name="connsiteY91" fmla="*/ 8112 h 10000"/>
                  <a:gd name="connsiteX92" fmla="*/ 4524 w 10000"/>
                  <a:gd name="connsiteY92" fmla="*/ 8601 h 10000"/>
                  <a:gd name="connsiteX93" fmla="*/ 4178 w 10000"/>
                  <a:gd name="connsiteY93" fmla="*/ 9043 h 10000"/>
                  <a:gd name="connsiteX94" fmla="*/ 4077 w 10000"/>
                  <a:gd name="connsiteY94" fmla="*/ 9465 h 10000"/>
                  <a:gd name="connsiteX95" fmla="*/ 3875 w 10000"/>
                  <a:gd name="connsiteY95" fmla="*/ 9860 h 10000"/>
                  <a:gd name="connsiteX96" fmla="*/ 3448 w 10000"/>
                  <a:gd name="connsiteY96" fmla="*/ 9604 h 10000"/>
                  <a:gd name="connsiteX97" fmla="*/ 3063 w 10000"/>
                  <a:gd name="connsiteY97" fmla="*/ 9580 h 10000"/>
                  <a:gd name="connsiteX98" fmla="*/ 2759 w 10000"/>
                  <a:gd name="connsiteY98" fmla="*/ 9580 h 10000"/>
                  <a:gd name="connsiteX99" fmla="*/ 2617 w 10000"/>
                  <a:gd name="connsiteY99" fmla="*/ 9768 h 10000"/>
                  <a:gd name="connsiteX100" fmla="*/ 2636 w 10000"/>
                  <a:gd name="connsiteY100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2354 w 10000"/>
                  <a:gd name="connsiteY28" fmla="*/ 4966 h 10000"/>
                  <a:gd name="connsiteX29" fmla="*/ 1136 w 10000"/>
                  <a:gd name="connsiteY29" fmla="*/ 6480 h 10000"/>
                  <a:gd name="connsiteX30" fmla="*/ 1360 w 10000"/>
                  <a:gd name="connsiteY30" fmla="*/ 6410 h 10000"/>
                  <a:gd name="connsiteX31" fmla="*/ 1582 w 10000"/>
                  <a:gd name="connsiteY31" fmla="*/ 6177 h 10000"/>
                  <a:gd name="connsiteX32" fmla="*/ 1845 w 10000"/>
                  <a:gd name="connsiteY32" fmla="*/ 5968 h 10000"/>
                  <a:gd name="connsiteX33" fmla="*/ 1887 w 10000"/>
                  <a:gd name="connsiteY33" fmla="*/ 5711 h 10000"/>
                  <a:gd name="connsiteX34" fmla="*/ 2192 w 10000"/>
                  <a:gd name="connsiteY34" fmla="*/ 5361 h 10000"/>
                  <a:gd name="connsiteX35" fmla="*/ 2698 w 10000"/>
                  <a:gd name="connsiteY35" fmla="*/ 5219 h 10000"/>
                  <a:gd name="connsiteX36" fmla="*/ 2880 w 10000"/>
                  <a:gd name="connsiteY36" fmla="*/ 5152 h 10000"/>
                  <a:gd name="connsiteX37" fmla="*/ 3144 w 10000"/>
                  <a:gd name="connsiteY37" fmla="*/ 5245 h 10000"/>
                  <a:gd name="connsiteX38" fmla="*/ 3186 w 10000"/>
                  <a:gd name="connsiteY38" fmla="*/ 4894 h 10000"/>
                  <a:gd name="connsiteX39" fmla="*/ 3267 w 10000"/>
                  <a:gd name="connsiteY39" fmla="*/ 4637 h 10000"/>
                  <a:gd name="connsiteX40" fmla="*/ 3428 w 10000"/>
                  <a:gd name="connsiteY40" fmla="*/ 4546 h 10000"/>
                  <a:gd name="connsiteX41" fmla="*/ 3631 w 10000"/>
                  <a:gd name="connsiteY41" fmla="*/ 4452 h 10000"/>
                  <a:gd name="connsiteX42" fmla="*/ 3856 w 10000"/>
                  <a:gd name="connsiteY42" fmla="*/ 4452 h 10000"/>
                  <a:gd name="connsiteX43" fmla="*/ 3997 w 10000"/>
                  <a:gd name="connsiteY43" fmla="*/ 4381 h 10000"/>
                  <a:gd name="connsiteX44" fmla="*/ 4383 w 10000"/>
                  <a:gd name="connsiteY44" fmla="*/ 4102 h 10000"/>
                  <a:gd name="connsiteX45" fmla="*/ 4643 w 10000"/>
                  <a:gd name="connsiteY45" fmla="*/ 4172 h 10000"/>
                  <a:gd name="connsiteX46" fmla="*/ 4807 w 10000"/>
                  <a:gd name="connsiteY46" fmla="*/ 4265 h 10000"/>
                  <a:gd name="connsiteX47" fmla="*/ 5172 w 10000"/>
                  <a:gd name="connsiteY47" fmla="*/ 4172 h 10000"/>
                  <a:gd name="connsiteX48" fmla="*/ 5660 w 10000"/>
                  <a:gd name="connsiteY48" fmla="*/ 4194 h 10000"/>
                  <a:gd name="connsiteX49" fmla="*/ 5863 w 10000"/>
                  <a:gd name="connsiteY49" fmla="*/ 4102 h 10000"/>
                  <a:gd name="connsiteX50" fmla="*/ 6125 w 10000"/>
                  <a:gd name="connsiteY50" fmla="*/ 4102 h 10000"/>
                  <a:gd name="connsiteX51" fmla="*/ 6390 w 10000"/>
                  <a:gd name="connsiteY51" fmla="*/ 4010 h 10000"/>
                  <a:gd name="connsiteX52" fmla="*/ 6512 w 10000"/>
                  <a:gd name="connsiteY52" fmla="*/ 3751 h 10000"/>
                  <a:gd name="connsiteX53" fmla="*/ 6632 w 10000"/>
                  <a:gd name="connsiteY53" fmla="*/ 3427 h 10000"/>
                  <a:gd name="connsiteX54" fmla="*/ 6572 w 10000"/>
                  <a:gd name="connsiteY54" fmla="*/ 3192 h 10000"/>
                  <a:gd name="connsiteX55" fmla="*/ 6552 w 10000"/>
                  <a:gd name="connsiteY55" fmla="*/ 2914 h 10000"/>
                  <a:gd name="connsiteX56" fmla="*/ 6552 w 10000"/>
                  <a:gd name="connsiteY56" fmla="*/ 2678 h 10000"/>
                  <a:gd name="connsiteX57" fmla="*/ 6632 w 10000"/>
                  <a:gd name="connsiteY57" fmla="*/ 2494 h 10000"/>
                  <a:gd name="connsiteX58" fmla="*/ 8803 w 10000"/>
                  <a:gd name="connsiteY58" fmla="*/ 2517 h 10000"/>
                  <a:gd name="connsiteX59" fmla="*/ 9127 w 10000"/>
                  <a:gd name="connsiteY59" fmla="*/ 2657 h 10000"/>
                  <a:gd name="connsiteX60" fmla="*/ 9513 w 10000"/>
                  <a:gd name="connsiteY60" fmla="*/ 3473 h 10000"/>
                  <a:gd name="connsiteX61" fmla="*/ 9715 w 10000"/>
                  <a:gd name="connsiteY61" fmla="*/ 3636 h 10000"/>
                  <a:gd name="connsiteX62" fmla="*/ 9859 w 10000"/>
                  <a:gd name="connsiteY62" fmla="*/ 4102 h 10000"/>
                  <a:gd name="connsiteX63" fmla="*/ 9859 w 10000"/>
                  <a:gd name="connsiteY63" fmla="*/ 4452 h 10000"/>
                  <a:gd name="connsiteX64" fmla="*/ 9878 w 10000"/>
                  <a:gd name="connsiteY64" fmla="*/ 4800 h 10000"/>
                  <a:gd name="connsiteX65" fmla="*/ 10000 w 10000"/>
                  <a:gd name="connsiteY65" fmla="*/ 5361 h 10000"/>
                  <a:gd name="connsiteX66" fmla="*/ 9981 w 10000"/>
                  <a:gd name="connsiteY66" fmla="*/ 5897 h 10000"/>
                  <a:gd name="connsiteX67" fmla="*/ 10000 w 10000"/>
                  <a:gd name="connsiteY67" fmla="*/ 6317 h 10000"/>
                  <a:gd name="connsiteX68" fmla="*/ 9373 w 10000"/>
                  <a:gd name="connsiteY68" fmla="*/ 5874 h 10000"/>
                  <a:gd name="connsiteX69" fmla="*/ 8906 w 10000"/>
                  <a:gd name="connsiteY69" fmla="*/ 5711 h 10000"/>
                  <a:gd name="connsiteX70" fmla="*/ 8459 w 10000"/>
                  <a:gd name="connsiteY70" fmla="*/ 5361 h 10000"/>
                  <a:gd name="connsiteX71" fmla="*/ 8012 w 10000"/>
                  <a:gd name="connsiteY71" fmla="*/ 5174 h 10000"/>
                  <a:gd name="connsiteX72" fmla="*/ 7829 w 10000"/>
                  <a:gd name="connsiteY72" fmla="*/ 4872 h 10000"/>
                  <a:gd name="connsiteX73" fmla="*/ 7748 w 10000"/>
                  <a:gd name="connsiteY73" fmla="*/ 4406 h 10000"/>
                  <a:gd name="connsiteX74" fmla="*/ 7466 w 10000"/>
                  <a:gd name="connsiteY74" fmla="*/ 3962 h 10000"/>
                  <a:gd name="connsiteX75" fmla="*/ 7139 w 10000"/>
                  <a:gd name="connsiteY75" fmla="*/ 3705 h 10000"/>
                  <a:gd name="connsiteX76" fmla="*/ 7038 w 10000"/>
                  <a:gd name="connsiteY76" fmla="*/ 3915 h 10000"/>
                  <a:gd name="connsiteX77" fmla="*/ 7038 w 10000"/>
                  <a:gd name="connsiteY77" fmla="*/ 4288 h 10000"/>
                  <a:gd name="connsiteX78" fmla="*/ 7099 w 10000"/>
                  <a:gd name="connsiteY78" fmla="*/ 5012 h 10000"/>
                  <a:gd name="connsiteX79" fmla="*/ 7099 w 10000"/>
                  <a:gd name="connsiteY79" fmla="*/ 5315 h 10000"/>
                  <a:gd name="connsiteX80" fmla="*/ 6978 w 10000"/>
                  <a:gd name="connsiteY80" fmla="*/ 5593 h 10000"/>
                  <a:gd name="connsiteX81" fmla="*/ 6512 w 10000"/>
                  <a:gd name="connsiteY81" fmla="*/ 5781 h 10000"/>
                  <a:gd name="connsiteX82" fmla="*/ 6227 w 10000"/>
                  <a:gd name="connsiteY82" fmla="*/ 6086 h 10000"/>
                  <a:gd name="connsiteX83" fmla="*/ 6004 w 10000"/>
                  <a:gd name="connsiteY83" fmla="*/ 5781 h 10000"/>
                  <a:gd name="connsiteX84" fmla="*/ 5699 w 10000"/>
                  <a:gd name="connsiteY84" fmla="*/ 5663 h 10000"/>
                  <a:gd name="connsiteX85" fmla="*/ 5660 w 10000"/>
                  <a:gd name="connsiteY85" fmla="*/ 6317 h 10000"/>
                  <a:gd name="connsiteX86" fmla="*/ 5537 w 10000"/>
                  <a:gd name="connsiteY86" fmla="*/ 6620 h 10000"/>
                  <a:gd name="connsiteX87" fmla="*/ 5537 w 10000"/>
                  <a:gd name="connsiteY87" fmla="*/ 6900 h 10000"/>
                  <a:gd name="connsiteX88" fmla="*/ 5295 w 10000"/>
                  <a:gd name="connsiteY88" fmla="*/ 7064 h 10000"/>
                  <a:gd name="connsiteX89" fmla="*/ 5072 w 10000"/>
                  <a:gd name="connsiteY89" fmla="*/ 7435 h 10000"/>
                  <a:gd name="connsiteX90" fmla="*/ 4747 w 10000"/>
                  <a:gd name="connsiteY90" fmla="*/ 8112 h 10000"/>
                  <a:gd name="connsiteX91" fmla="*/ 4524 w 10000"/>
                  <a:gd name="connsiteY91" fmla="*/ 8601 h 10000"/>
                  <a:gd name="connsiteX92" fmla="*/ 4178 w 10000"/>
                  <a:gd name="connsiteY92" fmla="*/ 9043 h 10000"/>
                  <a:gd name="connsiteX93" fmla="*/ 4077 w 10000"/>
                  <a:gd name="connsiteY93" fmla="*/ 9465 h 10000"/>
                  <a:gd name="connsiteX94" fmla="*/ 3875 w 10000"/>
                  <a:gd name="connsiteY94" fmla="*/ 9860 h 10000"/>
                  <a:gd name="connsiteX95" fmla="*/ 3448 w 10000"/>
                  <a:gd name="connsiteY95" fmla="*/ 9604 h 10000"/>
                  <a:gd name="connsiteX96" fmla="*/ 3063 w 10000"/>
                  <a:gd name="connsiteY96" fmla="*/ 9580 h 10000"/>
                  <a:gd name="connsiteX97" fmla="*/ 2759 w 10000"/>
                  <a:gd name="connsiteY97" fmla="*/ 9580 h 10000"/>
                  <a:gd name="connsiteX98" fmla="*/ 2617 w 10000"/>
                  <a:gd name="connsiteY98" fmla="*/ 9768 h 10000"/>
                  <a:gd name="connsiteX99" fmla="*/ 2636 w 10000"/>
                  <a:gd name="connsiteY99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2535 w 10000"/>
                  <a:gd name="connsiteY27" fmla="*/ 4661 h 10000"/>
                  <a:gd name="connsiteX28" fmla="*/ 1136 w 10000"/>
                  <a:gd name="connsiteY28" fmla="*/ 6480 h 10000"/>
                  <a:gd name="connsiteX29" fmla="*/ 1360 w 10000"/>
                  <a:gd name="connsiteY29" fmla="*/ 6410 h 10000"/>
                  <a:gd name="connsiteX30" fmla="*/ 1582 w 10000"/>
                  <a:gd name="connsiteY30" fmla="*/ 6177 h 10000"/>
                  <a:gd name="connsiteX31" fmla="*/ 1845 w 10000"/>
                  <a:gd name="connsiteY31" fmla="*/ 5968 h 10000"/>
                  <a:gd name="connsiteX32" fmla="*/ 1887 w 10000"/>
                  <a:gd name="connsiteY32" fmla="*/ 5711 h 10000"/>
                  <a:gd name="connsiteX33" fmla="*/ 2192 w 10000"/>
                  <a:gd name="connsiteY33" fmla="*/ 5361 h 10000"/>
                  <a:gd name="connsiteX34" fmla="*/ 2698 w 10000"/>
                  <a:gd name="connsiteY34" fmla="*/ 5219 h 10000"/>
                  <a:gd name="connsiteX35" fmla="*/ 2880 w 10000"/>
                  <a:gd name="connsiteY35" fmla="*/ 5152 h 10000"/>
                  <a:gd name="connsiteX36" fmla="*/ 3144 w 10000"/>
                  <a:gd name="connsiteY36" fmla="*/ 5245 h 10000"/>
                  <a:gd name="connsiteX37" fmla="*/ 3186 w 10000"/>
                  <a:gd name="connsiteY37" fmla="*/ 4894 h 10000"/>
                  <a:gd name="connsiteX38" fmla="*/ 3267 w 10000"/>
                  <a:gd name="connsiteY38" fmla="*/ 4637 h 10000"/>
                  <a:gd name="connsiteX39" fmla="*/ 3428 w 10000"/>
                  <a:gd name="connsiteY39" fmla="*/ 4546 h 10000"/>
                  <a:gd name="connsiteX40" fmla="*/ 3631 w 10000"/>
                  <a:gd name="connsiteY40" fmla="*/ 4452 h 10000"/>
                  <a:gd name="connsiteX41" fmla="*/ 3856 w 10000"/>
                  <a:gd name="connsiteY41" fmla="*/ 4452 h 10000"/>
                  <a:gd name="connsiteX42" fmla="*/ 3997 w 10000"/>
                  <a:gd name="connsiteY42" fmla="*/ 4381 h 10000"/>
                  <a:gd name="connsiteX43" fmla="*/ 4383 w 10000"/>
                  <a:gd name="connsiteY43" fmla="*/ 4102 h 10000"/>
                  <a:gd name="connsiteX44" fmla="*/ 4643 w 10000"/>
                  <a:gd name="connsiteY44" fmla="*/ 4172 h 10000"/>
                  <a:gd name="connsiteX45" fmla="*/ 4807 w 10000"/>
                  <a:gd name="connsiteY45" fmla="*/ 4265 h 10000"/>
                  <a:gd name="connsiteX46" fmla="*/ 5172 w 10000"/>
                  <a:gd name="connsiteY46" fmla="*/ 4172 h 10000"/>
                  <a:gd name="connsiteX47" fmla="*/ 5660 w 10000"/>
                  <a:gd name="connsiteY47" fmla="*/ 4194 h 10000"/>
                  <a:gd name="connsiteX48" fmla="*/ 5863 w 10000"/>
                  <a:gd name="connsiteY48" fmla="*/ 4102 h 10000"/>
                  <a:gd name="connsiteX49" fmla="*/ 6125 w 10000"/>
                  <a:gd name="connsiteY49" fmla="*/ 4102 h 10000"/>
                  <a:gd name="connsiteX50" fmla="*/ 6390 w 10000"/>
                  <a:gd name="connsiteY50" fmla="*/ 4010 h 10000"/>
                  <a:gd name="connsiteX51" fmla="*/ 6512 w 10000"/>
                  <a:gd name="connsiteY51" fmla="*/ 3751 h 10000"/>
                  <a:gd name="connsiteX52" fmla="*/ 6632 w 10000"/>
                  <a:gd name="connsiteY52" fmla="*/ 3427 h 10000"/>
                  <a:gd name="connsiteX53" fmla="*/ 6572 w 10000"/>
                  <a:gd name="connsiteY53" fmla="*/ 3192 h 10000"/>
                  <a:gd name="connsiteX54" fmla="*/ 6552 w 10000"/>
                  <a:gd name="connsiteY54" fmla="*/ 2914 h 10000"/>
                  <a:gd name="connsiteX55" fmla="*/ 6552 w 10000"/>
                  <a:gd name="connsiteY55" fmla="*/ 2678 h 10000"/>
                  <a:gd name="connsiteX56" fmla="*/ 6632 w 10000"/>
                  <a:gd name="connsiteY56" fmla="*/ 2494 h 10000"/>
                  <a:gd name="connsiteX57" fmla="*/ 8803 w 10000"/>
                  <a:gd name="connsiteY57" fmla="*/ 2517 h 10000"/>
                  <a:gd name="connsiteX58" fmla="*/ 9127 w 10000"/>
                  <a:gd name="connsiteY58" fmla="*/ 2657 h 10000"/>
                  <a:gd name="connsiteX59" fmla="*/ 9513 w 10000"/>
                  <a:gd name="connsiteY59" fmla="*/ 3473 h 10000"/>
                  <a:gd name="connsiteX60" fmla="*/ 9715 w 10000"/>
                  <a:gd name="connsiteY60" fmla="*/ 3636 h 10000"/>
                  <a:gd name="connsiteX61" fmla="*/ 9859 w 10000"/>
                  <a:gd name="connsiteY61" fmla="*/ 4102 h 10000"/>
                  <a:gd name="connsiteX62" fmla="*/ 9859 w 10000"/>
                  <a:gd name="connsiteY62" fmla="*/ 4452 h 10000"/>
                  <a:gd name="connsiteX63" fmla="*/ 9878 w 10000"/>
                  <a:gd name="connsiteY63" fmla="*/ 4800 h 10000"/>
                  <a:gd name="connsiteX64" fmla="*/ 10000 w 10000"/>
                  <a:gd name="connsiteY64" fmla="*/ 5361 h 10000"/>
                  <a:gd name="connsiteX65" fmla="*/ 9981 w 10000"/>
                  <a:gd name="connsiteY65" fmla="*/ 5897 h 10000"/>
                  <a:gd name="connsiteX66" fmla="*/ 10000 w 10000"/>
                  <a:gd name="connsiteY66" fmla="*/ 6317 h 10000"/>
                  <a:gd name="connsiteX67" fmla="*/ 9373 w 10000"/>
                  <a:gd name="connsiteY67" fmla="*/ 5874 h 10000"/>
                  <a:gd name="connsiteX68" fmla="*/ 8906 w 10000"/>
                  <a:gd name="connsiteY68" fmla="*/ 5711 h 10000"/>
                  <a:gd name="connsiteX69" fmla="*/ 8459 w 10000"/>
                  <a:gd name="connsiteY69" fmla="*/ 5361 h 10000"/>
                  <a:gd name="connsiteX70" fmla="*/ 8012 w 10000"/>
                  <a:gd name="connsiteY70" fmla="*/ 5174 h 10000"/>
                  <a:gd name="connsiteX71" fmla="*/ 7829 w 10000"/>
                  <a:gd name="connsiteY71" fmla="*/ 4872 h 10000"/>
                  <a:gd name="connsiteX72" fmla="*/ 7748 w 10000"/>
                  <a:gd name="connsiteY72" fmla="*/ 4406 h 10000"/>
                  <a:gd name="connsiteX73" fmla="*/ 7466 w 10000"/>
                  <a:gd name="connsiteY73" fmla="*/ 3962 h 10000"/>
                  <a:gd name="connsiteX74" fmla="*/ 7139 w 10000"/>
                  <a:gd name="connsiteY74" fmla="*/ 3705 h 10000"/>
                  <a:gd name="connsiteX75" fmla="*/ 7038 w 10000"/>
                  <a:gd name="connsiteY75" fmla="*/ 3915 h 10000"/>
                  <a:gd name="connsiteX76" fmla="*/ 7038 w 10000"/>
                  <a:gd name="connsiteY76" fmla="*/ 4288 h 10000"/>
                  <a:gd name="connsiteX77" fmla="*/ 7099 w 10000"/>
                  <a:gd name="connsiteY77" fmla="*/ 5012 h 10000"/>
                  <a:gd name="connsiteX78" fmla="*/ 7099 w 10000"/>
                  <a:gd name="connsiteY78" fmla="*/ 5315 h 10000"/>
                  <a:gd name="connsiteX79" fmla="*/ 6978 w 10000"/>
                  <a:gd name="connsiteY79" fmla="*/ 5593 h 10000"/>
                  <a:gd name="connsiteX80" fmla="*/ 6512 w 10000"/>
                  <a:gd name="connsiteY80" fmla="*/ 5781 h 10000"/>
                  <a:gd name="connsiteX81" fmla="*/ 6227 w 10000"/>
                  <a:gd name="connsiteY81" fmla="*/ 6086 h 10000"/>
                  <a:gd name="connsiteX82" fmla="*/ 6004 w 10000"/>
                  <a:gd name="connsiteY82" fmla="*/ 5781 h 10000"/>
                  <a:gd name="connsiteX83" fmla="*/ 5699 w 10000"/>
                  <a:gd name="connsiteY83" fmla="*/ 5663 h 10000"/>
                  <a:gd name="connsiteX84" fmla="*/ 5660 w 10000"/>
                  <a:gd name="connsiteY84" fmla="*/ 6317 h 10000"/>
                  <a:gd name="connsiteX85" fmla="*/ 5537 w 10000"/>
                  <a:gd name="connsiteY85" fmla="*/ 6620 h 10000"/>
                  <a:gd name="connsiteX86" fmla="*/ 5537 w 10000"/>
                  <a:gd name="connsiteY86" fmla="*/ 6900 h 10000"/>
                  <a:gd name="connsiteX87" fmla="*/ 5295 w 10000"/>
                  <a:gd name="connsiteY87" fmla="*/ 7064 h 10000"/>
                  <a:gd name="connsiteX88" fmla="*/ 5072 w 10000"/>
                  <a:gd name="connsiteY88" fmla="*/ 7435 h 10000"/>
                  <a:gd name="connsiteX89" fmla="*/ 4747 w 10000"/>
                  <a:gd name="connsiteY89" fmla="*/ 8112 h 10000"/>
                  <a:gd name="connsiteX90" fmla="*/ 4524 w 10000"/>
                  <a:gd name="connsiteY90" fmla="*/ 8601 h 10000"/>
                  <a:gd name="connsiteX91" fmla="*/ 4178 w 10000"/>
                  <a:gd name="connsiteY91" fmla="*/ 9043 h 10000"/>
                  <a:gd name="connsiteX92" fmla="*/ 4077 w 10000"/>
                  <a:gd name="connsiteY92" fmla="*/ 9465 h 10000"/>
                  <a:gd name="connsiteX93" fmla="*/ 3875 w 10000"/>
                  <a:gd name="connsiteY93" fmla="*/ 9860 h 10000"/>
                  <a:gd name="connsiteX94" fmla="*/ 3448 w 10000"/>
                  <a:gd name="connsiteY94" fmla="*/ 9604 h 10000"/>
                  <a:gd name="connsiteX95" fmla="*/ 3063 w 10000"/>
                  <a:gd name="connsiteY95" fmla="*/ 9580 h 10000"/>
                  <a:gd name="connsiteX96" fmla="*/ 2759 w 10000"/>
                  <a:gd name="connsiteY96" fmla="*/ 9580 h 10000"/>
                  <a:gd name="connsiteX97" fmla="*/ 2617 w 10000"/>
                  <a:gd name="connsiteY97" fmla="*/ 9768 h 10000"/>
                  <a:gd name="connsiteX98" fmla="*/ 2636 w 10000"/>
                  <a:gd name="connsiteY98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2800 w 10000"/>
                  <a:gd name="connsiteY26" fmla="*/ 4520 h 10000"/>
                  <a:gd name="connsiteX27" fmla="*/ 1136 w 10000"/>
                  <a:gd name="connsiteY27" fmla="*/ 6480 h 10000"/>
                  <a:gd name="connsiteX28" fmla="*/ 1360 w 10000"/>
                  <a:gd name="connsiteY28" fmla="*/ 6410 h 10000"/>
                  <a:gd name="connsiteX29" fmla="*/ 1582 w 10000"/>
                  <a:gd name="connsiteY29" fmla="*/ 6177 h 10000"/>
                  <a:gd name="connsiteX30" fmla="*/ 1845 w 10000"/>
                  <a:gd name="connsiteY30" fmla="*/ 5968 h 10000"/>
                  <a:gd name="connsiteX31" fmla="*/ 1887 w 10000"/>
                  <a:gd name="connsiteY31" fmla="*/ 5711 h 10000"/>
                  <a:gd name="connsiteX32" fmla="*/ 2192 w 10000"/>
                  <a:gd name="connsiteY32" fmla="*/ 5361 h 10000"/>
                  <a:gd name="connsiteX33" fmla="*/ 2698 w 10000"/>
                  <a:gd name="connsiteY33" fmla="*/ 5219 h 10000"/>
                  <a:gd name="connsiteX34" fmla="*/ 2880 w 10000"/>
                  <a:gd name="connsiteY34" fmla="*/ 5152 h 10000"/>
                  <a:gd name="connsiteX35" fmla="*/ 3144 w 10000"/>
                  <a:gd name="connsiteY35" fmla="*/ 5245 h 10000"/>
                  <a:gd name="connsiteX36" fmla="*/ 3186 w 10000"/>
                  <a:gd name="connsiteY36" fmla="*/ 4894 h 10000"/>
                  <a:gd name="connsiteX37" fmla="*/ 3267 w 10000"/>
                  <a:gd name="connsiteY37" fmla="*/ 4637 h 10000"/>
                  <a:gd name="connsiteX38" fmla="*/ 3428 w 10000"/>
                  <a:gd name="connsiteY38" fmla="*/ 4546 h 10000"/>
                  <a:gd name="connsiteX39" fmla="*/ 3631 w 10000"/>
                  <a:gd name="connsiteY39" fmla="*/ 4452 h 10000"/>
                  <a:gd name="connsiteX40" fmla="*/ 3856 w 10000"/>
                  <a:gd name="connsiteY40" fmla="*/ 4452 h 10000"/>
                  <a:gd name="connsiteX41" fmla="*/ 3997 w 10000"/>
                  <a:gd name="connsiteY41" fmla="*/ 4381 h 10000"/>
                  <a:gd name="connsiteX42" fmla="*/ 4383 w 10000"/>
                  <a:gd name="connsiteY42" fmla="*/ 4102 h 10000"/>
                  <a:gd name="connsiteX43" fmla="*/ 4643 w 10000"/>
                  <a:gd name="connsiteY43" fmla="*/ 4172 h 10000"/>
                  <a:gd name="connsiteX44" fmla="*/ 4807 w 10000"/>
                  <a:gd name="connsiteY44" fmla="*/ 4265 h 10000"/>
                  <a:gd name="connsiteX45" fmla="*/ 5172 w 10000"/>
                  <a:gd name="connsiteY45" fmla="*/ 4172 h 10000"/>
                  <a:gd name="connsiteX46" fmla="*/ 5660 w 10000"/>
                  <a:gd name="connsiteY46" fmla="*/ 4194 h 10000"/>
                  <a:gd name="connsiteX47" fmla="*/ 5863 w 10000"/>
                  <a:gd name="connsiteY47" fmla="*/ 4102 h 10000"/>
                  <a:gd name="connsiteX48" fmla="*/ 6125 w 10000"/>
                  <a:gd name="connsiteY48" fmla="*/ 4102 h 10000"/>
                  <a:gd name="connsiteX49" fmla="*/ 6390 w 10000"/>
                  <a:gd name="connsiteY49" fmla="*/ 4010 h 10000"/>
                  <a:gd name="connsiteX50" fmla="*/ 6512 w 10000"/>
                  <a:gd name="connsiteY50" fmla="*/ 3751 h 10000"/>
                  <a:gd name="connsiteX51" fmla="*/ 6632 w 10000"/>
                  <a:gd name="connsiteY51" fmla="*/ 3427 h 10000"/>
                  <a:gd name="connsiteX52" fmla="*/ 6572 w 10000"/>
                  <a:gd name="connsiteY52" fmla="*/ 3192 h 10000"/>
                  <a:gd name="connsiteX53" fmla="*/ 6552 w 10000"/>
                  <a:gd name="connsiteY53" fmla="*/ 2914 h 10000"/>
                  <a:gd name="connsiteX54" fmla="*/ 6552 w 10000"/>
                  <a:gd name="connsiteY54" fmla="*/ 2678 h 10000"/>
                  <a:gd name="connsiteX55" fmla="*/ 6632 w 10000"/>
                  <a:gd name="connsiteY55" fmla="*/ 2494 h 10000"/>
                  <a:gd name="connsiteX56" fmla="*/ 8803 w 10000"/>
                  <a:gd name="connsiteY56" fmla="*/ 2517 h 10000"/>
                  <a:gd name="connsiteX57" fmla="*/ 9127 w 10000"/>
                  <a:gd name="connsiteY57" fmla="*/ 2657 h 10000"/>
                  <a:gd name="connsiteX58" fmla="*/ 9513 w 10000"/>
                  <a:gd name="connsiteY58" fmla="*/ 3473 h 10000"/>
                  <a:gd name="connsiteX59" fmla="*/ 9715 w 10000"/>
                  <a:gd name="connsiteY59" fmla="*/ 3636 h 10000"/>
                  <a:gd name="connsiteX60" fmla="*/ 9859 w 10000"/>
                  <a:gd name="connsiteY60" fmla="*/ 4102 h 10000"/>
                  <a:gd name="connsiteX61" fmla="*/ 9859 w 10000"/>
                  <a:gd name="connsiteY61" fmla="*/ 4452 h 10000"/>
                  <a:gd name="connsiteX62" fmla="*/ 9878 w 10000"/>
                  <a:gd name="connsiteY62" fmla="*/ 4800 h 10000"/>
                  <a:gd name="connsiteX63" fmla="*/ 10000 w 10000"/>
                  <a:gd name="connsiteY63" fmla="*/ 5361 h 10000"/>
                  <a:gd name="connsiteX64" fmla="*/ 9981 w 10000"/>
                  <a:gd name="connsiteY64" fmla="*/ 5897 h 10000"/>
                  <a:gd name="connsiteX65" fmla="*/ 10000 w 10000"/>
                  <a:gd name="connsiteY65" fmla="*/ 6317 h 10000"/>
                  <a:gd name="connsiteX66" fmla="*/ 9373 w 10000"/>
                  <a:gd name="connsiteY66" fmla="*/ 5874 h 10000"/>
                  <a:gd name="connsiteX67" fmla="*/ 8906 w 10000"/>
                  <a:gd name="connsiteY67" fmla="*/ 5711 h 10000"/>
                  <a:gd name="connsiteX68" fmla="*/ 8459 w 10000"/>
                  <a:gd name="connsiteY68" fmla="*/ 5361 h 10000"/>
                  <a:gd name="connsiteX69" fmla="*/ 8012 w 10000"/>
                  <a:gd name="connsiteY69" fmla="*/ 5174 h 10000"/>
                  <a:gd name="connsiteX70" fmla="*/ 7829 w 10000"/>
                  <a:gd name="connsiteY70" fmla="*/ 4872 h 10000"/>
                  <a:gd name="connsiteX71" fmla="*/ 7748 w 10000"/>
                  <a:gd name="connsiteY71" fmla="*/ 4406 h 10000"/>
                  <a:gd name="connsiteX72" fmla="*/ 7466 w 10000"/>
                  <a:gd name="connsiteY72" fmla="*/ 3962 h 10000"/>
                  <a:gd name="connsiteX73" fmla="*/ 7139 w 10000"/>
                  <a:gd name="connsiteY73" fmla="*/ 3705 h 10000"/>
                  <a:gd name="connsiteX74" fmla="*/ 7038 w 10000"/>
                  <a:gd name="connsiteY74" fmla="*/ 3915 h 10000"/>
                  <a:gd name="connsiteX75" fmla="*/ 7038 w 10000"/>
                  <a:gd name="connsiteY75" fmla="*/ 4288 h 10000"/>
                  <a:gd name="connsiteX76" fmla="*/ 7099 w 10000"/>
                  <a:gd name="connsiteY76" fmla="*/ 5012 h 10000"/>
                  <a:gd name="connsiteX77" fmla="*/ 7099 w 10000"/>
                  <a:gd name="connsiteY77" fmla="*/ 5315 h 10000"/>
                  <a:gd name="connsiteX78" fmla="*/ 6978 w 10000"/>
                  <a:gd name="connsiteY78" fmla="*/ 5593 h 10000"/>
                  <a:gd name="connsiteX79" fmla="*/ 6512 w 10000"/>
                  <a:gd name="connsiteY79" fmla="*/ 5781 h 10000"/>
                  <a:gd name="connsiteX80" fmla="*/ 6227 w 10000"/>
                  <a:gd name="connsiteY80" fmla="*/ 6086 h 10000"/>
                  <a:gd name="connsiteX81" fmla="*/ 6004 w 10000"/>
                  <a:gd name="connsiteY81" fmla="*/ 5781 h 10000"/>
                  <a:gd name="connsiteX82" fmla="*/ 5699 w 10000"/>
                  <a:gd name="connsiteY82" fmla="*/ 5663 h 10000"/>
                  <a:gd name="connsiteX83" fmla="*/ 5660 w 10000"/>
                  <a:gd name="connsiteY83" fmla="*/ 6317 h 10000"/>
                  <a:gd name="connsiteX84" fmla="*/ 5537 w 10000"/>
                  <a:gd name="connsiteY84" fmla="*/ 6620 h 10000"/>
                  <a:gd name="connsiteX85" fmla="*/ 5537 w 10000"/>
                  <a:gd name="connsiteY85" fmla="*/ 6900 h 10000"/>
                  <a:gd name="connsiteX86" fmla="*/ 5295 w 10000"/>
                  <a:gd name="connsiteY86" fmla="*/ 7064 h 10000"/>
                  <a:gd name="connsiteX87" fmla="*/ 5072 w 10000"/>
                  <a:gd name="connsiteY87" fmla="*/ 7435 h 10000"/>
                  <a:gd name="connsiteX88" fmla="*/ 4747 w 10000"/>
                  <a:gd name="connsiteY88" fmla="*/ 8112 h 10000"/>
                  <a:gd name="connsiteX89" fmla="*/ 4524 w 10000"/>
                  <a:gd name="connsiteY89" fmla="*/ 8601 h 10000"/>
                  <a:gd name="connsiteX90" fmla="*/ 4178 w 10000"/>
                  <a:gd name="connsiteY90" fmla="*/ 9043 h 10000"/>
                  <a:gd name="connsiteX91" fmla="*/ 4077 w 10000"/>
                  <a:gd name="connsiteY91" fmla="*/ 9465 h 10000"/>
                  <a:gd name="connsiteX92" fmla="*/ 3875 w 10000"/>
                  <a:gd name="connsiteY92" fmla="*/ 9860 h 10000"/>
                  <a:gd name="connsiteX93" fmla="*/ 3448 w 10000"/>
                  <a:gd name="connsiteY93" fmla="*/ 9604 h 10000"/>
                  <a:gd name="connsiteX94" fmla="*/ 3063 w 10000"/>
                  <a:gd name="connsiteY94" fmla="*/ 9580 h 10000"/>
                  <a:gd name="connsiteX95" fmla="*/ 2759 w 10000"/>
                  <a:gd name="connsiteY95" fmla="*/ 9580 h 10000"/>
                  <a:gd name="connsiteX96" fmla="*/ 2617 w 10000"/>
                  <a:gd name="connsiteY96" fmla="*/ 9768 h 10000"/>
                  <a:gd name="connsiteX97" fmla="*/ 2636 w 10000"/>
                  <a:gd name="connsiteY97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2861 w 10000"/>
                  <a:gd name="connsiteY25" fmla="*/ 4265 h 10000"/>
                  <a:gd name="connsiteX26" fmla="*/ 1136 w 10000"/>
                  <a:gd name="connsiteY26" fmla="*/ 6480 h 10000"/>
                  <a:gd name="connsiteX27" fmla="*/ 1360 w 10000"/>
                  <a:gd name="connsiteY27" fmla="*/ 6410 h 10000"/>
                  <a:gd name="connsiteX28" fmla="*/ 1582 w 10000"/>
                  <a:gd name="connsiteY28" fmla="*/ 6177 h 10000"/>
                  <a:gd name="connsiteX29" fmla="*/ 1845 w 10000"/>
                  <a:gd name="connsiteY29" fmla="*/ 5968 h 10000"/>
                  <a:gd name="connsiteX30" fmla="*/ 1887 w 10000"/>
                  <a:gd name="connsiteY30" fmla="*/ 5711 h 10000"/>
                  <a:gd name="connsiteX31" fmla="*/ 2192 w 10000"/>
                  <a:gd name="connsiteY31" fmla="*/ 5361 h 10000"/>
                  <a:gd name="connsiteX32" fmla="*/ 2698 w 10000"/>
                  <a:gd name="connsiteY32" fmla="*/ 5219 h 10000"/>
                  <a:gd name="connsiteX33" fmla="*/ 2880 w 10000"/>
                  <a:gd name="connsiteY33" fmla="*/ 5152 h 10000"/>
                  <a:gd name="connsiteX34" fmla="*/ 3144 w 10000"/>
                  <a:gd name="connsiteY34" fmla="*/ 5245 h 10000"/>
                  <a:gd name="connsiteX35" fmla="*/ 3186 w 10000"/>
                  <a:gd name="connsiteY35" fmla="*/ 4894 h 10000"/>
                  <a:gd name="connsiteX36" fmla="*/ 3267 w 10000"/>
                  <a:gd name="connsiteY36" fmla="*/ 4637 h 10000"/>
                  <a:gd name="connsiteX37" fmla="*/ 3428 w 10000"/>
                  <a:gd name="connsiteY37" fmla="*/ 4546 h 10000"/>
                  <a:gd name="connsiteX38" fmla="*/ 3631 w 10000"/>
                  <a:gd name="connsiteY38" fmla="*/ 4452 h 10000"/>
                  <a:gd name="connsiteX39" fmla="*/ 3856 w 10000"/>
                  <a:gd name="connsiteY39" fmla="*/ 4452 h 10000"/>
                  <a:gd name="connsiteX40" fmla="*/ 3997 w 10000"/>
                  <a:gd name="connsiteY40" fmla="*/ 4381 h 10000"/>
                  <a:gd name="connsiteX41" fmla="*/ 4383 w 10000"/>
                  <a:gd name="connsiteY41" fmla="*/ 4102 h 10000"/>
                  <a:gd name="connsiteX42" fmla="*/ 4643 w 10000"/>
                  <a:gd name="connsiteY42" fmla="*/ 4172 h 10000"/>
                  <a:gd name="connsiteX43" fmla="*/ 4807 w 10000"/>
                  <a:gd name="connsiteY43" fmla="*/ 4265 h 10000"/>
                  <a:gd name="connsiteX44" fmla="*/ 5172 w 10000"/>
                  <a:gd name="connsiteY44" fmla="*/ 4172 h 10000"/>
                  <a:gd name="connsiteX45" fmla="*/ 5660 w 10000"/>
                  <a:gd name="connsiteY45" fmla="*/ 4194 h 10000"/>
                  <a:gd name="connsiteX46" fmla="*/ 5863 w 10000"/>
                  <a:gd name="connsiteY46" fmla="*/ 4102 h 10000"/>
                  <a:gd name="connsiteX47" fmla="*/ 6125 w 10000"/>
                  <a:gd name="connsiteY47" fmla="*/ 4102 h 10000"/>
                  <a:gd name="connsiteX48" fmla="*/ 6390 w 10000"/>
                  <a:gd name="connsiteY48" fmla="*/ 4010 h 10000"/>
                  <a:gd name="connsiteX49" fmla="*/ 6512 w 10000"/>
                  <a:gd name="connsiteY49" fmla="*/ 3751 h 10000"/>
                  <a:gd name="connsiteX50" fmla="*/ 6632 w 10000"/>
                  <a:gd name="connsiteY50" fmla="*/ 3427 h 10000"/>
                  <a:gd name="connsiteX51" fmla="*/ 6572 w 10000"/>
                  <a:gd name="connsiteY51" fmla="*/ 3192 h 10000"/>
                  <a:gd name="connsiteX52" fmla="*/ 6552 w 10000"/>
                  <a:gd name="connsiteY52" fmla="*/ 2914 h 10000"/>
                  <a:gd name="connsiteX53" fmla="*/ 6552 w 10000"/>
                  <a:gd name="connsiteY53" fmla="*/ 2678 h 10000"/>
                  <a:gd name="connsiteX54" fmla="*/ 6632 w 10000"/>
                  <a:gd name="connsiteY54" fmla="*/ 2494 h 10000"/>
                  <a:gd name="connsiteX55" fmla="*/ 8803 w 10000"/>
                  <a:gd name="connsiteY55" fmla="*/ 2517 h 10000"/>
                  <a:gd name="connsiteX56" fmla="*/ 9127 w 10000"/>
                  <a:gd name="connsiteY56" fmla="*/ 2657 h 10000"/>
                  <a:gd name="connsiteX57" fmla="*/ 9513 w 10000"/>
                  <a:gd name="connsiteY57" fmla="*/ 3473 h 10000"/>
                  <a:gd name="connsiteX58" fmla="*/ 9715 w 10000"/>
                  <a:gd name="connsiteY58" fmla="*/ 3636 h 10000"/>
                  <a:gd name="connsiteX59" fmla="*/ 9859 w 10000"/>
                  <a:gd name="connsiteY59" fmla="*/ 4102 h 10000"/>
                  <a:gd name="connsiteX60" fmla="*/ 9859 w 10000"/>
                  <a:gd name="connsiteY60" fmla="*/ 4452 h 10000"/>
                  <a:gd name="connsiteX61" fmla="*/ 9878 w 10000"/>
                  <a:gd name="connsiteY61" fmla="*/ 4800 h 10000"/>
                  <a:gd name="connsiteX62" fmla="*/ 10000 w 10000"/>
                  <a:gd name="connsiteY62" fmla="*/ 5361 h 10000"/>
                  <a:gd name="connsiteX63" fmla="*/ 9981 w 10000"/>
                  <a:gd name="connsiteY63" fmla="*/ 5897 h 10000"/>
                  <a:gd name="connsiteX64" fmla="*/ 10000 w 10000"/>
                  <a:gd name="connsiteY64" fmla="*/ 6317 h 10000"/>
                  <a:gd name="connsiteX65" fmla="*/ 9373 w 10000"/>
                  <a:gd name="connsiteY65" fmla="*/ 5874 h 10000"/>
                  <a:gd name="connsiteX66" fmla="*/ 8906 w 10000"/>
                  <a:gd name="connsiteY66" fmla="*/ 5711 h 10000"/>
                  <a:gd name="connsiteX67" fmla="*/ 8459 w 10000"/>
                  <a:gd name="connsiteY67" fmla="*/ 5361 h 10000"/>
                  <a:gd name="connsiteX68" fmla="*/ 8012 w 10000"/>
                  <a:gd name="connsiteY68" fmla="*/ 5174 h 10000"/>
                  <a:gd name="connsiteX69" fmla="*/ 7829 w 10000"/>
                  <a:gd name="connsiteY69" fmla="*/ 4872 h 10000"/>
                  <a:gd name="connsiteX70" fmla="*/ 7748 w 10000"/>
                  <a:gd name="connsiteY70" fmla="*/ 4406 h 10000"/>
                  <a:gd name="connsiteX71" fmla="*/ 7466 w 10000"/>
                  <a:gd name="connsiteY71" fmla="*/ 3962 h 10000"/>
                  <a:gd name="connsiteX72" fmla="*/ 7139 w 10000"/>
                  <a:gd name="connsiteY72" fmla="*/ 3705 h 10000"/>
                  <a:gd name="connsiteX73" fmla="*/ 7038 w 10000"/>
                  <a:gd name="connsiteY73" fmla="*/ 3915 h 10000"/>
                  <a:gd name="connsiteX74" fmla="*/ 7038 w 10000"/>
                  <a:gd name="connsiteY74" fmla="*/ 4288 h 10000"/>
                  <a:gd name="connsiteX75" fmla="*/ 7099 w 10000"/>
                  <a:gd name="connsiteY75" fmla="*/ 5012 h 10000"/>
                  <a:gd name="connsiteX76" fmla="*/ 7099 w 10000"/>
                  <a:gd name="connsiteY76" fmla="*/ 5315 h 10000"/>
                  <a:gd name="connsiteX77" fmla="*/ 6978 w 10000"/>
                  <a:gd name="connsiteY77" fmla="*/ 5593 h 10000"/>
                  <a:gd name="connsiteX78" fmla="*/ 6512 w 10000"/>
                  <a:gd name="connsiteY78" fmla="*/ 5781 h 10000"/>
                  <a:gd name="connsiteX79" fmla="*/ 6227 w 10000"/>
                  <a:gd name="connsiteY79" fmla="*/ 6086 h 10000"/>
                  <a:gd name="connsiteX80" fmla="*/ 6004 w 10000"/>
                  <a:gd name="connsiteY80" fmla="*/ 5781 h 10000"/>
                  <a:gd name="connsiteX81" fmla="*/ 5699 w 10000"/>
                  <a:gd name="connsiteY81" fmla="*/ 5663 h 10000"/>
                  <a:gd name="connsiteX82" fmla="*/ 5660 w 10000"/>
                  <a:gd name="connsiteY82" fmla="*/ 6317 h 10000"/>
                  <a:gd name="connsiteX83" fmla="*/ 5537 w 10000"/>
                  <a:gd name="connsiteY83" fmla="*/ 6620 h 10000"/>
                  <a:gd name="connsiteX84" fmla="*/ 5537 w 10000"/>
                  <a:gd name="connsiteY84" fmla="*/ 6900 h 10000"/>
                  <a:gd name="connsiteX85" fmla="*/ 5295 w 10000"/>
                  <a:gd name="connsiteY85" fmla="*/ 7064 h 10000"/>
                  <a:gd name="connsiteX86" fmla="*/ 5072 w 10000"/>
                  <a:gd name="connsiteY86" fmla="*/ 7435 h 10000"/>
                  <a:gd name="connsiteX87" fmla="*/ 4747 w 10000"/>
                  <a:gd name="connsiteY87" fmla="*/ 8112 h 10000"/>
                  <a:gd name="connsiteX88" fmla="*/ 4524 w 10000"/>
                  <a:gd name="connsiteY88" fmla="*/ 8601 h 10000"/>
                  <a:gd name="connsiteX89" fmla="*/ 4178 w 10000"/>
                  <a:gd name="connsiteY89" fmla="*/ 9043 h 10000"/>
                  <a:gd name="connsiteX90" fmla="*/ 4077 w 10000"/>
                  <a:gd name="connsiteY90" fmla="*/ 9465 h 10000"/>
                  <a:gd name="connsiteX91" fmla="*/ 3875 w 10000"/>
                  <a:gd name="connsiteY91" fmla="*/ 9860 h 10000"/>
                  <a:gd name="connsiteX92" fmla="*/ 3448 w 10000"/>
                  <a:gd name="connsiteY92" fmla="*/ 9604 h 10000"/>
                  <a:gd name="connsiteX93" fmla="*/ 3063 w 10000"/>
                  <a:gd name="connsiteY93" fmla="*/ 9580 h 10000"/>
                  <a:gd name="connsiteX94" fmla="*/ 2759 w 10000"/>
                  <a:gd name="connsiteY94" fmla="*/ 9580 h 10000"/>
                  <a:gd name="connsiteX95" fmla="*/ 2617 w 10000"/>
                  <a:gd name="connsiteY95" fmla="*/ 9768 h 10000"/>
                  <a:gd name="connsiteX96" fmla="*/ 2636 w 10000"/>
                  <a:gd name="connsiteY96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2719 w 10000"/>
                  <a:gd name="connsiteY24" fmla="*/ 3940 h 10000"/>
                  <a:gd name="connsiteX25" fmla="*/ 1136 w 10000"/>
                  <a:gd name="connsiteY25" fmla="*/ 6480 h 10000"/>
                  <a:gd name="connsiteX26" fmla="*/ 1360 w 10000"/>
                  <a:gd name="connsiteY26" fmla="*/ 6410 h 10000"/>
                  <a:gd name="connsiteX27" fmla="*/ 1582 w 10000"/>
                  <a:gd name="connsiteY27" fmla="*/ 6177 h 10000"/>
                  <a:gd name="connsiteX28" fmla="*/ 1845 w 10000"/>
                  <a:gd name="connsiteY28" fmla="*/ 5968 h 10000"/>
                  <a:gd name="connsiteX29" fmla="*/ 1887 w 10000"/>
                  <a:gd name="connsiteY29" fmla="*/ 5711 h 10000"/>
                  <a:gd name="connsiteX30" fmla="*/ 2192 w 10000"/>
                  <a:gd name="connsiteY30" fmla="*/ 5361 h 10000"/>
                  <a:gd name="connsiteX31" fmla="*/ 2698 w 10000"/>
                  <a:gd name="connsiteY31" fmla="*/ 5219 h 10000"/>
                  <a:gd name="connsiteX32" fmla="*/ 2880 w 10000"/>
                  <a:gd name="connsiteY32" fmla="*/ 5152 h 10000"/>
                  <a:gd name="connsiteX33" fmla="*/ 3144 w 10000"/>
                  <a:gd name="connsiteY33" fmla="*/ 5245 h 10000"/>
                  <a:gd name="connsiteX34" fmla="*/ 3186 w 10000"/>
                  <a:gd name="connsiteY34" fmla="*/ 4894 h 10000"/>
                  <a:gd name="connsiteX35" fmla="*/ 3267 w 10000"/>
                  <a:gd name="connsiteY35" fmla="*/ 4637 h 10000"/>
                  <a:gd name="connsiteX36" fmla="*/ 3428 w 10000"/>
                  <a:gd name="connsiteY36" fmla="*/ 4546 h 10000"/>
                  <a:gd name="connsiteX37" fmla="*/ 3631 w 10000"/>
                  <a:gd name="connsiteY37" fmla="*/ 4452 h 10000"/>
                  <a:gd name="connsiteX38" fmla="*/ 3856 w 10000"/>
                  <a:gd name="connsiteY38" fmla="*/ 4452 h 10000"/>
                  <a:gd name="connsiteX39" fmla="*/ 3997 w 10000"/>
                  <a:gd name="connsiteY39" fmla="*/ 4381 h 10000"/>
                  <a:gd name="connsiteX40" fmla="*/ 4383 w 10000"/>
                  <a:gd name="connsiteY40" fmla="*/ 4102 h 10000"/>
                  <a:gd name="connsiteX41" fmla="*/ 4643 w 10000"/>
                  <a:gd name="connsiteY41" fmla="*/ 4172 h 10000"/>
                  <a:gd name="connsiteX42" fmla="*/ 4807 w 10000"/>
                  <a:gd name="connsiteY42" fmla="*/ 4265 h 10000"/>
                  <a:gd name="connsiteX43" fmla="*/ 5172 w 10000"/>
                  <a:gd name="connsiteY43" fmla="*/ 4172 h 10000"/>
                  <a:gd name="connsiteX44" fmla="*/ 5660 w 10000"/>
                  <a:gd name="connsiteY44" fmla="*/ 4194 h 10000"/>
                  <a:gd name="connsiteX45" fmla="*/ 5863 w 10000"/>
                  <a:gd name="connsiteY45" fmla="*/ 4102 h 10000"/>
                  <a:gd name="connsiteX46" fmla="*/ 6125 w 10000"/>
                  <a:gd name="connsiteY46" fmla="*/ 4102 h 10000"/>
                  <a:gd name="connsiteX47" fmla="*/ 6390 w 10000"/>
                  <a:gd name="connsiteY47" fmla="*/ 4010 h 10000"/>
                  <a:gd name="connsiteX48" fmla="*/ 6512 w 10000"/>
                  <a:gd name="connsiteY48" fmla="*/ 3751 h 10000"/>
                  <a:gd name="connsiteX49" fmla="*/ 6632 w 10000"/>
                  <a:gd name="connsiteY49" fmla="*/ 3427 h 10000"/>
                  <a:gd name="connsiteX50" fmla="*/ 6572 w 10000"/>
                  <a:gd name="connsiteY50" fmla="*/ 3192 h 10000"/>
                  <a:gd name="connsiteX51" fmla="*/ 6552 w 10000"/>
                  <a:gd name="connsiteY51" fmla="*/ 2914 h 10000"/>
                  <a:gd name="connsiteX52" fmla="*/ 6552 w 10000"/>
                  <a:gd name="connsiteY52" fmla="*/ 2678 h 10000"/>
                  <a:gd name="connsiteX53" fmla="*/ 6632 w 10000"/>
                  <a:gd name="connsiteY53" fmla="*/ 2494 h 10000"/>
                  <a:gd name="connsiteX54" fmla="*/ 8803 w 10000"/>
                  <a:gd name="connsiteY54" fmla="*/ 2517 h 10000"/>
                  <a:gd name="connsiteX55" fmla="*/ 9127 w 10000"/>
                  <a:gd name="connsiteY55" fmla="*/ 2657 h 10000"/>
                  <a:gd name="connsiteX56" fmla="*/ 9513 w 10000"/>
                  <a:gd name="connsiteY56" fmla="*/ 3473 h 10000"/>
                  <a:gd name="connsiteX57" fmla="*/ 9715 w 10000"/>
                  <a:gd name="connsiteY57" fmla="*/ 3636 h 10000"/>
                  <a:gd name="connsiteX58" fmla="*/ 9859 w 10000"/>
                  <a:gd name="connsiteY58" fmla="*/ 4102 h 10000"/>
                  <a:gd name="connsiteX59" fmla="*/ 9859 w 10000"/>
                  <a:gd name="connsiteY59" fmla="*/ 4452 h 10000"/>
                  <a:gd name="connsiteX60" fmla="*/ 9878 w 10000"/>
                  <a:gd name="connsiteY60" fmla="*/ 4800 h 10000"/>
                  <a:gd name="connsiteX61" fmla="*/ 10000 w 10000"/>
                  <a:gd name="connsiteY61" fmla="*/ 5361 h 10000"/>
                  <a:gd name="connsiteX62" fmla="*/ 9981 w 10000"/>
                  <a:gd name="connsiteY62" fmla="*/ 5897 h 10000"/>
                  <a:gd name="connsiteX63" fmla="*/ 10000 w 10000"/>
                  <a:gd name="connsiteY63" fmla="*/ 6317 h 10000"/>
                  <a:gd name="connsiteX64" fmla="*/ 9373 w 10000"/>
                  <a:gd name="connsiteY64" fmla="*/ 5874 h 10000"/>
                  <a:gd name="connsiteX65" fmla="*/ 8906 w 10000"/>
                  <a:gd name="connsiteY65" fmla="*/ 5711 h 10000"/>
                  <a:gd name="connsiteX66" fmla="*/ 8459 w 10000"/>
                  <a:gd name="connsiteY66" fmla="*/ 5361 h 10000"/>
                  <a:gd name="connsiteX67" fmla="*/ 8012 w 10000"/>
                  <a:gd name="connsiteY67" fmla="*/ 5174 h 10000"/>
                  <a:gd name="connsiteX68" fmla="*/ 7829 w 10000"/>
                  <a:gd name="connsiteY68" fmla="*/ 4872 h 10000"/>
                  <a:gd name="connsiteX69" fmla="*/ 7748 w 10000"/>
                  <a:gd name="connsiteY69" fmla="*/ 4406 h 10000"/>
                  <a:gd name="connsiteX70" fmla="*/ 7466 w 10000"/>
                  <a:gd name="connsiteY70" fmla="*/ 3962 h 10000"/>
                  <a:gd name="connsiteX71" fmla="*/ 7139 w 10000"/>
                  <a:gd name="connsiteY71" fmla="*/ 3705 h 10000"/>
                  <a:gd name="connsiteX72" fmla="*/ 7038 w 10000"/>
                  <a:gd name="connsiteY72" fmla="*/ 3915 h 10000"/>
                  <a:gd name="connsiteX73" fmla="*/ 7038 w 10000"/>
                  <a:gd name="connsiteY73" fmla="*/ 4288 h 10000"/>
                  <a:gd name="connsiteX74" fmla="*/ 7099 w 10000"/>
                  <a:gd name="connsiteY74" fmla="*/ 5012 h 10000"/>
                  <a:gd name="connsiteX75" fmla="*/ 7099 w 10000"/>
                  <a:gd name="connsiteY75" fmla="*/ 5315 h 10000"/>
                  <a:gd name="connsiteX76" fmla="*/ 6978 w 10000"/>
                  <a:gd name="connsiteY76" fmla="*/ 5593 h 10000"/>
                  <a:gd name="connsiteX77" fmla="*/ 6512 w 10000"/>
                  <a:gd name="connsiteY77" fmla="*/ 5781 h 10000"/>
                  <a:gd name="connsiteX78" fmla="*/ 6227 w 10000"/>
                  <a:gd name="connsiteY78" fmla="*/ 6086 h 10000"/>
                  <a:gd name="connsiteX79" fmla="*/ 6004 w 10000"/>
                  <a:gd name="connsiteY79" fmla="*/ 5781 h 10000"/>
                  <a:gd name="connsiteX80" fmla="*/ 5699 w 10000"/>
                  <a:gd name="connsiteY80" fmla="*/ 5663 h 10000"/>
                  <a:gd name="connsiteX81" fmla="*/ 5660 w 10000"/>
                  <a:gd name="connsiteY81" fmla="*/ 6317 h 10000"/>
                  <a:gd name="connsiteX82" fmla="*/ 5537 w 10000"/>
                  <a:gd name="connsiteY82" fmla="*/ 6620 h 10000"/>
                  <a:gd name="connsiteX83" fmla="*/ 5537 w 10000"/>
                  <a:gd name="connsiteY83" fmla="*/ 6900 h 10000"/>
                  <a:gd name="connsiteX84" fmla="*/ 5295 w 10000"/>
                  <a:gd name="connsiteY84" fmla="*/ 7064 h 10000"/>
                  <a:gd name="connsiteX85" fmla="*/ 5072 w 10000"/>
                  <a:gd name="connsiteY85" fmla="*/ 7435 h 10000"/>
                  <a:gd name="connsiteX86" fmla="*/ 4747 w 10000"/>
                  <a:gd name="connsiteY86" fmla="*/ 8112 h 10000"/>
                  <a:gd name="connsiteX87" fmla="*/ 4524 w 10000"/>
                  <a:gd name="connsiteY87" fmla="*/ 8601 h 10000"/>
                  <a:gd name="connsiteX88" fmla="*/ 4178 w 10000"/>
                  <a:gd name="connsiteY88" fmla="*/ 9043 h 10000"/>
                  <a:gd name="connsiteX89" fmla="*/ 4077 w 10000"/>
                  <a:gd name="connsiteY89" fmla="*/ 9465 h 10000"/>
                  <a:gd name="connsiteX90" fmla="*/ 3875 w 10000"/>
                  <a:gd name="connsiteY90" fmla="*/ 9860 h 10000"/>
                  <a:gd name="connsiteX91" fmla="*/ 3448 w 10000"/>
                  <a:gd name="connsiteY91" fmla="*/ 9604 h 10000"/>
                  <a:gd name="connsiteX92" fmla="*/ 3063 w 10000"/>
                  <a:gd name="connsiteY92" fmla="*/ 9580 h 10000"/>
                  <a:gd name="connsiteX93" fmla="*/ 2759 w 10000"/>
                  <a:gd name="connsiteY93" fmla="*/ 9580 h 10000"/>
                  <a:gd name="connsiteX94" fmla="*/ 2617 w 10000"/>
                  <a:gd name="connsiteY94" fmla="*/ 9768 h 10000"/>
                  <a:gd name="connsiteX95" fmla="*/ 2636 w 10000"/>
                  <a:gd name="connsiteY95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2636 w 10000"/>
                  <a:gd name="connsiteY23" fmla="*/ 3588 h 10000"/>
                  <a:gd name="connsiteX24" fmla="*/ 1136 w 10000"/>
                  <a:gd name="connsiteY24" fmla="*/ 6480 h 10000"/>
                  <a:gd name="connsiteX25" fmla="*/ 1360 w 10000"/>
                  <a:gd name="connsiteY25" fmla="*/ 6410 h 10000"/>
                  <a:gd name="connsiteX26" fmla="*/ 1582 w 10000"/>
                  <a:gd name="connsiteY26" fmla="*/ 6177 h 10000"/>
                  <a:gd name="connsiteX27" fmla="*/ 1845 w 10000"/>
                  <a:gd name="connsiteY27" fmla="*/ 5968 h 10000"/>
                  <a:gd name="connsiteX28" fmla="*/ 1887 w 10000"/>
                  <a:gd name="connsiteY28" fmla="*/ 5711 h 10000"/>
                  <a:gd name="connsiteX29" fmla="*/ 2192 w 10000"/>
                  <a:gd name="connsiteY29" fmla="*/ 5361 h 10000"/>
                  <a:gd name="connsiteX30" fmla="*/ 2698 w 10000"/>
                  <a:gd name="connsiteY30" fmla="*/ 5219 h 10000"/>
                  <a:gd name="connsiteX31" fmla="*/ 2880 w 10000"/>
                  <a:gd name="connsiteY31" fmla="*/ 5152 h 10000"/>
                  <a:gd name="connsiteX32" fmla="*/ 3144 w 10000"/>
                  <a:gd name="connsiteY32" fmla="*/ 5245 h 10000"/>
                  <a:gd name="connsiteX33" fmla="*/ 3186 w 10000"/>
                  <a:gd name="connsiteY33" fmla="*/ 4894 h 10000"/>
                  <a:gd name="connsiteX34" fmla="*/ 3267 w 10000"/>
                  <a:gd name="connsiteY34" fmla="*/ 4637 h 10000"/>
                  <a:gd name="connsiteX35" fmla="*/ 3428 w 10000"/>
                  <a:gd name="connsiteY35" fmla="*/ 4546 h 10000"/>
                  <a:gd name="connsiteX36" fmla="*/ 3631 w 10000"/>
                  <a:gd name="connsiteY36" fmla="*/ 4452 h 10000"/>
                  <a:gd name="connsiteX37" fmla="*/ 3856 w 10000"/>
                  <a:gd name="connsiteY37" fmla="*/ 4452 h 10000"/>
                  <a:gd name="connsiteX38" fmla="*/ 3997 w 10000"/>
                  <a:gd name="connsiteY38" fmla="*/ 4381 h 10000"/>
                  <a:gd name="connsiteX39" fmla="*/ 4383 w 10000"/>
                  <a:gd name="connsiteY39" fmla="*/ 4102 h 10000"/>
                  <a:gd name="connsiteX40" fmla="*/ 4643 w 10000"/>
                  <a:gd name="connsiteY40" fmla="*/ 4172 h 10000"/>
                  <a:gd name="connsiteX41" fmla="*/ 4807 w 10000"/>
                  <a:gd name="connsiteY41" fmla="*/ 4265 h 10000"/>
                  <a:gd name="connsiteX42" fmla="*/ 5172 w 10000"/>
                  <a:gd name="connsiteY42" fmla="*/ 4172 h 10000"/>
                  <a:gd name="connsiteX43" fmla="*/ 5660 w 10000"/>
                  <a:gd name="connsiteY43" fmla="*/ 4194 h 10000"/>
                  <a:gd name="connsiteX44" fmla="*/ 5863 w 10000"/>
                  <a:gd name="connsiteY44" fmla="*/ 4102 h 10000"/>
                  <a:gd name="connsiteX45" fmla="*/ 6125 w 10000"/>
                  <a:gd name="connsiteY45" fmla="*/ 4102 h 10000"/>
                  <a:gd name="connsiteX46" fmla="*/ 6390 w 10000"/>
                  <a:gd name="connsiteY46" fmla="*/ 4010 h 10000"/>
                  <a:gd name="connsiteX47" fmla="*/ 6512 w 10000"/>
                  <a:gd name="connsiteY47" fmla="*/ 3751 h 10000"/>
                  <a:gd name="connsiteX48" fmla="*/ 6632 w 10000"/>
                  <a:gd name="connsiteY48" fmla="*/ 3427 h 10000"/>
                  <a:gd name="connsiteX49" fmla="*/ 6572 w 10000"/>
                  <a:gd name="connsiteY49" fmla="*/ 3192 h 10000"/>
                  <a:gd name="connsiteX50" fmla="*/ 6552 w 10000"/>
                  <a:gd name="connsiteY50" fmla="*/ 2914 h 10000"/>
                  <a:gd name="connsiteX51" fmla="*/ 6552 w 10000"/>
                  <a:gd name="connsiteY51" fmla="*/ 2678 h 10000"/>
                  <a:gd name="connsiteX52" fmla="*/ 6632 w 10000"/>
                  <a:gd name="connsiteY52" fmla="*/ 2494 h 10000"/>
                  <a:gd name="connsiteX53" fmla="*/ 8803 w 10000"/>
                  <a:gd name="connsiteY53" fmla="*/ 2517 h 10000"/>
                  <a:gd name="connsiteX54" fmla="*/ 9127 w 10000"/>
                  <a:gd name="connsiteY54" fmla="*/ 2657 h 10000"/>
                  <a:gd name="connsiteX55" fmla="*/ 9513 w 10000"/>
                  <a:gd name="connsiteY55" fmla="*/ 3473 h 10000"/>
                  <a:gd name="connsiteX56" fmla="*/ 9715 w 10000"/>
                  <a:gd name="connsiteY56" fmla="*/ 3636 h 10000"/>
                  <a:gd name="connsiteX57" fmla="*/ 9859 w 10000"/>
                  <a:gd name="connsiteY57" fmla="*/ 4102 h 10000"/>
                  <a:gd name="connsiteX58" fmla="*/ 9859 w 10000"/>
                  <a:gd name="connsiteY58" fmla="*/ 4452 h 10000"/>
                  <a:gd name="connsiteX59" fmla="*/ 9878 w 10000"/>
                  <a:gd name="connsiteY59" fmla="*/ 4800 h 10000"/>
                  <a:gd name="connsiteX60" fmla="*/ 10000 w 10000"/>
                  <a:gd name="connsiteY60" fmla="*/ 5361 h 10000"/>
                  <a:gd name="connsiteX61" fmla="*/ 9981 w 10000"/>
                  <a:gd name="connsiteY61" fmla="*/ 5897 h 10000"/>
                  <a:gd name="connsiteX62" fmla="*/ 10000 w 10000"/>
                  <a:gd name="connsiteY62" fmla="*/ 6317 h 10000"/>
                  <a:gd name="connsiteX63" fmla="*/ 9373 w 10000"/>
                  <a:gd name="connsiteY63" fmla="*/ 5874 h 10000"/>
                  <a:gd name="connsiteX64" fmla="*/ 8906 w 10000"/>
                  <a:gd name="connsiteY64" fmla="*/ 5711 h 10000"/>
                  <a:gd name="connsiteX65" fmla="*/ 8459 w 10000"/>
                  <a:gd name="connsiteY65" fmla="*/ 5361 h 10000"/>
                  <a:gd name="connsiteX66" fmla="*/ 8012 w 10000"/>
                  <a:gd name="connsiteY66" fmla="*/ 5174 h 10000"/>
                  <a:gd name="connsiteX67" fmla="*/ 7829 w 10000"/>
                  <a:gd name="connsiteY67" fmla="*/ 4872 h 10000"/>
                  <a:gd name="connsiteX68" fmla="*/ 7748 w 10000"/>
                  <a:gd name="connsiteY68" fmla="*/ 4406 h 10000"/>
                  <a:gd name="connsiteX69" fmla="*/ 7466 w 10000"/>
                  <a:gd name="connsiteY69" fmla="*/ 3962 h 10000"/>
                  <a:gd name="connsiteX70" fmla="*/ 7139 w 10000"/>
                  <a:gd name="connsiteY70" fmla="*/ 3705 h 10000"/>
                  <a:gd name="connsiteX71" fmla="*/ 7038 w 10000"/>
                  <a:gd name="connsiteY71" fmla="*/ 3915 h 10000"/>
                  <a:gd name="connsiteX72" fmla="*/ 7038 w 10000"/>
                  <a:gd name="connsiteY72" fmla="*/ 4288 h 10000"/>
                  <a:gd name="connsiteX73" fmla="*/ 7099 w 10000"/>
                  <a:gd name="connsiteY73" fmla="*/ 5012 h 10000"/>
                  <a:gd name="connsiteX74" fmla="*/ 7099 w 10000"/>
                  <a:gd name="connsiteY74" fmla="*/ 5315 h 10000"/>
                  <a:gd name="connsiteX75" fmla="*/ 6978 w 10000"/>
                  <a:gd name="connsiteY75" fmla="*/ 5593 h 10000"/>
                  <a:gd name="connsiteX76" fmla="*/ 6512 w 10000"/>
                  <a:gd name="connsiteY76" fmla="*/ 5781 h 10000"/>
                  <a:gd name="connsiteX77" fmla="*/ 6227 w 10000"/>
                  <a:gd name="connsiteY77" fmla="*/ 6086 h 10000"/>
                  <a:gd name="connsiteX78" fmla="*/ 6004 w 10000"/>
                  <a:gd name="connsiteY78" fmla="*/ 5781 h 10000"/>
                  <a:gd name="connsiteX79" fmla="*/ 5699 w 10000"/>
                  <a:gd name="connsiteY79" fmla="*/ 5663 h 10000"/>
                  <a:gd name="connsiteX80" fmla="*/ 5660 w 10000"/>
                  <a:gd name="connsiteY80" fmla="*/ 6317 h 10000"/>
                  <a:gd name="connsiteX81" fmla="*/ 5537 w 10000"/>
                  <a:gd name="connsiteY81" fmla="*/ 6620 h 10000"/>
                  <a:gd name="connsiteX82" fmla="*/ 5537 w 10000"/>
                  <a:gd name="connsiteY82" fmla="*/ 6900 h 10000"/>
                  <a:gd name="connsiteX83" fmla="*/ 5295 w 10000"/>
                  <a:gd name="connsiteY83" fmla="*/ 7064 h 10000"/>
                  <a:gd name="connsiteX84" fmla="*/ 5072 w 10000"/>
                  <a:gd name="connsiteY84" fmla="*/ 7435 h 10000"/>
                  <a:gd name="connsiteX85" fmla="*/ 4747 w 10000"/>
                  <a:gd name="connsiteY85" fmla="*/ 8112 h 10000"/>
                  <a:gd name="connsiteX86" fmla="*/ 4524 w 10000"/>
                  <a:gd name="connsiteY86" fmla="*/ 8601 h 10000"/>
                  <a:gd name="connsiteX87" fmla="*/ 4178 w 10000"/>
                  <a:gd name="connsiteY87" fmla="*/ 9043 h 10000"/>
                  <a:gd name="connsiteX88" fmla="*/ 4077 w 10000"/>
                  <a:gd name="connsiteY88" fmla="*/ 9465 h 10000"/>
                  <a:gd name="connsiteX89" fmla="*/ 3875 w 10000"/>
                  <a:gd name="connsiteY89" fmla="*/ 9860 h 10000"/>
                  <a:gd name="connsiteX90" fmla="*/ 3448 w 10000"/>
                  <a:gd name="connsiteY90" fmla="*/ 9604 h 10000"/>
                  <a:gd name="connsiteX91" fmla="*/ 3063 w 10000"/>
                  <a:gd name="connsiteY91" fmla="*/ 9580 h 10000"/>
                  <a:gd name="connsiteX92" fmla="*/ 2759 w 10000"/>
                  <a:gd name="connsiteY92" fmla="*/ 9580 h 10000"/>
                  <a:gd name="connsiteX93" fmla="*/ 2617 w 10000"/>
                  <a:gd name="connsiteY93" fmla="*/ 9768 h 10000"/>
                  <a:gd name="connsiteX94" fmla="*/ 2636 w 10000"/>
                  <a:gd name="connsiteY94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2535 w 10000"/>
                  <a:gd name="connsiteY22" fmla="*/ 3308 h 10000"/>
                  <a:gd name="connsiteX23" fmla="*/ 1136 w 10000"/>
                  <a:gd name="connsiteY23" fmla="*/ 6480 h 10000"/>
                  <a:gd name="connsiteX24" fmla="*/ 1360 w 10000"/>
                  <a:gd name="connsiteY24" fmla="*/ 6410 h 10000"/>
                  <a:gd name="connsiteX25" fmla="*/ 1582 w 10000"/>
                  <a:gd name="connsiteY25" fmla="*/ 6177 h 10000"/>
                  <a:gd name="connsiteX26" fmla="*/ 1845 w 10000"/>
                  <a:gd name="connsiteY26" fmla="*/ 5968 h 10000"/>
                  <a:gd name="connsiteX27" fmla="*/ 1887 w 10000"/>
                  <a:gd name="connsiteY27" fmla="*/ 5711 h 10000"/>
                  <a:gd name="connsiteX28" fmla="*/ 2192 w 10000"/>
                  <a:gd name="connsiteY28" fmla="*/ 5361 h 10000"/>
                  <a:gd name="connsiteX29" fmla="*/ 2698 w 10000"/>
                  <a:gd name="connsiteY29" fmla="*/ 5219 h 10000"/>
                  <a:gd name="connsiteX30" fmla="*/ 2880 w 10000"/>
                  <a:gd name="connsiteY30" fmla="*/ 5152 h 10000"/>
                  <a:gd name="connsiteX31" fmla="*/ 3144 w 10000"/>
                  <a:gd name="connsiteY31" fmla="*/ 5245 h 10000"/>
                  <a:gd name="connsiteX32" fmla="*/ 3186 w 10000"/>
                  <a:gd name="connsiteY32" fmla="*/ 4894 h 10000"/>
                  <a:gd name="connsiteX33" fmla="*/ 3267 w 10000"/>
                  <a:gd name="connsiteY33" fmla="*/ 4637 h 10000"/>
                  <a:gd name="connsiteX34" fmla="*/ 3428 w 10000"/>
                  <a:gd name="connsiteY34" fmla="*/ 4546 h 10000"/>
                  <a:gd name="connsiteX35" fmla="*/ 3631 w 10000"/>
                  <a:gd name="connsiteY35" fmla="*/ 4452 h 10000"/>
                  <a:gd name="connsiteX36" fmla="*/ 3856 w 10000"/>
                  <a:gd name="connsiteY36" fmla="*/ 4452 h 10000"/>
                  <a:gd name="connsiteX37" fmla="*/ 3997 w 10000"/>
                  <a:gd name="connsiteY37" fmla="*/ 4381 h 10000"/>
                  <a:gd name="connsiteX38" fmla="*/ 4383 w 10000"/>
                  <a:gd name="connsiteY38" fmla="*/ 4102 h 10000"/>
                  <a:gd name="connsiteX39" fmla="*/ 4643 w 10000"/>
                  <a:gd name="connsiteY39" fmla="*/ 4172 h 10000"/>
                  <a:gd name="connsiteX40" fmla="*/ 4807 w 10000"/>
                  <a:gd name="connsiteY40" fmla="*/ 4265 h 10000"/>
                  <a:gd name="connsiteX41" fmla="*/ 5172 w 10000"/>
                  <a:gd name="connsiteY41" fmla="*/ 4172 h 10000"/>
                  <a:gd name="connsiteX42" fmla="*/ 5660 w 10000"/>
                  <a:gd name="connsiteY42" fmla="*/ 4194 h 10000"/>
                  <a:gd name="connsiteX43" fmla="*/ 5863 w 10000"/>
                  <a:gd name="connsiteY43" fmla="*/ 4102 h 10000"/>
                  <a:gd name="connsiteX44" fmla="*/ 6125 w 10000"/>
                  <a:gd name="connsiteY44" fmla="*/ 4102 h 10000"/>
                  <a:gd name="connsiteX45" fmla="*/ 6390 w 10000"/>
                  <a:gd name="connsiteY45" fmla="*/ 4010 h 10000"/>
                  <a:gd name="connsiteX46" fmla="*/ 6512 w 10000"/>
                  <a:gd name="connsiteY46" fmla="*/ 3751 h 10000"/>
                  <a:gd name="connsiteX47" fmla="*/ 6632 w 10000"/>
                  <a:gd name="connsiteY47" fmla="*/ 3427 h 10000"/>
                  <a:gd name="connsiteX48" fmla="*/ 6572 w 10000"/>
                  <a:gd name="connsiteY48" fmla="*/ 3192 h 10000"/>
                  <a:gd name="connsiteX49" fmla="*/ 6552 w 10000"/>
                  <a:gd name="connsiteY49" fmla="*/ 2914 h 10000"/>
                  <a:gd name="connsiteX50" fmla="*/ 6552 w 10000"/>
                  <a:gd name="connsiteY50" fmla="*/ 2678 h 10000"/>
                  <a:gd name="connsiteX51" fmla="*/ 6632 w 10000"/>
                  <a:gd name="connsiteY51" fmla="*/ 2494 h 10000"/>
                  <a:gd name="connsiteX52" fmla="*/ 8803 w 10000"/>
                  <a:gd name="connsiteY52" fmla="*/ 2517 h 10000"/>
                  <a:gd name="connsiteX53" fmla="*/ 9127 w 10000"/>
                  <a:gd name="connsiteY53" fmla="*/ 2657 h 10000"/>
                  <a:gd name="connsiteX54" fmla="*/ 9513 w 10000"/>
                  <a:gd name="connsiteY54" fmla="*/ 3473 h 10000"/>
                  <a:gd name="connsiteX55" fmla="*/ 9715 w 10000"/>
                  <a:gd name="connsiteY55" fmla="*/ 3636 h 10000"/>
                  <a:gd name="connsiteX56" fmla="*/ 9859 w 10000"/>
                  <a:gd name="connsiteY56" fmla="*/ 4102 h 10000"/>
                  <a:gd name="connsiteX57" fmla="*/ 9859 w 10000"/>
                  <a:gd name="connsiteY57" fmla="*/ 4452 h 10000"/>
                  <a:gd name="connsiteX58" fmla="*/ 9878 w 10000"/>
                  <a:gd name="connsiteY58" fmla="*/ 4800 h 10000"/>
                  <a:gd name="connsiteX59" fmla="*/ 10000 w 10000"/>
                  <a:gd name="connsiteY59" fmla="*/ 5361 h 10000"/>
                  <a:gd name="connsiteX60" fmla="*/ 9981 w 10000"/>
                  <a:gd name="connsiteY60" fmla="*/ 5897 h 10000"/>
                  <a:gd name="connsiteX61" fmla="*/ 10000 w 10000"/>
                  <a:gd name="connsiteY61" fmla="*/ 6317 h 10000"/>
                  <a:gd name="connsiteX62" fmla="*/ 9373 w 10000"/>
                  <a:gd name="connsiteY62" fmla="*/ 5874 h 10000"/>
                  <a:gd name="connsiteX63" fmla="*/ 8906 w 10000"/>
                  <a:gd name="connsiteY63" fmla="*/ 5711 h 10000"/>
                  <a:gd name="connsiteX64" fmla="*/ 8459 w 10000"/>
                  <a:gd name="connsiteY64" fmla="*/ 5361 h 10000"/>
                  <a:gd name="connsiteX65" fmla="*/ 8012 w 10000"/>
                  <a:gd name="connsiteY65" fmla="*/ 5174 h 10000"/>
                  <a:gd name="connsiteX66" fmla="*/ 7829 w 10000"/>
                  <a:gd name="connsiteY66" fmla="*/ 4872 h 10000"/>
                  <a:gd name="connsiteX67" fmla="*/ 7748 w 10000"/>
                  <a:gd name="connsiteY67" fmla="*/ 4406 h 10000"/>
                  <a:gd name="connsiteX68" fmla="*/ 7466 w 10000"/>
                  <a:gd name="connsiteY68" fmla="*/ 3962 h 10000"/>
                  <a:gd name="connsiteX69" fmla="*/ 7139 w 10000"/>
                  <a:gd name="connsiteY69" fmla="*/ 3705 h 10000"/>
                  <a:gd name="connsiteX70" fmla="*/ 7038 w 10000"/>
                  <a:gd name="connsiteY70" fmla="*/ 3915 h 10000"/>
                  <a:gd name="connsiteX71" fmla="*/ 7038 w 10000"/>
                  <a:gd name="connsiteY71" fmla="*/ 4288 h 10000"/>
                  <a:gd name="connsiteX72" fmla="*/ 7099 w 10000"/>
                  <a:gd name="connsiteY72" fmla="*/ 5012 h 10000"/>
                  <a:gd name="connsiteX73" fmla="*/ 7099 w 10000"/>
                  <a:gd name="connsiteY73" fmla="*/ 5315 h 10000"/>
                  <a:gd name="connsiteX74" fmla="*/ 6978 w 10000"/>
                  <a:gd name="connsiteY74" fmla="*/ 5593 h 10000"/>
                  <a:gd name="connsiteX75" fmla="*/ 6512 w 10000"/>
                  <a:gd name="connsiteY75" fmla="*/ 5781 h 10000"/>
                  <a:gd name="connsiteX76" fmla="*/ 6227 w 10000"/>
                  <a:gd name="connsiteY76" fmla="*/ 6086 h 10000"/>
                  <a:gd name="connsiteX77" fmla="*/ 6004 w 10000"/>
                  <a:gd name="connsiteY77" fmla="*/ 5781 h 10000"/>
                  <a:gd name="connsiteX78" fmla="*/ 5699 w 10000"/>
                  <a:gd name="connsiteY78" fmla="*/ 5663 h 10000"/>
                  <a:gd name="connsiteX79" fmla="*/ 5660 w 10000"/>
                  <a:gd name="connsiteY79" fmla="*/ 6317 h 10000"/>
                  <a:gd name="connsiteX80" fmla="*/ 5537 w 10000"/>
                  <a:gd name="connsiteY80" fmla="*/ 6620 h 10000"/>
                  <a:gd name="connsiteX81" fmla="*/ 5537 w 10000"/>
                  <a:gd name="connsiteY81" fmla="*/ 6900 h 10000"/>
                  <a:gd name="connsiteX82" fmla="*/ 5295 w 10000"/>
                  <a:gd name="connsiteY82" fmla="*/ 7064 h 10000"/>
                  <a:gd name="connsiteX83" fmla="*/ 5072 w 10000"/>
                  <a:gd name="connsiteY83" fmla="*/ 7435 h 10000"/>
                  <a:gd name="connsiteX84" fmla="*/ 4747 w 10000"/>
                  <a:gd name="connsiteY84" fmla="*/ 8112 h 10000"/>
                  <a:gd name="connsiteX85" fmla="*/ 4524 w 10000"/>
                  <a:gd name="connsiteY85" fmla="*/ 8601 h 10000"/>
                  <a:gd name="connsiteX86" fmla="*/ 4178 w 10000"/>
                  <a:gd name="connsiteY86" fmla="*/ 9043 h 10000"/>
                  <a:gd name="connsiteX87" fmla="*/ 4077 w 10000"/>
                  <a:gd name="connsiteY87" fmla="*/ 9465 h 10000"/>
                  <a:gd name="connsiteX88" fmla="*/ 3875 w 10000"/>
                  <a:gd name="connsiteY88" fmla="*/ 9860 h 10000"/>
                  <a:gd name="connsiteX89" fmla="*/ 3448 w 10000"/>
                  <a:gd name="connsiteY89" fmla="*/ 9604 h 10000"/>
                  <a:gd name="connsiteX90" fmla="*/ 3063 w 10000"/>
                  <a:gd name="connsiteY90" fmla="*/ 9580 h 10000"/>
                  <a:gd name="connsiteX91" fmla="*/ 2759 w 10000"/>
                  <a:gd name="connsiteY91" fmla="*/ 9580 h 10000"/>
                  <a:gd name="connsiteX92" fmla="*/ 2617 w 10000"/>
                  <a:gd name="connsiteY92" fmla="*/ 9768 h 10000"/>
                  <a:gd name="connsiteX93" fmla="*/ 2636 w 10000"/>
                  <a:gd name="connsiteY93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2617 w 10000"/>
                  <a:gd name="connsiteY21" fmla="*/ 2937 h 10000"/>
                  <a:gd name="connsiteX22" fmla="*/ 1136 w 10000"/>
                  <a:gd name="connsiteY22" fmla="*/ 6480 h 10000"/>
                  <a:gd name="connsiteX23" fmla="*/ 1360 w 10000"/>
                  <a:gd name="connsiteY23" fmla="*/ 6410 h 10000"/>
                  <a:gd name="connsiteX24" fmla="*/ 1582 w 10000"/>
                  <a:gd name="connsiteY24" fmla="*/ 6177 h 10000"/>
                  <a:gd name="connsiteX25" fmla="*/ 1845 w 10000"/>
                  <a:gd name="connsiteY25" fmla="*/ 5968 h 10000"/>
                  <a:gd name="connsiteX26" fmla="*/ 1887 w 10000"/>
                  <a:gd name="connsiteY26" fmla="*/ 5711 h 10000"/>
                  <a:gd name="connsiteX27" fmla="*/ 2192 w 10000"/>
                  <a:gd name="connsiteY27" fmla="*/ 5361 h 10000"/>
                  <a:gd name="connsiteX28" fmla="*/ 2698 w 10000"/>
                  <a:gd name="connsiteY28" fmla="*/ 5219 h 10000"/>
                  <a:gd name="connsiteX29" fmla="*/ 2880 w 10000"/>
                  <a:gd name="connsiteY29" fmla="*/ 5152 h 10000"/>
                  <a:gd name="connsiteX30" fmla="*/ 3144 w 10000"/>
                  <a:gd name="connsiteY30" fmla="*/ 5245 h 10000"/>
                  <a:gd name="connsiteX31" fmla="*/ 3186 w 10000"/>
                  <a:gd name="connsiteY31" fmla="*/ 4894 h 10000"/>
                  <a:gd name="connsiteX32" fmla="*/ 3267 w 10000"/>
                  <a:gd name="connsiteY32" fmla="*/ 4637 h 10000"/>
                  <a:gd name="connsiteX33" fmla="*/ 3428 w 10000"/>
                  <a:gd name="connsiteY33" fmla="*/ 4546 h 10000"/>
                  <a:gd name="connsiteX34" fmla="*/ 3631 w 10000"/>
                  <a:gd name="connsiteY34" fmla="*/ 4452 h 10000"/>
                  <a:gd name="connsiteX35" fmla="*/ 3856 w 10000"/>
                  <a:gd name="connsiteY35" fmla="*/ 4452 h 10000"/>
                  <a:gd name="connsiteX36" fmla="*/ 3997 w 10000"/>
                  <a:gd name="connsiteY36" fmla="*/ 4381 h 10000"/>
                  <a:gd name="connsiteX37" fmla="*/ 4383 w 10000"/>
                  <a:gd name="connsiteY37" fmla="*/ 4102 h 10000"/>
                  <a:gd name="connsiteX38" fmla="*/ 4643 w 10000"/>
                  <a:gd name="connsiteY38" fmla="*/ 4172 h 10000"/>
                  <a:gd name="connsiteX39" fmla="*/ 4807 w 10000"/>
                  <a:gd name="connsiteY39" fmla="*/ 4265 h 10000"/>
                  <a:gd name="connsiteX40" fmla="*/ 5172 w 10000"/>
                  <a:gd name="connsiteY40" fmla="*/ 4172 h 10000"/>
                  <a:gd name="connsiteX41" fmla="*/ 5660 w 10000"/>
                  <a:gd name="connsiteY41" fmla="*/ 4194 h 10000"/>
                  <a:gd name="connsiteX42" fmla="*/ 5863 w 10000"/>
                  <a:gd name="connsiteY42" fmla="*/ 4102 h 10000"/>
                  <a:gd name="connsiteX43" fmla="*/ 6125 w 10000"/>
                  <a:gd name="connsiteY43" fmla="*/ 4102 h 10000"/>
                  <a:gd name="connsiteX44" fmla="*/ 6390 w 10000"/>
                  <a:gd name="connsiteY44" fmla="*/ 4010 h 10000"/>
                  <a:gd name="connsiteX45" fmla="*/ 6512 w 10000"/>
                  <a:gd name="connsiteY45" fmla="*/ 3751 h 10000"/>
                  <a:gd name="connsiteX46" fmla="*/ 6632 w 10000"/>
                  <a:gd name="connsiteY46" fmla="*/ 3427 h 10000"/>
                  <a:gd name="connsiteX47" fmla="*/ 6572 w 10000"/>
                  <a:gd name="connsiteY47" fmla="*/ 3192 h 10000"/>
                  <a:gd name="connsiteX48" fmla="*/ 6552 w 10000"/>
                  <a:gd name="connsiteY48" fmla="*/ 2914 h 10000"/>
                  <a:gd name="connsiteX49" fmla="*/ 6552 w 10000"/>
                  <a:gd name="connsiteY49" fmla="*/ 2678 h 10000"/>
                  <a:gd name="connsiteX50" fmla="*/ 6632 w 10000"/>
                  <a:gd name="connsiteY50" fmla="*/ 2494 h 10000"/>
                  <a:gd name="connsiteX51" fmla="*/ 8803 w 10000"/>
                  <a:gd name="connsiteY51" fmla="*/ 2517 h 10000"/>
                  <a:gd name="connsiteX52" fmla="*/ 9127 w 10000"/>
                  <a:gd name="connsiteY52" fmla="*/ 2657 h 10000"/>
                  <a:gd name="connsiteX53" fmla="*/ 9513 w 10000"/>
                  <a:gd name="connsiteY53" fmla="*/ 3473 h 10000"/>
                  <a:gd name="connsiteX54" fmla="*/ 9715 w 10000"/>
                  <a:gd name="connsiteY54" fmla="*/ 3636 h 10000"/>
                  <a:gd name="connsiteX55" fmla="*/ 9859 w 10000"/>
                  <a:gd name="connsiteY55" fmla="*/ 4102 h 10000"/>
                  <a:gd name="connsiteX56" fmla="*/ 9859 w 10000"/>
                  <a:gd name="connsiteY56" fmla="*/ 4452 h 10000"/>
                  <a:gd name="connsiteX57" fmla="*/ 9878 w 10000"/>
                  <a:gd name="connsiteY57" fmla="*/ 4800 h 10000"/>
                  <a:gd name="connsiteX58" fmla="*/ 10000 w 10000"/>
                  <a:gd name="connsiteY58" fmla="*/ 5361 h 10000"/>
                  <a:gd name="connsiteX59" fmla="*/ 9981 w 10000"/>
                  <a:gd name="connsiteY59" fmla="*/ 5897 h 10000"/>
                  <a:gd name="connsiteX60" fmla="*/ 10000 w 10000"/>
                  <a:gd name="connsiteY60" fmla="*/ 6317 h 10000"/>
                  <a:gd name="connsiteX61" fmla="*/ 9373 w 10000"/>
                  <a:gd name="connsiteY61" fmla="*/ 5874 h 10000"/>
                  <a:gd name="connsiteX62" fmla="*/ 8906 w 10000"/>
                  <a:gd name="connsiteY62" fmla="*/ 5711 h 10000"/>
                  <a:gd name="connsiteX63" fmla="*/ 8459 w 10000"/>
                  <a:gd name="connsiteY63" fmla="*/ 5361 h 10000"/>
                  <a:gd name="connsiteX64" fmla="*/ 8012 w 10000"/>
                  <a:gd name="connsiteY64" fmla="*/ 5174 h 10000"/>
                  <a:gd name="connsiteX65" fmla="*/ 7829 w 10000"/>
                  <a:gd name="connsiteY65" fmla="*/ 4872 h 10000"/>
                  <a:gd name="connsiteX66" fmla="*/ 7748 w 10000"/>
                  <a:gd name="connsiteY66" fmla="*/ 4406 h 10000"/>
                  <a:gd name="connsiteX67" fmla="*/ 7466 w 10000"/>
                  <a:gd name="connsiteY67" fmla="*/ 3962 h 10000"/>
                  <a:gd name="connsiteX68" fmla="*/ 7139 w 10000"/>
                  <a:gd name="connsiteY68" fmla="*/ 3705 h 10000"/>
                  <a:gd name="connsiteX69" fmla="*/ 7038 w 10000"/>
                  <a:gd name="connsiteY69" fmla="*/ 3915 h 10000"/>
                  <a:gd name="connsiteX70" fmla="*/ 7038 w 10000"/>
                  <a:gd name="connsiteY70" fmla="*/ 4288 h 10000"/>
                  <a:gd name="connsiteX71" fmla="*/ 7099 w 10000"/>
                  <a:gd name="connsiteY71" fmla="*/ 5012 h 10000"/>
                  <a:gd name="connsiteX72" fmla="*/ 7099 w 10000"/>
                  <a:gd name="connsiteY72" fmla="*/ 5315 h 10000"/>
                  <a:gd name="connsiteX73" fmla="*/ 6978 w 10000"/>
                  <a:gd name="connsiteY73" fmla="*/ 5593 h 10000"/>
                  <a:gd name="connsiteX74" fmla="*/ 6512 w 10000"/>
                  <a:gd name="connsiteY74" fmla="*/ 5781 h 10000"/>
                  <a:gd name="connsiteX75" fmla="*/ 6227 w 10000"/>
                  <a:gd name="connsiteY75" fmla="*/ 6086 h 10000"/>
                  <a:gd name="connsiteX76" fmla="*/ 6004 w 10000"/>
                  <a:gd name="connsiteY76" fmla="*/ 5781 h 10000"/>
                  <a:gd name="connsiteX77" fmla="*/ 5699 w 10000"/>
                  <a:gd name="connsiteY77" fmla="*/ 5663 h 10000"/>
                  <a:gd name="connsiteX78" fmla="*/ 5660 w 10000"/>
                  <a:gd name="connsiteY78" fmla="*/ 6317 h 10000"/>
                  <a:gd name="connsiteX79" fmla="*/ 5537 w 10000"/>
                  <a:gd name="connsiteY79" fmla="*/ 6620 h 10000"/>
                  <a:gd name="connsiteX80" fmla="*/ 5537 w 10000"/>
                  <a:gd name="connsiteY80" fmla="*/ 6900 h 10000"/>
                  <a:gd name="connsiteX81" fmla="*/ 5295 w 10000"/>
                  <a:gd name="connsiteY81" fmla="*/ 7064 h 10000"/>
                  <a:gd name="connsiteX82" fmla="*/ 5072 w 10000"/>
                  <a:gd name="connsiteY82" fmla="*/ 7435 h 10000"/>
                  <a:gd name="connsiteX83" fmla="*/ 4747 w 10000"/>
                  <a:gd name="connsiteY83" fmla="*/ 8112 h 10000"/>
                  <a:gd name="connsiteX84" fmla="*/ 4524 w 10000"/>
                  <a:gd name="connsiteY84" fmla="*/ 8601 h 10000"/>
                  <a:gd name="connsiteX85" fmla="*/ 4178 w 10000"/>
                  <a:gd name="connsiteY85" fmla="*/ 9043 h 10000"/>
                  <a:gd name="connsiteX86" fmla="*/ 4077 w 10000"/>
                  <a:gd name="connsiteY86" fmla="*/ 9465 h 10000"/>
                  <a:gd name="connsiteX87" fmla="*/ 3875 w 10000"/>
                  <a:gd name="connsiteY87" fmla="*/ 9860 h 10000"/>
                  <a:gd name="connsiteX88" fmla="*/ 3448 w 10000"/>
                  <a:gd name="connsiteY88" fmla="*/ 9604 h 10000"/>
                  <a:gd name="connsiteX89" fmla="*/ 3063 w 10000"/>
                  <a:gd name="connsiteY89" fmla="*/ 9580 h 10000"/>
                  <a:gd name="connsiteX90" fmla="*/ 2759 w 10000"/>
                  <a:gd name="connsiteY90" fmla="*/ 9580 h 10000"/>
                  <a:gd name="connsiteX91" fmla="*/ 2617 w 10000"/>
                  <a:gd name="connsiteY91" fmla="*/ 9768 h 10000"/>
                  <a:gd name="connsiteX92" fmla="*/ 2636 w 10000"/>
                  <a:gd name="connsiteY92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2455 w 10000"/>
                  <a:gd name="connsiteY20" fmla="*/ 2609 h 10000"/>
                  <a:gd name="connsiteX21" fmla="*/ 1136 w 10000"/>
                  <a:gd name="connsiteY21" fmla="*/ 6480 h 10000"/>
                  <a:gd name="connsiteX22" fmla="*/ 1360 w 10000"/>
                  <a:gd name="connsiteY22" fmla="*/ 6410 h 10000"/>
                  <a:gd name="connsiteX23" fmla="*/ 1582 w 10000"/>
                  <a:gd name="connsiteY23" fmla="*/ 6177 h 10000"/>
                  <a:gd name="connsiteX24" fmla="*/ 1845 w 10000"/>
                  <a:gd name="connsiteY24" fmla="*/ 5968 h 10000"/>
                  <a:gd name="connsiteX25" fmla="*/ 1887 w 10000"/>
                  <a:gd name="connsiteY25" fmla="*/ 5711 h 10000"/>
                  <a:gd name="connsiteX26" fmla="*/ 2192 w 10000"/>
                  <a:gd name="connsiteY26" fmla="*/ 5361 h 10000"/>
                  <a:gd name="connsiteX27" fmla="*/ 2698 w 10000"/>
                  <a:gd name="connsiteY27" fmla="*/ 5219 h 10000"/>
                  <a:gd name="connsiteX28" fmla="*/ 2880 w 10000"/>
                  <a:gd name="connsiteY28" fmla="*/ 5152 h 10000"/>
                  <a:gd name="connsiteX29" fmla="*/ 3144 w 10000"/>
                  <a:gd name="connsiteY29" fmla="*/ 5245 h 10000"/>
                  <a:gd name="connsiteX30" fmla="*/ 3186 w 10000"/>
                  <a:gd name="connsiteY30" fmla="*/ 4894 h 10000"/>
                  <a:gd name="connsiteX31" fmla="*/ 3267 w 10000"/>
                  <a:gd name="connsiteY31" fmla="*/ 4637 h 10000"/>
                  <a:gd name="connsiteX32" fmla="*/ 3428 w 10000"/>
                  <a:gd name="connsiteY32" fmla="*/ 4546 h 10000"/>
                  <a:gd name="connsiteX33" fmla="*/ 3631 w 10000"/>
                  <a:gd name="connsiteY33" fmla="*/ 4452 h 10000"/>
                  <a:gd name="connsiteX34" fmla="*/ 3856 w 10000"/>
                  <a:gd name="connsiteY34" fmla="*/ 4452 h 10000"/>
                  <a:gd name="connsiteX35" fmla="*/ 3997 w 10000"/>
                  <a:gd name="connsiteY35" fmla="*/ 4381 h 10000"/>
                  <a:gd name="connsiteX36" fmla="*/ 4383 w 10000"/>
                  <a:gd name="connsiteY36" fmla="*/ 4102 h 10000"/>
                  <a:gd name="connsiteX37" fmla="*/ 4643 w 10000"/>
                  <a:gd name="connsiteY37" fmla="*/ 4172 h 10000"/>
                  <a:gd name="connsiteX38" fmla="*/ 4807 w 10000"/>
                  <a:gd name="connsiteY38" fmla="*/ 4265 h 10000"/>
                  <a:gd name="connsiteX39" fmla="*/ 5172 w 10000"/>
                  <a:gd name="connsiteY39" fmla="*/ 4172 h 10000"/>
                  <a:gd name="connsiteX40" fmla="*/ 5660 w 10000"/>
                  <a:gd name="connsiteY40" fmla="*/ 4194 h 10000"/>
                  <a:gd name="connsiteX41" fmla="*/ 5863 w 10000"/>
                  <a:gd name="connsiteY41" fmla="*/ 4102 h 10000"/>
                  <a:gd name="connsiteX42" fmla="*/ 6125 w 10000"/>
                  <a:gd name="connsiteY42" fmla="*/ 4102 h 10000"/>
                  <a:gd name="connsiteX43" fmla="*/ 6390 w 10000"/>
                  <a:gd name="connsiteY43" fmla="*/ 4010 h 10000"/>
                  <a:gd name="connsiteX44" fmla="*/ 6512 w 10000"/>
                  <a:gd name="connsiteY44" fmla="*/ 3751 h 10000"/>
                  <a:gd name="connsiteX45" fmla="*/ 6632 w 10000"/>
                  <a:gd name="connsiteY45" fmla="*/ 3427 h 10000"/>
                  <a:gd name="connsiteX46" fmla="*/ 6572 w 10000"/>
                  <a:gd name="connsiteY46" fmla="*/ 3192 h 10000"/>
                  <a:gd name="connsiteX47" fmla="*/ 6552 w 10000"/>
                  <a:gd name="connsiteY47" fmla="*/ 2914 h 10000"/>
                  <a:gd name="connsiteX48" fmla="*/ 6552 w 10000"/>
                  <a:gd name="connsiteY48" fmla="*/ 2678 h 10000"/>
                  <a:gd name="connsiteX49" fmla="*/ 6632 w 10000"/>
                  <a:gd name="connsiteY49" fmla="*/ 2494 h 10000"/>
                  <a:gd name="connsiteX50" fmla="*/ 8803 w 10000"/>
                  <a:gd name="connsiteY50" fmla="*/ 2517 h 10000"/>
                  <a:gd name="connsiteX51" fmla="*/ 9127 w 10000"/>
                  <a:gd name="connsiteY51" fmla="*/ 2657 h 10000"/>
                  <a:gd name="connsiteX52" fmla="*/ 9513 w 10000"/>
                  <a:gd name="connsiteY52" fmla="*/ 3473 h 10000"/>
                  <a:gd name="connsiteX53" fmla="*/ 9715 w 10000"/>
                  <a:gd name="connsiteY53" fmla="*/ 3636 h 10000"/>
                  <a:gd name="connsiteX54" fmla="*/ 9859 w 10000"/>
                  <a:gd name="connsiteY54" fmla="*/ 4102 h 10000"/>
                  <a:gd name="connsiteX55" fmla="*/ 9859 w 10000"/>
                  <a:gd name="connsiteY55" fmla="*/ 4452 h 10000"/>
                  <a:gd name="connsiteX56" fmla="*/ 9878 w 10000"/>
                  <a:gd name="connsiteY56" fmla="*/ 4800 h 10000"/>
                  <a:gd name="connsiteX57" fmla="*/ 10000 w 10000"/>
                  <a:gd name="connsiteY57" fmla="*/ 5361 h 10000"/>
                  <a:gd name="connsiteX58" fmla="*/ 9981 w 10000"/>
                  <a:gd name="connsiteY58" fmla="*/ 5897 h 10000"/>
                  <a:gd name="connsiteX59" fmla="*/ 10000 w 10000"/>
                  <a:gd name="connsiteY59" fmla="*/ 6317 h 10000"/>
                  <a:gd name="connsiteX60" fmla="*/ 9373 w 10000"/>
                  <a:gd name="connsiteY60" fmla="*/ 5874 h 10000"/>
                  <a:gd name="connsiteX61" fmla="*/ 8906 w 10000"/>
                  <a:gd name="connsiteY61" fmla="*/ 5711 h 10000"/>
                  <a:gd name="connsiteX62" fmla="*/ 8459 w 10000"/>
                  <a:gd name="connsiteY62" fmla="*/ 5361 h 10000"/>
                  <a:gd name="connsiteX63" fmla="*/ 8012 w 10000"/>
                  <a:gd name="connsiteY63" fmla="*/ 5174 h 10000"/>
                  <a:gd name="connsiteX64" fmla="*/ 7829 w 10000"/>
                  <a:gd name="connsiteY64" fmla="*/ 4872 h 10000"/>
                  <a:gd name="connsiteX65" fmla="*/ 7748 w 10000"/>
                  <a:gd name="connsiteY65" fmla="*/ 4406 h 10000"/>
                  <a:gd name="connsiteX66" fmla="*/ 7466 w 10000"/>
                  <a:gd name="connsiteY66" fmla="*/ 3962 h 10000"/>
                  <a:gd name="connsiteX67" fmla="*/ 7139 w 10000"/>
                  <a:gd name="connsiteY67" fmla="*/ 3705 h 10000"/>
                  <a:gd name="connsiteX68" fmla="*/ 7038 w 10000"/>
                  <a:gd name="connsiteY68" fmla="*/ 3915 h 10000"/>
                  <a:gd name="connsiteX69" fmla="*/ 7038 w 10000"/>
                  <a:gd name="connsiteY69" fmla="*/ 4288 h 10000"/>
                  <a:gd name="connsiteX70" fmla="*/ 7099 w 10000"/>
                  <a:gd name="connsiteY70" fmla="*/ 5012 h 10000"/>
                  <a:gd name="connsiteX71" fmla="*/ 7099 w 10000"/>
                  <a:gd name="connsiteY71" fmla="*/ 5315 h 10000"/>
                  <a:gd name="connsiteX72" fmla="*/ 6978 w 10000"/>
                  <a:gd name="connsiteY72" fmla="*/ 5593 h 10000"/>
                  <a:gd name="connsiteX73" fmla="*/ 6512 w 10000"/>
                  <a:gd name="connsiteY73" fmla="*/ 5781 h 10000"/>
                  <a:gd name="connsiteX74" fmla="*/ 6227 w 10000"/>
                  <a:gd name="connsiteY74" fmla="*/ 6086 h 10000"/>
                  <a:gd name="connsiteX75" fmla="*/ 6004 w 10000"/>
                  <a:gd name="connsiteY75" fmla="*/ 5781 h 10000"/>
                  <a:gd name="connsiteX76" fmla="*/ 5699 w 10000"/>
                  <a:gd name="connsiteY76" fmla="*/ 5663 h 10000"/>
                  <a:gd name="connsiteX77" fmla="*/ 5660 w 10000"/>
                  <a:gd name="connsiteY77" fmla="*/ 6317 h 10000"/>
                  <a:gd name="connsiteX78" fmla="*/ 5537 w 10000"/>
                  <a:gd name="connsiteY78" fmla="*/ 6620 h 10000"/>
                  <a:gd name="connsiteX79" fmla="*/ 5537 w 10000"/>
                  <a:gd name="connsiteY79" fmla="*/ 6900 h 10000"/>
                  <a:gd name="connsiteX80" fmla="*/ 5295 w 10000"/>
                  <a:gd name="connsiteY80" fmla="*/ 7064 h 10000"/>
                  <a:gd name="connsiteX81" fmla="*/ 5072 w 10000"/>
                  <a:gd name="connsiteY81" fmla="*/ 7435 h 10000"/>
                  <a:gd name="connsiteX82" fmla="*/ 4747 w 10000"/>
                  <a:gd name="connsiteY82" fmla="*/ 8112 h 10000"/>
                  <a:gd name="connsiteX83" fmla="*/ 4524 w 10000"/>
                  <a:gd name="connsiteY83" fmla="*/ 8601 h 10000"/>
                  <a:gd name="connsiteX84" fmla="*/ 4178 w 10000"/>
                  <a:gd name="connsiteY84" fmla="*/ 9043 h 10000"/>
                  <a:gd name="connsiteX85" fmla="*/ 4077 w 10000"/>
                  <a:gd name="connsiteY85" fmla="*/ 9465 h 10000"/>
                  <a:gd name="connsiteX86" fmla="*/ 3875 w 10000"/>
                  <a:gd name="connsiteY86" fmla="*/ 9860 h 10000"/>
                  <a:gd name="connsiteX87" fmla="*/ 3448 w 10000"/>
                  <a:gd name="connsiteY87" fmla="*/ 9604 h 10000"/>
                  <a:gd name="connsiteX88" fmla="*/ 3063 w 10000"/>
                  <a:gd name="connsiteY88" fmla="*/ 9580 h 10000"/>
                  <a:gd name="connsiteX89" fmla="*/ 2759 w 10000"/>
                  <a:gd name="connsiteY89" fmla="*/ 9580 h 10000"/>
                  <a:gd name="connsiteX90" fmla="*/ 2617 w 10000"/>
                  <a:gd name="connsiteY90" fmla="*/ 9768 h 10000"/>
                  <a:gd name="connsiteX91" fmla="*/ 2636 w 10000"/>
                  <a:gd name="connsiteY91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2557 w 10000"/>
                  <a:gd name="connsiteY19" fmla="*/ 2307 h 10000"/>
                  <a:gd name="connsiteX20" fmla="*/ 1136 w 10000"/>
                  <a:gd name="connsiteY20" fmla="*/ 6480 h 10000"/>
                  <a:gd name="connsiteX21" fmla="*/ 1360 w 10000"/>
                  <a:gd name="connsiteY21" fmla="*/ 6410 h 10000"/>
                  <a:gd name="connsiteX22" fmla="*/ 1582 w 10000"/>
                  <a:gd name="connsiteY22" fmla="*/ 6177 h 10000"/>
                  <a:gd name="connsiteX23" fmla="*/ 1845 w 10000"/>
                  <a:gd name="connsiteY23" fmla="*/ 5968 h 10000"/>
                  <a:gd name="connsiteX24" fmla="*/ 1887 w 10000"/>
                  <a:gd name="connsiteY24" fmla="*/ 5711 h 10000"/>
                  <a:gd name="connsiteX25" fmla="*/ 2192 w 10000"/>
                  <a:gd name="connsiteY25" fmla="*/ 5361 h 10000"/>
                  <a:gd name="connsiteX26" fmla="*/ 2698 w 10000"/>
                  <a:gd name="connsiteY26" fmla="*/ 5219 h 10000"/>
                  <a:gd name="connsiteX27" fmla="*/ 2880 w 10000"/>
                  <a:gd name="connsiteY27" fmla="*/ 5152 h 10000"/>
                  <a:gd name="connsiteX28" fmla="*/ 3144 w 10000"/>
                  <a:gd name="connsiteY28" fmla="*/ 5245 h 10000"/>
                  <a:gd name="connsiteX29" fmla="*/ 3186 w 10000"/>
                  <a:gd name="connsiteY29" fmla="*/ 4894 h 10000"/>
                  <a:gd name="connsiteX30" fmla="*/ 3267 w 10000"/>
                  <a:gd name="connsiteY30" fmla="*/ 4637 h 10000"/>
                  <a:gd name="connsiteX31" fmla="*/ 3428 w 10000"/>
                  <a:gd name="connsiteY31" fmla="*/ 4546 h 10000"/>
                  <a:gd name="connsiteX32" fmla="*/ 3631 w 10000"/>
                  <a:gd name="connsiteY32" fmla="*/ 4452 h 10000"/>
                  <a:gd name="connsiteX33" fmla="*/ 3856 w 10000"/>
                  <a:gd name="connsiteY33" fmla="*/ 4452 h 10000"/>
                  <a:gd name="connsiteX34" fmla="*/ 3997 w 10000"/>
                  <a:gd name="connsiteY34" fmla="*/ 4381 h 10000"/>
                  <a:gd name="connsiteX35" fmla="*/ 4383 w 10000"/>
                  <a:gd name="connsiteY35" fmla="*/ 4102 h 10000"/>
                  <a:gd name="connsiteX36" fmla="*/ 4643 w 10000"/>
                  <a:gd name="connsiteY36" fmla="*/ 4172 h 10000"/>
                  <a:gd name="connsiteX37" fmla="*/ 4807 w 10000"/>
                  <a:gd name="connsiteY37" fmla="*/ 4265 h 10000"/>
                  <a:gd name="connsiteX38" fmla="*/ 5172 w 10000"/>
                  <a:gd name="connsiteY38" fmla="*/ 4172 h 10000"/>
                  <a:gd name="connsiteX39" fmla="*/ 5660 w 10000"/>
                  <a:gd name="connsiteY39" fmla="*/ 4194 h 10000"/>
                  <a:gd name="connsiteX40" fmla="*/ 5863 w 10000"/>
                  <a:gd name="connsiteY40" fmla="*/ 4102 h 10000"/>
                  <a:gd name="connsiteX41" fmla="*/ 6125 w 10000"/>
                  <a:gd name="connsiteY41" fmla="*/ 4102 h 10000"/>
                  <a:gd name="connsiteX42" fmla="*/ 6390 w 10000"/>
                  <a:gd name="connsiteY42" fmla="*/ 4010 h 10000"/>
                  <a:gd name="connsiteX43" fmla="*/ 6512 w 10000"/>
                  <a:gd name="connsiteY43" fmla="*/ 3751 h 10000"/>
                  <a:gd name="connsiteX44" fmla="*/ 6632 w 10000"/>
                  <a:gd name="connsiteY44" fmla="*/ 3427 h 10000"/>
                  <a:gd name="connsiteX45" fmla="*/ 6572 w 10000"/>
                  <a:gd name="connsiteY45" fmla="*/ 3192 h 10000"/>
                  <a:gd name="connsiteX46" fmla="*/ 6552 w 10000"/>
                  <a:gd name="connsiteY46" fmla="*/ 2914 h 10000"/>
                  <a:gd name="connsiteX47" fmla="*/ 6552 w 10000"/>
                  <a:gd name="connsiteY47" fmla="*/ 2678 h 10000"/>
                  <a:gd name="connsiteX48" fmla="*/ 6632 w 10000"/>
                  <a:gd name="connsiteY48" fmla="*/ 2494 h 10000"/>
                  <a:gd name="connsiteX49" fmla="*/ 8803 w 10000"/>
                  <a:gd name="connsiteY49" fmla="*/ 2517 h 10000"/>
                  <a:gd name="connsiteX50" fmla="*/ 9127 w 10000"/>
                  <a:gd name="connsiteY50" fmla="*/ 2657 h 10000"/>
                  <a:gd name="connsiteX51" fmla="*/ 9513 w 10000"/>
                  <a:gd name="connsiteY51" fmla="*/ 3473 h 10000"/>
                  <a:gd name="connsiteX52" fmla="*/ 9715 w 10000"/>
                  <a:gd name="connsiteY52" fmla="*/ 3636 h 10000"/>
                  <a:gd name="connsiteX53" fmla="*/ 9859 w 10000"/>
                  <a:gd name="connsiteY53" fmla="*/ 4102 h 10000"/>
                  <a:gd name="connsiteX54" fmla="*/ 9859 w 10000"/>
                  <a:gd name="connsiteY54" fmla="*/ 4452 h 10000"/>
                  <a:gd name="connsiteX55" fmla="*/ 9878 w 10000"/>
                  <a:gd name="connsiteY55" fmla="*/ 4800 h 10000"/>
                  <a:gd name="connsiteX56" fmla="*/ 10000 w 10000"/>
                  <a:gd name="connsiteY56" fmla="*/ 5361 h 10000"/>
                  <a:gd name="connsiteX57" fmla="*/ 9981 w 10000"/>
                  <a:gd name="connsiteY57" fmla="*/ 5897 h 10000"/>
                  <a:gd name="connsiteX58" fmla="*/ 10000 w 10000"/>
                  <a:gd name="connsiteY58" fmla="*/ 6317 h 10000"/>
                  <a:gd name="connsiteX59" fmla="*/ 9373 w 10000"/>
                  <a:gd name="connsiteY59" fmla="*/ 5874 h 10000"/>
                  <a:gd name="connsiteX60" fmla="*/ 8906 w 10000"/>
                  <a:gd name="connsiteY60" fmla="*/ 5711 h 10000"/>
                  <a:gd name="connsiteX61" fmla="*/ 8459 w 10000"/>
                  <a:gd name="connsiteY61" fmla="*/ 5361 h 10000"/>
                  <a:gd name="connsiteX62" fmla="*/ 8012 w 10000"/>
                  <a:gd name="connsiteY62" fmla="*/ 5174 h 10000"/>
                  <a:gd name="connsiteX63" fmla="*/ 7829 w 10000"/>
                  <a:gd name="connsiteY63" fmla="*/ 4872 h 10000"/>
                  <a:gd name="connsiteX64" fmla="*/ 7748 w 10000"/>
                  <a:gd name="connsiteY64" fmla="*/ 4406 h 10000"/>
                  <a:gd name="connsiteX65" fmla="*/ 7466 w 10000"/>
                  <a:gd name="connsiteY65" fmla="*/ 3962 h 10000"/>
                  <a:gd name="connsiteX66" fmla="*/ 7139 w 10000"/>
                  <a:gd name="connsiteY66" fmla="*/ 3705 h 10000"/>
                  <a:gd name="connsiteX67" fmla="*/ 7038 w 10000"/>
                  <a:gd name="connsiteY67" fmla="*/ 3915 h 10000"/>
                  <a:gd name="connsiteX68" fmla="*/ 7038 w 10000"/>
                  <a:gd name="connsiteY68" fmla="*/ 4288 h 10000"/>
                  <a:gd name="connsiteX69" fmla="*/ 7099 w 10000"/>
                  <a:gd name="connsiteY69" fmla="*/ 5012 h 10000"/>
                  <a:gd name="connsiteX70" fmla="*/ 7099 w 10000"/>
                  <a:gd name="connsiteY70" fmla="*/ 5315 h 10000"/>
                  <a:gd name="connsiteX71" fmla="*/ 6978 w 10000"/>
                  <a:gd name="connsiteY71" fmla="*/ 5593 h 10000"/>
                  <a:gd name="connsiteX72" fmla="*/ 6512 w 10000"/>
                  <a:gd name="connsiteY72" fmla="*/ 5781 h 10000"/>
                  <a:gd name="connsiteX73" fmla="*/ 6227 w 10000"/>
                  <a:gd name="connsiteY73" fmla="*/ 6086 h 10000"/>
                  <a:gd name="connsiteX74" fmla="*/ 6004 w 10000"/>
                  <a:gd name="connsiteY74" fmla="*/ 5781 h 10000"/>
                  <a:gd name="connsiteX75" fmla="*/ 5699 w 10000"/>
                  <a:gd name="connsiteY75" fmla="*/ 5663 h 10000"/>
                  <a:gd name="connsiteX76" fmla="*/ 5660 w 10000"/>
                  <a:gd name="connsiteY76" fmla="*/ 6317 h 10000"/>
                  <a:gd name="connsiteX77" fmla="*/ 5537 w 10000"/>
                  <a:gd name="connsiteY77" fmla="*/ 6620 h 10000"/>
                  <a:gd name="connsiteX78" fmla="*/ 5537 w 10000"/>
                  <a:gd name="connsiteY78" fmla="*/ 6900 h 10000"/>
                  <a:gd name="connsiteX79" fmla="*/ 5295 w 10000"/>
                  <a:gd name="connsiteY79" fmla="*/ 7064 h 10000"/>
                  <a:gd name="connsiteX80" fmla="*/ 5072 w 10000"/>
                  <a:gd name="connsiteY80" fmla="*/ 7435 h 10000"/>
                  <a:gd name="connsiteX81" fmla="*/ 4747 w 10000"/>
                  <a:gd name="connsiteY81" fmla="*/ 8112 h 10000"/>
                  <a:gd name="connsiteX82" fmla="*/ 4524 w 10000"/>
                  <a:gd name="connsiteY82" fmla="*/ 8601 h 10000"/>
                  <a:gd name="connsiteX83" fmla="*/ 4178 w 10000"/>
                  <a:gd name="connsiteY83" fmla="*/ 9043 h 10000"/>
                  <a:gd name="connsiteX84" fmla="*/ 4077 w 10000"/>
                  <a:gd name="connsiteY84" fmla="*/ 9465 h 10000"/>
                  <a:gd name="connsiteX85" fmla="*/ 3875 w 10000"/>
                  <a:gd name="connsiteY85" fmla="*/ 9860 h 10000"/>
                  <a:gd name="connsiteX86" fmla="*/ 3448 w 10000"/>
                  <a:gd name="connsiteY86" fmla="*/ 9604 h 10000"/>
                  <a:gd name="connsiteX87" fmla="*/ 3063 w 10000"/>
                  <a:gd name="connsiteY87" fmla="*/ 9580 h 10000"/>
                  <a:gd name="connsiteX88" fmla="*/ 2759 w 10000"/>
                  <a:gd name="connsiteY88" fmla="*/ 9580 h 10000"/>
                  <a:gd name="connsiteX89" fmla="*/ 2617 w 10000"/>
                  <a:gd name="connsiteY89" fmla="*/ 9768 h 10000"/>
                  <a:gd name="connsiteX90" fmla="*/ 2636 w 10000"/>
                  <a:gd name="connsiteY90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2395 w 10000"/>
                  <a:gd name="connsiteY18" fmla="*/ 1676 h 10000"/>
                  <a:gd name="connsiteX19" fmla="*/ 1136 w 10000"/>
                  <a:gd name="connsiteY19" fmla="*/ 6480 h 10000"/>
                  <a:gd name="connsiteX20" fmla="*/ 1360 w 10000"/>
                  <a:gd name="connsiteY20" fmla="*/ 6410 h 10000"/>
                  <a:gd name="connsiteX21" fmla="*/ 1582 w 10000"/>
                  <a:gd name="connsiteY21" fmla="*/ 6177 h 10000"/>
                  <a:gd name="connsiteX22" fmla="*/ 1845 w 10000"/>
                  <a:gd name="connsiteY22" fmla="*/ 5968 h 10000"/>
                  <a:gd name="connsiteX23" fmla="*/ 1887 w 10000"/>
                  <a:gd name="connsiteY23" fmla="*/ 5711 h 10000"/>
                  <a:gd name="connsiteX24" fmla="*/ 2192 w 10000"/>
                  <a:gd name="connsiteY24" fmla="*/ 5361 h 10000"/>
                  <a:gd name="connsiteX25" fmla="*/ 2698 w 10000"/>
                  <a:gd name="connsiteY25" fmla="*/ 5219 h 10000"/>
                  <a:gd name="connsiteX26" fmla="*/ 2880 w 10000"/>
                  <a:gd name="connsiteY26" fmla="*/ 5152 h 10000"/>
                  <a:gd name="connsiteX27" fmla="*/ 3144 w 10000"/>
                  <a:gd name="connsiteY27" fmla="*/ 5245 h 10000"/>
                  <a:gd name="connsiteX28" fmla="*/ 3186 w 10000"/>
                  <a:gd name="connsiteY28" fmla="*/ 4894 h 10000"/>
                  <a:gd name="connsiteX29" fmla="*/ 3267 w 10000"/>
                  <a:gd name="connsiteY29" fmla="*/ 4637 h 10000"/>
                  <a:gd name="connsiteX30" fmla="*/ 3428 w 10000"/>
                  <a:gd name="connsiteY30" fmla="*/ 4546 h 10000"/>
                  <a:gd name="connsiteX31" fmla="*/ 3631 w 10000"/>
                  <a:gd name="connsiteY31" fmla="*/ 4452 h 10000"/>
                  <a:gd name="connsiteX32" fmla="*/ 3856 w 10000"/>
                  <a:gd name="connsiteY32" fmla="*/ 4452 h 10000"/>
                  <a:gd name="connsiteX33" fmla="*/ 3997 w 10000"/>
                  <a:gd name="connsiteY33" fmla="*/ 4381 h 10000"/>
                  <a:gd name="connsiteX34" fmla="*/ 4383 w 10000"/>
                  <a:gd name="connsiteY34" fmla="*/ 4102 h 10000"/>
                  <a:gd name="connsiteX35" fmla="*/ 4643 w 10000"/>
                  <a:gd name="connsiteY35" fmla="*/ 4172 h 10000"/>
                  <a:gd name="connsiteX36" fmla="*/ 4807 w 10000"/>
                  <a:gd name="connsiteY36" fmla="*/ 4265 h 10000"/>
                  <a:gd name="connsiteX37" fmla="*/ 5172 w 10000"/>
                  <a:gd name="connsiteY37" fmla="*/ 4172 h 10000"/>
                  <a:gd name="connsiteX38" fmla="*/ 5660 w 10000"/>
                  <a:gd name="connsiteY38" fmla="*/ 4194 h 10000"/>
                  <a:gd name="connsiteX39" fmla="*/ 5863 w 10000"/>
                  <a:gd name="connsiteY39" fmla="*/ 4102 h 10000"/>
                  <a:gd name="connsiteX40" fmla="*/ 6125 w 10000"/>
                  <a:gd name="connsiteY40" fmla="*/ 4102 h 10000"/>
                  <a:gd name="connsiteX41" fmla="*/ 6390 w 10000"/>
                  <a:gd name="connsiteY41" fmla="*/ 4010 h 10000"/>
                  <a:gd name="connsiteX42" fmla="*/ 6512 w 10000"/>
                  <a:gd name="connsiteY42" fmla="*/ 3751 h 10000"/>
                  <a:gd name="connsiteX43" fmla="*/ 6632 w 10000"/>
                  <a:gd name="connsiteY43" fmla="*/ 3427 h 10000"/>
                  <a:gd name="connsiteX44" fmla="*/ 6572 w 10000"/>
                  <a:gd name="connsiteY44" fmla="*/ 3192 h 10000"/>
                  <a:gd name="connsiteX45" fmla="*/ 6552 w 10000"/>
                  <a:gd name="connsiteY45" fmla="*/ 2914 h 10000"/>
                  <a:gd name="connsiteX46" fmla="*/ 6552 w 10000"/>
                  <a:gd name="connsiteY46" fmla="*/ 2678 h 10000"/>
                  <a:gd name="connsiteX47" fmla="*/ 6632 w 10000"/>
                  <a:gd name="connsiteY47" fmla="*/ 2494 h 10000"/>
                  <a:gd name="connsiteX48" fmla="*/ 8803 w 10000"/>
                  <a:gd name="connsiteY48" fmla="*/ 2517 h 10000"/>
                  <a:gd name="connsiteX49" fmla="*/ 9127 w 10000"/>
                  <a:gd name="connsiteY49" fmla="*/ 2657 h 10000"/>
                  <a:gd name="connsiteX50" fmla="*/ 9513 w 10000"/>
                  <a:gd name="connsiteY50" fmla="*/ 3473 h 10000"/>
                  <a:gd name="connsiteX51" fmla="*/ 9715 w 10000"/>
                  <a:gd name="connsiteY51" fmla="*/ 3636 h 10000"/>
                  <a:gd name="connsiteX52" fmla="*/ 9859 w 10000"/>
                  <a:gd name="connsiteY52" fmla="*/ 4102 h 10000"/>
                  <a:gd name="connsiteX53" fmla="*/ 9859 w 10000"/>
                  <a:gd name="connsiteY53" fmla="*/ 4452 h 10000"/>
                  <a:gd name="connsiteX54" fmla="*/ 9878 w 10000"/>
                  <a:gd name="connsiteY54" fmla="*/ 4800 h 10000"/>
                  <a:gd name="connsiteX55" fmla="*/ 10000 w 10000"/>
                  <a:gd name="connsiteY55" fmla="*/ 5361 h 10000"/>
                  <a:gd name="connsiteX56" fmla="*/ 9981 w 10000"/>
                  <a:gd name="connsiteY56" fmla="*/ 5897 h 10000"/>
                  <a:gd name="connsiteX57" fmla="*/ 10000 w 10000"/>
                  <a:gd name="connsiteY57" fmla="*/ 6317 h 10000"/>
                  <a:gd name="connsiteX58" fmla="*/ 9373 w 10000"/>
                  <a:gd name="connsiteY58" fmla="*/ 5874 h 10000"/>
                  <a:gd name="connsiteX59" fmla="*/ 8906 w 10000"/>
                  <a:gd name="connsiteY59" fmla="*/ 5711 h 10000"/>
                  <a:gd name="connsiteX60" fmla="*/ 8459 w 10000"/>
                  <a:gd name="connsiteY60" fmla="*/ 5361 h 10000"/>
                  <a:gd name="connsiteX61" fmla="*/ 8012 w 10000"/>
                  <a:gd name="connsiteY61" fmla="*/ 5174 h 10000"/>
                  <a:gd name="connsiteX62" fmla="*/ 7829 w 10000"/>
                  <a:gd name="connsiteY62" fmla="*/ 4872 h 10000"/>
                  <a:gd name="connsiteX63" fmla="*/ 7748 w 10000"/>
                  <a:gd name="connsiteY63" fmla="*/ 4406 h 10000"/>
                  <a:gd name="connsiteX64" fmla="*/ 7466 w 10000"/>
                  <a:gd name="connsiteY64" fmla="*/ 3962 h 10000"/>
                  <a:gd name="connsiteX65" fmla="*/ 7139 w 10000"/>
                  <a:gd name="connsiteY65" fmla="*/ 3705 h 10000"/>
                  <a:gd name="connsiteX66" fmla="*/ 7038 w 10000"/>
                  <a:gd name="connsiteY66" fmla="*/ 3915 h 10000"/>
                  <a:gd name="connsiteX67" fmla="*/ 7038 w 10000"/>
                  <a:gd name="connsiteY67" fmla="*/ 4288 h 10000"/>
                  <a:gd name="connsiteX68" fmla="*/ 7099 w 10000"/>
                  <a:gd name="connsiteY68" fmla="*/ 5012 h 10000"/>
                  <a:gd name="connsiteX69" fmla="*/ 7099 w 10000"/>
                  <a:gd name="connsiteY69" fmla="*/ 5315 h 10000"/>
                  <a:gd name="connsiteX70" fmla="*/ 6978 w 10000"/>
                  <a:gd name="connsiteY70" fmla="*/ 5593 h 10000"/>
                  <a:gd name="connsiteX71" fmla="*/ 6512 w 10000"/>
                  <a:gd name="connsiteY71" fmla="*/ 5781 h 10000"/>
                  <a:gd name="connsiteX72" fmla="*/ 6227 w 10000"/>
                  <a:gd name="connsiteY72" fmla="*/ 6086 h 10000"/>
                  <a:gd name="connsiteX73" fmla="*/ 6004 w 10000"/>
                  <a:gd name="connsiteY73" fmla="*/ 5781 h 10000"/>
                  <a:gd name="connsiteX74" fmla="*/ 5699 w 10000"/>
                  <a:gd name="connsiteY74" fmla="*/ 5663 h 10000"/>
                  <a:gd name="connsiteX75" fmla="*/ 5660 w 10000"/>
                  <a:gd name="connsiteY75" fmla="*/ 6317 h 10000"/>
                  <a:gd name="connsiteX76" fmla="*/ 5537 w 10000"/>
                  <a:gd name="connsiteY76" fmla="*/ 6620 h 10000"/>
                  <a:gd name="connsiteX77" fmla="*/ 5537 w 10000"/>
                  <a:gd name="connsiteY77" fmla="*/ 6900 h 10000"/>
                  <a:gd name="connsiteX78" fmla="*/ 5295 w 10000"/>
                  <a:gd name="connsiteY78" fmla="*/ 7064 h 10000"/>
                  <a:gd name="connsiteX79" fmla="*/ 5072 w 10000"/>
                  <a:gd name="connsiteY79" fmla="*/ 7435 h 10000"/>
                  <a:gd name="connsiteX80" fmla="*/ 4747 w 10000"/>
                  <a:gd name="connsiteY80" fmla="*/ 8112 h 10000"/>
                  <a:gd name="connsiteX81" fmla="*/ 4524 w 10000"/>
                  <a:gd name="connsiteY81" fmla="*/ 8601 h 10000"/>
                  <a:gd name="connsiteX82" fmla="*/ 4178 w 10000"/>
                  <a:gd name="connsiteY82" fmla="*/ 9043 h 10000"/>
                  <a:gd name="connsiteX83" fmla="*/ 4077 w 10000"/>
                  <a:gd name="connsiteY83" fmla="*/ 9465 h 10000"/>
                  <a:gd name="connsiteX84" fmla="*/ 3875 w 10000"/>
                  <a:gd name="connsiteY84" fmla="*/ 9860 h 10000"/>
                  <a:gd name="connsiteX85" fmla="*/ 3448 w 10000"/>
                  <a:gd name="connsiteY85" fmla="*/ 9604 h 10000"/>
                  <a:gd name="connsiteX86" fmla="*/ 3063 w 10000"/>
                  <a:gd name="connsiteY86" fmla="*/ 9580 h 10000"/>
                  <a:gd name="connsiteX87" fmla="*/ 2759 w 10000"/>
                  <a:gd name="connsiteY87" fmla="*/ 9580 h 10000"/>
                  <a:gd name="connsiteX88" fmla="*/ 2617 w 10000"/>
                  <a:gd name="connsiteY88" fmla="*/ 9768 h 10000"/>
                  <a:gd name="connsiteX89" fmla="*/ 2636 w 10000"/>
                  <a:gd name="connsiteY89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2212 w 10000"/>
                  <a:gd name="connsiteY17" fmla="*/ 1001 h 10000"/>
                  <a:gd name="connsiteX18" fmla="*/ 1136 w 10000"/>
                  <a:gd name="connsiteY18" fmla="*/ 6480 h 10000"/>
                  <a:gd name="connsiteX19" fmla="*/ 1360 w 10000"/>
                  <a:gd name="connsiteY19" fmla="*/ 6410 h 10000"/>
                  <a:gd name="connsiteX20" fmla="*/ 1582 w 10000"/>
                  <a:gd name="connsiteY20" fmla="*/ 6177 h 10000"/>
                  <a:gd name="connsiteX21" fmla="*/ 1845 w 10000"/>
                  <a:gd name="connsiteY21" fmla="*/ 5968 h 10000"/>
                  <a:gd name="connsiteX22" fmla="*/ 1887 w 10000"/>
                  <a:gd name="connsiteY22" fmla="*/ 5711 h 10000"/>
                  <a:gd name="connsiteX23" fmla="*/ 2192 w 10000"/>
                  <a:gd name="connsiteY23" fmla="*/ 5361 h 10000"/>
                  <a:gd name="connsiteX24" fmla="*/ 2698 w 10000"/>
                  <a:gd name="connsiteY24" fmla="*/ 5219 h 10000"/>
                  <a:gd name="connsiteX25" fmla="*/ 2880 w 10000"/>
                  <a:gd name="connsiteY25" fmla="*/ 5152 h 10000"/>
                  <a:gd name="connsiteX26" fmla="*/ 3144 w 10000"/>
                  <a:gd name="connsiteY26" fmla="*/ 5245 h 10000"/>
                  <a:gd name="connsiteX27" fmla="*/ 3186 w 10000"/>
                  <a:gd name="connsiteY27" fmla="*/ 4894 h 10000"/>
                  <a:gd name="connsiteX28" fmla="*/ 3267 w 10000"/>
                  <a:gd name="connsiteY28" fmla="*/ 4637 h 10000"/>
                  <a:gd name="connsiteX29" fmla="*/ 3428 w 10000"/>
                  <a:gd name="connsiteY29" fmla="*/ 4546 h 10000"/>
                  <a:gd name="connsiteX30" fmla="*/ 3631 w 10000"/>
                  <a:gd name="connsiteY30" fmla="*/ 4452 h 10000"/>
                  <a:gd name="connsiteX31" fmla="*/ 3856 w 10000"/>
                  <a:gd name="connsiteY31" fmla="*/ 4452 h 10000"/>
                  <a:gd name="connsiteX32" fmla="*/ 3997 w 10000"/>
                  <a:gd name="connsiteY32" fmla="*/ 4381 h 10000"/>
                  <a:gd name="connsiteX33" fmla="*/ 4383 w 10000"/>
                  <a:gd name="connsiteY33" fmla="*/ 4102 h 10000"/>
                  <a:gd name="connsiteX34" fmla="*/ 4643 w 10000"/>
                  <a:gd name="connsiteY34" fmla="*/ 4172 h 10000"/>
                  <a:gd name="connsiteX35" fmla="*/ 4807 w 10000"/>
                  <a:gd name="connsiteY35" fmla="*/ 4265 h 10000"/>
                  <a:gd name="connsiteX36" fmla="*/ 5172 w 10000"/>
                  <a:gd name="connsiteY36" fmla="*/ 4172 h 10000"/>
                  <a:gd name="connsiteX37" fmla="*/ 5660 w 10000"/>
                  <a:gd name="connsiteY37" fmla="*/ 4194 h 10000"/>
                  <a:gd name="connsiteX38" fmla="*/ 5863 w 10000"/>
                  <a:gd name="connsiteY38" fmla="*/ 4102 h 10000"/>
                  <a:gd name="connsiteX39" fmla="*/ 6125 w 10000"/>
                  <a:gd name="connsiteY39" fmla="*/ 4102 h 10000"/>
                  <a:gd name="connsiteX40" fmla="*/ 6390 w 10000"/>
                  <a:gd name="connsiteY40" fmla="*/ 4010 h 10000"/>
                  <a:gd name="connsiteX41" fmla="*/ 6512 w 10000"/>
                  <a:gd name="connsiteY41" fmla="*/ 3751 h 10000"/>
                  <a:gd name="connsiteX42" fmla="*/ 6632 w 10000"/>
                  <a:gd name="connsiteY42" fmla="*/ 3427 h 10000"/>
                  <a:gd name="connsiteX43" fmla="*/ 6572 w 10000"/>
                  <a:gd name="connsiteY43" fmla="*/ 3192 h 10000"/>
                  <a:gd name="connsiteX44" fmla="*/ 6552 w 10000"/>
                  <a:gd name="connsiteY44" fmla="*/ 2914 h 10000"/>
                  <a:gd name="connsiteX45" fmla="*/ 6552 w 10000"/>
                  <a:gd name="connsiteY45" fmla="*/ 2678 h 10000"/>
                  <a:gd name="connsiteX46" fmla="*/ 6632 w 10000"/>
                  <a:gd name="connsiteY46" fmla="*/ 2494 h 10000"/>
                  <a:gd name="connsiteX47" fmla="*/ 8803 w 10000"/>
                  <a:gd name="connsiteY47" fmla="*/ 2517 h 10000"/>
                  <a:gd name="connsiteX48" fmla="*/ 9127 w 10000"/>
                  <a:gd name="connsiteY48" fmla="*/ 2657 h 10000"/>
                  <a:gd name="connsiteX49" fmla="*/ 9513 w 10000"/>
                  <a:gd name="connsiteY49" fmla="*/ 3473 h 10000"/>
                  <a:gd name="connsiteX50" fmla="*/ 9715 w 10000"/>
                  <a:gd name="connsiteY50" fmla="*/ 3636 h 10000"/>
                  <a:gd name="connsiteX51" fmla="*/ 9859 w 10000"/>
                  <a:gd name="connsiteY51" fmla="*/ 4102 h 10000"/>
                  <a:gd name="connsiteX52" fmla="*/ 9859 w 10000"/>
                  <a:gd name="connsiteY52" fmla="*/ 4452 h 10000"/>
                  <a:gd name="connsiteX53" fmla="*/ 9878 w 10000"/>
                  <a:gd name="connsiteY53" fmla="*/ 4800 h 10000"/>
                  <a:gd name="connsiteX54" fmla="*/ 10000 w 10000"/>
                  <a:gd name="connsiteY54" fmla="*/ 5361 h 10000"/>
                  <a:gd name="connsiteX55" fmla="*/ 9981 w 10000"/>
                  <a:gd name="connsiteY55" fmla="*/ 5897 h 10000"/>
                  <a:gd name="connsiteX56" fmla="*/ 10000 w 10000"/>
                  <a:gd name="connsiteY56" fmla="*/ 6317 h 10000"/>
                  <a:gd name="connsiteX57" fmla="*/ 9373 w 10000"/>
                  <a:gd name="connsiteY57" fmla="*/ 5874 h 10000"/>
                  <a:gd name="connsiteX58" fmla="*/ 8906 w 10000"/>
                  <a:gd name="connsiteY58" fmla="*/ 5711 h 10000"/>
                  <a:gd name="connsiteX59" fmla="*/ 8459 w 10000"/>
                  <a:gd name="connsiteY59" fmla="*/ 5361 h 10000"/>
                  <a:gd name="connsiteX60" fmla="*/ 8012 w 10000"/>
                  <a:gd name="connsiteY60" fmla="*/ 5174 h 10000"/>
                  <a:gd name="connsiteX61" fmla="*/ 7829 w 10000"/>
                  <a:gd name="connsiteY61" fmla="*/ 4872 h 10000"/>
                  <a:gd name="connsiteX62" fmla="*/ 7748 w 10000"/>
                  <a:gd name="connsiteY62" fmla="*/ 4406 h 10000"/>
                  <a:gd name="connsiteX63" fmla="*/ 7466 w 10000"/>
                  <a:gd name="connsiteY63" fmla="*/ 3962 h 10000"/>
                  <a:gd name="connsiteX64" fmla="*/ 7139 w 10000"/>
                  <a:gd name="connsiteY64" fmla="*/ 3705 h 10000"/>
                  <a:gd name="connsiteX65" fmla="*/ 7038 w 10000"/>
                  <a:gd name="connsiteY65" fmla="*/ 3915 h 10000"/>
                  <a:gd name="connsiteX66" fmla="*/ 7038 w 10000"/>
                  <a:gd name="connsiteY66" fmla="*/ 4288 h 10000"/>
                  <a:gd name="connsiteX67" fmla="*/ 7099 w 10000"/>
                  <a:gd name="connsiteY67" fmla="*/ 5012 h 10000"/>
                  <a:gd name="connsiteX68" fmla="*/ 7099 w 10000"/>
                  <a:gd name="connsiteY68" fmla="*/ 5315 h 10000"/>
                  <a:gd name="connsiteX69" fmla="*/ 6978 w 10000"/>
                  <a:gd name="connsiteY69" fmla="*/ 5593 h 10000"/>
                  <a:gd name="connsiteX70" fmla="*/ 6512 w 10000"/>
                  <a:gd name="connsiteY70" fmla="*/ 5781 h 10000"/>
                  <a:gd name="connsiteX71" fmla="*/ 6227 w 10000"/>
                  <a:gd name="connsiteY71" fmla="*/ 6086 h 10000"/>
                  <a:gd name="connsiteX72" fmla="*/ 6004 w 10000"/>
                  <a:gd name="connsiteY72" fmla="*/ 5781 h 10000"/>
                  <a:gd name="connsiteX73" fmla="*/ 5699 w 10000"/>
                  <a:gd name="connsiteY73" fmla="*/ 5663 h 10000"/>
                  <a:gd name="connsiteX74" fmla="*/ 5660 w 10000"/>
                  <a:gd name="connsiteY74" fmla="*/ 6317 h 10000"/>
                  <a:gd name="connsiteX75" fmla="*/ 5537 w 10000"/>
                  <a:gd name="connsiteY75" fmla="*/ 6620 h 10000"/>
                  <a:gd name="connsiteX76" fmla="*/ 5537 w 10000"/>
                  <a:gd name="connsiteY76" fmla="*/ 6900 h 10000"/>
                  <a:gd name="connsiteX77" fmla="*/ 5295 w 10000"/>
                  <a:gd name="connsiteY77" fmla="*/ 7064 h 10000"/>
                  <a:gd name="connsiteX78" fmla="*/ 5072 w 10000"/>
                  <a:gd name="connsiteY78" fmla="*/ 7435 h 10000"/>
                  <a:gd name="connsiteX79" fmla="*/ 4747 w 10000"/>
                  <a:gd name="connsiteY79" fmla="*/ 8112 h 10000"/>
                  <a:gd name="connsiteX80" fmla="*/ 4524 w 10000"/>
                  <a:gd name="connsiteY80" fmla="*/ 8601 h 10000"/>
                  <a:gd name="connsiteX81" fmla="*/ 4178 w 10000"/>
                  <a:gd name="connsiteY81" fmla="*/ 9043 h 10000"/>
                  <a:gd name="connsiteX82" fmla="*/ 4077 w 10000"/>
                  <a:gd name="connsiteY82" fmla="*/ 9465 h 10000"/>
                  <a:gd name="connsiteX83" fmla="*/ 3875 w 10000"/>
                  <a:gd name="connsiteY83" fmla="*/ 9860 h 10000"/>
                  <a:gd name="connsiteX84" fmla="*/ 3448 w 10000"/>
                  <a:gd name="connsiteY84" fmla="*/ 9604 h 10000"/>
                  <a:gd name="connsiteX85" fmla="*/ 3063 w 10000"/>
                  <a:gd name="connsiteY85" fmla="*/ 9580 h 10000"/>
                  <a:gd name="connsiteX86" fmla="*/ 2759 w 10000"/>
                  <a:gd name="connsiteY86" fmla="*/ 9580 h 10000"/>
                  <a:gd name="connsiteX87" fmla="*/ 2617 w 10000"/>
                  <a:gd name="connsiteY87" fmla="*/ 9768 h 10000"/>
                  <a:gd name="connsiteX88" fmla="*/ 2636 w 10000"/>
                  <a:gd name="connsiteY88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2109 w 10000"/>
                  <a:gd name="connsiteY16" fmla="*/ 581 h 10000"/>
                  <a:gd name="connsiteX17" fmla="*/ 1136 w 10000"/>
                  <a:gd name="connsiteY17" fmla="*/ 6480 h 10000"/>
                  <a:gd name="connsiteX18" fmla="*/ 1360 w 10000"/>
                  <a:gd name="connsiteY18" fmla="*/ 6410 h 10000"/>
                  <a:gd name="connsiteX19" fmla="*/ 1582 w 10000"/>
                  <a:gd name="connsiteY19" fmla="*/ 6177 h 10000"/>
                  <a:gd name="connsiteX20" fmla="*/ 1845 w 10000"/>
                  <a:gd name="connsiteY20" fmla="*/ 5968 h 10000"/>
                  <a:gd name="connsiteX21" fmla="*/ 1887 w 10000"/>
                  <a:gd name="connsiteY21" fmla="*/ 5711 h 10000"/>
                  <a:gd name="connsiteX22" fmla="*/ 2192 w 10000"/>
                  <a:gd name="connsiteY22" fmla="*/ 5361 h 10000"/>
                  <a:gd name="connsiteX23" fmla="*/ 2698 w 10000"/>
                  <a:gd name="connsiteY23" fmla="*/ 5219 h 10000"/>
                  <a:gd name="connsiteX24" fmla="*/ 2880 w 10000"/>
                  <a:gd name="connsiteY24" fmla="*/ 5152 h 10000"/>
                  <a:gd name="connsiteX25" fmla="*/ 3144 w 10000"/>
                  <a:gd name="connsiteY25" fmla="*/ 5245 h 10000"/>
                  <a:gd name="connsiteX26" fmla="*/ 3186 w 10000"/>
                  <a:gd name="connsiteY26" fmla="*/ 4894 h 10000"/>
                  <a:gd name="connsiteX27" fmla="*/ 3267 w 10000"/>
                  <a:gd name="connsiteY27" fmla="*/ 4637 h 10000"/>
                  <a:gd name="connsiteX28" fmla="*/ 3428 w 10000"/>
                  <a:gd name="connsiteY28" fmla="*/ 4546 h 10000"/>
                  <a:gd name="connsiteX29" fmla="*/ 3631 w 10000"/>
                  <a:gd name="connsiteY29" fmla="*/ 4452 h 10000"/>
                  <a:gd name="connsiteX30" fmla="*/ 3856 w 10000"/>
                  <a:gd name="connsiteY30" fmla="*/ 4452 h 10000"/>
                  <a:gd name="connsiteX31" fmla="*/ 3997 w 10000"/>
                  <a:gd name="connsiteY31" fmla="*/ 4381 h 10000"/>
                  <a:gd name="connsiteX32" fmla="*/ 4383 w 10000"/>
                  <a:gd name="connsiteY32" fmla="*/ 4102 h 10000"/>
                  <a:gd name="connsiteX33" fmla="*/ 4643 w 10000"/>
                  <a:gd name="connsiteY33" fmla="*/ 4172 h 10000"/>
                  <a:gd name="connsiteX34" fmla="*/ 4807 w 10000"/>
                  <a:gd name="connsiteY34" fmla="*/ 4265 h 10000"/>
                  <a:gd name="connsiteX35" fmla="*/ 5172 w 10000"/>
                  <a:gd name="connsiteY35" fmla="*/ 4172 h 10000"/>
                  <a:gd name="connsiteX36" fmla="*/ 5660 w 10000"/>
                  <a:gd name="connsiteY36" fmla="*/ 4194 h 10000"/>
                  <a:gd name="connsiteX37" fmla="*/ 5863 w 10000"/>
                  <a:gd name="connsiteY37" fmla="*/ 4102 h 10000"/>
                  <a:gd name="connsiteX38" fmla="*/ 6125 w 10000"/>
                  <a:gd name="connsiteY38" fmla="*/ 4102 h 10000"/>
                  <a:gd name="connsiteX39" fmla="*/ 6390 w 10000"/>
                  <a:gd name="connsiteY39" fmla="*/ 4010 h 10000"/>
                  <a:gd name="connsiteX40" fmla="*/ 6512 w 10000"/>
                  <a:gd name="connsiteY40" fmla="*/ 3751 h 10000"/>
                  <a:gd name="connsiteX41" fmla="*/ 6632 w 10000"/>
                  <a:gd name="connsiteY41" fmla="*/ 3427 h 10000"/>
                  <a:gd name="connsiteX42" fmla="*/ 6572 w 10000"/>
                  <a:gd name="connsiteY42" fmla="*/ 3192 h 10000"/>
                  <a:gd name="connsiteX43" fmla="*/ 6552 w 10000"/>
                  <a:gd name="connsiteY43" fmla="*/ 2914 h 10000"/>
                  <a:gd name="connsiteX44" fmla="*/ 6552 w 10000"/>
                  <a:gd name="connsiteY44" fmla="*/ 2678 h 10000"/>
                  <a:gd name="connsiteX45" fmla="*/ 6632 w 10000"/>
                  <a:gd name="connsiteY45" fmla="*/ 2494 h 10000"/>
                  <a:gd name="connsiteX46" fmla="*/ 8803 w 10000"/>
                  <a:gd name="connsiteY46" fmla="*/ 2517 h 10000"/>
                  <a:gd name="connsiteX47" fmla="*/ 9127 w 10000"/>
                  <a:gd name="connsiteY47" fmla="*/ 2657 h 10000"/>
                  <a:gd name="connsiteX48" fmla="*/ 9513 w 10000"/>
                  <a:gd name="connsiteY48" fmla="*/ 3473 h 10000"/>
                  <a:gd name="connsiteX49" fmla="*/ 9715 w 10000"/>
                  <a:gd name="connsiteY49" fmla="*/ 3636 h 10000"/>
                  <a:gd name="connsiteX50" fmla="*/ 9859 w 10000"/>
                  <a:gd name="connsiteY50" fmla="*/ 4102 h 10000"/>
                  <a:gd name="connsiteX51" fmla="*/ 9859 w 10000"/>
                  <a:gd name="connsiteY51" fmla="*/ 4452 h 10000"/>
                  <a:gd name="connsiteX52" fmla="*/ 9878 w 10000"/>
                  <a:gd name="connsiteY52" fmla="*/ 4800 h 10000"/>
                  <a:gd name="connsiteX53" fmla="*/ 10000 w 10000"/>
                  <a:gd name="connsiteY53" fmla="*/ 5361 h 10000"/>
                  <a:gd name="connsiteX54" fmla="*/ 9981 w 10000"/>
                  <a:gd name="connsiteY54" fmla="*/ 5897 h 10000"/>
                  <a:gd name="connsiteX55" fmla="*/ 10000 w 10000"/>
                  <a:gd name="connsiteY55" fmla="*/ 6317 h 10000"/>
                  <a:gd name="connsiteX56" fmla="*/ 9373 w 10000"/>
                  <a:gd name="connsiteY56" fmla="*/ 5874 h 10000"/>
                  <a:gd name="connsiteX57" fmla="*/ 8906 w 10000"/>
                  <a:gd name="connsiteY57" fmla="*/ 5711 h 10000"/>
                  <a:gd name="connsiteX58" fmla="*/ 8459 w 10000"/>
                  <a:gd name="connsiteY58" fmla="*/ 5361 h 10000"/>
                  <a:gd name="connsiteX59" fmla="*/ 8012 w 10000"/>
                  <a:gd name="connsiteY59" fmla="*/ 5174 h 10000"/>
                  <a:gd name="connsiteX60" fmla="*/ 7829 w 10000"/>
                  <a:gd name="connsiteY60" fmla="*/ 4872 h 10000"/>
                  <a:gd name="connsiteX61" fmla="*/ 7748 w 10000"/>
                  <a:gd name="connsiteY61" fmla="*/ 4406 h 10000"/>
                  <a:gd name="connsiteX62" fmla="*/ 7466 w 10000"/>
                  <a:gd name="connsiteY62" fmla="*/ 3962 h 10000"/>
                  <a:gd name="connsiteX63" fmla="*/ 7139 w 10000"/>
                  <a:gd name="connsiteY63" fmla="*/ 3705 h 10000"/>
                  <a:gd name="connsiteX64" fmla="*/ 7038 w 10000"/>
                  <a:gd name="connsiteY64" fmla="*/ 3915 h 10000"/>
                  <a:gd name="connsiteX65" fmla="*/ 7038 w 10000"/>
                  <a:gd name="connsiteY65" fmla="*/ 4288 h 10000"/>
                  <a:gd name="connsiteX66" fmla="*/ 7099 w 10000"/>
                  <a:gd name="connsiteY66" fmla="*/ 5012 h 10000"/>
                  <a:gd name="connsiteX67" fmla="*/ 7099 w 10000"/>
                  <a:gd name="connsiteY67" fmla="*/ 5315 h 10000"/>
                  <a:gd name="connsiteX68" fmla="*/ 6978 w 10000"/>
                  <a:gd name="connsiteY68" fmla="*/ 5593 h 10000"/>
                  <a:gd name="connsiteX69" fmla="*/ 6512 w 10000"/>
                  <a:gd name="connsiteY69" fmla="*/ 5781 h 10000"/>
                  <a:gd name="connsiteX70" fmla="*/ 6227 w 10000"/>
                  <a:gd name="connsiteY70" fmla="*/ 6086 h 10000"/>
                  <a:gd name="connsiteX71" fmla="*/ 6004 w 10000"/>
                  <a:gd name="connsiteY71" fmla="*/ 5781 h 10000"/>
                  <a:gd name="connsiteX72" fmla="*/ 5699 w 10000"/>
                  <a:gd name="connsiteY72" fmla="*/ 5663 h 10000"/>
                  <a:gd name="connsiteX73" fmla="*/ 5660 w 10000"/>
                  <a:gd name="connsiteY73" fmla="*/ 6317 h 10000"/>
                  <a:gd name="connsiteX74" fmla="*/ 5537 w 10000"/>
                  <a:gd name="connsiteY74" fmla="*/ 6620 h 10000"/>
                  <a:gd name="connsiteX75" fmla="*/ 5537 w 10000"/>
                  <a:gd name="connsiteY75" fmla="*/ 6900 h 10000"/>
                  <a:gd name="connsiteX76" fmla="*/ 5295 w 10000"/>
                  <a:gd name="connsiteY76" fmla="*/ 7064 h 10000"/>
                  <a:gd name="connsiteX77" fmla="*/ 5072 w 10000"/>
                  <a:gd name="connsiteY77" fmla="*/ 7435 h 10000"/>
                  <a:gd name="connsiteX78" fmla="*/ 4747 w 10000"/>
                  <a:gd name="connsiteY78" fmla="*/ 8112 h 10000"/>
                  <a:gd name="connsiteX79" fmla="*/ 4524 w 10000"/>
                  <a:gd name="connsiteY79" fmla="*/ 8601 h 10000"/>
                  <a:gd name="connsiteX80" fmla="*/ 4178 w 10000"/>
                  <a:gd name="connsiteY80" fmla="*/ 9043 h 10000"/>
                  <a:gd name="connsiteX81" fmla="*/ 4077 w 10000"/>
                  <a:gd name="connsiteY81" fmla="*/ 9465 h 10000"/>
                  <a:gd name="connsiteX82" fmla="*/ 3875 w 10000"/>
                  <a:gd name="connsiteY82" fmla="*/ 9860 h 10000"/>
                  <a:gd name="connsiteX83" fmla="*/ 3448 w 10000"/>
                  <a:gd name="connsiteY83" fmla="*/ 9604 h 10000"/>
                  <a:gd name="connsiteX84" fmla="*/ 3063 w 10000"/>
                  <a:gd name="connsiteY84" fmla="*/ 9580 h 10000"/>
                  <a:gd name="connsiteX85" fmla="*/ 2759 w 10000"/>
                  <a:gd name="connsiteY85" fmla="*/ 9580 h 10000"/>
                  <a:gd name="connsiteX86" fmla="*/ 2617 w 10000"/>
                  <a:gd name="connsiteY86" fmla="*/ 9768 h 10000"/>
                  <a:gd name="connsiteX87" fmla="*/ 2636 w 10000"/>
                  <a:gd name="connsiteY87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845 w 10000"/>
                  <a:gd name="connsiteY15" fmla="*/ 256 h 10000"/>
                  <a:gd name="connsiteX16" fmla="*/ 1136 w 10000"/>
                  <a:gd name="connsiteY16" fmla="*/ 6480 h 10000"/>
                  <a:gd name="connsiteX17" fmla="*/ 1360 w 10000"/>
                  <a:gd name="connsiteY17" fmla="*/ 6410 h 10000"/>
                  <a:gd name="connsiteX18" fmla="*/ 1582 w 10000"/>
                  <a:gd name="connsiteY18" fmla="*/ 6177 h 10000"/>
                  <a:gd name="connsiteX19" fmla="*/ 1845 w 10000"/>
                  <a:gd name="connsiteY19" fmla="*/ 5968 h 10000"/>
                  <a:gd name="connsiteX20" fmla="*/ 1887 w 10000"/>
                  <a:gd name="connsiteY20" fmla="*/ 5711 h 10000"/>
                  <a:gd name="connsiteX21" fmla="*/ 2192 w 10000"/>
                  <a:gd name="connsiteY21" fmla="*/ 5361 h 10000"/>
                  <a:gd name="connsiteX22" fmla="*/ 2698 w 10000"/>
                  <a:gd name="connsiteY22" fmla="*/ 5219 h 10000"/>
                  <a:gd name="connsiteX23" fmla="*/ 2880 w 10000"/>
                  <a:gd name="connsiteY23" fmla="*/ 5152 h 10000"/>
                  <a:gd name="connsiteX24" fmla="*/ 3144 w 10000"/>
                  <a:gd name="connsiteY24" fmla="*/ 5245 h 10000"/>
                  <a:gd name="connsiteX25" fmla="*/ 3186 w 10000"/>
                  <a:gd name="connsiteY25" fmla="*/ 4894 h 10000"/>
                  <a:gd name="connsiteX26" fmla="*/ 3267 w 10000"/>
                  <a:gd name="connsiteY26" fmla="*/ 4637 h 10000"/>
                  <a:gd name="connsiteX27" fmla="*/ 3428 w 10000"/>
                  <a:gd name="connsiteY27" fmla="*/ 4546 h 10000"/>
                  <a:gd name="connsiteX28" fmla="*/ 3631 w 10000"/>
                  <a:gd name="connsiteY28" fmla="*/ 4452 h 10000"/>
                  <a:gd name="connsiteX29" fmla="*/ 3856 w 10000"/>
                  <a:gd name="connsiteY29" fmla="*/ 4452 h 10000"/>
                  <a:gd name="connsiteX30" fmla="*/ 3997 w 10000"/>
                  <a:gd name="connsiteY30" fmla="*/ 4381 h 10000"/>
                  <a:gd name="connsiteX31" fmla="*/ 4383 w 10000"/>
                  <a:gd name="connsiteY31" fmla="*/ 4102 h 10000"/>
                  <a:gd name="connsiteX32" fmla="*/ 4643 w 10000"/>
                  <a:gd name="connsiteY32" fmla="*/ 4172 h 10000"/>
                  <a:gd name="connsiteX33" fmla="*/ 4807 w 10000"/>
                  <a:gd name="connsiteY33" fmla="*/ 4265 h 10000"/>
                  <a:gd name="connsiteX34" fmla="*/ 5172 w 10000"/>
                  <a:gd name="connsiteY34" fmla="*/ 4172 h 10000"/>
                  <a:gd name="connsiteX35" fmla="*/ 5660 w 10000"/>
                  <a:gd name="connsiteY35" fmla="*/ 4194 h 10000"/>
                  <a:gd name="connsiteX36" fmla="*/ 5863 w 10000"/>
                  <a:gd name="connsiteY36" fmla="*/ 4102 h 10000"/>
                  <a:gd name="connsiteX37" fmla="*/ 6125 w 10000"/>
                  <a:gd name="connsiteY37" fmla="*/ 4102 h 10000"/>
                  <a:gd name="connsiteX38" fmla="*/ 6390 w 10000"/>
                  <a:gd name="connsiteY38" fmla="*/ 4010 h 10000"/>
                  <a:gd name="connsiteX39" fmla="*/ 6512 w 10000"/>
                  <a:gd name="connsiteY39" fmla="*/ 3751 h 10000"/>
                  <a:gd name="connsiteX40" fmla="*/ 6632 w 10000"/>
                  <a:gd name="connsiteY40" fmla="*/ 3427 h 10000"/>
                  <a:gd name="connsiteX41" fmla="*/ 6572 w 10000"/>
                  <a:gd name="connsiteY41" fmla="*/ 3192 h 10000"/>
                  <a:gd name="connsiteX42" fmla="*/ 6552 w 10000"/>
                  <a:gd name="connsiteY42" fmla="*/ 2914 h 10000"/>
                  <a:gd name="connsiteX43" fmla="*/ 6552 w 10000"/>
                  <a:gd name="connsiteY43" fmla="*/ 2678 h 10000"/>
                  <a:gd name="connsiteX44" fmla="*/ 6632 w 10000"/>
                  <a:gd name="connsiteY44" fmla="*/ 2494 h 10000"/>
                  <a:gd name="connsiteX45" fmla="*/ 8803 w 10000"/>
                  <a:gd name="connsiteY45" fmla="*/ 2517 h 10000"/>
                  <a:gd name="connsiteX46" fmla="*/ 9127 w 10000"/>
                  <a:gd name="connsiteY46" fmla="*/ 2657 h 10000"/>
                  <a:gd name="connsiteX47" fmla="*/ 9513 w 10000"/>
                  <a:gd name="connsiteY47" fmla="*/ 3473 h 10000"/>
                  <a:gd name="connsiteX48" fmla="*/ 9715 w 10000"/>
                  <a:gd name="connsiteY48" fmla="*/ 3636 h 10000"/>
                  <a:gd name="connsiteX49" fmla="*/ 9859 w 10000"/>
                  <a:gd name="connsiteY49" fmla="*/ 4102 h 10000"/>
                  <a:gd name="connsiteX50" fmla="*/ 9859 w 10000"/>
                  <a:gd name="connsiteY50" fmla="*/ 4452 h 10000"/>
                  <a:gd name="connsiteX51" fmla="*/ 9878 w 10000"/>
                  <a:gd name="connsiteY51" fmla="*/ 4800 h 10000"/>
                  <a:gd name="connsiteX52" fmla="*/ 10000 w 10000"/>
                  <a:gd name="connsiteY52" fmla="*/ 5361 h 10000"/>
                  <a:gd name="connsiteX53" fmla="*/ 9981 w 10000"/>
                  <a:gd name="connsiteY53" fmla="*/ 5897 h 10000"/>
                  <a:gd name="connsiteX54" fmla="*/ 10000 w 10000"/>
                  <a:gd name="connsiteY54" fmla="*/ 6317 h 10000"/>
                  <a:gd name="connsiteX55" fmla="*/ 9373 w 10000"/>
                  <a:gd name="connsiteY55" fmla="*/ 5874 h 10000"/>
                  <a:gd name="connsiteX56" fmla="*/ 8906 w 10000"/>
                  <a:gd name="connsiteY56" fmla="*/ 5711 h 10000"/>
                  <a:gd name="connsiteX57" fmla="*/ 8459 w 10000"/>
                  <a:gd name="connsiteY57" fmla="*/ 5361 h 10000"/>
                  <a:gd name="connsiteX58" fmla="*/ 8012 w 10000"/>
                  <a:gd name="connsiteY58" fmla="*/ 5174 h 10000"/>
                  <a:gd name="connsiteX59" fmla="*/ 7829 w 10000"/>
                  <a:gd name="connsiteY59" fmla="*/ 4872 h 10000"/>
                  <a:gd name="connsiteX60" fmla="*/ 7748 w 10000"/>
                  <a:gd name="connsiteY60" fmla="*/ 4406 h 10000"/>
                  <a:gd name="connsiteX61" fmla="*/ 7466 w 10000"/>
                  <a:gd name="connsiteY61" fmla="*/ 3962 h 10000"/>
                  <a:gd name="connsiteX62" fmla="*/ 7139 w 10000"/>
                  <a:gd name="connsiteY62" fmla="*/ 3705 h 10000"/>
                  <a:gd name="connsiteX63" fmla="*/ 7038 w 10000"/>
                  <a:gd name="connsiteY63" fmla="*/ 3915 h 10000"/>
                  <a:gd name="connsiteX64" fmla="*/ 7038 w 10000"/>
                  <a:gd name="connsiteY64" fmla="*/ 4288 h 10000"/>
                  <a:gd name="connsiteX65" fmla="*/ 7099 w 10000"/>
                  <a:gd name="connsiteY65" fmla="*/ 5012 h 10000"/>
                  <a:gd name="connsiteX66" fmla="*/ 7099 w 10000"/>
                  <a:gd name="connsiteY66" fmla="*/ 5315 h 10000"/>
                  <a:gd name="connsiteX67" fmla="*/ 6978 w 10000"/>
                  <a:gd name="connsiteY67" fmla="*/ 5593 h 10000"/>
                  <a:gd name="connsiteX68" fmla="*/ 6512 w 10000"/>
                  <a:gd name="connsiteY68" fmla="*/ 5781 h 10000"/>
                  <a:gd name="connsiteX69" fmla="*/ 6227 w 10000"/>
                  <a:gd name="connsiteY69" fmla="*/ 6086 h 10000"/>
                  <a:gd name="connsiteX70" fmla="*/ 6004 w 10000"/>
                  <a:gd name="connsiteY70" fmla="*/ 5781 h 10000"/>
                  <a:gd name="connsiteX71" fmla="*/ 5699 w 10000"/>
                  <a:gd name="connsiteY71" fmla="*/ 5663 h 10000"/>
                  <a:gd name="connsiteX72" fmla="*/ 5660 w 10000"/>
                  <a:gd name="connsiteY72" fmla="*/ 6317 h 10000"/>
                  <a:gd name="connsiteX73" fmla="*/ 5537 w 10000"/>
                  <a:gd name="connsiteY73" fmla="*/ 6620 h 10000"/>
                  <a:gd name="connsiteX74" fmla="*/ 5537 w 10000"/>
                  <a:gd name="connsiteY74" fmla="*/ 6900 h 10000"/>
                  <a:gd name="connsiteX75" fmla="*/ 5295 w 10000"/>
                  <a:gd name="connsiteY75" fmla="*/ 7064 h 10000"/>
                  <a:gd name="connsiteX76" fmla="*/ 5072 w 10000"/>
                  <a:gd name="connsiteY76" fmla="*/ 7435 h 10000"/>
                  <a:gd name="connsiteX77" fmla="*/ 4747 w 10000"/>
                  <a:gd name="connsiteY77" fmla="*/ 8112 h 10000"/>
                  <a:gd name="connsiteX78" fmla="*/ 4524 w 10000"/>
                  <a:gd name="connsiteY78" fmla="*/ 8601 h 10000"/>
                  <a:gd name="connsiteX79" fmla="*/ 4178 w 10000"/>
                  <a:gd name="connsiteY79" fmla="*/ 9043 h 10000"/>
                  <a:gd name="connsiteX80" fmla="*/ 4077 w 10000"/>
                  <a:gd name="connsiteY80" fmla="*/ 9465 h 10000"/>
                  <a:gd name="connsiteX81" fmla="*/ 3875 w 10000"/>
                  <a:gd name="connsiteY81" fmla="*/ 9860 h 10000"/>
                  <a:gd name="connsiteX82" fmla="*/ 3448 w 10000"/>
                  <a:gd name="connsiteY82" fmla="*/ 9604 h 10000"/>
                  <a:gd name="connsiteX83" fmla="*/ 3063 w 10000"/>
                  <a:gd name="connsiteY83" fmla="*/ 9580 h 10000"/>
                  <a:gd name="connsiteX84" fmla="*/ 2759 w 10000"/>
                  <a:gd name="connsiteY84" fmla="*/ 9580 h 10000"/>
                  <a:gd name="connsiteX85" fmla="*/ 2617 w 10000"/>
                  <a:gd name="connsiteY85" fmla="*/ 9768 h 10000"/>
                  <a:gd name="connsiteX86" fmla="*/ 2636 w 10000"/>
                  <a:gd name="connsiteY86" fmla="*/ 10000 h 10000"/>
                  <a:gd name="connsiteX0" fmla="*/ 2636 w 10000"/>
                  <a:gd name="connsiteY0" fmla="*/ 10000 h 10000"/>
                  <a:gd name="connsiteX1" fmla="*/ 2313 w 10000"/>
                  <a:gd name="connsiteY1" fmla="*/ 9908 h 10000"/>
                  <a:gd name="connsiteX2" fmla="*/ 2069 w 10000"/>
                  <a:gd name="connsiteY2" fmla="*/ 9908 h 10000"/>
                  <a:gd name="connsiteX3" fmla="*/ 1745 w 10000"/>
                  <a:gd name="connsiteY3" fmla="*/ 9860 h 10000"/>
                  <a:gd name="connsiteX4" fmla="*/ 1462 w 10000"/>
                  <a:gd name="connsiteY4" fmla="*/ 9511 h 10000"/>
                  <a:gd name="connsiteX5" fmla="*/ 1400 w 10000"/>
                  <a:gd name="connsiteY5" fmla="*/ 9136 h 10000"/>
                  <a:gd name="connsiteX6" fmla="*/ 1299 w 10000"/>
                  <a:gd name="connsiteY6" fmla="*/ 8882 h 10000"/>
                  <a:gd name="connsiteX7" fmla="*/ 1136 w 10000"/>
                  <a:gd name="connsiteY7" fmla="*/ 8624 h 10000"/>
                  <a:gd name="connsiteX8" fmla="*/ 792 w 10000"/>
                  <a:gd name="connsiteY8" fmla="*/ 8576 h 10000"/>
                  <a:gd name="connsiteX9" fmla="*/ 367 w 10000"/>
                  <a:gd name="connsiteY9" fmla="*/ 8555 h 10000"/>
                  <a:gd name="connsiteX10" fmla="*/ 163 w 10000"/>
                  <a:gd name="connsiteY10" fmla="*/ 8484 h 10000"/>
                  <a:gd name="connsiteX11" fmla="*/ 0 w 10000"/>
                  <a:gd name="connsiteY11" fmla="*/ 8203 h 10000"/>
                  <a:gd name="connsiteX12" fmla="*/ 548 w 10000"/>
                  <a:gd name="connsiteY12" fmla="*/ 7412 h 10000"/>
                  <a:gd name="connsiteX13" fmla="*/ 873 w 10000"/>
                  <a:gd name="connsiteY13" fmla="*/ 6573 h 10000"/>
                  <a:gd name="connsiteX14" fmla="*/ 1562 w 10000"/>
                  <a:gd name="connsiteY14" fmla="*/ 0 h 10000"/>
                  <a:gd name="connsiteX15" fmla="*/ 1136 w 10000"/>
                  <a:gd name="connsiteY15" fmla="*/ 6480 h 10000"/>
                  <a:gd name="connsiteX16" fmla="*/ 1360 w 10000"/>
                  <a:gd name="connsiteY16" fmla="*/ 6410 h 10000"/>
                  <a:gd name="connsiteX17" fmla="*/ 1582 w 10000"/>
                  <a:gd name="connsiteY17" fmla="*/ 6177 h 10000"/>
                  <a:gd name="connsiteX18" fmla="*/ 1845 w 10000"/>
                  <a:gd name="connsiteY18" fmla="*/ 5968 h 10000"/>
                  <a:gd name="connsiteX19" fmla="*/ 1887 w 10000"/>
                  <a:gd name="connsiteY19" fmla="*/ 5711 h 10000"/>
                  <a:gd name="connsiteX20" fmla="*/ 2192 w 10000"/>
                  <a:gd name="connsiteY20" fmla="*/ 5361 h 10000"/>
                  <a:gd name="connsiteX21" fmla="*/ 2698 w 10000"/>
                  <a:gd name="connsiteY21" fmla="*/ 5219 h 10000"/>
                  <a:gd name="connsiteX22" fmla="*/ 2880 w 10000"/>
                  <a:gd name="connsiteY22" fmla="*/ 5152 h 10000"/>
                  <a:gd name="connsiteX23" fmla="*/ 3144 w 10000"/>
                  <a:gd name="connsiteY23" fmla="*/ 5245 h 10000"/>
                  <a:gd name="connsiteX24" fmla="*/ 3186 w 10000"/>
                  <a:gd name="connsiteY24" fmla="*/ 4894 h 10000"/>
                  <a:gd name="connsiteX25" fmla="*/ 3267 w 10000"/>
                  <a:gd name="connsiteY25" fmla="*/ 4637 h 10000"/>
                  <a:gd name="connsiteX26" fmla="*/ 3428 w 10000"/>
                  <a:gd name="connsiteY26" fmla="*/ 4546 h 10000"/>
                  <a:gd name="connsiteX27" fmla="*/ 3631 w 10000"/>
                  <a:gd name="connsiteY27" fmla="*/ 4452 h 10000"/>
                  <a:gd name="connsiteX28" fmla="*/ 3856 w 10000"/>
                  <a:gd name="connsiteY28" fmla="*/ 4452 h 10000"/>
                  <a:gd name="connsiteX29" fmla="*/ 3997 w 10000"/>
                  <a:gd name="connsiteY29" fmla="*/ 4381 h 10000"/>
                  <a:gd name="connsiteX30" fmla="*/ 4383 w 10000"/>
                  <a:gd name="connsiteY30" fmla="*/ 4102 h 10000"/>
                  <a:gd name="connsiteX31" fmla="*/ 4643 w 10000"/>
                  <a:gd name="connsiteY31" fmla="*/ 4172 h 10000"/>
                  <a:gd name="connsiteX32" fmla="*/ 4807 w 10000"/>
                  <a:gd name="connsiteY32" fmla="*/ 4265 h 10000"/>
                  <a:gd name="connsiteX33" fmla="*/ 5172 w 10000"/>
                  <a:gd name="connsiteY33" fmla="*/ 4172 h 10000"/>
                  <a:gd name="connsiteX34" fmla="*/ 5660 w 10000"/>
                  <a:gd name="connsiteY34" fmla="*/ 4194 h 10000"/>
                  <a:gd name="connsiteX35" fmla="*/ 5863 w 10000"/>
                  <a:gd name="connsiteY35" fmla="*/ 4102 h 10000"/>
                  <a:gd name="connsiteX36" fmla="*/ 6125 w 10000"/>
                  <a:gd name="connsiteY36" fmla="*/ 4102 h 10000"/>
                  <a:gd name="connsiteX37" fmla="*/ 6390 w 10000"/>
                  <a:gd name="connsiteY37" fmla="*/ 4010 h 10000"/>
                  <a:gd name="connsiteX38" fmla="*/ 6512 w 10000"/>
                  <a:gd name="connsiteY38" fmla="*/ 3751 h 10000"/>
                  <a:gd name="connsiteX39" fmla="*/ 6632 w 10000"/>
                  <a:gd name="connsiteY39" fmla="*/ 3427 h 10000"/>
                  <a:gd name="connsiteX40" fmla="*/ 6572 w 10000"/>
                  <a:gd name="connsiteY40" fmla="*/ 3192 h 10000"/>
                  <a:gd name="connsiteX41" fmla="*/ 6552 w 10000"/>
                  <a:gd name="connsiteY41" fmla="*/ 2914 h 10000"/>
                  <a:gd name="connsiteX42" fmla="*/ 6552 w 10000"/>
                  <a:gd name="connsiteY42" fmla="*/ 2678 h 10000"/>
                  <a:gd name="connsiteX43" fmla="*/ 6632 w 10000"/>
                  <a:gd name="connsiteY43" fmla="*/ 2494 h 10000"/>
                  <a:gd name="connsiteX44" fmla="*/ 8803 w 10000"/>
                  <a:gd name="connsiteY44" fmla="*/ 2517 h 10000"/>
                  <a:gd name="connsiteX45" fmla="*/ 9127 w 10000"/>
                  <a:gd name="connsiteY45" fmla="*/ 2657 h 10000"/>
                  <a:gd name="connsiteX46" fmla="*/ 9513 w 10000"/>
                  <a:gd name="connsiteY46" fmla="*/ 3473 h 10000"/>
                  <a:gd name="connsiteX47" fmla="*/ 9715 w 10000"/>
                  <a:gd name="connsiteY47" fmla="*/ 3636 h 10000"/>
                  <a:gd name="connsiteX48" fmla="*/ 9859 w 10000"/>
                  <a:gd name="connsiteY48" fmla="*/ 4102 h 10000"/>
                  <a:gd name="connsiteX49" fmla="*/ 9859 w 10000"/>
                  <a:gd name="connsiteY49" fmla="*/ 4452 h 10000"/>
                  <a:gd name="connsiteX50" fmla="*/ 9878 w 10000"/>
                  <a:gd name="connsiteY50" fmla="*/ 4800 h 10000"/>
                  <a:gd name="connsiteX51" fmla="*/ 10000 w 10000"/>
                  <a:gd name="connsiteY51" fmla="*/ 5361 h 10000"/>
                  <a:gd name="connsiteX52" fmla="*/ 9981 w 10000"/>
                  <a:gd name="connsiteY52" fmla="*/ 5897 h 10000"/>
                  <a:gd name="connsiteX53" fmla="*/ 10000 w 10000"/>
                  <a:gd name="connsiteY53" fmla="*/ 6317 h 10000"/>
                  <a:gd name="connsiteX54" fmla="*/ 9373 w 10000"/>
                  <a:gd name="connsiteY54" fmla="*/ 5874 h 10000"/>
                  <a:gd name="connsiteX55" fmla="*/ 8906 w 10000"/>
                  <a:gd name="connsiteY55" fmla="*/ 5711 h 10000"/>
                  <a:gd name="connsiteX56" fmla="*/ 8459 w 10000"/>
                  <a:gd name="connsiteY56" fmla="*/ 5361 h 10000"/>
                  <a:gd name="connsiteX57" fmla="*/ 8012 w 10000"/>
                  <a:gd name="connsiteY57" fmla="*/ 5174 h 10000"/>
                  <a:gd name="connsiteX58" fmla="*/ 7829 w 10000"/>
                  <a:gd name="connsiteY58" fmla="*/ 4872 h 10000"/>
                  <a:gd name="connsiteX59" fmla="*/ 7748 w 10000"/>
                  <a:gd name="connsiteY59" fmla="*/ 4406 h 10000"/>
                  <a:gd name="connsiteX60" fmla="*/ 7466 w 10000"/>
                  <a:gd name="connsiteY60" fmla="*/ 3962 h 10000"/>
                  <a:gd name="connsiteX61" fmla="*/ 7139 w 10000"/>
                  <a:gd name="connsiteY61" fmla="*/ 3705 h 10000"/>
                  <a:gd name="connsiteX62" fmla="*/ 7038 w 10000"/>
                  <a:gd name="connsiteY62" fmla="*/ 3915 h 10000"/>
                  <a:gd name="connsiteX63" fmla="*/ 7038 w 10000"/>
                  <a:gd name="connsiteY63" fmla="*/ 4288 h 10000"/>
                  <a:gd name="connsiteX64" fmla="*/ 7099 w 10000"/>
                  <a:gd name="connsiteY64" fmla="*/ 5012 h 10000"/>
                  <a:gd name="connsiteX65" fmla="*/ 7099 w 10000"/>
                  <a:gd name="connsiteY65" fmla="*/ 5315 h 10000"/>
                  <a:gd name="connsiteX66" fmla="*/ 6978 w 10000"/>
                  <a:gd name="connsiteY66" fmla="*/ 5593 h 10000"/>
                  <a:gd name="connsiteX67" fmla="*/ 6512 w 10000"/>
                  <a:gd name="connsiteY67" fmla="*/ 5781 h 10000"/>
                  <a:gd name="connsiteX68" fmla="*/ 6227 w 10000"/>
                  <a:gd name="connsiteY68" fmla="*/ 6086 h 10000"/>
                  <a:gd name="connsiteX69" fmla="*/ 6004 w 10000"/>
                  <a:gd name="connsiteY69" fmla="*/ 5781 h 10000"/>
                  <a:gd name="connsiteX70" fmla="*/ 5699 w 10000"/>
                  <a:gd name="connsiteY70" fmla="*/ 5663 h 10000"/>
                  <a:gd name="connsiteX71" fmla="*/ 5660 w 10000"/>
                  <a:gd name="connsiteY71" fmla="*/ 6317 h 10000"/>
                  <a:gd name="connsiteX72" fmla="*/ 5537 w 10000"/>
                  <a:gd name="connsiteY72" fmla="*/ 6620 h 10000"/>
                  <a:gd name="connsiteX73" fmla="*/ 5537 w 10000"/>
                  <a:gd name="connsiteY73" fmla="*/ 6900 h 10000"/>
                  <a:gd name="connsiteX74" fmla="*/ 5295 w 10000"/>
                  <a:gd name="connsiteY74" fmla="*/ 7064 h 10000"/>
                  <a:gd name="connsiteX75" fmla="*/ 5072 w 10000"/>
                  <a:gd name="connsiteY75" fmla="*/ 7435 h 10000"/>
                  <a:gd name="connsiteX76" fmla="*/ 4747 w 10000"/>
                  <a:gd name="connsiteY76" fmla="*/ 8112 h 10000"/>
                  <a:gd name="connsiteX77" fmla="*/ 4524 w 10000"/>
                  <a:gd name="connsiteY77" fmla="*/ 8601 h 10000"/>
                  <a:gd name="connsiteX78" fmla="*/ 4178 w 10000"/>
                  <a:gd name="connsiteY78" fmla="*/ 9043 h 10000"/>
                  <a:gd name="connsiteX79" fmla="*/ 4077 w 10000"/>
                  <a:gd name="connsiteY79" fmla="*/ 9465 h 10000"/>
                  <a:gd name="connsiteX80" fmla="*/ 3875 w 10000"/>
                  <a:gd name="connsiteY80" fmla="*/ 9860 h 10000"/>
                  <a:gd name="connsiteX81" fmla="*/ 3448 w 10000"/>
                  <a:gd name="connsiteY81" fmla="*/ 9604 h 10000"/>
                  <a:gd name="connsiteX82" fmla="*/ 3063 w 10000"/>
                  <a:gd name="connsiteY82" fmla="*/ 9580 h 10000"/>
                  <a:gd name="connsiteX83" fmla="*/ 2759 w 10000"/>
                  <a:gd name="connsiteY83" fmla="*/ 9580 h 10000"/>
                  <a:gd name="connsiteX84" fmla="*/ 2617 w 10000"/>
                  <a:gd name="connsiteY84" fmla="*/ 9768 h 10000"/>
                  <a:gd name="connsiteX85" fmla="*/ 2636 w 10000"/>
                  <a:gd name="connsiteY85" fmla="*/ 10000 h 10000"/>
                  <a:gd name="connsiteX0" fmla="*/ 2636 w 10000"/>
                  <a:gd name="connsiteY0" fmla="*/ 7506 h 7506"/>
                  <a:gd name="connsiteX1" fmla="*/ 2313 w 10000"/>
                  <a:gd name="connsiteY1" fmla="*/ 7414 h 7506"/>
                  <a:gd name="connsiteX2" fmla="*/ 2069 w 10000"/>
                  <a:gd name="connsiteY2" fmla="*/ 7414 h 7506"/>
                  <a:gd name="connsiteX3" fmla="*/ 1745 w 10000"/>
                  <a:gd name="connsiteY3" fmla="*/ 7366 h 7506"/>
                  <a:gd name="connsiteX4" fmla="*/ 1462 w 10000"/>
                  <a:gd name="connsiteY4" fmla="*/ 7017 h 7506"/>
                  <a:gd name="connsiteX5" fmla="*/ 1400 w 10000"/>
                  <a:gd name="connsiteY5" fmla="*/ 6642 h 7506"/>
                  <a:gd name="connsiteX6" fmla="*/ 1299 w 10000"/>
                  <a:gd name="connsiteY6" fmla="*/ 6388 h 7506"/>
                  <a:gd name="connsiteX7" fmla="*/ 1136 w 10000"/>
                  <a:gd name="connsiteY7" fmla="*/ 6130 h 7506"/>
                  <a:gd name="connsiteX8" fmla="*/ 792 w 10000"/>
                  <a:gd name="connsiteY8" fmla="*/ 6082 h 7506"/>
                  <a:gd name="connsiteX9" fmla="*/ 367 w 10000"/>
                  <a:gd name="connsiteY9" fmla="*/ 6061 h 7506"/>
                  <a:gd name="connsiteX10" fmla="*/ 163 w 10000"/>
                  <a:gd name="connsiteY10" fmla="*/ 5990 h 7506"/>
                  <a:gd name="connsiteX11" fmla="*/ 0 w 10000"/>
                  <a:gd name="connsiteY11" fmla="*/ 5709 h 7506"/>
                  <a:gd name="connsiteX12" fmla="*/ 548 w 10000"/>
                  <a:gd name="connsiteY12" fmla="*/ 4918 h 7506"/>
                  <a:gd name="connsiteX13" fmla="*/ 873 w 10000"/>
                  <a:gd name="connsiteY13" fmla="*/ 4079 h 7506"/>
                  <a:gd name="connsiteX14" fmla="*/ 1136 w 10000"/>
                  <a:gd name="connsiteY14" fmla="*/ 3986 h 7506"/>
                  <a:gd name="connsiteX15" fmla="*/ 1360 w 10000"/>
                  <a:gd name="connsiteY15" fmla="*/ 3916 h 7506"/>
                  <a:gd name="connsiteX16" fmla="*/ 1582 w 10000"/>
                  <a:gd name="connsiteY16" fmla="*/ 3683 h 7506"/>
                  <a:gd name="connsiteX17" fmla="*/ 1845 w 10000"/>
                  <a:gd name="connsiteY17" fmla="*/ 3474 h 7506"/>
                  <a:gd name="connsiteX18" fmla="*/ 1887 w 10000"/>
                  <a:gd name="connsiteY18" fmla="*/ 3217 h 7506"/>
                  <a:gd name="connsiteX19" fmla="*/ 2192 w 10000"/>
                  <a:gd name="connsiteY19" fmla="*/ 2867 h 7506"/>
                  <a:gd name="connsiteX20" fmla="*/ 2698 w 10000"/>
                  <a:gd name="connsiteY20" fmla="*/ 2725 h 7506"/>
                  <a:gd name="connsiteX21" fmla="*/ 2880 w 10000"/>
                  <a:gd name="connsiteY21" fmla="*/ 2658 h 7506"/>
                  <a:gd name="connsiteX22" fmla="*/ 3144 w 10000"/>
                  <a:gd name="connsiteY22" fmla="*/ 2751 h 7506"/>
                  <a:gd name="connsiteX23" fmla="*/ 3186 w 10000"/>
                  <a:gd name="connsiteY23" fmla="*/ 2400 h 7506"/>
                  <a:gd name="connsiteX24" fmla="*/ 3267 w 10000"/>
                  <a:gd name="connsiteY24" fmla="*/ 2143 h 7506"/>
                  <a:gd name="connsiteX25" fmla="*/ 3428 w 10000"/>
                  <a:gd name="connsiteY25" fmla="*/ 2052 h 7506"/>
                  <a:gd name="connsiteX26" fmla="*/ 3631 w 10000"/>
                  <a:gd name="connsiteY26" fmla="*/ 1958 h 7506"/>
                  <a:gd name="connsiteX27" fmla="*/ 3856 w 10000"/>
                  <a:gd name="connsiteY27" fmla="*/ 1958 h 7506"/>
                  <a:gd name="connsiteX28" fmla="*/ 3997 w 10000"/>
                  <a:gd name="connsiteY28" fmla="*/ 1887 h 7506"/>
                  <a:gd name="connsiteX29" fmla="*/ 4383 w 10000"/>
                  <a:gd name="connsiteY29" fmla="*/ 1608 h 7506"/>
                  <a:gd name="connsiteX30" fmla="*/ 4643 w 10000"/>
                  <a:gd name="connsiteY30" fmla="*/ 1678 h 7506"/>
                  <a:gd name="connsiteX31" fmla="*/ 4807 w 10000"/>
                  <a:gd name="connsiteY31" fmla="*/ 1771 h 7506"/>
                  <a:gd name="connsiteX32" fmla="*/ 5172 w 10000"/>
                  <a:gd name="connsiteY32" fmla="*/ 1678 h 7506"/>
                  <a:gd name="connsiteX33" fmla="*/ 5660 w 10000"/>
                  <a:gd name="connsiteY33" fmla="*/ 1700 h 7506"/>
                  <a:gd name="connsiteX34" fmla="*/ 5863 w 10000"/>
                  <a:gd name="connsiteY34" fmla="*/ 1608 h 7506"/>
                  <a:gd name="connsiteX35" fmla="*/ 6125 w 10000"/>
                  <a:gd name="connsiteY35" fmla="*/ 1608 h 7506"/>
                  <a:gd name="connsiteX36" fmla="*/ 6390 w 10000"/>
                  <a:gd name="connsiteY36" fmla="*/ 1516 h 7506"/>
                  <a:gd name="connsiteX37" fmla="*/ 6512 w 10000"/>
                  <a:gd name="connsiteY37" fmla="*/ 1257 h 7506"/>
                  <a:gd name="connsiteX38" fmla="*/ 6632 w 10000"/>
                  <a:gd name="connsiteY38" fmla="*/ 933 h 7506"/>
                  <a:gd name="connsiteX39" fmla="*/ 6572 w 10000"/>
                  <a:gd name="connsiteY39" fmla="*/ 698 h 7506"/>
                  <a:gd name="connsiteX40" fmla="*/ 6552 w 10000"/>
                  <a:gd name="connsiteY40" fmla="*/ 420 h 7506"/>
                  <a:gd name="connsiteX41" fmla="*/ 6552 w 10000"/>
                  <a:gd name="connsiteY41" fmla="*/ 184 h 7506"/>
                  <a:gd name="connsiteX42" fmla="*/ 6632 w 10000"/>
                  <a:gd name="connsiteY42" fmla="*/ 0 h 7506"/>
                  <a:gd name="connsiteX43" fmla="*/ 8803 w 10000"/>
                  <a:gd name="connsiteY43" fmla="*/ 23 h 7506"/>
                  <a:gd name="connsiteX44" fmla="*/ 9127 w 10000"/>
                  <a:gd name="connsiteY44" fmla="*/ 163 h 7506"/>
                  <a:gd name="connsiteX45" fmla="*/ 9513 w 10000"/>
                  <a:gd name="connsiteY45" fmla="*/ 979 h 7506"/>
                  <a:gd name="connsiteX46" fmla="*/ 9715 w 10000"/>
                  <a:gd name="connsiteY46" fmla="*/ 1142 h 7506"/>
                  <a:gd name="connsiteX47" fmla="*/ 9859 w 10000"/>
                  <a:gd name="connsiteY47" fmla="*/ 1608 h 7506"/>
                  <a:gd name="connsiteX48" fmla="*/ 9859 w 10000"/>
                  <a:gd name="connsiteY48" fmla="*/ 1958 h 7506"/>
                  <a:gd name="connsiteX49" fmla="*/ 9878 w 10000"/>
                  <a:gd name="connsiteY49" fmla="*/ 2306 h 7506"/>
                  <a:gd name="connsiteX50" fmla="*/ 10000 w 10000"/>
                  <a:gd name="connsiteY50" fmla="*/ 2867 h 7506"/>
                  <a:gd name="connsiteX51" fmla="*/ 9981 w 10000"/>
                  <a:gd name="connsiteY51" fmla="*/ 3403 h 7506"/>
                  <a:gd name="connsiteX52" fmla="*/ 10000 w 10000"/>
                  <a:gd name="connsiteY52" fmla="*/ 3823 h 7506"/>
                  <a:gd name="connsiteX53" fmla="*/ 9373 w 10000"/>
                  <a:gd name="connsiteY53" fmla="*/ 3380 h 7506"/>
                  <a:gd name="connsiteX54" fmla="*/ 8906 w 10000"/>
                  <a:gd name="connsiteY54" fmla="*/ 3217 h 7506"/>
                  <a:gd name="connsiteX55" fmla="*/ 8459 w 10000"/>
                  <a:gd name="connsiteY55" fmla="*/ 2867 h 7506"/>
                  <a:gd name="connsiteX56" fmla="*/ 8012 w 10000"/>
                  <a:gd name="connsiteY56" fmla="*/ 2680 h 7506"/>
                  <a:gd name="connsiteX57" fmla="*/ 7829 w 10000"/>
                  <a:gd name="connsiteY57" fmla="*/ 2378 h 7506"/>
                  <a:gd name="connsiteX58" fmla="*/ 7748 w 10000"/>
                  <a:gd name="connsiteY58" fmla="*/ 1912 h 7506"/>
                  <a:gd name="connsiteX59" fmla="*/ 7466 w 10000"/>
                  <a:gd name="connsiteY59" fmla="*/ 1468 h 7506"/>
                  <a:gd name="connsiteX60" fmla="*/ 7139 w 10000"/>
                  <a:gd name="connsiteY60" fmla="*/ 1211 h 7506"/>
                  <a:gd name="connsiteX61" fmla="*/ 7038 w 10000"/>
                  <a:gd name="connsiteY61" fmla="*/ 1421 h 7506"/>
                  <a:gd name="connsiteX62" fmla="*/ 7038 w 10000"/>
                  <a:gd name="connsiteY62" fmla="*/ 1794 h 7506"/>
                  <a:gd name="connsiteX63" fmla="*/ 7099 w 10000"/>
                  <a:gd name="connsiteY63" fmla="*/ 2518 h 7506"/>
                  <a:gd name="connsiteX64" fmla="*/ 7099 w 10000"/>
                  <a:gd name="connsiteY64" fmla="*/ 2821 h 7506"/>
                  <a:gd name="connsiteX65" fmla="*/ 6978 w 10000"/>
                  <a:gd name="connsiteY65" fmla="*/ 3099 h 7506"/>
                  <a:gd name="connsiteX66" fmla="*/ 6512 w 10000"/>
                  <a:gd name="connsiteY66" fmla="*/ 3287 h 7506"/>
                  <a:gd name="connsiteX67" fmla="*/ 6227 w 10000"/>
                  <a:gd name="connsiteY67" fmla="*/ 3592 h 7506"/>
                  <a:gd name="connsiteX68" fmla="*/ 6004 w 10000"/>
                  <a:gd name="connsiteY68" fmla="*/ 3287 h 7506"/>
                  <a:gd name="connsiteX69" fmla="*/ 5699 w 10000"/>
                  <a:gd name="connsiteY69" fmla="*/ 3169 h 7506"/>
                  <a:gd name="connsiteX70" fmla="*/ 5660 w 10000"/>
                  <a:gd name="connsiteY70" fmla="*/ 3823 h 7506"/>
                  <a:gd name="connsiteX71" fmla="*/ 5537 w 10000"/>
                  <a:gd name="connsiteY71" fmla="*/ 4126 h 7506"/>
                  <a:gd name="connsiteX72" fmla="*/ 5537 w 10000"/>
                  <a:gd name="connsiteY72" fmla="*/ 4406 h 7506"/>
                  <a:gd name="connsiteX73" fmla="*/ 5295 w 10000"/>
                  <a:gd name="connsiteY73" fmla="*/ 4570 h 7506"/>
                  <a:gd name="connsiteX74" fmla="*/ 5072 w 10000"/>
                  <a:gd name="connsiteY74" fmla="*/ 4941 h 7506"/>
                  <a:gd name="connsiteX75" fmla="*/ 4747 w 10000"/>
                  <a:gd name="connsiteY75" fmla="*/ 5618 h 7506"/>
                  <a:gd name="connsiteX76" fmla="*/ 4524 w 10000"/>
                  <a:gd name="connsiteY76" fmla="*/ 6107 h 7506"/>
                  <a:gd name="connsiteX77" fmla="*/ 4178 w 10000"/>
                  <a:gd name="connsiteY77" fmla="*/ 6549 h 7506"/>
                  <a:gd name="connsiteX78" fmla="*/ 4077 w 10000"/>
                  <a:gd name="connsiteY78" fmla="*/ 6971 h 7506"/>
                  <a:gd name="connsiteX79" fmla="*/ 3875 w 10000"/>
                  <a:gd name="connsiteY79" fmla="*/ 7366 h 7506"/>
                  <a:gd name="connsiteX80" fmla="*/ 3448 w 10000"/>
                  <a:gd name="connsiteY80" fmla="*/ 7110 h 7506"/>
                  <a:gd name="connsiteX81" fmla="*/ 3063 w 10000"/>
                  <a:gd name="connsiteY81" fmla="*/ 7086 h 7506"/>
                  <a:gd name="connsiteX82" fmla="*/ 2759 w 10000"/>
                  <a:gd name="connsiteY82" fmla="*/ 7086 h 7506"/>
                  <a:gd name="connsiteX83" fmla="*/ 2617 w 10000"/>
                  <a:gd name="connsiteY83" fmla="*/ 7274 h 7506"/>
                  <a:gd name="connsiteX84" fmla="*/ 2636 w 10000"/>
                  <a:gd name="connsiteY84" fmla="*/ 7506 h 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0000" h="7506">
                    <a:moveTo>
                      <a:pt x="2636" y="7506"/>
                    </a:moveTo>
                    <a:lnTo>
                      <a:pt x="2313" y="7414"/>
                    </a:lnTo>
                    <a:lnTo>
                      <a:pt x="2069" y="7414"/>
                    </a:lnTo>
                    <a:lnTo>
                      <a:pt x="1745" y="7366"/>
                    </a:lnTo>
                    <a:lnTo>
                      <a:pt x="1462" y="7017"/>
                    </a:lnTo>
                    <a:cubicBezTo>
                      <a:pt x="1440" y="6893"/>
                      <a:pt x="1420" y="6770"/>
                      <a:pt x="1400" y="6642"/>
                    </a:cubicBezTo>
                    <a:cubicBezTo>
                      <a:pt x="1367" y="6558"/>
                      <a:pt x="1332" y="6472"/>
                      <a:pt x="1299" y="6388"/>
                    </a:cubicBezTo>
                    <a:cubicBezTo>
                      <a:pt x="1245" y="6302"/>
                      <a:pt x="1190" y="6218"/>
                      <a:pt x="1136" y="6130"/>
                    </a:cubicBezTo>
                    <a:lnTo>
                      <a:pt x="792" y="6082"/>
                    </a:lnTo>
                    <a:lnTo>
                      <a:pt x="367" y="6061"/>
                    </a:lnTo>
                    <a:lnTo>
                      <a:pt x="163" y="5990"/>
                    </a:lnTo>
                    <a:cubicBezTo>
                      <a:pt x="109" y="5896"/>
                      <a:pt x="54" y="5803"/>
                      <a:pt x="0" y="5709"/>
                    </a:cubicBezTo>
                    <a:lnTo>
                      <a:pt x="548" y="4918"/>
                    </a:lnTo>
                    <a:cubicBezTo>
                      <a:pt x="656" y="4638"/>
                      <a:pt x="765" y="4359"/>
                      <a:pt x="873" y="4079"/>
                    </a:cubicBezTo>
                    <a:cubicBezTo>
                      <a:pt x="971" y="3924"/>
                      <a:pt x="1055" y="4013"/>
                      <a:pt x="1136" y="3986"/>
                    </a:cubicBezTo>
                    <a:lnTo>
                      <a:pt x="1360" y="3916"/>
                    </a:lnTo>
                    <a:lnTo>
                      <a:pt x="1582" y="3683"/>
                    </a:lnTo>
                    <a:lnTo>
                      <a:pt x="1845" y="3474"/>
                    </a:lnTo>
                    <a:cubicBezTo>
                      <a:pt x="1860" y="3388"/>
                      <a:pt x="1874" y="3301"/>
                      <a:pt x="1887" y="3217"/>
                    </a:cubicBezTo>
                    <a:lnTo>
                      <a:pt x="2192" y="2867"/>
                    </a:lnTo>
                    <a:lnTo>
                      <a:pt x="2698" y="2725"/>
                    </a:lnTo>
                    <a:lnTo>
                      <a:pt x="2880" y="2658"/>
                    </a:lnTo>
                    <a:lnTo>
                      <a:pt x="3144" y="2751"/>
                    </a:lnTo>
                    <a:cubicBezTo>
                      <a:pt x="3158" y="2633"/>
                      <a:pt x="3172" y="2518"/>
                      <a:pt x="3186" y="2400"/>
                    </a:cubicBezTo>
                    <a:cubicBezTo>
                      <a:pt x="3212" y="2314"/>
                      <a:pt x="3239" y="2230"/>
                      <a:pt x="3267" y="2143"/>
                    </a:cubicBezTo>
                    <a:lnTo>
                      <a:pt x="3428" y="2052"/>
                    </a:lnTo>
                    <a:lnTo>
                      <a:pt x="3631" y="1958"/>
                    </a:lnTo>
                    <a:lnTo>
                      <a:pt x="3856" y="1958"/>
                    </a:lnTo>
                    <a:lnTo>
                      <a:pt x="3997" y="1887"/>
                    </a:lnTo>
                    <a:lnTo>
                      <a:pt x="4383" y="1608"/>
                    </a:lnTo>
                    <a:lnTo>
                      <a:pt x="4643" y="1678"/>
                    </a:lnTo>
                    <a:lnTo>
                      <a:pt x="4807" y="1771"/>
                    </a:lnTo>
                    <a:lnTo>
                      <a:pt x="5172" y="1678"/>
                    </a:lnTo>
                    <a:lnTo>
                      <a:pt x="5660" y="1700"/>
                    </a:lnTo>
                    <a:lnTo>
                      <a:pt x="5863" y="1608"/>
                    </a:lnTo>
                    <a:lnTo>
                      <a:pt x="6125" y="1608"/>
                    </a:lnTo>
                    <a:lnTo>
                      <a:pt x="6390" y="1516"/>
                    </a:lnTo>
                    <a:cubicBezTo>
                      <a:pt x="6431" y="1428"/>
                      <a:pt x="6470" y="1343"/>
                      <a:pt x="6512" y="1257"/>
                    </a:cubicBezTo>
                    <a:lnTo>
                      <a:pt x="6632" y="933"/>
                    </a:lnTo>
                    <a:cubicBezTo>
                      <a:pt x="6612" y="854"/>
                      <a:pt x="6591" y="775"/>
                      <a:pt x="6572" y="698"/>
                    </a:cubicBezTo>
                    <a:cubicBezTo>
                      <a:pt x="6566" y="606"/>
                      <a:pt x="6559" y="512"/>
                      <a:pt x="6552" y="420"/>
                    </a:cubicBezTo>
                    <a:lnTo>
                      <a:pt x="6552" y="184"/>
                    </a:lnTo>
                    <a:cubicBezTo>
                      <a:pt x="6579" y="124"/>
                      <a:pt x="6605" y="61"/>
                      <a:pt x="6632" y="0"/>
                    </a:cubicBezTo>
                    <a:lnTo>
                      <a:pt x="8803" y="23"/>
                    </a:lnTo>
                    <a:lnTo>
                      <a:pt x="9127" y="163"/>
                    </a:lnTo>
                    <a:lnTo>
                      <a:pt x="9513" y="979"/>
                    </a:lnTo>
                    <a:lnTo>
                      <a:pt x="9715" y="1142"/>
                    </a:lnTo>
                    <a:cubicBezTo>
                      <a:pt x="9764" y="1296"/>
                      <a:pt x="9812" y="1454"/>
                      <a:pt x="9859" y="1608"/>
                    </a:cubicBezTo>
                    <a:lnTo>
                      <a:pt x="9859" y="1958"/>
                    </a:lnTo>
                    <a:cubicBezTo>
                      <a:pt x="9865" y="2074"/>
                      <a:pt x="9872" y="2189"/>
                      <a:pt x="9878" y="2306"/>
                    </a:cubicBezTo>
                    <a:cubicBezTo>
                      <a:pt x="9920" y="2494"/>
                      <a:pt x="9959" y="2680"/>
                      <a:pt x="10000" y="2867"/>
                    </a:cubicBezTo>
                    <a:cubicBezTo>
                      <a:pt x="9994" y="3046"/>
                      <a:pt x="9987" y="3225"/>
                      <a:pt x="9981" y="3403"/>
                    </a:cubicBezTo>
                    <a:cubicBezTo>
                      <a:pt x="9987" y="3544"/>
                      <a:pt x="9994" y="3683"/>
                      <a:pt x="10000" y="3823"/>
                    </a:cubicBezTo>
                    <a:lnTo>
                      <a:pt x="9373" y="3380"/>
                    </a:lnTo>
                    <a:lnTo>
                      <a:pt x="8906" y="3217"/>
                    </a:lnTo>
                    <a:lnTo>
                      <a:pt x="8459" y="2867"/>
                    </a:lnTo>
                    <a:lnTo>
                      <a:pt x="8012" y="2680"/>
                    </a:lnTo>
                    <a:cubicBezTo>
                      <a:pt x="7952" y="2578"/>
                      <a:pt x="7890" y="2479"/>
                      <a:pt x="7829" y="2378"/>
                    </a:cubicBezTo>
                    <a:cubicBezTo>
                      <a:pt x="7803" y="2222"/>
                      <a:pt x="7777" y="2066"/>
                      <a:pt x="7748" y="1912"/>
                    </a:cubicBezTo>
                    <a:lnTo>
                      <a:pt x="7466" y="1468"/>
                    </a:lnTo>
                    <a:lnTo>
                      <a:pt x="7139" y="1211"/>
                    </a:lnTo>
                    <a:cubicBezTo>
                      <a:pt x="7105" y="1280"/>
                      <a:pt x="7073" y="1350"/>
                      <a:pt x="7038" y="1421"/>
                    </a:cubicBezTo>
                    <a:lnTo>
                      <a:pt x="7038" y="1794"/>
                    </a:lnTo>
                    <a:cubicBezTo>
                      <a:pt x="7059" y="2035"/>
                      <a:pt x="7079" y="2276"/>
                      <a:pt x="7099" y="2518"/>
                    </a:cubicBezTo>
                    <a:lnTo>
                      <a:pt x="7099" y="2821"/>
                    </a:lnTo>
                    <a:cubicBezTo>
                      <a:pt x="7060" y="2913"/>
                      <a:pt x="7018" y="3007"/>
                      <a:pt x="6978" y="3099"/>
                    </a:cubicBezTo>
                    <a:lnTo>
                      <a:pt x="6512" y="3287"/>
                    </a:lnTo>
                    <a:lnTo>
                      <a:pt x="6227" y="3592"/>
                    </a:lnTo>
                    <a:cubicBezTo>
                      <a:pt x="6153" y="3489"/>
                      <a:pt x="6078" y="3389"/>
                      <a:pt x="6004" y="3287"/>
                    </a:cubicBezTo>
                    <a:lnTo>
                      <a:pt x="5699" y="3169"/>
                    </a:lnTo>
                    <a:lnTo>
                      <a:pt x="5660" y="3823"/>
                    </a:lnTo>
                    <a:cubicBezTo>
                      <a:pt x="5618" y="3924"/>
                      <a:pt x="5579" y="4025"/>
                      <a:pt x="5537" y="4126"/>
                    </a:cubicBezTo>
                    <a:lnTo>
                      <a:pt x="5537" y="4406"/>
                    </a:lnTo>
                    <a:lnTo>
                      <a:pt x="5295" y="4570"/>
                    </a:lnTo>
                    <a:cubicBezTo>
                      <a:pt x="5221" y="4694"/>
                      <a:pt x="5146" y="4817"/>
                      <a:pt x="5072" y="4941"/>
                    </a:cubicBezTo>
                    <a:lnTo>
                      <a:pt x="4747" y="5618"/>
                    </a:lnTo>
                    <a:cubicBezTo>
                      <a:pt x="4673" y="5783"/>
                      <a:pt x="4598" y="5945"/>
                      <a:pt x="4524" y="6107"/>
                    </a:cubicBezTo>
                    <a:lnTo>
                      <a:pt x="4178" y="6549"/>
                    </a:lnTo>
                    <a:cubicBezTo>
                      <a:pt x="4144" y="6688"/>
                      <a:pt x="4110" y="6831"/>
                      <a:pt x="4077" y="6971"/>
                    </a:cubicBezTo>
                    <a:cubicBezTo>
                      <a:pt x="4010" y="7104"/>
                      <a:pt x="3941" y="7233"/>
                      <a:pt x="3875" y="7366"/>
                    </a:cubicBezTo>
                    <a:lnTo>
                      <a:pt x="3448" y="7110"/>
                    </a:lnTo>
                    <a:lnTo>
                      <a:pt x="3063" y="7086"/>
                    </a:lnTo>
                    <a:lnTo>
                      <a:pt x="2759" y="7086"/>
                    </a:lnTo>
                    <a:cubicBezTo>
                      <a:pt x="2711" y="7147"/>
                      <a:pt x="2665" y="7211"/>
                      <a:pt x="2617" y="7274"/>
                    </a:cubicBezTo>
                    <a:cubicBezTo>
                      <a:pt x="2623" y="7351"/>
                      <a:pt x="2630" y="7429"/>
                      <a:pt x="2636" y="7506"/>
                    </a:cubicBez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94" name="Ilocos Region"/>
            <p:cNvGrpSpPr/>
            <p:nvPr/>
          </p:nvGrpSpPr>
          <p:grpSpPr>
            <a:xfrm>
              <a:off x="3858262" y="1592351"/>
              <a:ext cx="427700" cy="1073423"/>
              <a:chOff x="4789440" y="1592351"/>
              <a:chExt cx="427700" cy="1073423"/>
            </a:xfrm>
            <a:solidFill>
              <a:srgbClr val="0070C0"/>
            </a:solidFill>
          </p:grpSpPr>
          <p:sp>
            <p:nvSpPr>
              <p:cNvPr id="649" name="Ilocos Norte"/>
              <p:cNvSpPr>
                <a:spLocks/>
              </p:cNvSpPr>
              <p:nvPr/>
            </p:nvSpPr>
            <p:spPr bwMode="auto">
              <a:xfrm>
                <a:off x="5032499" y="1592351"/>
                <a:ext cx="184641" cy="330685"/>
              </a:xfrm>
              <a:custGeom>
                <a:avLst/>
                <a:gdLst/>
                <a:ahLst/>
                <a:cxnLst>
                  <a:cxn ang="0">
                    <a:pos x="531" y="81"/>
                  </a:cxn>
                  <a:cxn ang="0">
                    <a:pos x="486" y="87"/>
                  </a:cxn>
                  <a:cxn ang="0">
                    <a:pos x="435" y="45"/>
                  </a:cxn>
                  <a:cxn ang="0">
                    <a:pos x="384" y="15"/>
                  </a:cxn>
                  <a:cxn ang="0">
                    <a:pos x="354" y="39"/>
                  </a:cxn>
                  <a:cxn ang="0">
                    <a:pos x="312" y="126"/>
                  </a:cxn>
                  <a:cxn ang="0">
                    <a:pos x="210" y="108"/>
                  </a:cxn>
                  <a:cxn ang="0">
                    <a:pos x="159" y="132"/>
                  </a:cxn>
                  <a:cxn ang="0">
                    <a:pos x="111" y="177"/>
                  </a:cxn>
                  <a:cxn ang="0">
                    <a:pos x="168" y="315"/>
                  </a:cxn>
                  <a:cxn ang="0">
                    <a:pos x="78" y="429"/>
                  </a:cxn>
                  <a:cxn ang="0">
                    <a:pos x="81" y="474"/>
                  </a:cxn>
                  <a:cxn ang="0">
                    <a:pos x="36" y="561"/>
                  </a:cxn>
                  <a:cxn ang="0">
                    <a:pos x="36" y="615"/>
                  </a:cxn>
                  <a:cxn ang="0">
                    <a:pos x="42" y="639"/>
                  </a:cxn>
                  <a:cxn ang="0">
                    <a:pos x="33" y="678"/>
                  </a:cxn>
                  <a:cxn ang="0">
                    <a:pos x="24" y="726"/>
                  </a:cxn>
                  <a:cxn ang="0">
                    <a:pos x="3" y="768"/>
                  </a:cxn>
                  <a:cxn ang="0">
                    <a:pos x="66" y="795"/>
                  </a:cxn>
                  <a:cxn ang="0">
                    <a:pos x="87" y="861"/>
                  </a:cxn>
                  <a:cxn ang="0">
                    <a:pos x="96" y="942"/>
                  </a:cxn>
                  <a:cxn ang="0">
                    <a:pos x="147" y="879"/>
                  </a:cxn>
                  <a:cxn ang="0">
                    <a:pos x="198" y="840"/>
                  </a:cxn>
                  <a:cxn ang="0">
                    <a:pos x="276" y="807"/>
                  </a:cxn>
                  <a:cxn ang="0">
                    <a:pos x="354" y="720"/>
                  </a:cxn>
                  <a:cxn ang="0">
                    <a:pos x="450" y="699"/>
                  </a:cxn>
                  <a:cxn ang="0">
                    <a:pos x="498" y="666"/>
                  </a:cxn>
                  <a:cxn ang="0">
                    <a:pos x="486" y="603"/>
                  </a:cxn>
                  <a:cxn ang="0">
                    <a:pos x="504" y="483"/>
                  </a:cxn>
                  <a:cxn ang="0">
                    <a:pos x="474" y="411"/>
                  </a:cxn>
                  <a:cxn ang="0">
                    <a:pos x="507" y="330"/>
                  </a:cxn>
                  <a:cxn ang="0">
                    <a:pos x="495" y="264"/>
                  </a:cxn>
                  <a:cxn ang="0">
                    <a:pos x="516" y="213"/>
                  </a:cxn>
                </a:cxnLst>
                <a:rect l="0" t="0" r="r" b="b"/>
                <a:pathLst>
                  <a:path w="531" h="951">
                    <a:moveTo>
                      <a:pt x="516" y="195"/>
                    </a:moveTo>
                    <a:lnTo>
                      <a:pt x="531" y="81"/>
                    </a:lnTo>
                    <a:lnTo>
                      <a:pt x="510" y="69"/>
                    </a:lnTo>
                    <a:lnTo>
                      <a:pt x="486" y="87"/>
                    </a:lnTo>
                    <a:lnTo>
                      <a:pt x="462" y="72"/>
                    </a:lnTo>
                    <a:lnTo>
                      <a:pt x="435" y="45"/>
                    </a:lnTo>
                    <a:lnTo>
                      <a:pt x="426" y="0"/>
                    </a:lnTo>
                    <a:lnTo>
                      <a:pt x="384" y="15"/>
                    </a:lnTo>
                    <a:lnTo>
                      <a:pt x="339" y="18"/>
                    </a:lnTo>
                    <a:lnTo>
                      <a:pt x="354" y="39"/>
                    </a:lnTo>
                    <a:lnTo>
                      <a:pt x="351" y="81"/>
                    </a:lnTo>
                    <a:lnTo>
                      <a:pt x="312" y="126"/>
                    </a:lnTo>
                    <a:lnTo>
                      <a:pt x="264" y="126"/>
                    </a:lnTo>
                    <a:lnTo>
                      <a:pt x="210" y="108"/>
                    </a:lnTo>
                    <a:lnTo>
                      <a:pt x="171" y="99"/>
                    </a:lnTo>
                    <a:lnTo>
                      <a:pt x="159" y="132"/>
                    </a:lnTo>
                    <a:lnTo>
                      <a:pt x="126" y="141"/>
                    </a:lnTo>
                    <a:lnTo>
                      <a:pt x="111" y="177"/>
                    </a:lnTo>
                    <a:lnTo>
                      <a:pt x="153" y="243"/>
                    </a:lnTo>
                    <a:lnTo>
                      <a:pt x="168" y="315"/>
                    </a:lnTo>
                    <a:lnTo>
                      <a:pt x="114" y="417"/>
                    </a:lnTo>
                    <a:lnTo>
                      <a:pt x="78" y="429"/>
                    </a:lnTo>
                    <a:lnTo>
                      <a:pt x="87" y="447"/>
                    </a:lnTo>
                    <a:lnTo>
                      <a:pt x="81" y="474"/>
                    </a:lnTo>
                    <a:lnTo>
                      <a:pt x="69" y="534"/>
                    </a:lnTo>
                    <a:lnTo>
                      <a:pt x="36" y="561"/>
                    </a:lnTo>
                    <a:lnTo>
                      <a:pt x="39" y="585"/>
                    </a:lnTo>
                    <a:lnTo>
                      <a:pt x="36" y="615"/>
                    </a:lnTo>
                    <a:lnTo>
                      <a:pt x="24" y="636"/>
                    </a:lnTo>
                    <a:lnTo>
                      <a:pt x="42" y="639"/>
                    </a:lnTo>
                    <a:lnTo>
                      <a:pt x="51" y="663"/>
                    </a:lnTo>
                    <a:lnTo>
                      <a:pt x="33" y="678"/>
                    </a:lnTo>
                    <a:lnTo>
                      <a:pt x="36" y="711"/>
                    </a:lnTo>
                    <a:lnTo>
                      <a:pt x="24" y="726"/>
                    </a:lnTo>
                    <a:lnTo>
                      <a:pt x="0" y="732"/>
                    </a:lnTo>
                    <a:lnTo>
                      <a:pt x="3" y="768"/>
                    </a:lnTo>
                    <a:lnTo>
                      <a:pt x="36" y="789"/>
                    </a:lnTo>
                    <a:lnTo>
                      <a:pt x="66" y="795"/>
                    </a:lnTo>
                    <a:lnTo>
                      <a:pt x="90" y="804"/>
                    </a:lnTo>
                    <a:lnTo>
                      <a:pt x="87" y="861"/>
                    </a:lnTo>
                    <a:lnTo>
                      <a:pt x="78" y="894"/>
                    </a:lnTo>
                    <a:lnTo>
                      <a:pt x="96" y="942"/>
                    </a:lnTo>
                    <a:lnTo>
                      <a:pt x="114" y="951"/>
                    </a:lnTo>
                    <a:lnTo>
                      <a:pt x="147" y="879"/>
                    </a:lnTo>
                    <a:lnTo>
                      <a:pt x="171" y="849"/>
                    </a:lnTo>
                    <a:lnTo>
                      <a:pt x="198" y="840"/>
                    </a:lnTo>
                    <a:lnTo>
                      <a:pt x="240" y="837"/>
                    </a:lnTo>
                    <a:lnTo>
                      <a:pt x="276" y="807"/>
                    </a:lnTo>
                    <a:lnTo>
                      <a:pt x="336" y="747"/>
                    </a:lnTo>
                    <a:lnTo>
                      <a:pt x="354" y="720"/>
                    </a:lnTo>
                    <a:lnTo>
                      <a:pt x="414" y="720"/>
                    </a:lnTo>
                    <a:lnTo>
                      <a:pt x="450" y="699"/>
                    </a:lnTo>
                    <a:lnTo>
                      <a:pt x="486" y="708"/>
                    </a:lnTo>
                    <a:lnTo>
                      <a:pt x="498" y="666"/>
                    </a:lnTo>
                    <a:lnTo>
                      <a:pt x="492" y="630"/>
                    </a:lnTo>
                    <a:lnTo>
                      <a:pt x="486" y="603"/>
                    </a:lnTo>
                    <a:lnTo>
                      <a:pt x="495" y="555"/>
                    </a:lnTo>
                    <a:lnTo>
                      <a:pt x="504" y="483"/>
                    </a:lnTo>
                    <a:lnTo>
                      <a:pt x="474" y="444"/>
                    </a:lnTo>
                    <a:lnTo>
                      <a:pt x="474" y="411"/>
                    </a:lnTo>
                    <a:lnTo>
                      <a:pt x="489" y="375"/>
                    </a:lnTo>
                    <a:lnTo>
                      <a:pt x="507" y="330"/>
                    </a:lnTo>
                    <a:lnTo>
                      <a:pt x="516" y="297"/>
                    </a:lnTo>
                    <a:lnTo>
                      <a:pt x="495" y="264"/>
                    </a:lnTo>
                    <a:lnTo>
                      <a:pt x="495" y="243"/>
                    </a:lnTo>
                    <a:lnTo>
                      <a:pt x="516" y="213"/>
                    </a:lnTo>
                    <a:lnTo>
                      <a:pt x="516" y="195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650" name="Ilocos Sur"/>
              <p:cNvSpPr>
                <a:spLocks/>
              </p:cNvSpPr>
              <p:nvPr/>
            </p:nvSpPr>
            <p:spPr bwMode="auto">
              <a:xfrm>
                <a:off x="4992858" y="1858360"/>
                <a:ext cx="195073" cy="437089"/>
              </a:xfrm>
              <a:custGeom>
                <a:avLst/>
                <a:gdLst/>
                <a:ahLst/>
                <a:cxnLst>
                  <a:cxn ang="0">
                    <a:pos x="228" y="1239"/>
                  </a:cxn>
                  <a:cxn ang="0">
                    <a:pos x="210" y="1170"/>
                  </a:cxn>
                  <a:cxn ang="0">
                    <a:pos x="213" y="1092"/>
                  </a:cxn>
                  <a:cxn ang="0">
                    <a:pos x="204" y="1026"/>
                  </a:cxn>
                  <a:cxn ang="0">
                    <a:pos x="138" y="1008"/>
                  </a:cxn>
                  <a:cxn ang="0">
                    <a:pos x="99" y="984"/>
                  </a:cxn>
                  <a:cxn ang="0">
                    <a:pos x="126" y="936"/>
                  </a:cxn>
                  <a:cxn ang="0">
                    <a:pos x="108" y="885"/>
                  </a:cxn>
                  <a:cxn ang="0">
                    <a:pos x="105" y="831"/>
                  </a:cxn>
                  <a:cxn ang="0">
                    <a:pos x="84" y="744"/>
                  </a:cxn>
                  <a:cxn ang="0">
                    <a:pos x="78" y="696"/>
                  </a:cxn>
                  <a:cxn ang="0">
                    <a:pos x="69" y="633"/>
                  </a:cxn>
                  <a:cxn ang="0">
                    <a:pos x="105" y="570"/>
                  </a:cxn>
                  <a:cxn ang="0">
                    <a:pos x="114" y="522"/>
                  </a:cxn>
                  <a:cxn ang="0">
                    <a:pos x="114" y="459"/>
                  </a:cxn>
                  <a:cxn ang="0">
                    <a:pos x="84" y="423"/>
                  </a:cxn>
                  <a:cxn ang="0">
                    <a:pos x="78" y="390"/>
                  </a:cxn>
                  <a:cxn ang="0">
                    <a:pos x="48" y="381"/>
                  </a:cxn>
                  <a:cxn ang="0">
                    <a:pos x="0" y="342"/>
                  </a:cxn>
                  <a:cxn ang="0">
                    <a:pos x="27" y="288"/>
                  </a:cxn>
                  <a:cxn ang="0">
                    <a:pos x="45" y="249"/>
                  </a:cxn>
                  <a:cxn ang="0">
                    <a:pos x="33" y="207"/>
                  </a:cxn>
                  <a:cxn ang="0">
                    <a:pos x="87" y="195"/>
                  </a:cxn>
                  <a:cxn ang="0">
                    <a:pos x="96" y="138"/>
                  </a:cxn>
                  <a:cxn ang="0">
                    <a:pos x="81" y="96"/>
                  </a:cxn>
                  <a:cxn ang="0">
                    <a:pos x="126" y="84"/>
                  </a:cxn>
                  <a:cxn ang="0">
                    <a:pos x="117" y="24"/>
                  </a:cxn>
                  <a:cxn ang="0">
                    <a:pos x="147" y="21"/>
                  </a:cxn>
                  <a:cxn ang="0">
                    <a:pos x="201" y="36"/>
                  </a:cxn>
                  <a:cxn ang="0">
                    <a:pos x="192" y="129"/>
                  </a:cxn>
                  <a:cxn ang="0">
                    <a:pos x="225" y="186"/>
                  </a:cxn>
                  <a:cxn ang="0">
                    <a:pos x="189" y="264"/>
                  </a:cxn>
                  <a:cxn ang="0">
                    <a:pos x="129" y="336"/>
                  </a:cxn>
                  <a:cxn ang="0">
                    <a:pos x="168" y="396"/>
                  </a:cxn>
                  <a:cxn ang="0">
                    <a:pos x="246" y="435"/>
                  </a:cxn>
                  <a:cxn ang="0">
                    <a:pos x="228" y="489"/>
                  </a:cxn>
                  <a:cxn ang="0">
                    <a:pos x="219" y="558"/>
                  </a:cxn>
                  <a:cxn ang="0">
                    <a:pos x="294" y="597"/>
                  </a:cxn>
                  <a:cxn ang="0">
                    <a:pos x="354" y="669"/>
                  </a:cxn>
                  <a:cxn ang="0">
                    <a:pos x="396" y="741"/>
                  </a:cxn>
                  <a:cxn ang="0">
                    <a:pos x="486" y="714"/>
                  </a:cxn>
                  <a:cxn ang="0">
                    <a:pos x="561" y="696"/>
                  </a:cxn>
                  <a:cxn ang="0">
                    <a:pos x="495" y="738"/>
                  </a:cxn>
                  <a:cxn ang="0">
                    <a:pos x="453" y="849"/>
                  </a:cxn>
                  <a:cxn ang="0">
                    <a:pos x="441" y="981"/>
                  </a:cxn>
                  <a:cxn ang="0">
                    <a:pos x="360" y="1011"/>
                  </a:cxn>
                  <a:cxn ang="0">
                    <a:pos x="312" y="1062"/>
                  </a:cxn>
                  <a:cxn ang="0">
                    <a:pos x="285" y="1215"/>
                  </a:cxn>
                </a:cxnLst>
                <a:rect l="0" t="0" r="r" b="b"/>
                <a:pathLst>
                  <a:path w="561" h="1257">
                    <a:moveTo>
                      <a:pt x="264" y="1257"/>
                    </a:moveTo>
                    <a:lnTo>
                      <a:pt x="228" y="1239"/>
                    </a:lnTo>
                    <a:lnTo>
                      <a:pt x="216" y="1209"/>
                    </a:lnTo>
                    <a:lnTo>
                      <a:pt x="210" y="1170"/>
                    </a:lnTo>
                    <a:lnTo>
                      <a:pt x="222" y="1128"/>
                    </a:lnTo>
                    <a:lnTo>
                      <a:pt x="213" y="1092"/>
                    </a:lnTo>
                    <a:lnTo>
                      <a:pt x="210" y="1056"/>
                    </a:lnTo>
                    <a:lnTo>
                      <a:pt x="204" y="1026"/>
                    </a:lnTo>
                    <a:lnTo>
                      <a:pt x="180" y="1011"/>
                    </a:lnTo>
                    <a:lnTo>
                      <a:pt x="138" y="1008"/>
                    </a:lnTo>
                    <a:lnTo>
                      <a:pt x="114" y="999"/>
                    </a:lnTo>
                    <a:lnTo>
                      <a:pt x="99" y="984"/>
                    </a:lnTo>
                    <a:lnTo>
                      <a:pt x="111" y="966"/>
                    </a:lnTo>
                    <a:lnTo>
                      <a:pt x="126" y="936"/>
                    </a:lnTo>
                    <a:lnTo>
                      <a:pt x="126" y="912"/>
                    </a:lnTo>
                    <a:lnTo>
                      <a:pt x="108" y="885"/>
                    </a:lnTo>
                    <a:lnTo>
                      <a:pt x="99" y="849"/>
                    </a:lnTo>
                    <a:lnTo>
                      <a:pt x="105" y="831"/>
                    </a:lnTo>
                    <a:lnTo>
                      <a:pt x="96" y="780"/>
                    </a:lnTo>
                    <a:lnTo>
                      <a:pt x="84" y="744"/>
                    </a:lnTo>
                    <a:lnTo>
                      <a:pt x="66" y="714"/>
                    </a:lnTo>
                    <a:lnTo>
                      <a:pt x="78" y="696"/>
                    </a:lnTo>
                    <a:lnTo>
                      <a:pt x="75" y="654"/>
                    </a:lnTo>
                    <a:lnTo>
                      <a:pt x="69" y="633"/>
                    </a:lnTo>
                    <a:lnTo>
                      <a:pt x="78" y="597"/>
                    </a:lnTo>
                    <a:lnTo>
                      <a:pt x="105" y="570"/>
                    </a:lnTo>
                    <a:lnTo>
                      <a:pt x="99" y="543"/>
                    </a:lnTo>
                    <a:lnTo>
                      <a:pt x="114" y="522"/>
                    </a:lnTo>
                    <a:lnTo>
                      <a:pt x="129" y="492"/>
                    </a:lnTo>
                    <a:lnTo>
                      <a:pt x="114" y="459"/>
                    </a:lnTo>
                    <a:lnTo>
                      <a:pt x="93" y="462"/>
                    </a:lnTo>
                    <a:lnTo>
                      <a:pt x="84" y="423"/>
                    </a:lnTo>
                    <a:lnTo>
                      <a:pt x="66" y="414"/>
                    </a:lnTo>
                    <a:lnTo>
                      <a:pt x="78" y="390"/>
                    </a:lnTo>
                    <a:lnTo>
                      <a:pt x="69" y="363"/>
                    </a:lnTo>
                    <a:lnTo>
                      <a:pt x="48" y="381"/>
                    </a:lnTo>
                    <a:lnTo>
                      <a:pt x="21" y="369"/>
                    </a:lnTo>
                    <a:lnTo>
                      <a:pt x="0" y="342"/>
                    </a:lnTo>
                    <a:lnTo>
                      <a:pt x="21" y="315"/>
                    </a:lnTo>
                    <a:lnTo>
                      <a:pt x="27" y="288"/>
                    </a:lnTo>
                    <a:lnTo>
                      <a:pt x="21" y="264"/>
                    </a:lnTo>
                    <a:lnTo>
                      <a:pt x="45" y="249"/>
                    </a:lnTo>
                    <a:lnTo>
                      <a:pt x="30" y="225"/>
                    </a:lnTo>
                    <a:lnTo>
                      <a:pt x="33" y="207"/>
                    </a:lnTo>
                    <a:lnTo>
                      <a:pt x="60" y="213"/>
                    </a:lnTo>
                    <a:lnTo>
                      <a:pt x="87" y="195"/>
                    </a:lnTo>
                    <a:lnTo>
                      <a:pt x="99" y="171"/>
                    </a:lnTo>
                    <a:lnTo>
                      <a:pt x="96" y="138"/>
                    </a:lnTo>
                    <a:lnTo>
                      <a:pt x="87" y="117"/>
                    </a:lnTo>
                    <a:lnTo>
                      <a:pt x="81" y="96"/>
                    </a:lnTo>
                    <a:lnTo>
                      <a:pt x="99" y="72"/>
                    </a:lnTo>
                    <a:lnTo>
                      <a:pt x="126" y="84"/>
                    </a:lnTo>
                    <a:lnTo>
                      <a:pt x="129" y="45"/>
                    </a:lnTo>
                    <a:lnTo>
                      <a:pt x="117" y="24"/>
                    </a:lnTo>
                    <a:lnTo>
                      <a:pt x="114" y="0"/>
                    </a:lnTo>
                    <a:lnTo>
                      <a:pt x="147" y="21"/>
                    </a:lnTo>
                    <a:lnTo>
                      <a:pt x="177" y="30"/>
                    </a:lnTo>
                    <a:lnTo>
                      <a:pt x="201" y="36"/>
                    </a:lnTo>
                    <a:lnTo>
                      <a:pt x="201" y="99"/>
                    </a:lnTo>
                    <a:lnTo>
                      <a:pt x="192" y="129"/>
                    </a:lnTo>
                    <a:lnTo>
                      <a:pt x="207" y="174"/>
                    </a:lnTo>
                    <a:lnTo>
                      <a:pt x="225" y="186"/>
                    </a:lnTo>
                    <a:lnTo>
                      <a:pt x="204" y="219"/>
                    </a:lnTo>
                    <a:lnTo>
                      <a:pt x="189" y="264"/>
                    </a:lnTo>
                    <a:lnTo>
                      <a:pt x="156" y="327"/>
                    </a:lnTo>
                    <a:lnTo>
                      <a:pt x="129" y="336"/>
                    </a:lnTo>
                    <a:lnTo>
                      <a:pt x="123" y="363"/>
                    </a:lnTo>
                    <a:lnTo>
                      <a:pt x="168" y="396"/>
                    </a:lnTo>
                    <a:lnTo>
                      <a:pt x="243" y="399"/>
                    </a:lnTo>
                    <a:lnTo>
                      <a:pt x="246" y="435"/>
                    </a:lnTo>
                    <a:lnTo>
                      <a:pt x="255" y="468"/>
                    </a:lnTo>
                    <a:lnTo>
                      <a:pt x="228" y="489"/>
                    </a:lnTo>
                    <a:lnTo>
                      <a:pt x="225" y="534"/>
                    </a:lnTo>
                    <a:lnTo>
                      <a:pt x="219" y="558"/>
                    </a:lnTo>
                    <a:lnTo>
                      <a:pt x="249" y="582"/>
                    </a:lnTo>
                    <a:lnTo>
                      <a:pt x="294" y="597"/>
                    </a:lnTo>
                    <a:lnTo>
                      <a:pt x="327" y="621"/>
                    </a:lnTo>
                    <a:lnTo>
                      <a:pt x="354" y="669"/>
                    </a:lnTo>
                    <a:lnTo>
                      <a:pt x="369" y="720"/>
                    </a:lnTo>
                    <a:lnTo>
                      <a:pt x="396" y="741"/>
                    </a:lnTo>
                    <a:lnTo>
                      <a:pt x="438" y="738"/>
                    </a:lnTo>
                    <a:lnTo>
                      <a:pt x="486" y="714"/>
                    </a:lnTo>
                    <a:lnTo>
                      <a:pt x="522" y="708"/>
                    </a:lnTo>
                    <a:lnTo>
                      <a:pt x="561" y="696"/>
                    </a:lnTo>
                    <a:lnTo>
                      <a:pt x="540" y="726"/>
                    </a:lnTo>
                    <a:lnTo>
                      <a:pt x="495" y="738"/>
                    </a:lnTo>
                    <a:lnTo>
                      <a:pt x="468" y="789"/>
                    </a:lnTo>
                    <a:lnTo>
                      <a:pt x="453" y="849"/>
                    </a:lnTo>
                    <a:lnTo>
                      <a:pt x="462" y="936"/>
                    </a:lnTo>
                    <a:lnTo>
                      <a:pt x="441" y="981"/>
                    </a:lnTo>
                    <a:lnTo>
                      <a:pt x="405" y="990"/>
                    </a:lnTo>
                    <a:lnTo>
                      <a:pt x="360" y="1011"/>
                    </a:lnTo>
                    <a:lnTo>
                      <a:pt x="324" y="1020"/>
                    </a:lnTo>
                    <a:lnTo>
                      <a:pt x="312" y="1062"/>
                    </a:lnTo>
                    <a:lnTo>
                      <a:pt x="300" y="1137"/>
                    </a:lnTo>
                    <a:lnTo>
                      <a:pt x="285" y="1215"/>
                    </a:lnTo>
                    <a:lnTo>
                      <a:pt x="264" y="1257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651" name="La Union"/>
              <p:cNvSpPr>
                <a:spLocks/>
              </p:cNvSpPr>
              <p:nvPr/>
            </p:nvSpPr>
            <p:spPr bwMode="auto">
              <a:xfrm>
                <a:off x="4974081" y="2200519"/>
                <a:ext cx="109533" cy="255577"/>
              </a:xfrm>
              <a:custGeom>
                <a:avLst/>
                <a:gdLst/>
                <a:ahLst/>
                <a:cxnLst>
                  <a:cxn ang="0">
                    <a:pos x="315" y="267"/>
                  </a:cxn>
                  <a:cxn ang="0">
                    <a:pos x="294" y="318"/>
                  </a:cxn>
                  <a:cxn ang="0">
                    <a:pos x="258" y="363"/>
                  </a:cxn>
                  <a:cxn ang="0">
                    <a:pos x="213" y="396"/>
                  </a:cxn>
                  <a:cxn ang="0">
                    <a:pos x="189" y="423"/>
                  </a:cxn>
                  <a:cxn ang="0">
                    <a:pos x="180" y="459"/>
                  </a:cxn>
                  <a:cxn ang="0">
                    <a:pos x="201" y="507"/>
                  </a:cxn>
                  <a:cxn ang="0">
                    <a:pos x="204" y="543"/>
                  </a:cxn>
                  <a:cxn ang="0">
                    <a:pos x="219" y="582"/>
                  </a:cxn>
                  <a:cxn ang="0">
                    <a:pos x="222" y="621"/>
                  </a:cxn>
                  <a:cxn ang="0">
                    <a:pos x="243" y="669"/>
                  </a:cxn>
                  <a:cxn ang="0">
                    <a:pos x="234" y="711"/>
                  </a:cxn>
                  <a:cxn ang="0">
                    <a:pos x="195" y="726"/>
                  </a:cxn>
                  <a:cxn ang="0">
                    <a:pos x="168" y="720"/>
                  </a:cxn>
                  <a:cxn ang="0">
                    <a:pos x="138" y="735"/>
                  </a:cxn>
                  <a:cxn ang="0">
                    <a:pos x="120" y="702"/>
                  </a:cxn>
                  <a:cxn ang="0">
                    <a:pos x="102" y="675"/>
                  </a:cxn>
                  <a:cxn ang="0">
                    <a:pos x="84" y="669"/>
                  </a:cxn>
                  <a:cxn ang="0">
                    <a:pos x="63" y="660"/>
                  </a:cxn>
                  <a:cxn ang="0">
                    <a:pos x="63" y="633"/>
                  </a:cxn>
                  <a:cxn ang="0">
                    <a:pos x="69" y="606"/>
                  </a:cxn>
                  <a:cxn ang="0">
                    <a:pos x="51" y="573"/>
                  </a:cxn>
                  <a:cxn ang="0">
                    <a:pos x="36" y="546"/>
                  </a:cxn>
                  <a:cxn ang="0">
                    <a:pos x="48" y="525"/>
                  </a:cxn>
                  <a:cxn ang="0">
                    <a:pos x="66" y="504"/>
                  </a:cxn>
                  <a:cxn ang="0">
                    <a:pos x="45" y="471"/>
                  </a:cxn>
                  <a:cxn ang="0">
                    <a:pos x="33" y="438"/>
                  </a:cxn>
                  <a:cxn ang="0">
                    <a:pos x="33" y="420"/>
                  </a:cxn>
                  <a:cxn ang="0">
                    <a:pos x="48" y="390"/>
                  </a:cxn>
                  <a:cxn ang="0">
                    <a:pos x="30" y="369"/>
                  </a:cxn>
                  <a:cxn ang="0">
                    <a:pos x="0" y="348"/>
                  </a:cxn>
                  <a:cxn ang="0">
                    <a:pos x="0" y="327"/>
                  </a:cxn>
                  <a:cxn ang="0">
                    <a:pos x="30" y="312"/>
                  </a:cxn>
                  <a:cxn ang="0">
                    <a:pos x="66" y="282"/>
                  </a:cxn>
                  <a:cxn ang="0">
                    <a:pos x="75" y="243"/>
                  </a:cxn>
                  <a:cxn ang="0">
                    <a:pos x="72" y="213"/>
                  </a:cxn>
                  <a:cxn ang="0">
                    <a:pos x="69" y="183"/>
                  </a:cxn>
                  <a:cxn ang="0">
                    <a:pos x="54" y="147"/>
                  </a:cxn>
                  <a:cxn ang="0">
                    <a:pos x="69" y="120"/>
                  </a:cxn>
                  <a:cxn ang="0">
                    <a:pos x="84" y="93"/>
                  </a:cxn>
                  <a:cxn ang="0">
                    <a:pos x="114" y="78"/>
                  </a:cxn>
                  <a:cxn ang="0">
                    <a:pos x="144" y="48"/>
                  </a:cxn>
                  <a:cxn ang="0">
                    <a:pos x="144" y="15"/>
                  </a:cxn>
                  <a:cxn ang="0">
                    <a:pos x="156" y="0"/>
                  </a:cxn>
                  <a:cxn ang="0">
                    <a:pos x="174" y="24"/>
                  </a:cxn>
                  <a:cxn ang="0">
                    <a:pos x="192" y="24"/>
                  </a:cxn>
                  <a:cxn ang="0">
                    <a:pos x="234" y="24"/>
                  </a:cxn>
                  <a:cxn ang="0">
                    <a:pos x="255" y="42"/>
                  </a:cxn>
                  <a:cxn ang="0">
                    <a:pos x="267" y="105"/>
                  </a:cxn>
                  <a:cxn ang="0">
                    <a:pos x="273" y="144"/>
                  </a:cxn>
                  <a:cxn ang="0">
                    <a:pos x="264" y="186"/>
                  </a:cxn>
                  <a:cxn ang="0">
                    <a:pos x="270" y="228"/>
                  </a:cxn>
                  <a:cxn ang="0">
                    <a:pos x="285" y="258"/>
                  </a:cxn>
                  <a:cxn ang="0">
                    <a:pos x="315" y="267"/>
                  </a:cxn>
                </a:cxnLst>
                <a:rect l="0" t="0" r="r" b="b"/>
                <a:pathLst>
                  <a:path w="315" h="735">
                    <a:moveTo>
                      <a:pt x="315" y="267"/>
                    </a:moveTo>
                    <a:lnTo>
                      <a:pt x="294" y="318"/>
                    </a:lnTo>
                    <a:lnTo>
                      <a:pt x="258" y="363"/>
                    </a:lnTo>
                    <a:lnTo>
                      <a:pt x="213" y="396"/>
                    </a:lnTo>
                    <a:lnTo>
                      <a:pt x="189" y="423"/>
                    </a:lnTo>
                    <a:lnTo>
                      <a:pt x="180" y="459"/>
                    </a:lnTo>
                    <a:lnTo>
                      <a:pt x="201" y="507"/>
                    </a:lnTo>
                    <a:lnTo>
                      <a:pt x="204" y="543"/>
                    </a:lnTo>
                    <a:lnTo>
                      <a:pt x="219" y="582"/>
                    </a:lnTo>
                    <a:lnTo>
                      <a:pt x="222" y="621"/>
                    </a:lnTo>
                    <a:lnTo>
                      <a:pt x="243" y="669"/>
                    </a:lnTo>
                    <a:lnTo>
                      <a:pt x="234" y="711"/>
                    </a:lnTo>
                    <a:lnTo>
                      <a:pt x="195" y="726"/>
                    </a:lnTo>
                    <a:lnTo>
                      <a:pt x="168" y="720"/>
                    </a:lnTo>
                    <a:lnTo>
                      <a:pt x="138" y="735"/>
                    </a:lnTo>
                    <a:lnTo>
                      <a:pt x="120" y="702"/>
                    </a:lnTo>
                    <a:lnTo>
                      <a:pt x="102" y="675"/>
                    </a:lnTo>
                    <a:lnTo>
                      <a:pt x="84" y="669"/>
                    </a:lnTo>
                    <a:lnTo>
                      <a:pt x="63" y="660"/>
                    </a:lnTo>
                    <a:lnTo>
                      <a:pt x="63" y="633"/>
                    </a:lnTo>
                    <a:lnTo>
                      <a:pt x="69" y="606"/>
                    </a:lnTo>
                    <a:lnTo>
                      <a:pt x="51" y="573"/>
                    </a:lnTo>
                    <a:lnTo>
                      <a:pt x="36" y="546"/>
                    </a:lnTo>
                    <a:lnTo>
                      <a:pt x="48" y="525"/>
                    </a:lnTo>
                    <a:lnTo>
                      <a:pt x="66" y="504"/>
                    </a:lnTo>
                    <a:lnTo>
                      <a:pt x="45" y="471"/>
                    </a:lnTo>
                    <a:lnTo>
                      <a:pt x="33" y="438"/>
                    </a:lnTo>
                    <a:lnTo>
                      <a:pt x="33" y="420"/>
                    </a:lnTo>
                    <a:lnTo>
                      <a:pt x="48" y="390"/>
                    </a:lnTo>
                    <a:lnTo>
                      <a:pt x="30" y="369"/>
                    </a:lnTo>
                    <a:lnTo>
                      <a:pt x="0" y="348"/>
                    </a:lnTo>
                    <a:lnTo>
                      <a:pt x="0" y="327"/>
                    </a:lnTo>
                    <a:lnTo>
                      <a:pt x="30" y="312"/>
                    </a:lnTo>
                    <a:lnTo>
                      <a:pt x="66" y="282"/>
                    </a:lnTo>
                    <a:lnTo>
                      <a:pt x="75" y="243"/>
                    </a:lnTo>
                    <a:lnTo>
                      <a:pt x="72" y="213"/>
                    </a:lnTo>
                    <a:lnTo>
                      <a:pt x="69" y="183"/>
                    </a:lnTo>
                    <a:lnTo>
                      <a:pt x="54" y="147"/>
                    </a:lnTo>
                    <a:lnTo>
                      <a:pt x="69" y="120"/>
                    </a:lnTo>
                    <a:lnTo>
                      <a:pt x="84" y="93"/>
                    </a:lnTo>
                    <a:lnTo>
                      <a:pt x="114" y="78"/>
                    </a:lnTo>
                    <a:lnTo>
                      <a:pt x="144" y="48"/>
                    </a:lnTo>
                    <a:lnTo>
                      <a:pt x="144" y="15"/>
                    </a:lnTo>
                    <a:lnTo>
                      <a:pt x="156" y="0"/>
                    </a:lnTo>
                    <a:lnTo>
                      <a:pt x="174" y="24"/>
                    </a:lnTo>
                    <a:lnTo>
                      <a:pt x="192" y="24"/>
                    </a:lnTo>
                    <a:lnTo>
                      <a:pt x="234" y="24"/>
                    </a:lnTo>
                    <a:lnTo>
                      <a:pt x="255" y="42"/>
                    </a:lnTo>
                    <a:lnTo>
                      <a:pt x="267" y="105"/>
                    </a:lnTo>
                    <a:lnTo>
                      <a:pt x="273" y="144"/>
                    </a:lnTo>
                    <a:lnTo>
                      <a:pt x="264" y="186"/>
                    </a:lnTo>
                    <a:lnTo>
                      <a:pt x="270" y="228"/>
                    </a:lnTo>
                    <a:lnTo>
                      <a:pt x="285" y="258"/>
                    </a:lnTo>
                    <a:lnTo>
                      <a:pt x="315" y="267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652" name="Pangasinan"/>
              <p:cNvGrpSpPr/>
              <p:nvPr/>
            </p:nvGrpSpPr>
            <p:grpSpPr>
              <a:xfrm>
                <a:off x="4789440" y="2386204"/>
                <a:ext cx="406836" cy="279570"/>
                <a:chOff x="3868903" y="2386204"/>
                <a:chExt cx="406836" cy="279570"/>
              </a:xfrm>
              <a:grpFill/>
            </p:grpSpPr>
            <p:sp>
              <p:nvSpPr>
                <p:cNvPr id="653" name="Freeform 25"/>
                <p:cNvSpPr>
                  <a:spLocks/>
                </p:cNvSpPr>
                <p:nvPr/>
              </p:nvSpPr>
              <p:spPr bwMode="auto">
                <a:xfrm>
                  <a:off x="3868903" y="2396636"/>
                  <a:ext cx="406836" cy="269138"/>
                </a:xfrm>
                <a:custGeom>
                  <a:avLst/>
                  <a:gdLst/>
                  <a:ahLst/>
                  <a:cxnLst>
                    <a:cxn ang="0">
                      <a:pos x="861" y="540"/>
                    </a:cxn>
                    <a:cxn ang="0">
                      <a:pos x="825" y="576"/>
                    </a:cxn>
                    <a:cxn ang="0">
                      <a:pos x="771" y="663"/>
                    </a:cxn>
                    <a:cxn ang="0">
                      <a:pos x="693" y="645"/>
                    </a:cxn>
                    <a:cxn ang="0">
                      <a:pos x="606" y="699"/>
                    </a:cxn>
                    <a:cxn ang="0">
                      <a:pos x="498" y="774"/>
                    </a:cxn>
                    <a:cxn ang="0">
                      <a:pos x="408" y="606"/>
                    </a:cxn>
                    <a:cxn ang="0">
                      <a:pos x="375" y="567"/>
                    </a:cxn>
                    <a:cxn ang="0">
                      <a:pos x="285" y="543"/>
                    </a:cxn>
                    <a:cxn ang="0">
                      <a:pos x="222" y="588"/>
                    </a:cxn>
                    <a:cxn ang="0">
                      <a:pos x="177" y="573"/>
                    </a:cxn>
                    <a:cxn ang="0">
                      <a:pos x="156" y="534"/>
                    </a:cxn>
                    <a:cxn ang="0">
                      <a:pos x="114" y="459"/>
                    </a:cxn>
                    <a:cxn ang="0">
                      <a:pos x="57" y="471"/>
                    </a:cxn>
                    <a:cxn ang="0">
                      <a:pos x="15" y="492"/>
                    </a:cxn>
                    <a:cxn ang="0">
                      <a:pos x="3" y="450"/>
                    </a:cxn>
                    <a:cxn ang="0">
                      <a:pos x="33" y="405"/>
                    </a:cxn>
                    <a:cxn ang="0">
                      <a:pos x="39" y="345"/>
                    </a:cxn>
                    <a:cxn ang="0">
                      <a:pos x="36" y="276"/>
                    </a:cxn>
                    <a:cxn ang="0">
                      <a:pos x="57" y="228"/>
                    </a:cxn>
                    <a:cxn ang="0">
                      <a:pos x="21" y="207"/>
                    </a:cxn>
                    <a:cxn ang="0">
                      <a:pos x="57" y="147"/>
                    </a:cxn>
                    <a:cxn ang="0">
                      <a:pos x="39" y="90"/>
                    </a:cxn>
                    <a:cxn ang="0">
                      <a:pos x="81" y="36"/>
                    </a:cxn>
                    <a:cxn ang="0">
                      <a:pos x="135" y="27"/>
                    </a:cxn>
                    <a:cxn ang="0">
                      <a:pos x="189" y="27"/>
                    </a:cxn>
                    <a:cxn ang="0">
                      <a:pos x="186" y="96"/>
                    </a:cxn>
                    <a:cxn ang="0">
                      <a:pos x="150" y="174"/>
                    </a:cxn>
                    <a:cxn ang="0">
                      <a:pos x="198" y="156"/>
                    </a:cxn>
                    <a:cxn ang="0">
                      <a:pos x="258" y="180"/>
                    </a:cxn>
                    <a:cxn ang="0">
                      <a:pos x="291" y="234"/>
                    </a:cxn>
                    <a:cxn ang="0">
                      <a:pos x="360" y="219"/>
                    </a:cxn>
                    <a:cxn ang="0">
                      <a:pos x="387" y="282"/>
                    </a:cxn>
                    <a:cxn ang="0">
                      <a:pos x="360" y="327"/>
                    </a:cxn>
                    <a:cxn ang="0">
                      <a:pos x="408" y="372"/>
                    </a:cxn>
                    <a:cxn ang="0">
                      <a:pos x="558" y="372"/>
                    </a:cxn>
                    <a:cxn ang="0">
                      <a:pos x="594" y="300"/>
                    </a:cxn>
                    <a:cxn ang="0">
                      <a:pos x="633" y="264"/>
                    </a:cxn>
                    <a:cxn ang="0">
                      <a:pos x="672" y="219"/>
                    </a:cxn>
                    <a:cxn ang="0">
                      <a:pos x="669" y="168"/>
                    </a:cxn>
                    <a:cxn ang="0">
                      <a:pos x="729" y="159"/>
                    </a:cxn>
                    <a:cxn ang="0">
                      <a:pos x="786" y="159"/>
                    </a:cxn>
                    <a:cxn ang="0">
                      <a:pos x="903" y="216"/>
                    </a:cxn>
                    <a:cxn ang="0">
                      <a:pos x="1035" y="201"/>
                    </a:cxn>
                    <a:cxn ang="0">
                      <a:pos x="1107" y="228"/>
                    </a:cxn>
                    <a:cxn ang="0">
                      <a:pos x="1140" y="312"/>
                    </a:cxn>
                    <a:cxn ang="0">
                      <a:pos x="1170" y="396"/>
                    </a:cxn>
                    <a:cxn ang="0">
                      <a:pos x="1143" y="489"/>
                    </a:cxn>
                    <a:cxn ang="0">
                      <a:pos x="1128" y="543"/>
                    </a:cxn>
                    <a:cxn ang="0">
                      <a:pos x="1080" y="606"/>
                    </a:cxn>
                    <a:cxn ang="0">
                      <a:pos x="1020" y="558"/>
                    </a:cxn>
                    <a:cxn ang="0">
                      <a:pos x="927" y="567"/>
                    </a:cxn>
                    <a:cxn ang="0">
                      <a:pos x="879" y="570"/>
                    </a:cxn>
                  </a:cxnLst>
                  <a:rect l="0" t="0" r="r" b="b"/>
                  <a:pathLst>
                    <a:path w="1170" h="774">
                      <a:moveTo>
                        <a:pt x="879" y="570"/>
                      </a:moveTo>
                      <a:lnTo>
                        <a:pt x="861" y="540"/>
                      </a:lnTo>
                      <a:lnTo>
                        <a:pt x="837" y="537"/>
                      </a:lnTo>
                      <a:lnTo>
                        <a:pt x="825" y="576"/>
                      </a:lnTo>
                      <a:lnTo>
                        <a:pt x="819" y="615"/>
                      </a:lnTo>
                      <a:lnTo>
                        <a:pt x="771" y="663"/>
                      </a:lnTo>
                      <a:lnTo>
                        <a:pt x="741" y="669"/>
                      </a:lnTo>
                      <a:lnTo>
                        <a:pt x="693" y="645"/>
                      </a:lnTo>
                      <a:lnTo>
                        <a:pt x="645" y="645"/>
                      </a:lnTo>
                      <a:lnTo>
                        <a:pt x="606" y="699"/>
                      </a:lnTo>
                      <a:lnTo>
                        <a:pt x="534" y="768"/>
                      </a:lnTo>
                      <a:lnTo>
                        <a:pt x="498" y="774"/>
                      </a:lnTo>
                      <a:lnTo>
                        <a:pt x="453" y="699"/>
                      </a:lnTo>
                      <a:lnTo>
                        <a:pt x="408" y="606"/>
                      </a:lnTo>
                      <a:lnTo>
                        <a:pt x="408" y="576"/>
                      </a:lnTo>
                      <a:lnTo>
                        <a:pt x="375" y="567"/>
                      </a:lnTo>
                      <a:lnTo>
                        <a:pt x="324" y="567"/>
                      </a:lnTo>
                      <a:lnTo>
                        <a:pt x="285" y="543"/>
                      </a:lnTo>
                      <a:lnTo>
                        <a:pt x="255" y="567"/>
                      </a:lnTo>
                      <a:lnTo>
                        <a:pt x="222" y="588"/>
                      </a:lnTo>
                      <a:lnTo>
                        <a:pt x="204" y="588"/>
                      </a:lnTo>
                      <a:lnTo>
                        <a:pt x="177" y="573"/>
                      </a:lnTo>
                      <a:lnTo>
                        <a:pt x="153" y="564"/>
                      </a:lnTo>
                      <a:lnTo>
                        <a:pt x="156" y="534"/>
                      </a:lnTo>
                      <a:lnTo>
                        <a:pt x="147" y="504"/>
                      </a:lnTo>
                      <a:lnTo>
                        <a:pt x="114" y="459"/>
                      </a:lnTo>
                      <a:lnTo>
                        <a:pt x="90" y="438"/>
                      </a:lnTo>
                      <a:lnTo>
                        <a:pt x="57" y="471"/>
                      </a:lnTo>
                      <a:lnTo>
                        <a:pt x="42" y="504"/>
                      </a:lnTo>
                      <a:lnTo>
                        <a:pt x="15" y="492"/>
                      </a:lnTo>
                      <a:lnTo>
                        <a:pt x="30" y="456"/>
                      </a:lnTo>
                      <a:lnTo>
                        <a:pt x="3" y="450"/>
                      </a:lnTo>
                      <a:lnTo>
                        <a:pt x="0" y="426"/>
                      </a:lnTo>
                      <a:lnTo>
                        <a:pt x="33" y="405"/>
                      </a:lnTo>
                      <a:lnTo>
                        <a:pt x="57" y="366"/>
                      </a:lnTo>
                      <a:lnTo>
                        <a:pt x="39" y="345"/>
                      </a:lnTo>
                      <a:lnTo>
                        <a:pt x="51" y="315"/>
                      </a:lnTo>
                      <a:lnTo>
                        <a:pt x="36" y="276"/>
                      </a:lnTo>
                      <a:lnTo>
                        <a:pt x="63" y="255"/>
                      </a:lnTo>
                      <a:lnTo>
                        <a:pt x="57" y="228"/>
                      </a:lnTo>
                      <a:lnTo>
                        <a:pt x="33" y="225"/>
                      </a:lnTo>
                      <a:lnTo>
                        <a:pt x="21" y="207"/>
                      </a:lnTo>
                      <a:lnTo>
                        <a:pt x="36" y="186"/>
                      </a:lnTo>
                      <a:lnTo>
                        <a:pt x="57" y="147"/>
                      </a:lnTo>
                      <a:lnTo>
                        <a:pt x="39" y="120"/>
                      </a:lnTo>
                      <a:lnTo>
                        <a:pt x="39" y="90"/>
                      </a:lnTo>
                      <a:lnTo>
                        <a:pt x="63" y="66"/>
                      </a:lnTo>
                      <a:lnTo>
                        <a:pt x="81" y="36"/>
                      </a:lnTo>
                      <a:lnTo>
                        <a:pt x="114" y="24"/>
                      </a:lnTo>
                      <a:lnTo>
                        <a:pt x="135" y="27"/>
                      </a:lnTo>
                      <a:lnTo>
                        <a:pt x="156" y="0"/>
                      </a:lnTo>
                      <a:lnTo>
                        <a:pt x="189" y="27"/>
                      </a:lnTo>
                      <a:lnTo>
                        <a:pt x="186" y="66"/>
                      </a:lnTo>
                      <a:lnTo>
                        <a:pt x="186" y="96"/>
                      </a:lnTo>
                      <a:lnTo>
                        <a:pt x="144" y="144"/>
                      </a:lnTo>
                      <a:lnTo>
                        <a:pt x="150" y="174"/>
                      </a:lnTo>
                      <a:lnTo>
                        <a:pt x="168" y="180"/>
                      </a:lnTo>
                      <a:lnTo>
                        <a:pt x="198" y="156"/>
                      </a:lnTo>
                      <a:lnTo>
                        <a:pt x="234" y="168"/>
                      </a:lnTo>
                      <a:lnTo>
                        <a:pt x="258" y="180"/>
                      </a:lnTo>
                      <a:lnTo>
                        <a:pt x="264" y="231"/>
                      </a:lnTo>
                      <a:lnTo>
                        <a:pt x="291" y="234"/>
                      </a:lnTo>
                      <a:lnTo>
                        <a:pt x="321" y="213"/>
                      </a:lnTo>
                      <a:lnTo>
                        <a:pt x="360" y="219"/>
                      </a:lnTo>
                      <a:lnTo>
                        <a:pt x="369" y="252"/>
                      </a:lnTo>
                      <a:lnTo>
                        <a:pt x="387" y="282"/>
                      </a:lnTo>
                      <a:lnTo>
                        <a:pt x="381" y="306"/>
                      </a:lnTo>
                      <a:lnTo>
                        <a:pt x="360" y="327"/>
                      </a:lnTo>
                      <a:lnTo>
                        <a:pt x="393" y="354"/>
                      </a:lnTo>
                      <a:lnTo>
                        <a:pt x="408" y="372"/>
                      </a:lnTo>
                      <a:lnTo>
                        <a:pt x="480" y="393"/>
                      </a:lnTo>
                      <a:lnTo>
                        <a:pt x="558" y="372"/>
                      </a:lnTo>
                      <a:lnTo>
                        <a:pt x="591" y="330"/>
                      </a:lnTo>
                      <a:lnTo>
                        <a:pt x="594" y="300"/>
                      </a:lnTo>
                      <a:lnTo>
                        <a:pt x="639" y="294"/>
                      </a:lnTo>
                      <a:lnTo>
                        <a:pt x="633" y="264"/>
                      </a:lnTo>
                      <a:lnTo>
                        <a:pt x="642" y="243"/>
                      </a:lnTo>
                      <a:lnTo>
                        <a:pt x="672" y="219"/>
                      </a:lnTo>
                      <a:lnTo>
                        <a:pt x="669" y="189"/>
                      </a:lnTo>
                      <a:lnTo>
                        <a:pt x="669" y="168"/>
                      </a:lnTo>
                      <a:lnTo>
                        <a:pt x="696" y="156"/>
                      </a:lnTo>
                      <a:lnTo>
                        <a:pt x="729" y="159"/>
                      </a:lnTo>
                      <a:lnTo>
                        <a:pt x="771" y="144"/>
                      </a:lnTo>
                      <a:lnTo>
                        <a:pt x="786" y="159"/>
                      </a:lnTo>
                      <a:lnTo>
                        <a:pt x="861" y="201"/>
                      </a:lnTo>
                      <a:lnTo>
                        <a:pt x="903" y="216"/>
                      </a:lnTo>
                      <a:lnTo>
                        <a:pt x="1011" y="186"/>
                      </a:lnTo>
                      <a:lnTo>
                        <a:pt x="1035" y="201"/>
                      </a:lnTo>
                      <a:lnTo>
                        <a:pt x="1077" y="210"/>
                      </a:lnTo>
                      <a:lnTo>
                        <a:pt x="1107" y="228"/>
                      </a:lnTo>
                      <a:lnTo>
                        <a:pt x="1113" y="267"/>
                      </a:lnTo>
                      <a:lnTo>
                        <a:pt x="1140" y="312"/>
                      </a:lnTo>
                      <a:lnTo>
                        <a:pt x="1161" y="366"/>
                      </a:lnTo>
                      <a:lnTo>
                        <a:pt x="1170" y="396"/>
                      </a:lnTo>
                      <a:lnTo>
                        <a:pt x="1167" y="456"/>
                      </a:lnTo>
                      <a:lnTo>
                        <a:pt x="1143" y="489"/>
                      </a:lnTo>
                      <a:lnTo>
                        <a:pt x="1128" y="507"/>
                      </a:lnTo>
                      <a:lnTo>
                        <a:pt x="1128" y="543"/>
                      </a:lnTo>
                      <a:lnTo>
                        <a:pt x="1116" y="579"/>
                      </a:lnTo>
                      <a:lnTo>
                        <a:pt x="1080" y="606"/>
                      </a:lnTo>
                      <a:lnTo>
                        <a:pt x="1047" y="579"/>
                      </a:lnTo>
                      <a:lnTo>
                        <a:pt x="1020" y="558"/>
                      </a:lnTo>
                      <a:lnTo>
                        <a:pt x="960" y="546"/>
                      </a:lnTo>
                      <a:lnTo>
                        <a:pt x="927" y="567"/>
                      </a:lnTo>
                      <a:lnTo>
                        <a:pt x="909" y="579"/>
                      </a:lnTo>
                      <a:lnTo>
                        <a:pt x="879" y="57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54" name="Freeform 26"/>
                <p:cNvSpPr>
                  <a:spLocks/>
                </p:cNvSpPr>
                <p:nvPr/>
              </p:nvSpPr>
              <p:spPr bwMode="auto">
                <a:xfrm>
                  <a:off x="3930451" y="2386204"/>
                  <a:ext cx="12518" cy="13561"/>
                </a:xfrm>
                <a:custGeom>
                  <a:avLst/>
                  <a:gdLst/>
                  <a:ahLst/>
                  <a:cxnLst>
                    <a:cxn ang="0">
                      <a:pos x="36" y="39"/>
                    </a:cxn>
                    <a:cxn ang="0">
                      <a:pos x="15" y="33"/>
                    </a:cxn>
                    <a:cxn ang="0">
                      <a:pos x="0" y="21"/>
                    </a:cxn>
                    <a:cxn ang="0">
                      <a:pos x="0" y="0"/>
                    </a:cxn>
                    <a:cxn ang="0">
                      <a:pos x="33" y="3"/>
                    </a:cxn>
                    <a:cxn ang="0">
                      <a:pos x="36" y="39"/>
                    </a:cxn>
                  </a:cxnLst>
                  <a:rect l="0" t="0" r="r" b="b"/>
                  <a:pathLst>
                    <a:path w="36" h="39">
                      <a:moveTo>
                        <a:pt x="36" y="39"/>
                      </a:moveTo>
                      <a:lnTo>
                        <a:pt x="15" y="33"/>
                      </a:lnTo>
                      <a:lnTo>
                        <a:pt x="0" y="21"/>
                      </a:lnTo>
                      <a:lnTo>
                        <a:pt x="0" y="0"/>
                      </a:lnTo>
                      <a:lnTo>
                        <a:pt x="33" y="3"/>
                      </a:lnTo>
                      <a:lnTo>
                        <a:pt x="36" y="39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55" name="Freeform 27"/>
                <p:cNvSpPr>
                  <a:spLocks/>
                </p:cNvSpPr>
                <p:nvPr/>
              </p:nvSpPr>
              <p:spPr bwMode="auto">
                <a:xfrm>
                  <a:off x="3951313" y="2434190"/>
                  <a:ext cx="14605" cy="18777"/>
                </a:xfrm>
                <a:custGeom>
                  <a:avLst/>
                  <a:gdLst/>
                  <a:ahLst/>
                  <a:cxnLst>
                    <a:cxn ang="0">
                      <a:pos x="33" y="54"/>
                    </a:cxn>
                    <a:cxn ang="0">
                      <a:pos x="9" y="45"/>
                    </a:cxn>
                    <a:cxn ang="0">
                      <a:pos x="0" y="12"/>
                    </a:cxn>
                    <a:cxn ang="0">
                      <a:pos x="6" y="0"/>
                    </a:cxn>
                    <a:cxn ang="0">
                      <a:pos x="24" y="3"/>
                    </a:cxn>
                    <a:cxn ang="0">
                      <a:pos x="42" y="30"/>
                    </a:cxn>
                    <a:cxn ang="0">
                      <a:pos x="33" y="54"/>
                    </a:cxn>
                  </a:cxnLst>
                  <a:rect l="0" t="0" r="r" b="b"/>
                  <a:pathLst>
                    <a:path w="42" h="54">
                      <a:moveTo>
                        <a:pt x="33" y="54"/>
                      </a:moveTo>
                      <a:lnTo>
                        <a:pt x="9" y="45"/>
                      </a:lnTo>
                      <a:lnTo>
                        <a:pt x="0" y="12"/>
                      </a:lnTo>
                      <a:lnTo>
                        <a:pt x="6" y="0"/>
                      </a:lnTo>
                      <a:lnTo>
                        <a:pt x="24" y="3"/>
                      </a:lnTo>
                      <a:lnTo>
                        <a:pt x="42" y="30"/>
                      </a:lnTo>
                      <a:lnTo>
                        <a:pt x="33" y="54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56" name="Freeform 28"/>
                <p:cNvSpPr>
                  <a:spLocks/>
                </p:cNvSpPr>
                <p:nvPr/>
              </p:nvSpPr>
              <p:spPr bwMode="auto">
                <a:xfrm>
                  <a:off x="3951313" y="2412284"/>
                  <a:ext cx="13561" cy="15648"/>
                </a:xfrm>
                <a:custGeom>
                  <a:avLst/>
                  <a:gdLst/>
                  <a:ahLst/>
                  <a:cxnLst>
                    <a:cxn ang="0">
                      <a:pos x="39" y="33"/>
                    </a:cxn>
                    <a:cxn ang="0">
                      <a:pos x="27" y="6"/>
                    </a:cxn>
                    <a:cxn ang="0">
                      <a:pos x="3" y="0"/>
                    </a:cxn>
                    <a:cxn ang="0">
                      <a:pos x="0" y="27"/>
                    </a:cxn>
                    <a:cxn ang="0">
                      <a:pos x="24" y="45"/>
                    </a:cxn>
                    <a:cxn ang="0">
                      <a:pos x="39" y="33"/>
                    </a:cxn>
                  </a:cxnLst>
                  <a:rect l="0" t="0" r="r" b="b"/>
                  <a:pathLst>
                    <a:path w="39" h="45">
                      <a:moveTo>
                        <a:pt x="39" y="33"/>
                      </a:moveTo>
                      <a:lnTo>
                        <a:pt x="27" y="6"/>
                      </a:lnTo>
                      <a:lnTo>
                        <a:pt x="3" y="0"/>
                      </a:lnTo>
                      <a:lnTo>
                        <a:pt x="0" y="27"/>
                      </a:lnTo>
                      <a:lnTo>
                        <a:pt x="24" y="45"/>
                      </a:lnTo>
                      <a:lnTo>
                        <a:pt x="39" y="33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57" name="Freeform 29"/>
                <p:cNvSpPr>
                  <a:spLocks/>
                </p:cNvSpPr>
                <p:nvPr/>
              </p:nvSpPr>
              <p:spPr bwMode="auto">
                <a:xfrm>
                  <a:off x="3940882" y="2420629"/>
                  <a:ext cx="16690" cy="18777"/>
                </a:xfrm>
                <a:custGeom>
                  <a:avLst/>
                  <a:gdLst/>
                  <a:ahLst/>
                  <a:cxnLst>
                    <a:cxn ang="0">
                      <a:pos x="21" y="54"/>
                    </a:cxn>
                    <a:cxn ang="0">
                      <a:pos x="3" y="39"/>
                    </a:cxn>
                    <a:cxn ang="0">
                      <a:pos x="0" y="21"/>
                    </a:cxn>
                    <a:cxn ang="0">
                      <a:pos x="0" y="0"/>
                    </a:cxn>
                    <a:cxn ang="0">
                      <a:pos x="39" y="12"/>
                    </a:cxn>
                    <a:cxn ang="0">
                      <a:pos x="48" y="36"/>
                    </a:cxn>
                    <a:cxn ang="0">
                      <a:pos x="21" y="54"/>
                    </a:cxn>
                  </a:cxnLst>
                  <a:rect l="0" t="0" r="r" b="b"/>
                  <a:pathLst>
                    <a:path w="48" h="54">
                      <a:moveTo>
                        <a:pt x="21" y="54"/>
                      </a:moveTo>
                      <a:lnTo>
                        <a:pt x="3" y="39"/>
                      </a:lnTo>
                      <a:lnTo>
                        <a:pt x="0" y="21"/>
                      </a:lnTo>
                      <a:lnTo>
                        <a:pt x="0" y="0"/>
                      </a:lnTo>
                      <a:lnTo>
                        <a:pt x="39" y="12"/>
                      </a:lnTo>
                      <a:lnTo>
                        <a:pt x="48" y="36"/>
                      </a:lnTo>
                      <a:lnTo>
                        <a:pt x="21" y="54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495" name="Calabarzon"/>
            <p:cNvGrpSpPr/>
            <p:nvPr/>
          </p:nvGrpSpPr>
          <p:grpSpPr>
            <a:xfrm>
              <a:off x="4150350" y="2812861"/>
              <a:ext cx="755255" cy="722917"/>
              <a:chOff x="5081528" y="2812861"/>
              <a:chExt cx="755255" cy="722917"/>
            </a:xfrm>
            <a:solidFill>
              <a:srgbClr val="0070C0"/>
            </a:solidFill>
          </p:grpSpPr>
          <p:sp>
            <p:nvSpPr>
              <p:cNvPr id="628" name="Laguna"/>
              <p:cNvSpPr>
                <a:spLocks/>
              </p:cNvSpPr>
              <p:nvPr/>
            </p:nvSpPr>
            <p:spPr bwMode="auto">
              <a:xfrm>
                <a:off x="5227571" y="3043401"/>
                <a:ext cx="199246" cy="215936"/>
              </a:xfrm>
              <a:custGeom>
                <a:avLst/>
                <a:gdLst/>
                <a:ahLst/>
                <a:cxnLst>
                  <a:cxn ang="0">
                    <a:pos x="237" y="603"/>
                  </a:cxn>
                  <a:cxn ang="0">
                    <a:pos x="192" y="528"/>
                  </a:cxn>
                  <a:cxn ang="0">
                    <a:pos x="159" y="468"/>
                  </a:cxn>
                  <a:cxn ang="0">
                    <a:pos x="102" y="432"/>
                  </a:cxn>
                  <a:cxn ang="0">
                    <a:pos x="45" y="438"/>
                  </a:cxn>
                  <a:cxn ang="0">
                    <a:pos x="12" y="435"/>
                  </a:cxn>
                  <a:cxn ang="0">
                    <a:pos x="15" y="378"/>
                  </a:cxn>
                  <a:cxn ang="0">
                    <a:pos x="33" y="336"/>
                  </a:cxn>
                  <a:cxn ang="0">
                    <a:pos x="30" y="264"/>
                  </a:cxn>
                  <a:cxn ang="0">
                    <a:pos x="12" y="204"/>
                  </a:cxn>
                  <a:cxn ang="0">
                    <a:pos x="57" y="237"/>
                  </a:cxn>
                  <a:cxn ang="0">
                    <a:pos x="90" y="231"/>
                  </a:cxn>
                  <a:cxn ang="0">
                    <a:pos x="111" y="282"/>
                  </a:cxn>
                  <a:cxn ang="0">
                    <a:pos x="141" y="327"/>
                  </a:cxn>
                  <a:cxn ang="0">
                    <a:pos x="174" y="396"/>
                  </a:cxn>
                  <a:cxn ang="0">
                    <a:pos x="231" y="396"/>
                  </a:cxn>
                  <a:cxn ang="0">
                    <a:pos x="270" y="387"/>
                  </a:cxn>
                  <a:cxn ang="0">
                    <a:pos x="321" y="330"/>
                  </a:cxn>
                  <a:cxn ang="0">
                    <a:pos x="405" y="276"/>
                  </a:cxn>
                  <a:cxn ang="0">
                    <a:pos x="423" y="225"/>
                  </a:cxn>
                  <a:cxn ang="0">
                    <a:pos x="468" y="258"/>
                  </a:cxn>
                  <a:cxn ang="0">
                    <a:pos x="450" y="192"/>
                  </a:cxn>
                  <a:cxn ang="0">
                    <a:pos x="408" y="171"/>
                  </a:cxn>
                  <a:cxn ang="0">
                    <a:pos x="384" y="210"/>
                  </a:cxn>
                  <a:cxn ang="0">
                    <a:pos x="342" y="174"/>
                  </a:cxn>
                  <a:cxn ang="0">
                    <a:pos x="351" y="75"/>
                  </a:cxn>
                  <a:cxn ang="0">
                    <a:pos x="411" y="0"/>
                  </a:cxn>
                  <a:cxn ang="0">
                    <a:pos x="492" y="108"/>
                  </a:cxn>
                  <a:cxn ang="0">
                    <a:pos x="549" y="231"/>
                  </a:cxn>
                  <a:cxn ang="0">
                    <a:pos x="537" y="354"/>
                  </a:cxn>
                  <a:cxn ang="0">
                    <a:pos x="504" y="453"/>
                  </a:cxn>
                  <a:cxn ang="0">
                    <a:pos x="450" y="501"/>
                  </a:cxn>
                  <a:cxn ang="0">
                    <a:pos x="387" y="525"/>
                  </a:cxn>
                  <a:cxn ang="0">
                    <a:pos x="303" y="603"/>
                  </a:cxn>
                </a:cxnLst>
                <a:rect l="0" t="0" r="r" b="b"/>
                <a:pathLst>
                  <a:path w="573" h="621">
                    <a:moveTo>
                      <a:pt x="264" y="621"/>
                    </a:moveTo>
                    <a:lnTo>
                      <a:pt x="237" y="603"/>
                    </a:lnTo>
                    <a:lnTo>
                      <a:pt x="216" y="573"/>
                    </a:lnTo>
                    <a:lnTo>
                      <a:pt x="192" y="528"/>
                    </a:lnTo>
                    <a:lnTo>
                      <a:pt x="177" y="486"/>
                    </a:lnTo>
                    <a:lnTo>
                      <a:pt x="159" y="468"/>
                    </a:lnTo>
                    <a:lnTo>
                      <a:pt x="129" y="450"/>
                    </a:lnTo>
                    <a:lnTo>
                      <a:pt x="102" y="432"/>
                    </a:lnTo>
                    <a:lnTo>
                      <a:pt x="69" y="429"/>
                    </a:lnTo>
                    <a:lnTo>
                      <a:pt x="45" y="438"/>
                    </a:lnTo>
                    <a:lnTo>
                      <a:pt x="27" y="447"/>
                    </a:lnTo>
                    <a:lnTo>
                      <a:pt x="12" y="435"/>
                    </a:lnTo>
                    <a:lnTo>
                      <a:pt x="9" y="402"/>
                    </a:lnTo>
                    <a:lnTo>
                      <a:pt x="15" y="378"/>
                    </a:lnTo>
                    <a:lnTo>
                      <a:pt x="12" y="354"/>
                    </a:lnTo>
                    <a:lnTo>
                      <a:pt x="33" y="336"/>
                    </a:lnTo>
                    <a:lnTo>
                      <a:pt x="48" y="294"/>
                    </a:lnTo>
                    <a:lnTo>
                      <a:pt x="30" y="264"/>
                    </a:lnTo>
                    <a:lnTo>
                      <a:pt x="0" y="219"/>
                    </a:lnTo>
                    <a:lnTo>
                      <a:pt x="12" y="204"/>
                    </a:lnTo>
                    <a:lnTo>
                      <a:pt x="30" y="204"/>
                    </a:lnTo>
                    <a:lnTo>
                      <a:pt x="57" y="237"/>
                    </a:lnTo>
                    <a:lnTo>
                      <a:pt x="75" y="243"/>
                    </a:lnTo>
                    <a:lnTo>
                      <a:pt x="90" y="231"/>
                    </a:lnTo>
                    <a:lnTo>
                      <a:pt x="93" y="255"/>
                    </a:lnTo>
                    <a:lnTo>
                      <a:pt x="111" y="282"/>
                    </a:lnTo>
                    <a:lnTo>
                      <a:pt x="141" y="297"/>
                    </a:lnTo>
                    <a:lnTo>
                      <a:pt x="141" y="327"/>
                    </a:lnTo>
                    <a:lnTo>
                      <a:pt x="171" y="354"/>
                    </a:lnTo>
                    <a:lnTo>
                      <a:pt x="174" y="396"/>
                    </a:lnTo>
                    <a:lnTo>
                      <a:pt x="204" y="408"/>
                    </a:lnTo>
                    <a:lnTo>
                      <a:pt x="231" y="396"/>
                    </a:lnTo>
                    <a:lnTo>
                      <a:pt x="249" y="387"/>
                    </a:lnTo>
                    <a:lnTo>
                      <a:pt x="270" y="387"/>
                    </a:lnTo>
                    <a:lnTo>
                      <a:pt x="294" y="360"/>
                    </a:lnTo>
                    <a:lnTo>
                      <a:pt x="321" y="330"/>
                    </a:lnTo>
                    <a:lnTo>
                      <a:pt x="366" y="306"/>
                    </a:lnTo>
                    <a:lnTo>
                      <a:pt x="405" y="276"/>
                    </a:lnTo>
                    <a:lnTo>
                      <a:pt x="405" y="255"/>
                    </a:lnTo>
                    <a:lnTo>
                      <a:pt x="423" y="225"/>
                    </a:lnTo>
                    <a:lnTo>
                      <a:pt x="444" y="240"/>
                    </a:lnTo>
                    <a:lnTo>
                      <a:pt x="468" y="258"/>
                    </a:lnTo>
                    <a:lnTo>
                      <a:pt x="462" y="228"/>
                    </a:lnTo>
                    <a:lnTo>
                      <a:pt x="450" y="192"/>
                    </a:lnTo>
                    <a:lnTo>
                      <a:pt x="429" y="162"/>
                    </a:lnTo>
                    <a:lnTo>
                      <a:pt x="408" y="171"/>
                    </a:lnTo>
                    <a:lnTo>
                      <a:pt x="393" y="192"/>
                    </a:lnTo>
                    <a:lnTo>
                      <a:pt x="384" y="210"/>
                    </a:lnTo>
                    <a:lnTo>
                      <a:pt x="363" y="216"/>
                    </a:lnTo>
                    <a:lnTo>
                      <a:pt x="342" y="174"/>
                    </a:lnTo>
                    <a:lnTo>
                      <a:pt x="342" y="129"/>
                    </a:lnTo>
                    <a:lnTo>
                      <a:pt x="351" y="75"/>
                    </a:lnTo>
                    <a:lnTo>
                      <a:pt x="390" y="39"/>
                    </a:lnTo>
                    <a:lnTo>
                      <a:pt x="411" y="0"/>
                    </a:lnTo>
                    <a:lnTo>
                      <a:pt x="468" y="57"/>
                    </a:lnTo>
                    <a:lnTo>
                      <a:pt x="492" y="108"/>
                    </a:lnTo>
                    <a:lnTo>
                      <a:pt x="540" y="168"/>
                    </a:lnTo>
                    <a:lnTo>
                      <a:pt x="549" y="231"/>
                    </a:lnTo>
                    <a:lnTo>
                      <a:pt x="573" y="297"/>
                    </a:lnTo>
                    <a:lnTo>
                      <a:pt x="537" y="354"/>
                    </a:lnTo>
                    <a:lnTo>
                      <a:pt x="510" y="417"/>
                    </a:lnTo>
                    <a:lnTo>
                      <a:pt x="504" y="453"/>
                    </a:lnTo>
                    <a:lnTo>
                      <a:pt x="489" y="486"/>
                    </a:lnTo>
                    <a:lnTo>
                      <a:pt x="450" y="501"/>
                    </a:lnTo>
                    <a:lnTo>
                      <a:pt x="423" y="501"/>
                    </a:lnTo>
                    <a:lnTo>
                      <a:pt x="387" y="525"/>
                    </a:lnTo>
                    <a:lnTo>
                      <a:pt x="345" y="579"/>
                    </a:lnTo>
                    <a:lnTo>
                      <a:pt x="303" y="603"/>
                    </a:lnTo>
                    <a:lnTo>
                      <a:pt x="264" y="621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629" name="Rizal"/>
              <p:cNvGrpSpPr/>
              <p:nvPr/>
            </p:nvGrpSpPr>
            <p:grpSpPr>
              <a:xfrm>
                <a:off x="5258867" y="2938041"/>
                <a:ext cx="111619" cy="202375"/>
                <a:chOff x="4338330" y="2938041"/>
                <a:chExt cx="111619" cy="202375"/>
              </a:xfrm>
              <a:grpFill/>
            </p:grpSpPr>
            <p:sp>
              <p:nvSpPr>
                <p:cNvPr id="647" name="Freeform 54"/>
                <p:cNvSpPr>
                  <a:spLocks/>
                </p:cNvSpPr>
                <p:nvPr/>
              </p:nvSpPr>
              <p:spPr bwMode="auto">
                <a:xfrm>
                  <a:off x="4338330" y="2938041"/>
                  <a:ext cx="111619" cy="202375"/>
                </a:xfrm>
                <a:custGeom>
                  <a:avLst/>
                  <a:gdLst/>
                  <a:ahLst/>
                  <a:cxnLst>
                    <a:cxn ang="0">
                      <a:pos x="270" y="519"/>
                    </a:cxn>
                    <a:cxn ang="0">
                      <a:pos x="255" y="477"/>
                    </a:cxn>
                    <a:cxn ang="0">
                      <a:pos x="255" y="432"/>
                    </a:cxn>
                    <a:cxn ang="0">
                      <a:pos x="264" y="381"/>
                    </a:cxn>
                    <a:cxn ang="0">
                      <a:pos x="303" y="336"/>
                    </a:cxn>
                    <a:cxn ang="0">
                      <a:pos x="321" y="306"/>
                    </a:cxn>
                    <a:cxn ang="0">
                      <a:pos x="303" y="237"/>
                    </a:cxn>
                    <a:cxn ang="0">
                      <a:pos x="276" y="192"/>
                    </a:cxn>
                    <a:cxn ang="0">
                      <a:pos x="255" y="141"/>
                    </a:cxn>
                    <a:cxn ang="0">
                      <a:pos x="237" y="81"/>
                    </a:cxn>
                    <a:cxn ang="0">
                      <a:pos x="234" y="39"/>
                    </a:cxn>
                    <a:cxn ang="0">
                      <a:pos x="225" y="0"/>
                    </a:cxn>
                    <a:cxn ang="0">
                      <a:pos x="165" y="39"/>
                    </a:cxn>
                    <a:cxn ang="0">
                      <a:pos x="126" y="48"/>
                    </a:cxn>
                    <a:cxn ang="0">
                      <a:pos x="87" y="60"/>
                    </a:cxn>
                    <a:cxn ang="0">
                      <a:pos x="60" y="87"/>
                    </a:cxn>
                    <a:cxn ang="0">
                      <a:pos x="39" y="114"/>
                    </a:cxn>
                    <a:cxn ang="0">
                      <a:pos x="27" y="162"/>
                    </a:cxn>
                    <a:cxn ang="0">
                      <a:pos x="48" y="168"/>
                    </a:cxn>
                    <a:cxn ang="0">
                      <a:pos x="57" y="189"/>
                    </a:cxn>
                    <a:cxn ang="0">
                      <a:pos x="45" y="210"/>
                    </a:cxn>
                    <a:cxn ang="0">
                      <a:pos x="15" y="225"/>
                    </a:cxn>
                    <a:cxn ang="0">
                      <a:pos x="27" y="243"/>
                    </a:cxn>
                    <a:cxn ang="0">
                      <a:pos x="18" y="276"/>
                    </a:cxn>
                    <a:cxn ang="0">
                      <a:pos x="0" y="306"/>
                    </a:cxn>
                    <a:cxn ang="0">
                      <a:pos x="6" y="327"/>
                    </a:cxn>
                    <a:cxn ang="0">
                      <a:pos x="48" y="360"/>
                    </a:cxn>
                    <a:cxn ang="0">
                      <a:pos x="63" y="381"/>
                    </a:cxn>
                    <a:cxn ang="0">
                      <a:pos x="72" y="408"/>
                    </a:cxn>
                    <a:cxn ang="0">
                      <a:pos x="81" y="444"/>
                    </a:cxn>
                    <a:cxn ang="0">
                      <a:pos x="90" y="468"/>
                    </a:cxn>
                    <a:cxn ang="0">
                      <a:pos x="108" y="423"/>
                    </a:cxn>
                    <a:cxn ang="0">
                      <a:pos x="126" y="390"/>
                    </a:cxn>
                    <a:cxn ang="0">
                      <a:pos x="123" y="360"/>
                    </a:cxn>
                    <a:cxn ang="0">
                      <a:pos x="150" y="351"/>
                    </a:cxn>
                    <a:cxn ang="0">
                      <a:pos x="189" y="381"/>
                    </a:cxn>
                    <a:cxn ang="0">
                      <a:pos x="198" y="417"/>
                    </a:cxn>
                    <a:cxn ang="0">
                      <a:pos x="225" y="402"/>
                    </a:cxn>
                    <a:cxn ang="0">
                      <a:pos x="240" y="444"/>
                    </a:cxn>
                    <a:cxn ang="0">
                      <a:pos x="231" y="477"/>
                    </a:cxn>
                    <a:cxn ang="0">
                      <a:pos x="216" y="519"/>
                    </a:cxn>
                    <a:cxn ang="0">
                      <a:pos x="204" y="561"/>
                    </a:cxn>
                    <a:cxn ang="0">
                      <a:pos x="186" y="582"/>
                    </a:cxn>
                    <a:cxn ang="0">
                      <a:pos x="225" y="558"/>
                    </a:cxn>
                    <a:cxn ang="0">
                      <a:pos x="255" y="537"/>
                    </a:cxn>
                    <a:cxn ang="0">
                      <a:pos x="270" y="519"/>
                    </a:cxn>
                  </a:cxnLst>
                  <a:rect l="0" t="0" r="r" b="b"/>
                  <a:pathLst>
                    <a:path w="321" h="582">
                      <a:moveTo>
                        <a:pt x="270" y="519"/>
                      </a:moveTo>
                      <a:lnTo>
                        <a:pt x="255" y="477"/>
                      </a:lnTo>
                      <a:lnTo>
                        <a:pt x="255" y="432"/>
                      </a:lnTo>
                      <a:lnTo>
                        <a:pt x="264" y="381"/>
                      </a:lnTo>
                      <a:lnTo>
                        <a:pt x="303" y="336"/>
                      </a:lnTo>
                      <a:lnTo>
                        <a:pt x="321" y="306"/>
                      </a:lnTo>
                      <a:lnTo>
                        <a:pt x="303" y="237"/>
                      </a:lnTo>
                      <a:lnTo>
                        <a:pt x="276" y="192"/>
                      </a:lnTo>
                      <a:lnTo>
                        <a:pt x="255" y="141"/>
                      </a:lnTo>
                      <a:lnTo>
                        <a:pt x="237" y="81"/>
                      </a:lnTo>
                      <a:lnTo>
                        <a:pt x="234" y="39"/>
                      </a:lnTo>
                      <a:lnTo>
                        <a:pt x="225" y="0"/>
                      </a:lnTo>
                      <a:lnTo>
                        <a:pt x="165" y="39"/>
                      </a:lnTo>
                      <a:lnTo>
                        <a:pt x="126" y="48"/>
                      </a:lnTo>
                      <a:lnTo>
                        <a:pt x="87" y="60"/>
                      </a:lnTo>
                      <a:lnTo>
                        <a:pt x="60" y="87"/>
                      </a:lnTo>
                      <a:lnTo>
                        <a:pt x="39" y="114"/>
                      </a:lnTo>
                      <a:lnTo>
                        <a:pt x="27" y="162"/>
                      </a:lnTo>
                      <a:lnTo>
                        <a:pt x="48" y="168"/>
                      </a:lnTo>
                      <a:lnTo>
                        <a:pt x="57" y="189"/>
                      </a:lnTo>
                      <a:lnTo>
                        <a:pt x="45" y="210"/>
                      </a:lnTo>
                      <a:lnTo>
                        <a:pt x="15" y="225"/>
                      </a:lnTo>
                      <a:lnTo>
                        <a:pt x="27" y="243"/>
                      </a:lnTo>
                      <a:lnTo>
                        <a:pt x="18" y="276"/>
                      </a:lnTo>
                      <a:lnTo>
                        <a:pt x="0" y="306"/>
                      </a:lnTo>
                      <a:lnTo>
                        <a:pt x="6" y="327"/>
                      </a:lnTo>
                      <a:lnTo>
                        <a:pt x="48" y="360"/>
                      </a:lnTo>
                      <a:lnTo>
                        <a:pt x="63" y="381"/>
                      </a:lnTo>
                      <a:lnTo>
                        <a:pt x="72" y="408"/>
                      </a:lnTo>
                      <a:lnTo>
                        <a:pt x="81" y="444"/>
                      </a:lnTo>
                      <a:lnTo>
                        <a:pt x="90" y="468"/>
                      </a:lnTo>
                      <a:lnTo>
                        <a:pt x="108" y="423"/>
                      </a:lnTo>
                      <a:lnTo>
                        <a:pt x="126" y="390"/>
                      </a:lnTo>
                      <a:lnTo>
                        <a:pt x="123" y="360"/>
                      </a:lnTo>
                      <a:lnTo>
                        <a:pt x="150" y="351"/>
                      </a:lnTo>
                      <a:lnTo>
                        <a:pt x="189" y="381"/>
                      </a:lnTo>
                      <a:lnTo>
                        <a:pt x="198" y="417"/>
                      </a:lnTo>
                      <a:lnTo>
                        <a:pt x="225" y="402"/>
                      </a:lnTo>
                      <a:lnTo>
                        <a:pt x="240" y="444"/>
                      </a:lnTo>
                      <a:lnTo>
                        <a:pt x="231" y="477"/>
                      </a:lnTo>
                      <a:lnTo>
                        <a:pt x="216" y="519"/>
                      </a:lnTo>
                      <a:lnTo>
                        <a:pt x="204" y="561"/>
                      </a:lnTo>
                      <a:lnTo>
                        <a:pt x="186" y="582"/>
                      </a:lnTo>
                      <a:lnTo>
                        <a:pt x="225" y="558"/>
                      </a:lnTo>
                      <a:lnTo>
                        <a:pt x="255" y="537"/>
                      </a:lnTo>
                      <a:lnTo>
                        <a:pt x="270" y="519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48" name="Freeform 55"/>
                <p:cNvSpPr>
                  <a:spLocks/>
                </p:cNvSpPr>
                <p:nvPr/>
              </p:nvSpPr>
              <p:spPr bwMode="auto">
                <a:xfrm>
                  <a:off x="4372754" y="3099733"/>
                  <a:ext cx="10432" cy="31295"/>
                </a:xfrm>
                <a:custGeom>
                  <a:avLst/>
                  <a:gdLst/>
                  <a:ahLst/>
                  <a:cxnLst>
                    <a:cxn ang="0">
                      <a:pos x="21" y="90"/>
                    </a:cxn>
                    <a:cxn ang="0">
                      <a:pos x="27" y="66"/>
                    </a:cxn>
                    <a:cxn ang="0">
                      <a:pos x="30" y="45"/>
                    </a:cxn>
                    <a:cxn ang="0">
                      <a:pos x="30" y="27"/>
                    </a:cxn>
                    <a:cxn ang="0">
                      <a:pos x="27" y="6"/>
                    </a:cxn>
                    <a:cxn ang="0">
                      <a:pos x="9" y="0"/>
                    </a:cxn>
                    <a:cxn ang="0">
                      <a:pos x="0" y="21"/>
                    </a:cxn>
                    <a:cxn ang="0">
                      <a:pos x="3" y="45"/>
                    </a:cxn>
                    <a:cxn ang="0">
                      <a:pos x="21" y="90"/>
                    </a:cxn>
                  </a:cxnLst>
                  <a:rect l="0" t="0" r="r" b="b"/>
                  <a:pathLst>
                    <a:path w="30" h="90">
                      <a:moveTo>
                        <a:pt x="21" y="90"/>
                      </a:moveTo>
                      <a:lnTo>
                        <a:pt x="27" y="66"/>
                      </a:lnTo>
                      <a:lnTo>
                        <a:pt x="30" y="45"/>
                      </a:lnTo>
                      <a:lnTo>
                        <a:pt x="30" y="27"/>
                      </a:lnTo>
                      <a:lnTo>
                        <a:pt x="27" y="6"/>
                      </a:lnTo>
                      <a:lnTo>
                        <a:pt x="9" y="0"/>
                      </a:lnTo>
                      <a:lnTo>
                        <a:pt x="0" y="21"/>
                      </a:lnTo>
                      <a:lnTo>
                        <a:pt x="3" y="45"/>
                      </a:lnTo>
                      <a:lnTo>
                        <a:pt x="21" y="9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630" name="Quezon"/>
              <p:cNvGrpSpPr/>
              <p:nvPr/>
            </p:nvGrpSpPr>
            <p:grpSpPr>
              <a:xfrm>
                <a:off x="5095089" y="2812861"/>
                <a:ext cx="741694" cy="722917"/>
                <a:chOff x="4174552" y="2812861"/>
                <a:chExt cx="741694" cy="722917"/>
              </a:xfrm>
              <a:grpFill/>
            </p:grpSpPr>
            <p:sp>
              <p:nvSpPr>
                <p:cNvPr id="635" name="Freeform 35"/>
                <p:cNvSpPr>
                  <a:spLocks/>
                </p:cNvSpPr>
                <p:nvPr/>
              </p:nvSpPr>
              <p:spPr bwMode="auto">
                <a:xfrm>
                  <a:off x="4694051" y="2922393"/>
                  <a:ext cx="12518" cy="13561"/>
                </a:xfrm>
                <a:custGeom>
                  <a:avLst/>
                  <a:gdLst/>
                  <a:ahLst/>
                  <a:cxnLst>
                    <a:cxn ang="0">
                      <a:pos x="54" y="60"/>
                    </a:cxn>
                    <a:cxn ang="0">
                      <a:pos x="21" y="69"/>
                    </a:cxn>
                    <a:cxn ang="0">
                      <a:pos x="3" y="57"/>
                    </a:cxn>
                    <a:cxn ang="0">
                      <a:pos x="0" y="21"/>
                    </a:cxn>
                    <a:cxn ang="0">
                      <a:pos x="15" y="0"/>
                    </a:cxn>
                    <a:cxn ang="0">
                      <a:pos x="36" y="12"/>
                    </a:cxn>
                    <a:cxn ang="0">
                      <a:pos x="48" y="36"/>
                    </a:cxn>
                    <a:cxn ang="0">
                      <a:pos x="54" y="60"/>
                    </a:cxn>
                  </a:cxnLst>
                  <a:rect l="0" t="0" r="r" b="b"/>
                  <a:pathLst>
                    <a:path w="54" h="69">
                      <a:moveTo>
                        <a:pt x="54" y="60"/>
                      </a:moveTo>
                      <a:lnTo>
                        <a:pt x="21" y="69"/>
                      </a:lnTo>
                      <a:lnTo>
                        <a:pt x="3" y="57"/>
                      </a:lnTo>
                      <a:lnTo>
                        <a:pt x="0" y="21"/>
                      </a:lnTo>
                      <a:lnTo>
                        <a:pt x="15" y="0"/>
                      </a:lnTo>
                      <a:lnTo>
                        <a:pt x="36" y="12"/>
                      </a:lnTo>
                      <a:lnTo>
                        <a:pt x="48" y="36"/>
                      </a:lnTo>
                      <a:lnTo>
                        <a:pt x="54" y="6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36" name="Freeform 36"/>
                <p:cNvSpPr>
                  <a:spLocks/>
                </p:cNvSpPr>
                <p:nvPr/>
              </p:nvSpPr>
              <p:spPr bwMode="auto">
                <a:xfrm>
                  <a:off x="4698224" y="2904659"/>
                  <a:ext cx="10432" cy="10432"/>
                </a:xfrm>
                <a:custGeom>
                  <a:avLst/>
                  <a:gdLst/>
                  <a:ahLst/>
                  <a:cxnLst>
                    <a:cxn ang="0">
                      <a:pos x="54" y="60"/>
                    </a:cxn>
                    <a:cxn ang="0">
                      <a:pos x="21" y="69"/>
                    </a:cxn>
                    <a:cxn ang="0">
                      <a:pos x="3" y="57"/>
                    </a:cxn>
                    <a:cxn ang="0">
                      <a:pos x="0" y="21"/>
                    </a:cxn>
                    <a:cxn ang="0">
                      <a:pos x="15" y="0"/>
                    </a:cxn>
                    <a:cxn ang="0">
                      <a:pos x="36" y="12"/>
                    </a:cxn>
                    <a:cxn ang="0">
                      <a:pos x="48" y="36"/>
                    </a:cxn>
                    <a:cxn ang="0">
                      <a:pos x="54" y="60"/>
                    </a:cxn>
                  </a:cxnLst>
                  <a:rect l="0" t="0" r="r" b="b"/>
                  <a:pathLst>
                    <a:path w="54" h="69">
                      <a:moveTo>
                        <a:pt x="54" y="60"/>
                      </a:moveTo>
                      <a:lnTo>
                        <a:pt x="21" y="69"/>
                      </a:lnTo>
                      <a:lnTo>
                        <a:pt x="3" y="57"/>
                      </a:lnTo>
                      <a:lnTo>
                        <a:pt x="0" y="21"/>
                      </a:lnTo>
                      <a:lnTo>
                        <a:pt x="15" y="0"/>
                      </a:lnTo>
                      <a:lnTo>
                        <a:pt x="36" y="12"/>
                      </a:lnTo>
                      <a:lnTo>
                        <a:pt x="48" y="36"/>
                      </a:lnTo>
                      <a:lnTo>
                        <a:pt x="54" y="6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37" name="Freeform 45"/>
                <p:cNvSpPr>
                  <a:spLocks/>
                </p:cNvSpPr>
                <p:nvPr/>
              </p:nvSpPr>
              <p:spPr bwMode="auto">
                <a:xfrm>
                  <a:off x="4398834" y="2812861"/>
                  <a:ext cx="517412" cy="722917"/>
                </a:xfrm>
                <a:custGeom>
                  <a:avLst/>
                  <a:gdLst/>
                  <a:ahLst/>
                  <a:cxnLst>
                    <a:cxn ang="0">
                      <a:pos x="1254" y="2025"/>
                    </a:cxn>
                    <a:cxn ang="0">
                      <a:pos x="1230" y="1965"/>
                    </a:cxn>
                    <a:cxn ang="0">
                      <a:pos x="1200" y="1875"/>
                    </a:cxn>
                    <a:cxn ang="0">
                      <a:pos x="1134" y="1755"/>
                    </a:cxn>
                    <a:cxn ang="0">
                      <a:pos x="1074" y="1692"/>
                    </a:cxn>
                    <a:cxn ang="0">
                      <a:pos x="993" y="1674"/>
                    </a:cxn>
                    <a:cxn ang="0">
                      <a:pos x="906" y="1623"/>
                    </a:cxn>
                    <a:cxn ang="0">
                      <a:pos x="873" y="1518"/>
                    </a:cxn>
                    <a:cxn ang="0">
                      <a:pos x="801" y="1440"/>
                    </a:cxn>
                    <a:cxn ang="0">
                      <a:pos x="726" y="1425"/>
                    </a:cxn>
                    <a:cxn ang="0">
                      <a:pos x="621" y="1374"/>
                    </a:cxn>
                    <a:cxn ang="0">
                      <a:pos x="516" y="1326"/>
                    </a:cxn>
                    <a:cxn ang="0">
                      <a:pos x="447" y="1266"/>
                    </a:cxn>
                    <a:cxn ang="0">
                      <a:pos x="378" y="1314"/>
                    </a:cxn>
                    <a:cxn ang="0">
                      <a:pos x="228" y="1371"/>
                    </a:cxn>
                    <a:cxn ang="0">
                      <a:pos x="21" y="1329"/>
                    </a:cxn>
                    <a:cxn ang="0">
                      <a:pos x="126" y="1188"/>
                    </a:cxn>
                    <a:cxn ang="0">
                      <a:pos x="243" y="1110"/>
                    </a:cxn>
                    <a:cxn ang="0">
                      <a:pos x="306" y="957"/>
                    </a:cxn>
                    <a:cxn ang="0">
                      <a:pos x="204" y="720"/>
                    </a:cxn>
                    <a:cxn ang="0">
                      <a:pos x="78" y="495"/>
                    </a:cxn>
                    <a:cxn ang="0">
                      <a:pos x="54" y="330"/>
                    </a:cxn>
                    <a:cxn ang="0">
                      <a:pos x="60" y="168"/>
                    </a:cxn>
                    <a:cxn ang="0">
                      <a:pos x="42" y="57"/>
                    </a:cxn>
                    <a:cxn ang="0">
                      <a:pos x="171" y="0"/>
                    </a:cxn>
                    <a:cxn ang="0">
                      <a:pos x="207" y="93"/>
                    </a:cxn>
                    <a:cxn ang="0">
                      <a:pos x="297" y="285"/>
                    </a:cxn>
                    <a:cxn ang="0">
                      <a:pos x="336" y="399"/>
                    </a:cxn>
                    <a:cxn ang="0">
                      <a:pos x="438" y="522"/>
                    </a:cxn>
                    <a:cxn ang="0">
                      <a:pos x="384" y="543"/>
                    </a:cxn>
                    <a:cxn ang="0">
                      <a:pos x="306" y="579"/>
                    </a:cxn>
                    <a:cxn ang="0">
                      <a:pos x="342" y="726"/>
                    </a:cxn>
                    <a:cxn ang="0">
                      <a:pos x="381" y="831"/>
                    </a:cxn>
                    <a:cxn ang="0">
                      <a:pos x="444" y="900"/>
                    </a:cxn>
                    <a:cxn ang="0">
                      <a:pos x="474" y="1032"/>
                    </a:cxn>
                    <a:cxn ang="0">
                      <a:pos x="516" y="1134"/>
                    </a:cxn>
                    <a:cxn ang="0">
                      <a:pos x="657" y="1230"/>
                    </a:cxn>
                    <a:cxn ang="0">
                      <a:pos x="786" y="1281"/>
                    </a:cxn>
                    <a:cxn ang="0">
                      <a:pos x="906" y="1329"/>
                    </a:cxn>
                    <a:cxn ang="0">
                      <a:pos x="918" y="1281"/>
                    </a:cxn>
                    <a:cxn ang="0">
                      <a:pos x="807" y="1182"/>
                    </a:cxn>
                    <a:cxn ang="0">
                      <a:pos x="657" y="1050"/>
                    </a:cxn>
                    <a:cxn ang="0">
                      <a:pos x="681" y="1011"/>
                    </a:cxn>
                    <a:cxn ang="0">
                      <a:pos x="795" y="1116"/>
                    </a:cxn>
                    <a:cxn ang="0">
                      <a:pos x="900" y="1212"/>
                    </a:cxn>
                    <a:cxn ang="0">
                      <a:pos x="1032" y="1239"/>
                    </a:cxn>
                    <a:cxn ang="0">
                      <a:pos x="894" y="1143"/>
                    </a:cxn>
                    <a:cxn ang="0">
                      <a:pos x="918" y="1062"/>
                    </a:cxn>
                    <a:cxn ang="0">
                      <a:pos x="984" y="987"/>
                    </a:cxn>
                    <a:cxn ang="0">
                      <a:pos x="972" y="1116"/>
                    </a:cxn>
                    <a:cxn ang="0">
                      <a:pos x="1062" y="1128"/>
                    </a:cxn>
                    <a:cxn ang="0">
                      <a:pos x="1488" y="1191"/>
                    </a:cxn>
                    <a:cxn ang="0">
                      <a:pos x="1230" y="1302"/>
                    </a:cxn>
                    <a:cxn ang="0">
                      <a:pos x="1134" y="1302"/>
                    </a:cxn>
                    <a:cxn ang="0">
                      <a:pos x="1251" y="1425"/>
                    </a:cxn>
                    <a:cxn ang="0">
                      <a:pos x="1221" y="1518"/>
                    </a:cxn>
                    <a:cxn ang="0">
                      <a:pos x="1215" y="1596"/>
                    </a:cxn>
                    <a:cxn ang="0">
                      <a:pos x="1338" y="1698"/>
                    </a:cxn>
                    <a:cxn ang="0">
                      <a:pos x="1308" y="1692"/>
                    </a:cxn>
                    <a:cxn ang="0">
                      <a:pos x="1380" y="1800"/>
                    </a:cxn>
                    <a:cxn ang="0">
                      <a:pos x="1404" y="1908"/>
                    </a:cxn>
                    <a:cxn ang="0">
                      <a:pos x="1434" y="1995"/>
                    </a:cxn>
                    <a:cxn ang="0">
                      <a:pos x="1341" y="2079"/>
                    </a:cxn>
                  </a:cxnLst>
                  <a:rect l="0" t="0" r="r" b="b"/>
                  <a:pathLst>
                    <a:path w="1488" h="2079">
                      <a:moveTo>
                        <a:pt x="1308" y="2070"/>
                      </a:moveTo>
                      <a:lnTo>
                        <a:pt x="1290" y="2064"/>
                      </a:lnTo>
                      <a:lnTo>
                        <a:pt x="1260" y="2049"/>
                      </a:lnTo>
                      <a:lnTo>
                        <a:pt x="1254" y="2025"/>
                      </a:lnTo>
                      <a:lnTo>
                        <a:pt x="1239" y="2001"/>
                      </a:lnTo>
                      <a:lnTo>
                        <a:pt x="1221" y="2010"/>
                      </a:lnTo>
                      <a:lnTo>
                        <a:pt x="1218" y="1986"/>
                      </a:lnTo>
                      <a:lnTo>
                        <a:pt x="1230" y="1965"/>
                      </a:lnTo>
                      <a:lnTo>
                        <a:pt x="1233" y="1941"/>
                      </a:lnTo>
                      <a:lnTo>
                        <a:pt x="1224" y="1905"/>
                      </a:lnTo>
                      <a:lnTo>
                        <a:pt x="1206" y="1896"/>
                      </a:lnTo>
                      <a:lnTo>
                        <a:pt x="1200" y="1875"/>
                      </a:lnTo>
                      <a:lnTo>
                        <a:pt x="1200" y="1848"/>
                      </a:lnTo>
                      <a:lnTo>
                        <a:pt x="1188" y="1821"/>
                      </a:lnTo>
                      <a:lnTo>
                        <a:pt x="1173" y="1797"/>
                      </a:lnTo>
                      <a:lnTo>
                        <a:pt x="1134" y="1755"/>
                      </a:lnTo>
                      <a:lnTo>
                        <a:pt x="1119" y="1740"/>
                      </a:lnTo>
                      <a:lnTo>
                        <a:pt x="1119" y="1707"/>
                      </a:lnTo>
                      <a:lnTo>
                        <a:pt x="1104" y="1692"/>
                      </a:lnTo>
                      <a:lnTo>
                        <a:pt x="1074" y="1692"/>
                      </a:lnTo>
                      <a:lnTo>
                        <a:pt x="1050" y="1671"/>
                      </a:lnTo>
                      <a:lnTo>
                        <a:pt x="1029" y="1638"/>
                      </a:lnTo>
                      <a:lnTo>
                        <a:pt x="1005" y="1650"/>
                      </a:lnTo>
                      <a:lnTo>
                        <a:pt x="993" y="1674"/>
                      </a:lnTo>
                      <a:lnTo>
                        <a:pt x="987" y="1650"/>
                      </a:lnTo>
                      <a:lnTo>
                        <a:pt x="963" y="1638"/>
                      </a:lnTo>
                      <a:lnTo>
                        <a:pt x="933" y="1638"/>
                      </a:lnTo>
                      <a:lnTo>
                        <a:pt x="906" y="1623"/>
                      </a:lnTo>
                      <a:lnTo>
                        <a:pt x="906" y="1599"/>
                      </a:lnTo>
                      <a:lnTo>
                        <a:pt x="906" y="1569"/>
                      </a:lnTo>
                      <a:lnTo>
                        <a:pt x="885" y="1542"/>
                      </a:lnTo>
                      <a:lnTo>
                        <a:pt x="873" y="1518"/>
                      </a:lnTo>
                      <a:lnTo>
                        <a:pt x="849" y="1518"/>
                      </a:lnTo>
                      <a:lnTo>
                        <a:pt x="846" y="1494"/>
                      </a:lnTo>
                      <a:lnTo>
                        <a:pt x="837" y="1461"/>
                      </a:lnTo>
                      <a:lnTo>
                        <a:pt x="801" y="1440"/>
                      </a:lnTo>
                      <a:lnTo>
                        <a:pt x="786" y="1455"/>
                      </a:lnTo>
                      <a:lnTo>
                        <a:pt x="765" y="1443"/>
                      </a:lnTo>
                      <a:lnTo>
                        <a:pt x="750" y="1425"/>
                      </a:lnTo>
                      <a:lnTo>
                        <a:pt x="726" y="1425"/>
                      </a:lnTo>
                      <a:lnTo>
                        <a:pt x="702" y="1404"/>
                      </a:lnTo>
                      <a:lnTo>
                        <a:pt x="675" y="1377"/>
                      </a:lnTo>
                      <a:lnTo>
                        <a:pt x="651" y="1371"/>
                      </a:lnTo>
                      <a:lnTo>
                        <a:pt x="621" y="1374"/>
                      </a:lnTo>
                      <a:lnTo>
                        <a:pt x="603" y="1359"/>
                      </a:lnTo>
                      <a:lnTo>
                        <a:pt x="579" y="1335"/>
                      </a:lnTo>
                      <a:lnTo>
                        <a:pt x="552" y="1338"/>
                      </a:lnTo>
                      <a:lnTo>
                        <a:pt x="516" y="1326"/>
                      </a:lnTo>
                      <a:lnTo>
                        <a:pt x="522" y="1299"/>
                      </a:lnTo>
                      <a:lnTo>
                        <a:pt x="498" y="1278"/>
                      </a:lnTo>
                      <a:lnTo>
                        <a:pt x="468" y="1266"/>
                      </a:lnTo>
                      <a:lnTo>
                        <a:pt x="447" y="1266"/>
                      </a:lnTo>
                      <a:lnTo>
                        <a:pt x="423" y="1269"/>
                      </a:lnTo>
                      <a:lnTo>
                        <a:pt x="426" y="1314"/>
                      </a:lnTo>
                      <a:lnTo>
                        <a:pt x="396" y="1314"/>
                      </a:lnTo>
                      <a:lnTo>
                        <a:pt x="378" y="1314"/>
                      </a:lnTo>
                      <a:lnTo>
                        <a:pt x="351" y="1350"/>
                      </a:lnTo>
                      <a:lnTo>
                        <a:pt x="297" y="1347"/>
                      </a:lnTo>
                      <a:lnTo>
                        <a:pt x="273" y="1347"/>
                      </a:lnTo>
                      <a:lnTo>
                        <a:pt x="228" y="1371"/>
                      </a:lnTo>
                      <a:lnTo>
                        <a:pt x="186" y="1398"/>
                      </a:lnTo>
                      <a:lnTo>
                        <a:pt x="171" y="1425"/>
                      </a:lnTo>
                      <a:lnTo>
                        <a:pt x="78" y="1377"/>
                      </a:lnTo>
                      <a:lnTo>
                        <a:pt x="21" y="1329"/>
                      </a:lnTo>
                      <a:lnTo>
                        <a:pt x="0" y="1284"/>
                      </a:lnTo>
                      <a:lnTo>
                        <a:pt x="39" y="1266"/>
                      </a:lnTo>
                      <a:lnTo>
                        <a:pt x="87" y="1236"/>
                      </a:lnTo>
                      <a:lnTo>
                        <a:pt x="126" y="1188"/>
                      </a:lnTo>
                      <a:lnTo>
                        <a:pt x="159" y="1167"/>
                      </a:lnTo>
                      <a:lnTo>
                        <a:pt x="186" y="1167"/>
                      </a:lnTo>
                      <a:lnTo>
                        <a:pt x="225" y="1146"/>
                      </a:lnTo>
                      <a:lnTo>
                        <a:pt x="243" y="1110"/>
                      </a:lnTo>
                      <a:lnTo>
                        <a:pt x="246" y="1083"/>
                      </a:lnTo>
                      <a:lnTo>
                        <a:pt x="261" y="1044"/>
                      </a:lnTo>
                      <a:lnTo>
                        <a:pt x="282" y="1008"/>
                      </a:lnTo>
                      <a:lnTo>
                        <a:pt x="306" y="957"/>
                      </a:lnTo>
                      <a:lnTo>
                        <a:pt x="288" y="897"/>
                      </a:lnTo>
                      <a:lnTo>
                        <a:pt x="273" y="828"/>
                      </a:lnTo>
                      <a:lnTo>
                        <a:pt x="228" y="771"/>
                      </a:lnTo>
                      <a:lnTo>
                        <a:pt x="204" y="720"/>
                      </a:lnTo>
                      <a:lnTo>
                        <a:pt x="150" y="666"/>
                      </a:lnTo>
                      <a:lnTo>
                        <a:pt x="129" y="600"/>
                      </a:lnTo>
                      <a:lnTo>
                        <a:pt x="102" y="549"/>
                      </a:lnTo>
                      <a:lnTo>
                        <a:pt x="78" y="495"/>
                      </a:lnTo>
                      <a:lnTo>
                        <a:pt x="63" y="444"/>
                      </a:lnTo>
                      <a:lnTo>
                        <a:pt x="63" y="396"/>
                      </a:lnTo>
                      <a:lnTo>
                        <a:pt x="54" y="360"/>
                      </a:lnTo>
                      <a:lnTo>
                        <a:pt x="54" y="330"/>
                      </a:lnTo>
                      <a:lnTo>
                        <a:pt x="60" y="300"/>
                      </a:lnTo>
                      <a:lnTo>
                        <a:pt x="54" y="261"/>
                      </a:lnTo>
                      <a:lnTo>
                        <a:pt x="51" y="207"/>
                      </a:lnTo>
                      <a:lnTo>
                        <a:pt x="60" y="168"/>
                      </a:lnTo>
                      <a:lnTo>
                        <a:pt x="54" y="138"/>
                      </a:lnTo>
                      <a:lnTo>
                        <a:pt x="39" y="123"/>
                      </a:lnTo>
                      <a:lnTo>
                        <a:pt x="39" y="99"/>
                      </a:lnTo>
                      <a:lnTo>
                        <a:pt x="42" y="57"/>
                      </a:lnTo>
                      <a:lnTo>
                        <a:pt x="72" y="39"/>
                      </a:lnTo>
                      <a:lnTo>
                        <a:pt x="114" y="42"/>
                      </a:lnTo>
                      <a:lnTo>
                        <a:pt x="153" y="12"/>
                      </a:lnTo>
                      <a:lnTo>
                        <a:pt x="171" y="0"/>
                      </a:lnTo>
                      <a:lnTo>
                        <a:pt x="186" y="15"/>
                      </a:lnTo>
                      <a:lnTo>
                        <a:pt x="207" y="36"/>
                      </a:lnTo>
                      <a:lnTo>
                        <a:pt x="207" y="69"/>
                      </a:lnTo>
                      <a:lnTo>
                        <a:pt x="207" y="93"/>
                      </a:lnTo>
                      <a:lnTo>
                        <a:pt x="234" y="135"/>
                      </a:lnTo>
                      <a:lnTo>
                        <a:pt x="258" y="195"/>
                      </a:lnTo>
                      <a:lnTo>
                        <a:pt x="285" y="228"/>
                      </a:lnTo>
                      <a:lnTo>
                        <a:pt x="297" y="285"/>
                      </a:lnTo>
                      <a:lnTo>
                        <a:pt x="303" y="327"/>
                      </a:lnTo>
                      <a:lnTo>
                        <a:pt x="318" y="351"/>
                      </a:lnTo>
                      <a:lnTo>
                        <a:pt x="336" y="363"/>
                      </a:lnTo>
                      <a:lnTo>
                        <a:pt x="336" y="399"/>
                      </a:lnTo>
                      <a:lnTo>
                        <a:pt x="351" y="438"/>
                      </a:lnTo>
                      <a:lnTo>
                        <a:pt x="357" y="465"/>
                      </a:lnTo>
                      <a:lnTo>
                        <a:pt x="393" y="480"/>
                      </a:lnTo>
                      <a:lnTo>
                        <a:pt x="438" y="522"/>
                      </a:lnTo>
                      <a:lnTo>
                        <a:pt x="450" y="537"/>
                      </a:lnTo>
                      <a:lnTo>
                        <a:pt x="432" y="540"/>
                      </a:lnTo>
                      <a:lnTo>
                        <a:pt x="408" y="531"/>
                      </a:lnTo>
                      <a:lnTo>
                        <a:pt x="384" y="543"/>
                      </a:lnTo>
                      <a:lnTo>
                        <a:pt x="342" y="570"/>
                      </a:lnTo>
                      <a:lnTo>
                        <a:pt x="327" y="546"/>
                      </a:lnTo>
                      <a:lnTo>
                        <a:pt x="306" y="552"/>
                      </a:lnTo>
                      <a:lnTo>
                        <a:pt x="306" y="579"/>
                      </a:lnTo>
                      <a:lnTo>
                        <a:pt x="315" y="621"/>
                      </a:lnTo>
                      <a:lnTo>
                        <a:pt x="345" y="666"/>
                      </a:lnTo>
                      <a:lnTo>
                        <a:pt x="342" y="702"/>
                      </a:lnTo>
                      <a:lnTo>
                        <a:pt x="342" y="726"/>
                      </a:lnTo>
                      <a:lnTo>
                        <a:pt x="357" y="744"/>
                      </a:lnTo>
                      <a:lnTo>
                        <a:pt x="366" y="774"/>
                      </a:lnTo>
                      <a:lnTo>
                        <a:pt x="366" y="801"/>
                      </a:lnTo>
                      <a:lnTo>
                        <a:pt x="381" y="831"/>
                      </a:lnTo>
                      <a:lnTo>
                        <a:pt x="384" y="852"/>
                      </a:lnTo>
                      <a:lnTo>
                        <a:pt x="390" y="834"/>
                      </a:lnTo>
                      <a:lnTo>
                        <a:pt x="408" y="867"/>
                      </a:lnTo>
                      <a:lnTo>
                        <a:pt x="444" y="900"/>
                      </a:lnTo>
                      <a:lnTo>
                        <a:pt x="441" y="936"/>
                      </a:lnTo>
                      <a:lnTo>
                        <a:pt x="441" y="963"/>
                      </a:lnTo>
                      <a:lnTo>
                        <a:pt x="468" y="987"/>
                      </a:lnTo>
                      <a:lnTo>
                        <a:pt x="474" y="1032"/>
                      </a:lnTo>
                      <a:lnTo>
                        <a:pt x="450" y="1050"/>
                      </a:lnTo>
                      <a:lnTo>
                        <a:pt x="453" y="1089"/>
                      </a:lnTo>
                      <a:lnTo>
                        <a:pt x="504" y="1107"/>
                      </a:lnTo>
                      <a:lnTo>
                        <a:pt x="516" y="1134"/>
                      </a:lnTo>
                      <a:lnTo>
                        <a:pt x="546" y="1137"/>
                      </a:lnTo>
                      <a:lnTo>
                        <a:pt x="582" y="1164"/>
                      </a:lnTo>
                      <a:lnTo>
                        <a:pt x="618" y="1209"/>
                      </a:lnTo>
                      <a:lnTo>
                        <a:pt x="657" y="1230"/>
                      </a:lnTo>
                      <a:lnTo>
                        <a:pt x="693" y="1230"/>
                      </a:lnTo>
                      <a:lnTo>
                        <a:pt x="714" y="1254"/>
                      </a:lnTo>
                      <a:lnTo>
                        <a:pt x="756" y="1269"/>
                      </a:lnTo>
                      <a:lnTo>
                        <a:pt x="786" y="1281"/>
                      </a:lnTo>
                      <a:lnTo>
                        <a:pt x="813" y="1320"/>
                      </a:lnTo>
                      <a:lnTo>
                        <a:pt x="852" y="1314"/>
                      </a:lnTo>
                      <a:lnTo>
                        <a:pt x="879" y="1308"/>
                      </a:lnTo>
                      <a:lnTo>
                        <a:pt x="906" y="1329"/>
                      </a:lnTo>
                      <a:lnTo>
                        <a:pt x="936" y="1341"/>
                      </a:lnTo>
                      <a:lnTo>
                        <a:pt x="951" y="1323"/>
                      </a:lnTo>
                      <a:lnTo>
                        <a:pt x="948" y="1305"/>
                      </a:lnTo>
                      <a:lnTo>
                        <a:pt x="918" y="1281"/>
                      </a:lnTo>
                      <a:lnTo>
                        <a:pt x="891" y="1257"/>
                      </a:lnTo>
                      <a:lnTo>
                        <a:pt x="888" y="1227"/>
                      </a:lnTo>
                      <a:lnTo>
                        <a:pt x="858" y="1203"/>
                      </a:lnTo>
                      <a:lnTo>
                        <a:pt x="807" y="1182"/>
                      </a:lnTo>
                      <a:lnTo>
                        <a:pt x="753" y="1152"/>
                      </a:lnTo>
                      <a:lnTo>
                        <a:pt x="708" y="1122"/>
                      </a:lnTo>
                      <a:lnTo>
                        <a:pt x="675" y="1071"/>
                      </a:lnTo>
                      <a:lnTo>
                        <a:pt x="657" y="1050"/>
                      </a:lnTo>
                      <a:lnTo>
                        <a:pt x="651" y="1029"/>
                      </a:lnTo>
                      <a:lnTo>
                        <a:pt x="636" y="1005"/>
                      </a:lnTo>
                      <a:lnTo>
                        <a:pt x="651" y="993"/>
                      </a:lnTo>
                      <a:lnTo>
                        <a:pt x="681" y="1011"/>
                      </a:lnTo>
                      <a:lnTo>
                        <a:pt x="708" y="1044"/>
                      </a:lnTo>
                      <a:lnTo>
                        <a:pt x="741" y="1074"/>
                      </a:lnTo>
                      <a:lnTo>
                        <a:pt x="759" y="1080"/>
                      </a:lnTo>
                      <a:lnTo>
                        <a:pt x="795" y="1116"/>
                      </a:lnTo>
                      <a:lnTo>
                        <a:pt x="828" y="1143"/>
                      </a:lnTo>
                      <a:lnTo>
                        <a:pt x="855" y="1164"/>
                      </a:lnTo>
                      <a:lnTo>
                        <a:pt x="870" y="1191"/>
                      </a:lnTo>
                      <a:lnTo>
                        <a:pt x="900" y="1212"/>
                      </a:lnTo>
                      <a:lnTo>
                        <a:pt x="918" y="1245"/>
                      </a:lnTo>
                      <a:lnTo>
                        <a:pt x="960" y="1263"/>
                      </a:lnTo>
                      <a:lnTo>
                        <a:pt x="1020" y="1275"/>
                      </a:lnTo>
                      <a:lnTo>
                        <a:pt x="1032" y="1239"/>
                      </a:lnTo>
                      <a:lnTo>
                        <a:pt x="984" y="1188"/>
                      </a:lnTo>
                      <a:lnTo>
                        <a:pt x="966" y="1152"/>
                      </a:lnTo>
                      <a:lnTo>
                        <a:pt x="921" y="1143"/>
                      </a:lnTo>
                      <a:lnTo>
                        <a:pt x="894" y="1143"/>
                      </a:lnTo>
                      <a:lnTo>
                        <a:pt x="900" y="1119"/>
                      </a:lnTo>
                      <a:lnTo>
                        <a:pt x="879" y="1095"/>
                      </a:lnTo>
                      <a:lnTo>
                        <a:pt x="885" y="1074"/>
                      </a:lnTo>
                      <a:lnTo>
                        <a:pt x="918" y="1062"/>
                      </a:lnTo>
                      <a:lnTo>
                        <a:pt x="939" y="1050"/>
                      </a:lnTo>
                      <a:lnTo>
                        <a:pt x="954" y="1026"/>
                      </a:lnTo>
                      <a:lnTo>
                        <a:pt x="954" y="1002"/>
                      </a:lnTo>
                      <a:lnTo>
                        <a:pt x="984" y="987"/>
                      </a:lnTo>
                      <a:lnTo>
                        <a:pt x="987" y="1014"/>
                      </a:lnTo>
                      <a:lnTo>
                        <a:pt x="975" y="1041"/>
                      </a:lnTo>
                      <a:lnTo>
                        <a:pt x="969" y="1080"/>
                      </a:lnTo>
                      <a:lnTo>
                        <a:pt x="972" y="1116"/>
                      </a:lnTo>
                      <a:lnTo>
                        <a:pt x="1011" y="1101"/>
                      </a:lnTo>
                      <a:lnTo>
                        <a:pt x="1020" y="1125"/>
                      </a:lnTo>
                      <a:lnTo>
                        <a:pt x="1032" y="1140"/>
                      </a:lnTo>
                      <a:lnTo>
                        <a:pt x="1062" y="1128"/>
                      </a:lnTo>
                      <a:lnTo>
                        <a:pt x="1080" y="1140"/>
                      </a:lnTo>
                      <a:lnTo>
                        <a:pt x="1119" y="1110"/>
                      </a:lnTo>
                      <a:lnTo>
                        <a:pt x="1185" y="1047"/>
                      </a:lnTo>
                      <a:lnTo>
                        <a:pt x="1488" y="1191"/>
                      </a:lnTo>
                      <a:lnTo>
                        <a:pt x="1401" y="1248"/>
                      </a:lnTo>
                      <a:lnTo>
                        <a:pt x="1272" y="1299"/>
                      </a:lnTo>
                      <a:lnTo>
                        <a:pt x="1251" y="1296"/>
                      </a:lnTo>
                      <a:lnTo>
                        <a:pt x="1230" y="1302"/>
                      </a:lnTo>
                      <a:lnTo>
                        <a:pt x="1182" y="1311"/>
                      </a:lnTo>
                      <a:lnTo>
                        <a:pt x="1146" y="1293"/>
                      </a:lnTo>
                      <a:lnTo>
                        <a:pt x="1119" y="1278"/>
                      </a:lnTo>
                      <a:lnTo>
                        <a:pt x="1134" y="1302"/>
                      </a:lnTo>
                      <a:lnTo>
                        <a:pt x="1164" y="1344"/>
                      </a:lnTo>
                      <a:lnTo>
                        <a:pt x="1176" y="1380"/>
                      </a:lnTo>
                      <a:lnTo>
                        <a:pt x="1224" y="1413"/>
                      </a:lnTo>
                      <a:lnTo>
                        <a:pt x="1251" y="1425"/>
                      </a:lnTo>
                      <a:lnTo>
                        <a:pt x="1230" y="1452"/>
                      </a:lnTo>
                      <a:lnTo>
                        <a:pt x="1221" y="1470"/>
                      </a:lnTo>
                      <a:lnTo>
                        <a:pt x="1236" y="1506"/>
                      </a:lnTo>
                      <a:lnTo>
                        <a:pt x="1221" y="1518"/>
                      </a:lnTo>
                      <a:lnTo>
                        <a:pt x="1197" y="1521"/>
                      </a:lnTo>
                      <a:lnTo>
                        <a:pt x="1191" y="1548"/>
                      </a:lnTo>
                      <a:lnTo>
                        <a:pt x="1215" y="1575"/>
                      </a:lnTo>
                      <a:lnTo>
                        <a:pt x="1215" y="1596"/>
                      </a:lnTo>
                      <a:lnTo>
                        <a:pt x="1245" y="1632"/>
                      </a:lnTo>
                      <a:lnTo>
                        <a:pt x="1275" y="1656"/>
                      </a:lnTo>
                      <a:lnTo>
                        <a:pt x="1308" y="1662"/>
                      </a:lnTo>
                      <a:lnTo>
                        <a:pt x="1338" y="1698"/>
                      </a:lnTo>
                      <a:lnTo>
                        <a:pt x="1362" y="1722"/>
                      </a:lnTo>
                      <a:lnTo>
                        <a:pt x="1356" y="1740"/>
                      </a:lnTo>
                      <a:lnTo>
                        <a:pt x="1338" y="1716"/>
                      </a:lnTo>
                      <a:lnTo>
                        <a:pt x="1308" y="1692"/>
                      </a:lnTo>
                      <a:lnTo>
                        <a:pt x="1299" y="1725"/>
                      </a:lnTo>
                      <a:lnTo>
                        <a:pt x="1326" y="1749"/>
                      </a:lnTo>
                      <a:lnTo>
                        <a:pt x="1362" y="1782"/>
                      </a:lnTo>
                      <a:lnTo>
                        <a:pt x="1380" y="1800"/>
                      </a:lnTo>
                      <a:lnTo>
                        <a:pt x="1386" y="1824"/>
                      </a:lnTo>
                      <a:lnTo>
                        <a:pt x="1401" y="1851"/>
                      </a:lnTo>
                      <a:lnTo>
                        <a:pt x="1389" y="1869"/>
                      </a:lnTo>
                      <a:lnTo>
                        <a:pt x="1404" y="1908"/>
                      </a:lnTo>
                      <a:lnTo>
                        <a:pt x="1410" y="1929"/>
                      </a:lnTo>
                      <a:lnTo>
                        <a:pt x="1401" y="1956"/>
                      </a:lnTo>
                      <a:lnTo>
                        <a:pt x="1419" y="1977"/>
                      </a:lnTo>
                      <a:lnTo>
                        <a:pt x="1434" y="1995"/>
                      </a:lnTo>
                      <a:lnTo>
                        <a:pt x="1422" y="2022"/>
                      </a:lnTo>
                      <a:lnTo>
                        <a:pt x="1386" y="2022"/>
                      </a:lnTo>
                      <a:lnTo>
                        <a:pt x="1368" y="2055"/>
                      </a:lnTo>
                      <a:lnTo>
                        <a:pt x="1341" y="2079"/>
                      </a:lnTo>
                      <a:lnTo>
                        <a:pt x="1308" y="207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38" name="Freeform 46"/>
                <p:cNvSpPr>
                  <a:spLocks/>
                </p:cNvSpPr>
                <p:nvPr/>
              </p:nvSpPr>
              <p:spPr bwMode="auto">
                <a:xfrm>
                  <a:off x="4555309" y="3261424"/>
                  <a:ext cx="18777" cy="23993"/>
                </a:xfrm>
                <a:custGeom>
                  <a:avLst/>
                  <a:gdLst/>
                  <a:ahLst/>
                  <a:cxnLst>
                    <a:cxn ang="0">
                      <a:pos x="54" y="60"/>
                    </a:cxn>
                    <a:cxn ang="0">
                      <a:pos x="21" y="69"/>
                    </a:cxn>
                    <a:cxn ang="0">
                      <a:pos x="3" y="57"/>
                    </a:cxn>
                    <a:cxn ang="0">
                      <a:pos x="0" y="21"/>
                    </a:cxn>
                    <a:cxn ang="0">
                      <a:pos x="15" y="0"/>
                    </a:cxn>
                    <a:cxn ang="0">
                      <a:pos x="36" y="12"/>
                    </a:cxn>
                    <a:cxn ang="0">
                      <a:pos x="48" y="36"/>
                    </a:cxn>
                    <a:cxn ang="0">
                      <a:pos x="54" y="60"/>
                    </a:cxn>
                  </a:cxnLst>
                  <a:rect l="0" t="0" r="r" b="b"/>
                  <a:pathLst>
                    <a:path w="54" h="69">
                      <a:moveTo>
                        <a:pt x="54" y="60"/>
                      </a:moveTo>
                      <a:lnTo>
                        <a:pt x="21" y="69"/>
                      </a:lnTo>
                      <a:lnTo>
                        <a:pt x="3" y="57"/>
                      </a:lnTo>
                      <a:lnTo>
                        <a:pt x="0" y="21"/>
                      </a:lnTo>
                      <a:lnTo>
                        <a:pt x="15" y="0"/>
                      </a:lnTo>
                      <a:lnTo>
                        <a:pt x="36" y="12"/>
                      </a:lnTo>
                      <a:lnTo>
                        <a:pt x="48" y="36"/>
                      </a:lnTo>
                      <a:lnTo>
                        <a:pt x="54" y="6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39" name="Freeform 47"/>
                <p:cNvSpPr>
                  <a:spLocks/>
                </p:cNvSpPr>
                <p:nvPr/>
              </p:nvSpPr>
              <p:spPr bwMode="auto">
                <a:xfrm>
                  <a:off x="4892253" y="3459626"/>
                  <a:ext cx="11475" cy="23993"/>
                </a:xfrm>
                <a:custGeom>
                  <a:avLst/>
                  <a:gdLst/>
                  <a:ahLst/>
                  <a:cxnLst>
                    <a:cxn ang="0">
                      <a:pos x="18" y="69"/>
                    </a:cxn>
                    <a:cxn ang="0">
                      <a:pos x="27" y="39"/>
                    </a:cxn>
                    <a:cxn ang="0">
                      <a:pos x="33" y="18"/>
                    </a:cxn>
                    <a:cxn ang="0">
                      <a:pos x="15" y="0"/>
                    </a:cxn>
                    <a:cxn ang="0">
                      <a:pos x="0" y="24"/>
                    </a:cxn>
                    <a:cxn ang="0">
                      <a:pos x="0" y="42"/>
                    </a:cxn>
                    <a:cxn ang="0">
                      <a:pos x="18" y="69"/>
                    </a:cxn>
                  </a:cxnLst>
                  <a:rect l="0" t="0" r="r" b="b"/>
                  <a:pathLst>
                    <a:path w="33" h="69">
                      <a:moveTo>
                        <a:pt x="18" y="69"/>
                      </a:moveTo>
                      <a:lnTo>
                        <a:pt x="27" y="39"/>
                      </a:lnTo>
                      <a:lnTo>
                        <a:pt x="33" y="18"/>
                      </a:lnTo>
                      <a:lnTo>
                        <a:pt x="15" y="0"/>
                      </a:lnTo>
                      <a:lnTo>
                        <a:pt x="0" y="24"/>
                      </a:lnTo>
                      <a:lnTo>
                        <a:pt x="0" y="42"/>
                      </a:lnTo>
                      <a:lnTo>
                        <a:pt x="18" y="69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40" name="Freeform 48"/>
                <p:cNvSpPr>
                  <a:spLocks/>
                </p:cNvSpPr>
                <p:nvPr/>
              </p:nvSpPr>
              <p:spPr bwMode="auto">
                <a:xfrm>
                  <a:off x="4581388" y="3134158"/>
                  <a:ext cx="13561" cy="26079"/>
                </a:xfrm>
                <a:custGeom>
                  <a:avLst/>
                  <a:gdLst/>
                  <a:ahLst/>
                  <a:cxnLst>
                    <a:cxn ang="0">
                      <a:pos x="12" y="75"/>
                    </a:cxn>
                    <a:cxn ang="0">
                      <a:pos x="21" y="51"/>
                    </a:cxn>
                    <a:cxn ang="0">
                      <a:pos x="39" y="30"/>
                    </a:cxn>
                    <a:cxn ang="0">
                      <a:pos x="39" y="12"/>
                    </a:cxn>
                    <a:cxn ang="0">
                      <a:pos x="15" y="0"/>
                    </a:cxn>
                    <a:cxn ang="0">
                      <a:pos x="0" y="12"/>
                    </a:cxn>
                    <a:cxn ang="0">
                      <a:pos x="0" y="33"/>
                    </a:cxn>
                    <a:cxn ang="0">
                      <a:pos x="12" y="75"/>
                    </a:cxn>
                  </a:cxnLst>
                  <a:rect l="0" t="0" r="r" b="b"/>
                  <a:pathLst>
                    <a:path w="39" h="75">
                      <a:moveTo>
                        <a:pt x="12" y="75"/>
                      </a:moveTo>
                      <a:lnTo>
                        <a:pt x="21" y="51"/>
                      </a:lnTo>
                      <a:lnTo>
                        <a:pt x="39" y="30"/>
                      </a:lnTo>
                      <a:lnTo>
                        <a:pt x="39" y="12"/>
                      </a:lnTo>
                      <a:lnTo>
                        <a:pt x="15" y="0"/>
                      </a:lnTo>
                      <a:lnTo>
                        <a:pt x="0" y="12"/>
                      </a:lnTo>
                      <a:lnTo>
                        <a:pt x="0" y="33"/>
                      </a:lnTo>
                      <a:lnTo>
                        <a:pt x="12" y="75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41" name="Freeform 49"/>
                <p:cNvSpPr>
                  <a:spLocks/>
                </p:cNvSpPr>
                <p:nvPr/>
              </p:nvSpPr>
              <p:spPr bwMode="auto">
                <a:xfrm>
                  <a:off x="4579302" y="2872322"/>
                  <a:ext cx="90755" cy="157519"/>
                </a:xfrm>
                <a:custGeom>
                  <a:avLst/>
                  <a:gdLst/>
                  <a:ahLst/>
                  <a:cxnLst>
                    <a:cxn ang="0">
                      <a:pos x="120" y="432"/>
                    </a:cxn>
                    <a:cxn ang="0">
                      <a:pos x="96" y="411"/>
                    </a:cxn>
                    <a:cxn ang="0">
                      <a:pos x="99" y="384"/>
                    </a:cxn>
                    <a:cxn ang="0">
                      <a:pos x="87" y="369"/>
                    </a:cxn>
                    <a:cxn ang="0">
                      <a:pos x="93" y="351"/>
                    </a:cxn>
                    <a:cxn ang="0">
                      <a:pos x="117" y="363"/>
                    </a:cxn>
                    <a:cxn ang="0">
                      <a:pos x="144" y="357"/>
                    </a:cxn>
                    <a:cxn ang="0">
                      <a:pos x="141" y="330"/>
                    </a:cxn>
                    <a:cxn ang="0">
                      <a:pos x="117" y="315"/>
                    </a:cxn>
                    <a:cxn ang="0">
                      <a:pos x="111" y="288"/>
                    </a:cxn>
                    <a:cxn ang="0">
                      <a:pos x="108" y="261"/>
                    </a:cxn>
                    <a:cxn ang="0">
                      <a:pos x="84" y="240"/>
                    </a:cxn>
                    <a:cxn ang="0">
                      <a:pos x="87" y="204"/>
                    </a:cxn>
                    <a:cxn ang="0">
                      <a:pos x="81" y="177"/>
                    </a:cxn>
                    <a:cxn ang="0">
                      <a:pos x="57" y="162"/>
                    </a:cxn>
                    <a:cxn ang="0">
                      <a:pos x="54" y="141"/>
                    </a:cxn>
                    <a:cxn ang="0">
                      <a:pos x="60" y="123"/>
                    </a:cxn>
                    <a:cxn ang="0">
                      <a:pos x="24" y="114"/>
                    </a:cxn>
                    <a:cxn ang="0">
                      <a:pos x="12" y="132"/>
                    </a:cxn>
                    <a:cxn ang="0">
                      <a:pos x="0" y="108"/>
                    </a:cxn>
                    <a:cxn ang="0">
                      <a:pos x="15" y="78"/>
                    </a:cxn>
                    <a:cxn ang="0">
                      <a:pos x="18" y="60"/>
                    </a:cxn>
                    <a:cxn ang="0">
                      <a:pos x="39" y="39"/>
                    </a:cxn>
                    <a:cxn ang="0">
                      <a:pos x="18" y="18"/>
                    </a:cxn>
                    <a:cxn ang="0">
                      <a:pos x="57" y="15"/>
                    </a:cxn>
                    <a:cxn ang="0">
                      <a:pos x="72" y="39"/>
                    </a:cxn>
                    <a:cxn ang="0">
                      <a:pos x="93" y="30"/>
                    </a:cxn>
                    <a:cxn ang="0">
                      <a:pos x="123" y="0"/>
                    </a:cxn>
                    <a:cxn ang="0">
                      <a:pos x="168" y="12"/>
                    </a:cxn>
                    <a:cxn ang="0">
                      <a:pos x="186" y="15"/>
                    </a:cxn>
                    <a:cxn ang="0">
                      <a:pos x="207" y="9"/>
                    </a:cxn>
                    <a:cxn ang="0">
                      <a:pos x="225" y="27"/>
                    </a:cxn>
                    <a:cxn ang="0">
                      <a:pos x="252" y="63"/>
                    </a:cxn>
                    <a:cxn ang="0">
                      <a:pos x="261" y="87"/>
                    </a:cxn>
                    <a:cxn ang="0">
                      <a:pos x="240" y="75"/>
                    </a:cxn>
                    <a:cxn ang="0">
                      <a:pos x="216" y="60"/>
                    </a:cxn>
                    <a:cxn ang="0">
                      <a:pos x="204" y="84"/>
                    </a:cxn>
                    <a:cxn ang="0">
                      <a:pos x="222" y="93"/>
                    </a:cxn>
                    <a:cxn ang="0">
                      <a:pos x="225" y="117"/>
                    </a:cxn>
                    <a:cxn ang="0">
                      <a:pos x="210" y="132"/>
                    </a:cxn>
                    <a:cxn ang="0">
                      <a:pos x="153" y="138"/>
                    </a:cxn>
                    <a:cxn ang="0">
                      <a:pos x="162" y="156"/>
                    </a:cxn>
                    <a:cxn ang="0">
                      <a:pos x="159" y="180"/>
                    </a:cxn>
                    <a:cxn ang="0">
                      <a:pos x="168" y="228"/>
                    </a:cxn>
                    <a:cxn ang="0">
                      <a:pos x="204" y="237"/>
                    </a:cxn>
                    <a:cxn ang="0">
                      <a:pos x="216" y="276"/>
                    </a:cxn>
                    <a:cxn ang="0">
                      <a:pos x="216" y="303"/>
                    </a:cxn>
                    <a:cxn ang="0">
                      <a:pos x="246" y="327"/>
                    </a:cxn>
                    <a:cxn ang="0">
                      <a:pos x="219" y="387"/>
                    </a:cxn>
                    <a:cxn ang="0">
                      <a:pos x="186" y="399"/>
                    </a:cxn>
                    <a:cxn ang="0">
                      <a:pos x="153" y="435"/>
                    </a:cxn>
                    <a:cxn ang="0">
                      <a:pos x="138" y="453"/>
                    </a:cxn>
                    <a:cxn ang="0">
                      <a:pos x="120" y="432"/>
                    </a:cxn>
                  </a:cxnLst>
                  <a:rect l="0" t="0" r="r" b="b"/>
                  <a:pathLst>
                    <a:path w="261" h="453">
                      <a:moveTo>
                        <a:pt x="120" y="432"/>
                      </a:moveTo>
                      <a:lnTo>
                        <a:pt x="96" y="411"/>
                      </a:lnTo>
                      <a:lnTo>
                        <a:pt x="99" y="384"/>
                      </a:lnTo>
                      <a:lnTo>
                        <a:pt x="87" y="369"/>
                      </a:lnTo>
                      <a:lnTo>
                        <a:pt x="93" y="351"/>
                      </a:lnTo>
                      <a:lnTo>
                        <a:pt x="117" y="363"/>
                      </a:lnTo>
                      <a:lnTo>
                        <a:pt x="144" y="357"/>
                      </a:lnTo>
                      <a:lnTo>
                        <a:pt x="141" y="330"/>
                      </a:lnTo>
                      <a:lnTo>
                        <a:pt x="117" y="315"/>
                      </a:lnTo>
                      <a:lnTo>
                        <a:pt x="111" y="288"/>
                      </a:lnTo>
                      <a:lnTo>
                        <a:pt x="108" y="261"/>
                      </a:lnTo>
                      <a:lnTo>
                        <a:pt x="84" y="240"/>
                      </a:lnTo>
                      <a:lnTo>
                        <a:pt x="87" y="204"/>
                      </a:lnTo>
                      <a:lnTo>
                        <a:pt x="81" y="177"/>
                      </a:lnTo>
                      <a:lnTo>
                        <a:pt x="57" y="162"/>
                      </a:lnTo>
                      <a:lnTo>
                        <a:pt x="54" y="141"/>
                      </a:lnTo>
                      <a:lnTo>
                        <a:pt x="60" y="123"/>
                      </a:lnTo>
                      <a:lnTo>
                        <a:pt x="24" y="114"/>
                      </a:lnTo>
                      <a:lnTo>
                        <a:pt x="12" y="132"/>
                      </a:lnTo>
                      <a:lnTo>
                        <a:pt x="0" y="108"/>
                      </a:lnTo>
                      <a:lnTo>
                        <a:pt x="15" y="78"/>
                      </a:lnTo>
                      <a:lnTo>
                        <a:pt x="18" y="60"/>
                      </a:lnTo>
                      <a:lnTo>
                        <a:pt x="39" y="39"/>
                      </a:lnTo>
                      <a:lnTo>
                        <a:pt x="18" y="18"/>
                      </a:lnTo>
                      <a:lnTo>
                        <a:pt x="57" y="15"/>
                      </a:lnTo>
                      <a:lnTo>
                        <a:pt x="72" y="39"/>
                      </a:lnTo>
                      <a:lnTo>
                        <a:pt x="93" y="30"/>
                      </a:lnTo>
                      <a:lnTo>
                        <a:pt x="123" y="0"/>
                      </a:lnTo>
                      <a:lnTo>
                        <a:pt x="168" y="12"/>
                      </a:lnTo>
                      <a:lnTo>
                        <a:pt x="186" y="15"/>
                      </a:lnTo>
                      <a:lnTo>
                        <a:pt x="207" y="9"/>
                      </a:lnTo>
                      <a:lnTo>
                        <a:pt x="225" y="27"/>
                      </a:lnTo>
                      <a:lnTo>
                        <a:pt x="252" y="63"/>
                      </a:lnTo>
                      <a:lnTo>
                        <a:pt x="261" y="87"/>
                      </a:lnTo>
                      <a:lnTo>
                        <a:pt x="240" y="75"/>
                      </a:lnTo>
                      <a:lnTo>
                        <a:pt x="216" y="60"/>
                      </a:lnTo>
                      <a:lnTo>
                        <a:pt x="204" y="84"/>
                      </a:lnTo>
                      <a:lnTo>
                        <a:pt x="222" y="93"/>
                      </a:lnTo>
                      <a:lnTo>
                        <a:pt x="225" y="117"/>
                      </a:lnTo>
                      <a:lnTo>
                        <a:pt x="210" y="132"/>
                      </a:lnTo>
                      <a:lnTo>
                        <a:pt x="153" y="138"/>
                      </a:lnTo>
                      <a:lnTo>
                        <a:pt x="162" y="156"/>
                      </a:lnTo>
                      <a:lnTo>
                        <a:pt x="159" y="180"/>
                      </a:lnTo>
                      <a:lnTo>
                        <a:pt x="168" y="228"/>
                      </a:lnTo>
                      <a:lnTo>
                        <a:pt x="204" y="237"/>
                      </a:lnTo>
                      <a:lnTo>
                        <a:pt x="216" y="276"/>
                      </a:lnTo>
                      <a:lnTo>
                        <a:pt x="216" y="303"/>
                      </a:lnTo>
                      <a:lnTo>
                        <a:pt x="246" y="327"/>
                      </a:lnTo>
                      <a:lnTo>
                        <a:pt x="219" y="387"/>
                      </a:lnTo>
                      <a:lnTo>
                        <a:pt x="186" y="399"/>
                      </a:lnTo>
                      <a:lnTo>
                        <a:pt x="153" y="435"/>
                      </a:lnTo>
                      <a:lnTo>
                        <a:pt x="138" y="453"/>
                      </a:lnTo>
                      <a:lnTo>
                        <a:pt x="120" y="43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42" name="Freeform 50"/>
                <p:cNvSpPr>
                  <a:spLocks/>
                </p:cNvSpPr>
                <p:nvPr/>
              </p:nvSpPr>
              <p:spPr bwMode="auto">
                <a:xfrm>
                  <a:off x="4752468" y="2989157"/>
                  <a:ext cx="44856" cy="23993"/>
                </a:xfrm>
                <a:custGeom>
                  <a:avLst/>
                  <a:gdLst/>
                  <a:ahLst/>
                  <a:cxnLst>
                    <a:cxn ang="0">
                      <a:pos x="42" y="45"/>
                    </a:cxn>
                    <a:cxn ang="0">
                      <a:pos x="12" y="69"/>
                    </a:cxn>
                    <a:cxn ang="0">
                      <a:pos x="0" y="42"/>
                    </a:cxn>
                    <a:cxn ang="0">
                      <a:pos x="15" y="18"/>
                    </a:cxn>
                    <a:cxn ang="0">
                      <a:pos x="36" y="18"/>
                    </a:cxn>
                    <a:cxn ang="0">
                      <a:pos x="69" y="18"/>
                    </a:cxn>
                    <a:cxn ang="0">
                      <a:pos x="90" y="0"/>
                    </a:cxn>
                    <a:cxn ang="0">
                      <a:pos x="114" y="0"/>
                    </a:cxn>
                    <a:cxn ang="0">
                      <a:pos x="129" y="24"/>
                    </a:cxn>
                    <a:cxn ang="0">
                      <a:pos x="105" y="54"/>
                    </a:cxn>
                    <a:cxn ang="0">
                      <a:pos x="69" y="60"/>
                    </a:cxn>
                    <a:cxn ang="0">
                      <a:pos x="42" y="45"/>
                    </a:cxn>
                  </a:cxnLst>
                  <a:rect l="0" t="0" r="r" b="b"/>
                  <a:pathLst>
                    <a:path w="129" h="69">
                      <a:moveTo>
                        <a:pt x="42" y="45"/>
                      </a:moveTo>
                      <a:lnTo>
                        <a:pt x="12" y="69"/>
                      </a:lnTo>
                      <a:lnTo>
                        <a:pt x="0" y="42"/>
                      </a:lnTo>
                      <a:lnTo>
                        <a:pt x="15" y="18"/>
                      </a:lnTo>
                      <a:lnTo>
                        <a:pt x="36" y="18"/>
                      </a:lnTo>
                      <a:lnTo>
                        <a:pt x="69" y="18"/>
                      </a:lnTo>
                      <a:lnTo>
                        <a:pt x="90" y="0"/>
                      </a:lnTo>
                      <a:lnTo>
                        <a:pt x="114" y="0"/>
                      </a:lnTo>
                      <a:lnTo>
                        <a:pt x="129" y="24"/>
                      </a:lnTo>
                      <a:lnTo>
                        <a:pt x="105" y="54"/>
                      </a:lnTo>
                      <a:lnTo>
                        <a:pt x="69" y="60"/>
                      </a:lnTo>
                      <a:lnTo>
                        <a:pt x="42" y="45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43" name="Freeform 51"/>
                <p:cNvSpPr>
                  <a:spLocks/>
                </p:cNvSpPr>
                <p:nvPr/>
              </p:nvSpPr>
              <p:spPr bwMode="auto">
                <a:xfrm>
                  <a:off x="4683619" y="2948473"/>
                  <a:ext cx="53202" cy="36511"/>
                </a:xfrm>
                <a:custGeom>
                  <a:avLst/>
                  <a:gdLst/>
                  <a:ahLst/>
                  <a:cxnLst>
                    <a:cxn ang="0">
                      <a:pos x="147" y="105"/>
                    </a:cxn>
                    <a:cxn ang="0">
                      <a:pos x="117" y="96"/>
                    </a:cxn>
                    <a:cxn ang="0">
                      <a:pos x="102" y="84"/>
                    </a:cxn>
                    <a:cxn ang="0">
                      <a:pos x="69" y="81"/>
                    </a:cxn>
                    <a:cxn ang="0">
                      <a:pos x="51" y="48"/>
                    </a:cxn>
                    <a:cxn ang="0">
                      <a:pos x="24" y="57"/>
                    </a:cxn>
                    <a:cxn ang="0">
                      <a:pos x="0" y="42"/>
                    </a:cxn>
                    <a:cxn ang="0">
                      <a:pos x="0" y="24"/>
                    </a:cxn>
                    <a:cxn ang="0">
                      <a:pos x="27" y="15"/>
                    </a:cxn>
                    <a:cxn ang="0">
                      <a:pos x="45" y="21"/>
                    </a:cxn>
                    <a:cxn ang="0">
                      <a:pos x="66" y="3"/>
                    </a:cxn>
                    <a:cxn ang="0">
                      <a:pos x="93" y="0"/>
                    </a:cxn>
                    <a:cxn ang="0">
                      <a:pos x="99" y="24"/>
                    </a:cxn>
                    <a:cxn ang="0">
                      <a:pos x="81" y="30"/>
                    </a:cxn>
                    <a:cxn ang="0">
                      <a:pos x="93" y="51"/>
                    </a:cxn>
                    <a:cxn ang="0">
                      <a:pos x="117" y="45"/>
                    </a:cxn>
                    <a:cxn ang="0">
                      <a:pos x="141" y="39"/>
                    </a:cxn>
                    <a:cxn ang="0">
                      <a:pos x="141" y="57"/>
                    </a:cxn>
                    <a:cxn ang="0">
                      <a:pos x="153" y="78"/>
                    </a:cxn>
                    <a:cxn ang="0">
                      <a:pos x="147" y="105"/>
                    </a:cxn>
                  </a:cxnLst>
                  <a:rect l="0" t="0" r="r" b="b"/>
                  <a:pathLst>
                    <a:path w="153" h="105">
                      <a:moveTo>
                        <a:pt x="147" y="105"/>
                      </a:moveTo>
                      <a:lnTo>
                        <a:pt x="117" y="96"/>
                      </a:lnTo>
                      <a:lnTo>
                        <a:pt x="102" y="84"/>
                      </a:lnTo>
                      <a:lnTo>
                        <a:pt x="69" y="81"/>
                      </a:lnTo>
                      <a:lnTo>
                        <a:pt x="51" y="48"/>
                      </a:lnTo>
                      <a:lnTo>
                        <a:pt x="24" y="57"/>
                      </a:lnTo>
                      <a:lnTo>
                        <a:pt x="0" y="42"/>
                      </a:lnTo>
                      <a:lnTo>
                        <a:pt x="0" y="24"/>
                      </a:lnTo>
                      <a:lnTo>
                        <a:pt x="27" y="15"/>
                      </a:lnTo>
                      <a:lnTo>
                        <a:pt x="45" y="21"/>
                      </a:lnTo>
                      <a:lnTo>
                        <a:pt x="66" y="3"/>
                      </a:lnTo>
                      <a:lnTo>
                        <a:pt x="93" y="0"/>
                      </a:lnTo>
                      <a:lnTo>
                        <a:pt x="99" y="24"/>
                      </a:lnTo>
                      <a:lnTo>
                        <a:pt x="81" y="30"/>
                      </a:lnTo>
                      <a:lnTo>
                        <a:pt x="93" y="51"/>
                      </a:lnTo>
                      <a:lnTo>
                        <a:pt x="117" y="45"/>
                      </a:lnTo>
                      <a:lnTo>
                        <a:pt x="141" y="39"/>
                      </a:lnTo>
                      <a:lnTo>
                        <a:pt x="141" y="57"/>
                      </a:lnTo>
                      <a:lnTo>
                        <a:pt x="153" y="78"/>
                      </a:lnTo>
                      <a:lnTo>
                        <a:pt x="147" y="105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44" name="Freeform 52"/>
                <p:cNvSpPr>
                  <a:spLocks/>
                </p:cNvSpPr>
                <p:nvPr/>
              </p:nvSpPr>
              <p:spPr bwMode="auto">
                <a:xfrm>
                  <a:off x="4651281" y="2933869"/>
                  <a:ext cx="25036" cy="17734"/>
                </a:xfrm>
                <a:custGeom>
                  <a:avLst/>
                  <a:gdLst/>
                  <a:ahLst/>
                  <a:cxnLst>
                    <a:cxn ang="0">
                      <a:pos x="60" y="51"/>
                    </a:cxn>
                    <a:cxn ang="0">
                      <a:pos x="39" y="51"/>
                    </a:cxn>
                    <a:cxn ang="0">
                      <a:pos x="18" y="42"/>
                    </a:cxn>
                    <a:cxn ang="0">
                      <a:pos x="6" y="27"/>
                    </a:cxn>
                    <a:cxn ang="0">
                      <a:pos x="0" y="6"/>
                    </a:cxn>
                    <a:cxn ang="0">
                      <a:pos x="24" y="0"/>
                    </a:cxn>
                    <a:cxn ang="0">
                      <a:pos x="42" y="15"/>
                    </a:cxn>
                    <a:cxn ang="0">
                      <a:pos x="72" y="33"/>
                    </a:cxn>
                    <a:cxn ang="0">
                      <a:pos x="60" y="51"/>
                    </a:cxn>
                  </a:cxnLst>
                  <a:rect l="0" t="0" r="r" b="b"/>
                  <a:pathLst>
                    <a:path w="72" h="51">
                      <a:moveTo>
                        <a:pt x="60" y="51"/>
                      </a:moveTo>
                      <a:lnTo>
                        <a:pt x="39" y="51"/>
                      </a:lnTo>
                      <a:lnTo>
                        <a:pt x="18" y="42"/>
                      </a:lnTo>
                      <a:lnTo>
                        <a:pt x="6" y="27"/>
                      </a:lnTo>
                      <a:lnTo>
                        <a:pt x="0" y="6"/>
                      </a:lnTo>
                      <a:lnTo>
                        <a:pt x="24" y="0"/>
                      </a:lnTo>
                      <a:lnTo>
                        <a:pt x="42" y="15"/>
                      </a:lnTo>
                      <a:lnTo>
                        <a:pt x="72" y="33"/>
                      </a:lnTo>
                      <a:lnTo>
                        <a:pt x="60" y="51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45" name="Freeform 53"/>
                <p:cNvSpPr>
                  <a:spLocks/>
                </p:cNvSpPr>
                <p:nvPr/>
              </p:nvSpPr>
              <p:spPr bwMode="auto">
                <a:xfrm>
                  <a:off x="4658583" y="3100776"/>
                  <a:ext cx="9389" cy="17734"/>
                </a:xfrm>
                <a:custGeom>
                  <a:avLst/>
                  <a:gdLst/>
                  <a:ahLst/>
                  <a:cxnLst>
                    <a:cxn ang="0">
                      <a:pos x="9" y="69"/>
                    </a:cxn>
                    <a:cxn ang="0">
                      <a:pos x="21" y="51"/>
                    </a:cxn>
                    <a:cxn ang="0">
                      <a:pos x="39" y="30"/>
                    </a:cxn>
                    <a:cxn ang="0">
                      <a:pos x="39" y="12"/>
                    </a:cxn>
                    <a:cxn ang="0">
                      <a:pos x="15" y="0"/>
                    </a:cxn>
                    <a:cxn ang="0">
                      <a:pos x="0" y="12"/>
                    </a:cxn>
                    <a:cxn ang="0">
                      <a:pos x="0" y="33"/>
                    </a:cxn>
                    <a:cxn ang="0">
                      <a:pos x="9" y="69"/>
                    </a:cxn>
                  </a:cxnLst>
                  <a:rect l="0" t="0" r="r" b="b"/>
                  <a:pathLst>
                    <a:path w="39" h="69">
                      <a:moveTo>
                        <a:pt x="9" y="69"/>
                      </a:moveTo>
                      <a:lnTo>
                        <a:pt x="21" y="51"/>
                      </a:lnTo>
                      <a:lnTo>
                        <a:pt x="39" y="30"/>
                      </a:lnTo>
                      <a:lnTo>
                        <a:pt x="39" y="12"/>
                      </a:lnTo>
                      <a:lnTo>
                        <a:pt x="15" y="0"/>
                      </a:lnTo>
                      <a:lnTo>
                        <a:pt x="0" y="12"/>
                      </a:lnTo>
                      <a:lnTo>
                        <a:pt x="0" y="33"/>
                      </a:lnTo>
                      <a:lnTo>
                        <a:pt x="9" y="69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46" name="Freeform 56"/>
                <p:cNvSpPr>
                  <a:spLocks/>
                </p:cNvSpPr>
                <p:nvPr/>
              </p:nvSpPr>
              <p:spPr bwMode="auto">
                <a:xfrm>
                  <a:off x="4174552" y="3073654"/>
                  <a:ext cx="149173" cy="154390"/>
                </a:xfrm>
                <a:custGeom>
                  <a:avLst/>
                  <a:gdLst/>
                  <a:ahLst/>
                  <a:cxnLst>
                    <a:cxn ang="0">
                      <a:pos x="405" y="357"/>
                    </a:cxn>
                    <a:cxn ang="0">
                      <a:pos x="363" y="357"/>
                    </a:cxn>
                    <a:cxn ang="0">
                      <a:pos x="312" y="384"/>
                    </a:cxn>
                    <a:cxn ang="0">
                      <a:pos x="279" y="411"/>
                    </a:cxn>
                    <a:cxn ang="0">
                      <a:pos x="258" y="423"/>
                    </a:cxn>
                    <a:cxn ang="0">
                      <a:pos x="231" y="420"/>
                    </a:cxn>
                    <a:cxn ang="0">
                      <a:pos x="210" y="444"/>
                    </a:cxn>
                    <a:cxn ang="0">
                      <a:pos x="180" y="417"/>
                    </a:cxn>
                    <a:cxn ang="0">
                      <a:pos x="162" y="390"/>
                    </a:cxn>
                    <a:cxn ang="0">
                      <a:pos x="132" y="381"/>
                    </a:cxn>
                    <a:cxn ang="0">
                      <a:pos x="90" y="354"/>
                    </a:cxn>
                    <a:cxn ang="0">
                      <a:pos x="60" y="333"/>
                    </a:cxn>
                    <a:cxn ang="0">
                      <a:pos x="48" y="300"/>
                    </a:cxn>
                    <a:cxn ang="0">
                      <a:pos x="18" y="276"/>
                    </a:cxn>
                    <a:cxn ang="0">
                      <a:pos x="0" y="249"/>
                    </a:cxn>
                    <a:cxn ang="0">
                      <a:pos x="3" y="225"/>
                    </a:cxn>
                    <a:cxn ang="0">
                      <a:pos x="18" y="213"/>
                    </a:cxn>
                    <a:cxn ang="0">
                      <a:pos x="57" y="216"/>
                    </a:cxn>
                    <a:cxn ang="0">
                      <a:pos x="87" y="210"/>
                    </a:cxn>
                    <a:cxn ang="0">
                      <a:pos x="117" y="180"/>
                    </a:cxn>
                    <a:cxn ang="0">
                      <a:pos x="147" y="153"/>
                    </a:cxn>
                    <a:cxn ang="0">
                      <a:pos x="180" y="123"/>
                    </a:cxn>
                    <a:cxn ang="0">
                      <a:pos x="201" y="81"/>
                    </a:cxn>
                    <a:cxn ang="0">
                      <a:pos x="222" y="63"/>
                    </a:cxn>
                    <a:cxn ang="0">
                      <a:pos x="243" y="42"/>
                    </a:cxn>
                    <a:cxn ang="0">
                      <a:pos x="279" y="0"/>
                    </a:cxn>
                    <a:cxn ang="0">
                      <a:pos x="288" y="33"/>
                    </a:cxn>
                    <a:cxn ang="0">
                      <a:pos x="282" y="54"/>
                    </a:cxn>
                    <a:cxn ang="0">
                      <a:pos x="312" y="30"/>
                    </a:cxn>
                    <a:cxn ang="0">
                      <a:pos x="333" y="12"/>
                    </a:cxn>
                    <a:cxn ang="0">
                      <a:pos x="354" y="0"/>
                    </a:cxn>
                    <a:cxn ang="0">
                      <a:pos x="387" y="57"/>
                    </a:cxn>
                    <a:cxn ang="0">
                      <a:pos x="381" y="81"/>
                    </a:cxn>
                    <a:cxn ang="0">
                      <a:pos x="393" y="99"/>
                    </a:cxn>
                    <a:cxn ang="0">
                      <a:pos x="417" y="90"/>
                    </a:cxn>
                    <a:cxn ang="0">
                      <a:pos x="417" y="120"/>
                    </a:cxn>
                    <a:cxn ang="0">
                      <a:pos x="393" y="123"/>
                    </a:cxn>
                    <a:cxn ang="0">
                      <a:pos x="387" y="141"/>
                    </a:cxn>
                    <a:cxn ang="0">
                      <a:pos x="429" y="204"/>
                    </a:cxn>
                    <a:cxn ang="0">
                      <a:pos x="414" y="246"/>
                    </a:cxn>
                    <a:cxn ang="0">
                      <a:pos x="393" y="267"/>
                    </a:cxn>
                    <a:cxn ang="0">
                      <a:pos x="396" y="294"/>
                    </a:cxn>
                    <a:cxn ang="0">
                      <a:pos x="387" y="312"/>
                    </a:cxn>
                    <a:cxn ang="0">
                      <a:pos x="396" y="330"/>
                    </a:cxn>
                    <a:cxn ang="0">
                      <a:pos x="405" y="357"/>
                    </a:cxn>
                  </a:cxnLst>
                  <a:rect l="0" t="0" r="r" b="b"/>
                  <a:pathLst>
                    <a:path w="429" h="444">
                      <a:moveTo>
                        <a:pt x="405" y="357"/>
                      </a:moveTo>
                      <a:lnTo>
                        <a:pt x="363" y="357"/>
                      </a:lnTo>
                      <a:lnTo>
                        <a:pt x="312" y="384"/>
                      </a:lnTo>
                      <a:lnTo>
                        <a:pt x="279" y="411"/>
                      </a:lnTo>
                      <a:lnTo>
                        <a:pt x="258" y="423"/>
                      </a:lnTo>
                      <a:lnTo>
                        <a:pt x="231" y="420"/>
                      </a:lnTo>
                      <a:lnTo>
                        <a:pt x="210" y="444"/>
                      </a:lnTo>
                      <a:lnTo>
                        <a:pt x="180" y="417"/>
                      </a:lnTo>
                      <a:lnTo>
                        <a:pt x="162" y="390"/>
                      </a:lnTo>
                      <a:lnTo>
                        <a:pt x="132" y="381"/>
                      </a:lnTo>
                      <a:lnTo>
                        <a:pt x="90" y="354"/>
                      </a:lnTo>
                      <a:lnTo>
                        <a:pt x="60" y="333"/>
                      </a:lnTo>
                      <a:lnTo>
                        <a:pt x="48" y="300"/>
                      </a:lnTo>
                      <a:lnTo>
                        <a:pt x="18" y="276"/>
                      </a:lnTo>
                      <a:lnTo>
                        <a:pt x="0" y="249"/>
                      </a:lnTo>
                      <a:lnTo>
                        <a:pt x="3" y="225"/>
                      </a:lnTo>
                      <a:lnTo>
                        <a:pt x="18" y="213"/>
                      </a:lnTo>
                      <a:lnTo>
                        <a:pt x="57" y="216"/>
                      </a:lnTo>
                      <a:lnTo>
                        <a:pt x="87" y="210"/>
                      </a:lnTo>
                      <a:lnTo>
                        <a:pt x="117" y="180"/>
                      </a:lnTo>
                      <a:lnTo>
                        <a:pt x="147" y="153"/>
                      </a:lnTo>
                      <a:lnTo>
                        <a:pt x="180" y="123"/>
                      </a:lnTo>
                      <a:lnTo>
                        <a:pt x="201" y="81"/>
                      </a:lnTo>
                      <a:lnTo>
                        <a:pt x="222" y="63"/>
                      </a:lnTo>
                      <a:lnTo>
                        <a:pt x="243" y="42"/>
                      </a:lnTo>
                      <a:lnTo>
                        <a:pt x="279" y="0"/>
                      </a:lnTo>
                      <a:lnTo>
                        <a:pt x="288" y="33"/>
                      </a:lnTo>
                      <a:lnTo>
                        <a:pt x="282" y="54"/>
                      </a:lnTo>
                      <a:lnTo>
                        <a:pt x="312" y="30"/>
                      </a:lnTo>
                      <a:lnTo>
                        <a:pt x="333" y="12"/>
                      </a:lnTo>
                      <a:lnTo>
                        <a:pt x="354" y="0"/>
                      </a:lnTo>
                      <a:lnTo>
                        <a:pt x="387" y="57"/>
                      </a:lnTo>
                      <a:lnTo>
                        <a:pt x="381" y="81"/>
                      </a:lnTo>
                      <a:lnTo>
                        <a:pt x="393" y="99"/>
                      </a:lnTo>
                      <a:lnTo>
                        <a:pt x="417" y="90"/>
                      </a:lnTo>
                      <a:lnTo>
                        <a:pt x="417" y="120"/>
                      </a:lnTo>
                      <a:lnTo>
                        <a:pt x="393" y="123"/>
                      </a:lnTo>
                      <a:lnTo>
                        <a:pt x="387" y="141"/>
                      </a:lnTo>
                      <a:lnTo>
                        <a:pt x="429" y="204"/>
                      </a:lnTo>
                      <a:lnTo>
                        <a:pt x="414" y="246"/>
                      </a:lnTo>
                      <a:lnTo>
                        <a:pt x="393" y="267"/>
                      </a:lnTo>
                      <a:lnTo>
                        <a:pt x="396" y="294"/>
                      </a:lnTo>
                      <a:lnTo>
                        <a:pt x="387" y="312"/>
                      </a:lnTo>
                      <a:lnTo>
                        <a:pt x="396" y="330"/>
                      </a:lnTo>
                      <a:lnTo>
                        <a:pt x="405" y="357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631" name="Batangas"/>
              <p:cNvGrpSpPr/>
              <p:nvPr/>
            </p:nvGrpSpPr>
            <p:grpSpPr>
              <a:xfrm>
                <a:off x="5081528" y="3158150"/>
                <a:ext cx="303562" cy="254534"/>
                <a:chOff x="4160991" y="3158150"/>
                <a:chExt cx="303562" cy="254534"/>
              </a:xfrm>
              <a:grpFill/>
            </p:grpSpPr>
            <p:sp>
              <p:nvSpPr>
                <p:cNvPr id="632" name="Freeform 57"/>
                <p:cNvSpPr>
                  <a:spLocks/>
                </p:cNvSpPr>
                <p:nvPr/>
              </p:nvSpPr>
              <p:spPr bwMode="auto">
                <a:xfrm>
                  <a:off x="4160991" y="3158150"/>
                  <a:ext cx="303562" cy="22845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4" y="27"/>
                    </a:cxn>
                    <a:cxn ang="0">
                      <a:pos x="12" y="72"/>
                    </a:cxn>
                    <a:cxn ang="0">
                      <a:pos x="15" y="114"/>
                    </a:cxn>
                    <a:cxn ang="0">
                      <a:pos x="30" y="165"/>
                    </a:cxn>
                    <a:cxn ang="0">
                      <a:pos x="45" y="210"/>
                    </a:cxn>
                    <a:cxn ang="0">
                      <a:pos x="36" y="234"/>
                    </a:cxn>
                    <a:cxn ang="0">
                      <a:pos x="30" y="261"/>
                    </a:cxn>
                    <a:cxn ang="0">
                      <a:pos x="39" y="303"/>
                    </a:cxn>
                    <a:cxn ang="0">
                      <a:pos x="39" y="384"/>
                    </a:cxn>
                    <a:cxn ang="0">
                      <a:pos x="66" y="444"/>
                    </a:cxn>
                    <a:cxn ang="0">
                      <a:pos x="117" y="477"/>
                    </a:cxn>
                    <a:cxn ang="0">
                      <a:pos x="81" y="414"/>
                    </a:cxn>
                    <a:cxn ang="0">
                      <a:pos x="117" y="387"/>
                    </a:cxn>
                    <a:cxn ang="0">
                      <a:pos x="117" y="330"/>
                    </a:cxn>
                    <a:cxn ang="0">
                      <a:pos x="150" y="309"/>
                    </a:cxn>
                    <a:cxn ang="0">
                      <a:pos x="219" y="306"/>
                    </a:cxn>
                    <a:cxn ang="0">
                      <a:pos x="264" y="333"/>
                    </a:cxn>
                    <a:cxn ang="0">
                      <a:pos x="336" y="372"/>
                    </a:cxn>
                    <a:cxn ang="0">
                      <a:pos x="330" y="435"/>
                    </a:cxn>
                    <a:cxn ang="0">
                      <a:pos x="306" y="486"/>
                    </a:cxn>
                    <a:cxn ang="0">
                      <a:pos x="306" y="552"/>
                    </a:cxn>
                    <a:cxn ang="0">
                      <a:pos x="357" y="534"/>
                    </a:cxn>
                    <a:cxn ang="0">
                      <a:pos x="366" y="480"/>
                    </a:cxn>
                    <a:cxn ang="0">
                      <a:pos x="441" y="462"/>
                    </a:cxn>
                    <a:cxn ang="0">
                      <a:pos x="468" y="507"/>
                    </a:cxn>
                    <a:cxn ang="0">
                      <a:pos x="459" y="561"/>
                    </a:cxn>
                    <a:cxn ang="0">
                      <a:pos x="477" y="615"/>
                    </a:cxn>
                    <a:cxn ang="0">
                      <a:pos x="561" y="600"/>
                    </a:cxn>
                    <a:cxn ang="0">
                      <a:pos x="636" y="603"/>
                    </a:cxn>
                    <a:cxn ang="0">
                      <a:pos x="666" y="657"/>
                    </a:cxn>
                    <a:cxn ang="0">
                      <a:pos x="726" y="624"/>
                    </a:cxn>
                    <a:cxn ang="0">
                      <a:pos x="759" y="585"/>
                    </a:cxn>
                    <a:cxn ang="0">
                      <a:pos x="804" y="564"/>
                    </a:cxn>
                    <a:cxn ang="0">
                      <a:pos x="831" y="594"/>
                    </a:cxn>
                    <a:cxn ang="0">
                      <a:pos x="873" y="564"/>
                    </a:cxn>
                    <a:cxn ang="0">
                      <a:pos x="843" y="492"/>
                    </a:cxn>
                    <a:cxn ang="0">
                      <a:pos x="855" y="426"/>
                    </a:cxn>
                    <a:cxn ang="0">
                      <a:pos x="702" y="336"/>
                    </a:cxn>
                    <a:cxn ang="0">
                      <a:pos x="657" y="276"/>
                    </a:cxn>
                    <a:cxn ang="0">
                      <a:pos x="615" y="201"/>
                    </a:cxn>
                    <a:cxn ang="0">
                      <a:pos x="576" y="135"/>
                    </a:cxn>
                    <a:cxn ang="0">
                      <a:pos x="486" y="99"/>
                    </a:cxn>
                    <a:cxn ang="0">
                      <a:pos x="399" y="114"/>
                    </a:cxn>
                    <a:cxn ang="0">
                      <a:pos x="318" y="165"/>
                    </a:cxn>
                    <a:cxn ang="0">
                      <a:pos x="267" y="174"/>
                    </a:cxn>
                    <a:cxn ang="0">
                      <a:pos x="216" y="174"/>
                    </a:cxn>
                    <a:cxn ang="0">
                      <a:pos x="171" y="141"/>
                    </a:cxn>
                    <a:cxn ang="0">
                      <a:pos x="87" y="57"/>
                    </a:cxn>
                    <a:cxn ang="0">
                      <a:pos x="39" y="12"/>
                    </a:cxn>
                  </a:cxnLst>
                  <a:rect l="0" t="0" r="r" b="b"/>
                  <a:pathLst>
                    <a:path w="873" h="657">
                      <a:moveTo>
                        <a:pt x="39" y="12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24" y="27"/>
                      </a:lnTo>
                      <a:lnTo>
                        <a:pt x="36" y="51"/>
                      </a:lnTo>
                      <a:lnTo>
                        <a:pt x="12" y="72"/>
                      </a:lnTo>
                      <a:lnTo>
                        <a:pt x="36" y="90"/>
                      </a:lnTo>
                      <a:lnTo>
                        <a:pt x="15" y="114"/>
                      </a:lnTo>
                      <a:lnTo>
                        <a:pt x="42" y="135"/>
                      </a:lnTo>
                      <a:lnTo>
                        <a:pt x="30" y="165"/>
                      </a:lnTo>
                      <a:lnTo>
                        <a:pt x="48" y="183"/>
                      </a:lnTo>
                      <a:lnTo>
                        <a:pt x="45" y="210"/>
                      </a:lnTo>
                      <a:lnTo>
                        <a:pt x="24" y="213"/>
                      </a:lnTo>
                      <a:lnTo>
                        <a:pt x="36" y="234"/>
                      </a:lnTo>
                      <a:lnTo>
                        <a:pt x="60" y="258"/>
                      </a:lnTo>
                      <a:lnTo>
                        <a:pt x="30" y="261"/>
                      </a:lnTo>
                      <a:lnTo>
                        <a:pt x="21" y="291"/>
                      </a:lnTo>
                      <a:lnTo>
                        <a:pt x="39" y="303"/>
                      </a:lnTo>
                      <a:lnTo>
                        <a:pt x="39" y="333"/>
                      </a:lnTo>
                      <a:lnTo>
                        <a:pt x="39" y="384"/>
                      </a:lnTo>
                      <a:lnTo>
                        <a:pt x="51" y="423"/>
                      </a:lnTo>
                      <a:lnTo>
                        <a:pt x="66" y="444"/>
                      </a:lnTo>
                      <a:lnTo>
                        <a:pt x="81" y="474"/>
                      </a:lnTo>
                      <a:lnTo>
                        <a:pt x="117" y="477"/>
                      </a:lnTo>
                      <a:lnTo>
                        <a:pt x="99" y="444"/>
                      </a:lnTo>
                      <a:lnTo>
                        <a:pt x="81" y="414"/>
                      </a:lnTo>
                      <a:lnTo>
                        <a:pt x="84" y="390"/>
                      </a:lnTo>
                      <a:lnTo>
                        <a:pt x="117" y="387"/>
                      </a:lnTo>
                      <a:lnTo>
                        <a:pt x="120" y="360"/>
                      </a:lnTo>
                      <a:lnTo>
                        <a:pt x="117" y="330"/>
                      </a:lnTo>
                      <a:lnTo>
                        <a:pt x="126" y="312"/>
                      </a:lnTo>
                      <a:lnTo>
                        <a:pt x="150" y="309"/>
                      </a:lnTo>
                      <a:lnTo>
                        <a:pt x="192" y="315"/>
                      </a:lnTo>
                      <a:lnTo>
                        <a:pt x="219" y="306"/>
                      </a:lnTo>
                      <a:lnTo>
                        <a:pt x="246" y="324"/>
                      </a:lnTo>
                      <a:lnTo>
                        <a:pt x="264" y="333"/>
                      </a:lnTo>
                      <a:lnTo>
                        <a:pt x="294" y="330"/>
                      </a:lnTo>
                      <a:lnTo>
                        <a:pt x="336" y="372"/>
                      </a:lnTo>
                      <a:lnTo>
                        <a:pt x="333" y="405"/>
                      </a:lnTo>
                      <a:lnTo>
                        <a:pt x="330" y="435"/>
                      </a:lnTo>
                      <a:lnTo>
                        <a:pt x="324" y="456"/>
                      </a:lnTo>
                      <a:lnTo>
                        <a:pt x="306" y="486"/>
                      </a:lnTo>
                      <a:lnTo>
                        <a:pt x="282" y="516"/>
                      </a:lnTo>
                      <a:lnTo>
                        <a:pt x="306" y="552"/>
                      </a:lnTo>
                      <a:lnTo>
                        <a:pt x="333" y="552"/>
                      </a:lnTo>
                      <a:lnTo>
                        <a:pt x="357" y="534"/>
                      </a:lnTo>
                      <a:lnTo>
                        <a:pt x="357" y="510"/>
                      </a:lnTo>
                      <a:lnTo>
                        <a:pt x="366" y="480"/>
                      </a:lnTo>
                      <a:lnTo>
                        <a:pt x="396" y="465"/>
                      </a:lnTo>
                      <a:lnTo>
                        <a:pt x="441" y="462"/>
                      </a:lnTo>
                      <a:lnTo>
                        <a:pt x="462" y="489"/>
                      </a:lnTo>
                      <a:lnTo>
                        <a:pt x="468" y="507"/>
                      </a:lnTo>
                      <a:lnTo>
                        <a:pt x="453" y="534"/>
                      </a:lnTo>
                      <a:lnTo>
                        <a:pt x="459" y="561"/>
                      </a:lnTo>
                      <a:lnTo>
                        <a:pt x="447" y="594"/>
                      </a:lnTo>
                      <a:lnTo>
                        <a:pt x="477" y="615"/>
                      </a:lnTo>
                      <a:lnTo>
                        <a:pt x="516" y="612"/>
                      </a:lnTo>
                      <a:lnTo>
                        <a:pt x="561" y="600"/>
                      </a:lnTo>
                      <a:lnTo>
                        <a:pt x="597" y="588"/>
                      </a:lnTo>
                      <a:lnTo>
                        <a:pt x="636" y="603"/>
                      </a:lnTo>
                      <a:lnTo>
                        <a:pt x="642" y="630"/>
                      </a:lnTo>
                      <a:lnTo>
                        <a:pt x="666" y="657"/>
                      </a:lnTo>
                      <a:lnTo>
                        <a:pt x="693" y="645"/>
                      </a:lnTo>
                      <a:lnTo>
                        <a:pt x="726" y="624"/>
                      </a:lnTo>
                      <a:lnTo>
                        <a:pt x="726" y="597"/>
                      </a:lnTo>
                      <a:lnTo>
                        <a:pt x="759" y="585"/>
                      </a:lnTo>
                      <a:lnTo>
                        <a:pt x="783" y="582"/>
                      </a:lnTo>
                      <a:lnTo>
                        <a:pt x="804" y="564"/>
                      </a:lnTo>
                      <a:lnTo>
                        <a:pt x="813" y="585"/>
                      </a:lnTo>
                      <a:lnTo>
                        <a:pt x="831" y="594"/>
                      </a:lnTo>
                      <a:lnTo>
                        <a:pt x="846" y="576"/>
                      </a:lnTo>
                      <a:lnTo>
                        <a:pt x="873" y="564"/>
                      </a:lnTo>
                      <a:lnTo>
                        <a:pt x="855" y="522"/>
                      </a:lnTo>
                      <a:lnTo>
                        <a:pt x="843" y="492"/>
                      </a:lnTo>
                      <a:lnTo>
                        <a:pt x="843" y="462"/>
                      </a:lnTo>
                      <a:lnTo>
                        <a:pt x="855" y="426"/>
                      </a:lnTo>
                      <a:lnTo>
                        <a:pt x="768" y="387"/>
                      </a:lnTo>
                      <a:lnTo>
                        <a:pt x="702" y="336"/>
                      </a:lnTo>
                      <a:lnTo>
                        <a:pt x="684" y="291"/>
                      </a:lnTo>
                      <a:lnTo>
                        <a:pt x="657" y="276"/>
                      </a:lnTo>
                      <a:lnTo>
                        <a:pt x="630" y="237"/>
                      </a:lnTo>
                      <a:lnTo>
                        <a:pt x="615" y="201"/>
                      </a:lnTo>
                      <a:lnTo>
                        <a:pt x="594" y="153"/>
                      </a:lnTo>
                      <a:lnTo>
                        <a:pt x="576" y="135"/>
                      </a:lnTo>
                      <a:lnTo>
                        <a:pt x="519" y="102"/>
                      </a:lnTo>
                      <a:lnTo>
                        <a:pt x="486" y="99"/>
                      </a:lnTo>
                      <a:lnTo>
                        <a:pt x="447" y="117"/>
                      </a:lnTo>
                      <a:lnTo>
                        <a:pt x="399" y="114"/>
                      </a:lnTo>
                      <a:lnTo>
                        <a:pt x="351" y="138"/>
                      </a:lnTo>
                      <a:lnTo>
                        <a:pt x="318" y="165"/>
                      </a:lnTo>
                      <a:lnTo>
                        <a:pt x="294" y="177"/>
                      </a:lnTo>
                      <a:lnTo>
                        <a:pt x="267" y="174"/>
                      </a:lnTo>
                      <a:lnTo>
                        <a:pt x="249" y="201"/>
                      </a:lnTo>
                      <a:lnTo>
                        <a:pt x="216" y="174"/>
                      </a:lnTo>
                      <a:lnTo>
                        <a:pt x="201" y="147"/>
                      </a:lnTo>
                      <a:lnTo>
                        <a:pt x="171" y="141"/>
                      </a:lnTo>
                      <a:lnTo>
                        <a:pt x="96" y="90"/>
                      </a:lnTo>
                      <a:lnTo>
                        <a:pt x="87" y="57"/>
                      </a:lnTo>
                      <a:lnTo>
                        <a:pt x="54" y="36"/>
                      </a:lnTo>
                      <a:lnTo>
                        <a:pt x="39" y="1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33" name="Freeform 58"/>
                <p:cNvSpPr>
                  <a:spLocks/>
                </p:cNvSpPr>
                <p:nvPr/>
              </p:nvSpPr>
              <p:spPr bwMode="auto">
                <a:xfrm>
                  <a:off x="4249661" y="3354266"/>
                  <a:ext cx="38598" cy="18777"/>
                </a:xfrm>
                <a:custGeom>
                  <a:avLst/>
                  <a:gdLst/>
                  <a:ahLst/>
                  <a:cxnLst>
                    <a:cxn ang="0">
                      <a:pos x="90" y="54"/>
                    </a:cxn>
                    <a:cxn ang="0">
                      <a:pos x="63" y="51"/>
                    </a:cxn>
                    <a:cxn ang="0">
                      <a:pos x="33" y="48"/>
                    </a:cxn>
                    <a:cxn ang="0">
                      <a:pos x="6" y="33"/>
                    </a:cxn>
                    <a:cxn ang="0">
                      <a:pos x="0" y="0"/>
                    </a:cxn>
                    <a:cxn ang="0">
                      <a:pos x="24" y="9"/>
                    </a:cxn>
                    <a:cxn ang="0">
                      <a:pos x="45" y="21"/>
                    </a:cxn>
                    <a:cxn ang="0">
                      <a:pos x="69" y="21"/>
                    </a:cxn>
                    <a:cxn ang="0">
                      <a:pos x="99" y="9"/>
                    </a:cxn>
                    <a:cxn ang="0">
                      <a:pos x="111" y="30"/>
                    </a:cxn>
                    <a:cxn ang="0">
                      <a:pos x="90" y="54"/>
                    </a:cxn>
                  </a:cxnLst>
                  <a:rect l="0" t="0" r="r" b="b"/>
                  <a:pathLst>
                    <a:path w="111" h="54">
                      <a:moveTo>
                        <a:pt x="90" y="54"/>
                      </a:moveTo>
                      <a:lnTo>
                        <a:pt x="63" y="51"/>
                      </a:lnTo>
                      <a:lnTo>
                        <a:pt x="33" y="48"/>
                      </a:lnTo>
                      <a:lnTo>
                        <a:pt x="6" y="33"/>
                      </a:lnTo>
                      <a:lnTo>
                        <a:pt x="0" y="0"/>
                      </a:lnTo>
                      <a:lnTo>
                        <a:pt x="24" y="9"/>
                      </a:lnTo>
                      <a:lnTo>
                        <a:pt x="45" y="21"/>
                      </a:lnTo>
                      <a:lnTo>
                        <a:pt x="69" y="21"/>
                      </a:lnTo>
                      <a:lnTo>
                        <a:pt x="99" y="9"/>
                      </a:lnTo>
                      <a:lnTo>
                        <a:pt x="111" y="30"/>
                      </a:lnTo>
                      <a:lnTo>
                        <a:pt x="90" y="54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34" name="Freeform 59"/>
                <p:cNvSpPr>
                  <a:spLocks/>
                </p:cNvSpPr>
                <p:nvPr/>
              </p:nvSpPr>
              <p:spPr bwMode="auto">
                <a:xfrm>
                  <a:off x="4322682" y="3394950"/>
                  <a:ext cx="19821" cy="17734"/>
                </a:xfrm>
                <a:custGeom>
                  <a:avLst/>
                  <a:gdLst/>
                  <a:ahLst/>
                  <a:cxnLst>
                    <a:cxn ang="0">
                      <a:pos x="57" y="51"/>
                    </a:cxn>
                    <a:cxn ang="0">
                      <a:pos x="39" y="51"/>
                    </a:cxn>
                    <a:cxn ang="0">
                      <a:pos x="27" y="36"/>
                    </a:cxn>
                    <a:cxn ang="0">
                      <a:pos x="0" y="21"/>
                    </a:cxn>
                    <a:cxn ang="0">
                      <a:pos x="9" y="0"/>
                    </a:cxn>
                    <a:cxn ang="0">
                      <a:pos x="33" y="3"/>
                    </a:cxn>
                    <a:cxn ang="0">
                      <a:pos x="57" y="18"/>
                    </a:cxn>
                    <a:cxn ang="0">
                      <a:pos x="57" y="51"/>
                    </a:cxn>
                  </a:cxnLst>
                  <a:rect l="0" t="0" r="r" b="b"/>
                  <a:pathLst>
                    <a:path w="57" h="51">
                      <a:moveTo>
                        <a:pt x="57" y="51"/>
                      </a:moveTo>
                      <a:lnTo>
                        <a:pt x="39" y="51"/>
                      </a:lnTo>
                      <a:lnTo>
                        <a:pt x="27" y="36"/>
                      </a:lnTo>
                      <a:lnTo>
                        <a:pt x="0" y="21"/>
                      </a:lnTo>
                      <a:lnTo>
                        <a:pt x="9" y="0"/>
                      </a:lnTo>
                      <a:lnTo>
                        <a:pt x="33" y="3"/>
                      </a:lnTo>
                      <a:lnTo>
                        <a:pt x="57" y="18"/>
                      </a:lnTo>
                      <a:lnTo>
                        <a:pt x="57" y="51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496" name="Bicol Valley"/>
            <p:cNvGrpSpPr/>
            <p:nvPr/>
          </p:nvGrpSpPr>
          <p:grpSpPr>
            <a:xfrm>
              <a:off x="4754693" y="3120596"/>
              <a:ext cx="712833" cy="913818"/>
              <a:chOff x="5685871" y="3120596"/>
              <a:chExt cx="712833" cy="913818"/>
            </a:xfrm>
            <a:solidFill>
              <a:srgbClr val="0070C0"/>
            </a:solidFill>
          </p:grpSpPr>
          <p:grpSp>
            <p:nvGrpSpPr>
              <p:cNvPr id="611" name="Albay"/>
              <p:cNvGrpSpPr/>
              <p:nvPr/>
            </p:nvGrpSpPr>
            <p:grpSpPr>
              <a:xfrm>
                <a:off x="6010645" y="3404339"/>
                <a:ext cx="270529" cy="189857"/>
                <a:chOff x="5090108" y="3404339"/>
                <a:chExt cx="270529" cy="189857"/>
              </a:xfrm>
              <a:grpFill/>
            </p:grpSpPr>
            <p:sp>
              <p:nvSpPr>
                <p:cNvPr id="626" name="Freeform 140"/>
                <p:cNvSpPr>
                  <a:spLocks/>
                </p:cNvSpPr>
                <p:nvPr/>
              </p:nvSpPr>
              <p:spPr bwMode="auto">
                <a:xfrm>
                  <a:off x="5090108" y="3404339"/>
                  <a:ext cx="270529" cy="189857"/>
                </a:xfrm>
                <a:custGeom>
                  <a:avLst/>
                  <a:gdLst/>
                  <a:ahLst/>
                  <a:cxnLst>
                    <a:cxn ang="0">
                      <a:pos x="182" y="532"/>
                    </a:cxn>
                    <a:cxn ang="0">
                      <a:pos x="144" y="502"/>
                    </a:cxn>
                    <a:cxn ang="0">
                      <a:pos x="124" y="488"/>
                    </a:cxn>
                    <a:cxn ang="0">
                      <a:pos x="110" y="514"/>
                    </a:cxn>
                    <a:cxn ang="0">
                      <a:pos x="82" y="504"/>
                    </a:cxn>
                    <a:cxn ang="0">
                      <a:pos x="64" y="532"/>
                    </a:cxn>
                    <a:cxn ang="0">
                      <a:pos x="30" y="516"/>
                    </a:cxn>
                    <a:cxn ang="0">
                      <a:pos x="18" y="490"/>
                    </a:cxn>
                    <a:cxn ang="0">
                      <a:pos x="28" y="468"/>
                    </a:cxn>
                    <a:cxn ang="0">
                      <a:pos x="26" y="432"/>
                    </a:cxn>
                    <a:cxn ang="0">
                      <a:pos x="4" y="410"/>
                    </a:cxn>
                    <a:cxn ang="0">
                      <a:pos x="26" y="390"/>
                    </a:cxn>
                    <a:cxn ang="0">
                      <a:pos x="18" y="358"/>
                    </a:cxn>
                    <a:cxn ang="0">
                      <a:pos x="50" y="342"/>
                    </a:cxn>
                    <a:cxn ang="0">
                      <a:pos x="22" y="310"/>
                    </a:cxn>
                    <a:cxn ang="0">
                      <a:pos x="176" y="174"/>
                    </a:cxn>
                    <a:cxn ang="0">
                      <a:pos x="270" y="188"/>
                    </a:cxn>
                    <a:cxn ang="0">
                      <a:pos x="286" y="76"/>
                    </a:cxn>
                    <a:cxn ang="0">
                      <a:pos x="258" y="24"/>
                    </a:cxn>
                    <a:cxn ang="0">
                      <a:pos x="310" y="0"/>
                    </a:cxn>
                    <a:cxn ang="0">
                      <a:pos x="342" y="28"/>
                    </a:cxn>
                    <a:cxn ang="0">
                      <a:pos x="392" y="52"/>
                    </a:cxn>
                    <a:cxn ang="0">
                      <a:pos x="426" y="102"/>
                    </a:cxn>
                    <a:cxn ang="0">
                      <a:pos x="466" y="166"/>
                    </a:cxn>
                    <a:cxn ang="0">
                      <a:pos x="460" y="216"/>
                    </a:cxn>
                    <a:cxn ang="0">
                      <a:pos x="522" y="236"/>
                    </a:cxn>
                    <a:cxn ang="0">
                      <a:pos x="546" y="290"/>
                    </a:cxn>
                    <a:cxn ang="0">
                      <a:pos x="578" y="252"/>
                    </a:cxn>
                    <a:cxn ang="0">
                      <a:pos x="576" y="206"/>
                    </a:cxn>
                    <a:cxn ang="0">
                      <a:pos x="636" y="204"/>
                    </a:cxn>
                    <a:cxn ang="0">
                      <a:pos x="634" y="236"/>
                    </a:cxn>
                    <a:cxn ang="0">
                      <a:pos x="612" y="274"/>
                    </a:cxn>
                    <a:cxn ang="0">
                      <a:pos x="654" y="260"/>
                    </a:cxn>
                    <a:cxn ang="0">
                      <a:pos x="696" y="272"/>
                    </a:cxn>
                    <a:cxn ang="0">
                      <a:pos x="734" y="282"/>
                    </a:cxn>
                    <a:cxn ang="0">
                      <a:pos x="778" y="274"/>
                    </a:cxn>
                    <a:cxn ang="0">
                      <a:pos x="758" y="298"/>
                    </a:cxn>
                    <a:cxn ang="0">
                      <a:pos x="718" y="314"/>
                    </a:cxn>
                    <a:cxn ang="0">
                      <a:pos x="670" y="294"/>
                    </a:cxn>
                    <a:cxn ang="0">
                      <a:pos x="620" y="296"/>
                    </a:cxn>
                    <a:cxn ang="0">
                      <a:pos x="582" y="316"/>
                    </a:cxn>
                    <a:cxn ang="0">
                      <a:pos x="528" y="304"/>
                    </a:cxn>
                    <a:cxn ang="0">
                      <a:pos x="490" y="302"/>
                    </a:cxn>
                    <a:cxn ang="0">
                      <a:pos x="470" y="350"/>
                    </a:cxn>
                    <a:cxn ang="0">
                      <a:pos x="476" y="394"/>
                    </a:cxn>
                    <a:cxn ang="0">
                      <a:pos x="502" y="418"/>
                    </a:cxn>
                    <a:cxn ang="0">
                      <a:pos x="470" y="450"/>
                    </a:cxn>
                    <a:cxn ang="0">
                      <a:pos x="476" y="506"/>
                    </a:cxn>
                    <a:cxn ang="0">
                      <a:pos x="372" y="482"/>
                    </a:cxn>
                    <a:cxn ang="0">
                      <a:pos x="290" y="488"/>
                    </a:cxn>
                    <a:cxn ang="0">
                      <a:pos x="200" y="546"/>
                    </a:cxn>
                  </a:cxnLst>
                  <a:rect l="0" t="0" r="r" b="b"/>
                  <a:pathLst>
                    <a:path w="778" h="546">
                      <a:moveTo>
                        <a:pt x="200" y="546"/>
                      </a:moveTo>
                      <a:lnTo>
                        <a:pt x="182" y="532"/>
                      </a:lnTo>
                      <a:lnTo>
                        <a:pt x="170" y="510"/>
                      </a:lnTo>
                      <a:lnTo>
                        <a:pt x="144" y="502"/>
                      </a:lnTo>
                      <a:lnTo>
                        <a:pt x="138" y="484"/>
                      </a:lnTo>
                      <a:lnTo>
                        <a:pt x="124" y="488"/>
                      </a:lnTo>
                      <a:lnTo>
                        <a:pt x="110" y="490"/>
                      </a:lnTo>
                      <a:lnTo>
                        <a:pt x="110" y="514"/>
                      </a:lnTo>
                      <a:lnTo>
                        <a:pt x="94" y="502"/>
                      </a:lnTo>
                      <a:lnTo>
                        <a:pt x="82" y="504"/>
                      </a:lnTo>
                      <a:lnTo>
                        <a:pt x="74" y="522"/>
                      </a:lnTo>
                      <a:lnTo>
                        <a:pt x="64" y="532"/>
                      </a:lnTo>
                      <a:lnTo>
                        <a:pt x="48" y="532"/>
                      </a:lnTo>
                      <a:lnTo>
                        <a:pt x="30" y="516"/>
                      </a:lnTo>
                      <a:lnTo>
                        <a:pt x="20" y="502"/>
                      </a:lnTo>
                      <a:lnTo>
                        <a:pt x="18" y="490"/>
                      </a:lnTo>
                      <a:lnTo>
                        <a:pt x="6" y="480"/>
                      </a:lnTo>
                      <a:lnTo>
                        <a:pt x="28" y="468"/>
                      </a:lnTo>
                      <a:lnTo>
                        <a:pt x="28" y="452"/>
                      </a:lnTo>
                      <a:lnTo>
                        <a:pt x="26" y="432"/>
                      </a:lnTo>
                      <a:lnTo>
                        <a:pt x="14" y="422"/>
                      </a:lnTo>
                      <a:lnTo>
                        <a:pt x="4" y="410"/>
                      </a:lnTo>
                      <a:lnTo>
                        <a:pt x="10" y="400"/>
                      </a:lnTo>
                      <a:lnTo>
                        <a:pt x="26" y="390"/>
                      </a:lnTo>
                      <a:lnTo>
                        <a:pt x="18" y="376"/>
                      </a:lnTo>
                      <a:lnTo>
                        <a:pt x="18" y="358"/>
                      </a:lnTo>
                      <a:lnTo>
                        <a:pt x="48" y="354"/>
                      </a:lnTo>
                      <a:lnTo>
                        <a:pt x="50" y="342"/>
                      </a:lnTo>
                      <a:lnTo>
                        <a:pt x="42" y="322"/>
                      </a:lnTo>
                      <a:lnTo>
                        <a:pt x="22" y="310"/>
                      </a:lnTo>
                      <a:lnTo>
                        <a:pt x="0" y="288"/>
                      </a:lnTo>
                      <a:lnTo>
                        <a:pt x="176" y="174"/>
                      </a:lnTo>
                      <a:lnTo>
                        <a:pt x="234" y="176"/>
                      </a:lnTo>
                      <a:lnTo>
                        <a:pt x="270" y="188"/>
                      </a:lnTo>
                      <a:lnTo>
                        <a:pt x="304" y="150"/>
                      </a:lnTo>
                      <a:lnTo>
                        <a:pt x="286" y="76"/>
                      </a:lnTo>
                      <a:lnTo>
                        <a:pt x="262" y="48"/>
                      </a:lnTo>
                      <a:lnTo>
                        <a:pt x="258" y="24"/>
                      </a:lnTo>
                      <a:lnTo>
                        <a:pt x="280" y="4"/>
                      </a:lnTo>
                      <a:lnTo>
                        <a:pt x="310" y="0"/>
                      </a:lnTo>
                      <a:lnTo>
                        <a:pt x="320" y="14"/>
                      </a:lnTo>
                      <a:lnTo>
                        <a:pt x="342" y="28"/>
                      </a:lnTo>
                      <a:lnTo>
                        <a:pt x="368" y="40"/>
                      </a:lnTo>
                      <a:lnTo>
                        <a:pt x="392" y="52"/>
                      </a:lnTo>
                      <a:lnTo>
                        <a:pt x="408" y="72"/>
                      </a:lnTo>
                      <a:lnTo>
                        <a:pt x="426" y="102"/>
                      </a:lnTo>
                      <a:lnTo>
                        <a:pt x="452" y="146"/>
                      </a:lnTo>
                      <a:lnTo>
                        <a:pt x="466" y="166"/>
                      </a:lnTo>
                      <a:lnTo>
                        <a:pt x="456" y="188"/>
                      </a:lnTo>
                      <a:lnTo>
                        <a:pt x="460" y="216"/>
                      </a:lnTo>
                      <a:lnTo>
                        <a:pt x="504" y="238"/>
                      </a:lnTo>
                      <a:lnTo>
                        <a:pt x="522" y="236"/>
                      </a:lnTo>
                      <a:lnTo>
                        <a:pt x="536" y="258"/>
                      </a:lnTo>
                      <a:lnTo>
                        <a:pt x="546" y="290"/>
                      </a:lnTo>
                      <a:lnTo>
                        <a:pt x="584" y="276"/>
                      </a:lnTo>
                      <a:lnTo>
                        <a:pt x="578" y="252"/>
                      </a:lnTo>
                      <a:lnTo>
                        <a:pt x="566" y="226"/>
                      </a:lnTo>
                      <a:lnTo>
                        <a:pt x="576" y="206"/>
                      </a:lnTo>
                      <a:lnTo>
                        <a:pt x="604" y="198"/>
                      </a:lnTo>
                      <a:lnTo>
                        <a:pt x="636" y="204"/>
                      </a:lnTo>
                      <a:lnTo>
                        <a:pt x="648" y="220"/>
                      </a:lnTo>
                      <a:lnTo>
                        <a:pt x="634" y="236"/>
                      </a:lnTo>
                      <a:lnTo>
                        <a:pt x="616" y="256"/>
                      </a:lnTo>
                      <a:lnTo>
                        <a:pt x="612" y="274"/>
                      </a:lnTo>
                      <a:lnTo>
                        <a:pt x="630" y="282"/>
                      </a:lnTo>
                      <a:lnTo>
                        <a:pt x="654" y="260"/>
                      </a:lnTo>
                      <a:lnTo>
                        <a:pt x="676" y="254"/>
                      </a:lnTo>
                      <a:lnTo>
                        <a:pt x="696" y="272"/>
                      </a:lnTo>
                      <a:lnTo>
                        <a:pt x="710" y="280"/>
                      </a:lnTo>
                      <a:lnTo>
                        <a:pt x="734" y="282"/>
                      </a:lnTo>
                      <a:lnTo>
                        <a:pt x="756" y="272"/>
                      </a:lnTo>
                      <a:lnTo>
                        <a:pt x="778" y="274"/>
                      </a:lnTo>
                      <a:lnTo>
                        <a:pt x="778" y="292"/>
                      </a:lnTo>
                      <a:lnTo>
                        <a:pt x="758" y="298"/>
                      </a:lnTo>
                      <a:lnTo>
                        <a:pt x="748" y="318"/>
                      </a:lnTo>
                      <a:lnTo>
                        <a:pt x="718" y="314"/>
                      </a:lnTo>
                      <a:lnTo>
                        <a:pt x="708" y="304"/>
                      </a:lnTo>
                      <a:lnTo>
                        <a:pt x="670" y="294"/>
                      </a:lnTo>
                      <a:lnTo>
                        <a:pt x="644" y="288"/>
                      </a:lnTo>
                      <a:lnTo>
                        <a:pt x="620" y="296"/>
                      </a:lnTo>
                      <a:lnTo>
                        <a:pt x="602" y="308"/>
                      </a:lnTo>
                      <a:lnTo>
                        <a:pt x="582" y="316"/>
                      </a:lnTo>
                      <a:lnTo>
                        <a:pt x="544" y="314"/>
                      </a:lnTo>
                      <a:lnTo>
                        <a:pt x="528" y="304"/>
                      </a:lnTo>
                      <a:lnTo>
                        <a:pt x="512" y="296"/>
                      </a:lnTo>
                      <a:lnTo>
                        <a:pt x="490" y="302"/>
                      </a:lnTo>
                      <a:lnTo>
                        <a:pt x="486" y="324"/>
                      </a:lnTo>
                      <a:lnTo>
                        <a:pt x="470" y="350"/>
                      </a:lnTo>
                      <a:lnTo>
                        <a:pt x="454" y="368"/>
                      </a:lnTo>
                      <a:lnTo>
                        <a:pt x="476" y="394"/>
                      </a:lnTo>
                      <a:lnTo>
                        <a:pt x="494" y="404"/>
                      </a:lnTo>
                      <a:lnTo>
                        <a:pt x="502" y="418"/>
                      </a:lnTo>
                      <a:lnTo>
                        <a:pt x="496" y="440"/>
                      </a:lnTo>
                      <a:lnTo>
                        <a:pt x="470" y="450"/>
                      </a:lnTo>
                      <a:lnTo>
                        <a:pt x="480" y="478"/>
                      </a:lnTo>
                      <a:lnTo>
                        <a:pt x="476" y="506"/>
                      </a:lnTo>
                      <a:lnTo>
                        <a:pt x="416" y="486"/>
                      </a:lnTo>
                      <a:lnTo>
                        <a:pt x="372" y="482"/>
                      </a:lnTo>
                      <a:lnTo>
                        <a:pt x="326" y="498"/>
                      </a:lnTo>
                      <a:lnTo>
                        <a:pt x="290" y="488"/>
                      </a:lnTo>
                      <a:lnTo>
                        <a:pt x="246" y="510"/>
                      </a:lnTo>
                      <a:lnTo>
                        <a:pt x="200" y="54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7" name="Freeform 142"/>
                <p:cNvSpPr>
                  <a:spLocks/>
                </p:cNvSpPr>
                <p:nvPr/>
              </p:nvSpPr>
              <p:spPr bwMode="auto">
                <a:xfrm>
                  <a:off x="5268143" y="3542732"/>
                  <a:ext cx="42422" cy="42422"/>
                </a:xfrm>
                <a:custGeom>
                  <a:avLst/>
                  <a:gdLst/>
                  <a:ahLst/>
                  <a:cxnLst>
                    <a:cxn ang="0">
                      <a:pos x="0" y="112"/>
                    </a:cxn>
                    <a:cxn ang="0">
                      <a:pos x="16" y="94"/>
                    </a:cxn>
                    <a:cxn ang="0">
                      <a:pos x="28" y="84"/>
                    </a:cxn>
                    <a:cxn ang="0">
                      <a:pos x="40" y="62"/>
                    </a:cxn>
                    <a:cxn ang="0">
                      <a:pos x="32" y="50"/>
                    </a:cxn>
                    <a:cxn ang="0">
                      <a:pos x="32" y="38"/>
                    </a:cxn>
                    <a:cxn ang="0">
                      <a:pos x="46" y="28"/>
                    </a:cxn>
                    <a:cxn ang="0">
                      <a:pos x="60" y="28"/>
                    </a:cxn>
                    <a:cxn ang="0">
                      <a:pos x="74" y="20"/>
                    </a:cxn>
                    <a:cxn ang="0">
                      <a:pos x="74" y="6"/>
                    </a:cxn>
                    <a:cxn ang="0">
                      <a:pos x="88" y="0"/>
                    </a:cxn>
                    <a:cxn ang="0">
                      <a:pos x="104" y="0"/>
                    </a:cxn>
                    <a:cxn ang="0">
                      <a:pos x="110" y="18"/>
                    </a:cxn>
                    <a:cxn ang="0">
                      <a:pos x="122" y="42"/>
                    </a:cxn>
                    <a:cxn ang="0">
                      <a:pos x="122" y="72"/>
                    </a:cxn>
                    <a:cxn ang="0">
                      <a:pos x="110" y="108"/>
                    </a:cxn>
                    <a:cxn ang="0">
                      <a:pos x="90" y="114"/>
                    </a:cxn>
                    <a:cxn ang="0">
                      <a:pos x="44" y="122"/>
                    </a:cxn>
                    <a:cxn ang="0">
                      <a:pos x="16" y="118"/>
                    </a:cxn>
                    <a:cxn ang="0">
                      <a:pos x="0" y="112"/>
                    </a:cxn>
                  </a:cxnLst>
                  <a:rect l="0" t="0" r="r" b="b"/>
                  <a:pathLst>
                    <a:path w="122" h="122">
                      <a:moveTo>
                        <a:pt x="0" y="112"/>
                      </a:moveTo>
                      <a:lnTo>
                        <a:pt x="16" y="94"/>
                      </a:lnTo>
                      <a:lnTo>
                        <a:pt x="28" y="84"/>
                      </a:lnTo>
                      <a:lnTo>
                        <a:pt x="40" y="62"/>
                      </a:lnTo>
                      <a:lnTo>
                        <a:pt x="32" y="50"/>
                      </a:lnTo>
                      <a:lnTo>
                        <a:pt x="32" y="38"/>
                      </a:lnTo>
                      <a:lnTo>
                        <a:pt x="46" y="28"/>
                      </a:lnTo>
                      <a:lnTo>
                        <a:pt x="60" y="28"/>
                      </a:lnTo>
                      <a:lnTo>
                        <a:pt x="74" y="20"/>
                      </a:lnTo>
                      <a:lnTo>
                        <a:pt x="74" y="6"/>
                      </a:lnTo>
                      <a:lnTo>
                        <a:pt x="88" y="0"/>
                      </a:lnTo>
                      <a:lnTo>
                        <a:pt x="104" y="0"/>
                      </a:lnTo>
                      <a:lnTo>
                        <a:pt x="110" y="18"/>
                      </a:lnTo>
                      <a:lnTo>
                        <a:pt x="122" y="42"/>
                      </a:lnTo>
                      <a:lnTo>
                        <a:pt x="122" y="72"/>
                      </a:lnTo>
                      <a:lnTo>
                        <a:pt x="110" y="108"/>
                      </a:lnTo>
                      <a:lnTo>
                        <a:pt x="90" y="114"/>
                      </a:lnTo>
                      <a:lnTo>
                        <a:pt x="44" y="122"/>
                      </a:lnTo>
                      <a:lnTo>
                        <a:pt x="16" y="118"/>
                      </a:lnTo>
                      <a:lnTo>
                        <a:pt x="0" y="11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612" name="Camarines Sur"/>
              <p:cNvGrpSpPr/>
              <p:nvPr/>
            </p:nvGrpSpPr>
            <p:grpSpPr>
              <a:xfrm>
                <a:off x="5760979" y="3206137"/>
                <a:ext cx="493072" cy="299042"/>
                <a:chOff x="4840442" y="3206137"/>
                <a:chExt cx="493072" cy="299042"/>
              </a:xfrm>
              <a:grpFill/>
            </p:grpSpPr>
            <p:sp>
              <p:nvSpPr>
                <p:cNvPr id="624" name="Freeform 139"/>
                <p:cNvSpPr>
                  <a:spLocks/>
                </p:cNvSpPr>
                <p:nvPr/>
              </p:nvSpPr>
              <p:spPr bwMode="auto">
                <a:xfrm>
                  <a:off x="4840442" y="3206137"/>
                  <a:ext cx="493072" cy="299042"/>
                </a:xfrm>
                <a:custGeom>
                  <a:avLst/>
                  <a:gdLst/>
                  <a:ahLst/>
                  <a:cxnLst>
                    <a:cxn ang="0">
                      <a:pos x="680" y="810"/>
                    </a:cxn>
                    <a:cxn ang="0">
                      <a:pos x="654" y="708"/>
                    </a:cxn>
                    <a:cxn ang="0">
                      <a:pos x="594" y="652"/>
                    </a:cxn>
                    <a:cxn ang="0">
                      <a:pos x="530" y="618"/>
                    </a:cxn>
                    <a:cxn ang="0">
                      <a:pos x="470" y="604"/>
                    </a:cxn>
                    <a:cxn ang="0">
                      <a:pos x="420" y="580"/>
                    </a:cxn>
                    <a:cxn ang="0">
                      <a:pos x="308" y="516"/>
                    </a:cxn>
                    <a:cxn ang="0">
                      <a:pos x="260" y="440"/>
                    </a:cxn>
                    <a:cxn ang="0">
                      <a:pos x="298" y="406"/>
                    </a:cxn>
                    <a:cxn ang="0">
                      <a:pos x="236" y="346"/>
                    </a:cxn>
                    <a:cxn ang="0">
                      <a:pos x="200" y="286"/>
                    </a:cxn>
                    <a:cxn ang="0">
                      <a:pos x="118" y="272"/>
                    </a:cxn>
                    <a:cxn ang="0">
                      <a:pos x="94" y="268"/>
                    </a:cxn>
                    <a:cxn ang="0">
                      <a:pos x="80" y="216"/>
                    </a:cxn>
                    <a:cxn ang="0">
                      <a:pos x="2" y="188"/>
                    </a:cxn>
                    <a:cxn ang="0">
                      <a:pos x="232" y="80"/>
                    </a:cxn>
                    <a:cxn ang="0">
                      <a:pos x="502" y="250"/>
                    </a:cxn>
                    <a:cxn ang="0">
                      <a:pos x="478" y="324"/>
                    </a:cxn>
                    <a:cxn ang="0">
                      <a:pos x="558" y="414"/>
                    </a:cxn>
                    <a:cxn ang="0">
                      <a:pos x="578" y="360"/>
                    </a:cxn>
                    <a:cxn ang="0">
                      <a:pos x="690" y="376"/>
                    </a:cxn>
                    <a:cxn ang="0">
                      <a:pos x="762" y="242"/>
                    </a:cxn>
                    <a:cxn ang="0">
                      <a:pos x="770" y="164"/>
                    </a:cxn>
                    <a:cxn ang="0">
                      <a:pos x="742" y="132"/>
                    </a:cxn>
                    <a:cxn ang="0">
                      <a:pos x="702" y="134"/>
                    </a:cxn>
                    <a:cxn ang="0">
                      <a:pos x="710" y="78"/>
                    </a:cxn>
                    <a:cxn ang="0">
                      <a:pos x="708" y="26"/>
                    </a:cxn>
                    <a:cxn ang="0">
                      <a:pos x="740" y="44"/>
                    </a:cxn>
                    <a:cxn ang="0">
                      <a:pos x="754" y="0"/>
                    </a:cxn>
                    <a:cxn ang="0">
                      <a:pos x="792" y="56"/>
                    </a:cxn>
                    <a:cxn ang="0">
                      <a:pos x="808" y="90"/>
                    </a:cxn>
                    <a:cxn ang="0">
                      <a:pos x="834" y="104"/>
                    </a:cxn>
                    <a:cxn ang="0">
                      <a:pos x="876" y="178"/>
                    </a:cxn>
                    <a:cxn ang="0">
                      <a:pos x="882" y="154"/>
                    </a:cxn>
                    <a:cxn ang="0">
                      <a:pos x="930" y="160"/>
                    </a:cxn>
                    <a:cxn ang="0">
                      <a:pos x="1008" y="196"/>
                    </a:cxn>
                    <a:cxn ang="0">
                      <a:pos x="1094" y="218"/>
                    </a:cxn>
                    <a:cxn ang="0">
                      <a:pos x="1166" y="186"/>
                    </a:cxn>
                    <a:cxn ang="0">
                      <a:pos x="1222" y="216"/>
                    </a:cxn>
                    <a:cxn ang="0">
                      <a:pos x="1280" y="254"/>
                    </a:cxn>
                    <a:cxn ang="0">
                      <a:pos x="1350" y="302"/>
                    </a:cxn>
                    <a:cxn ang="0">
                      <a:pos x="1398" y="340"/>
                    </a:cxn>
                    <a:cxn ang="0">
                      <a:pos x="1386" y="368"/>
                    </a:cxn>
                    <a:cxn ang="0">
                      <a:pos x="1326" y="354"/>
                    </a:cxn>
                    <a:cxn ang="0">
                      <a:pos x="1286" y="398"/>
                    </a:cxn>
                    <a:cxn ang="0">
                      <a:pos x="1184" y="384"/>
                    </a:cxn>
                    <a:cxn ang="0">
                      <a:pos x="1088" y="382"/>
                    </a:cxn>
                    <a:cxn ang="0">
                      <a:pos x="1022" y="396"/>
                    </a:cxn>
                    <a:cxn ang="0">
                      <a:pos x="986" y="446"/>
                    </a:cxn>
                    <a:cxn ang="0">
                      <a:pos x="986" y="534"/>
                    </a:cxn>
                    <a:cxn ang="0">
                      <a:pos x="976" y="594"/>
                    </a:cxn>
                    <a:cxn ang="0">
                      <a:pos x="988" y="758"/>
                    </a:cxn>
                  </a:cxnLst>
                  <a:rect l="0" t="0" r="r" b="b"/>
                  <a:pathLst>
                    <a:path w="1418" h="860">
                      <a:moveTo>
                        <a:pt x="720" y="860"/>
                      </a:moveTo>
                      <a:lnTo>
                        <a:pt x="708" y="840"/>
                      </a:lnTo>
                      <a:lnTo>
                        <a:pt x="694" y="830"/>
                      </a:lnTo>
                      <a:lnTo>
                        <a:pt x="680" y="810"/>
                      </a:lnTo>
                      <a:lnTo>
                        <a:pt x="678" y="778"/>
                      </a:lnTo>
                      <a:lnTo>
                        <a:pt x="658" y="756"/>
                      </a:lnTo>
                      <a:lnTo>
                        <a:pt x="652" y="738"/>
                      </a:lnTo>
                      <a:lnTo>
                        <a:pt x="654" y="708"/>
                      </a:lnTo>
                      <a:lnTo>
                        <a:pt x="650" y="684"/>
                      </a:lnTo>
                      <a:lnTo>
                        <a:pt x="638" y="668"/>
                      </a:lnTo>
                      <a:lnTo>
                        <a:pt x="614" y="668"/>
                      </a:lnTo>
                      <a:lnTo>
                        <a:pt x="594" y="652"/>
                      </a:lnTo>
                      <a:lnTo>
                        <a:pt x="590" y="636"/>
                      </a:lnTo>
                      <a:lnTo>
                        <a:pt x="566" y="628"/>
                      </a:lnTo>
                      <a:lnTo>
                        <a:pt x="544" y="630"/>
                      </a:lnTo>
                      <a:lnTo>
                        <a:pt x="530" y="618"/>
                      </a:lnTo>
                      <a:lnTo>
                        <a:pt x="520" y="600"/>
                      </a:lnTo>
                      <a:lnTo>
                        <a:pt x="496" y="594"/>
                      </a:lnTo>
                      <a:lnTo>
                        <a:pt x="482" y="602"/>
                      </a:lnTo>
                      <a:lnTo>
                        <a:pt x="470" y="604"/>
                      </a:lnTo>
                      <a:lnTo>
                        <a:pt x="454" y="590"/>
                      </a:lnTo>
                      <a:lnTo>
                        <a:pt x="454" y="576"/>
                      </a:lnTo>
                      <a:lnTo>
                        <a:pt x="434" y="576"/>
                      </a:lnTo>
                      <a:lnTo>
                        <a:pt x="420" y="580"/>
                      </a:lnTo>
                      <a:lnTo>
                        <a:pt x="396" y="560"/>
                      </a:lnTo>
                      <a:lnTo>
                        <a:pt x="360" y="542"/>
                      </a:lnTo>
                      <a:lnTo>
                        <a:pt x="336" y="526"/>
                      </a:lnTo>
                      <a:lnTo>
                        <a:pt x="308" y="516"/>
                      </a:lnTo>
                      <a:lnTo>
                        <a:pt x="294" y="496"/>
                      </a:lnTo>
                      <a:lnTo>
                        <a:pt x="282" y="470"/>
                      </a:lnTo>
                      <a:lnTo>
                        <a:pt x="268" y="456"/>
                      </a:lnTo>
                      <a:lnTo>
                        <a:pt x="260" y="440"/>
                      </a:lnTo>
                      <a:lnTo>
                        <a:pt x="270" y="430"/>
                      </a:lnTo>
                      <a:lnTo>
                        <a:pt x="290" y="434"/>
                      </a:lnTo>
                      <a:lnTo>
                        <a:pt x="304" y="424"/>
                      </a:lnTo>
                      <a:lnTo>
                        <a:pt x="298" y="406"/>
                      </a:lnTo>
                      <a:lnTo>
                        <a:pt x="286" y="386"/>
                      </a:lnTo>
                      <a:lnTo>
                        <a:pt x="266" y="354"/>
                      </a:lnTo>
                      <a:lnTo>
                        <a:pt x="252" y="346"/>
                      </a:lnTo>
                      <a:lnTo>
                        <a:pt x="236" y="346"/>
                      </a:lnTo>
                      <a:lnTo>
                        <a:pt x="226" y="330"/>
                      </a:lnTo>
                      <a:lnTo>
                        <a:pt x="194" y="330"/>
                      </a:lnTo>
                      <a:lnTo>
                        <a:pt x="204" y="306"/>
                      </a:lnTo>
                      <a:lnTo>
                        <a:pt x="200" y="286"/>
                      </a:lnTo>
                      <a:lnTo>
                        <a:pt x="178" y="286"/>
                      </a:lnTo>
                      <a:lnTo>
                        <a:pt x="156" y="288"/>
                      </a:lnTo>
                      <a:lnTo>
                        <a:pt x="140" y="276"/>
                      </a:lnTo>
                      <a:lnTo>
                        <a:pt x="118" y="272"/>
                      </a:lnTo>
                      <a:lnTo>
                        <a:pt x="108" y="288"/>
                      </a:lnTo>
                      <a:lnTo>
                        <a:pt x="88" y="294"/>
                      </a:lnTo>
                      <a:lnTo>
                        <a:pt x="84" y="282"/>
                      </a:lnTo>
                      <a:lnTo>
                        <a:pt x="94" y="268"/>
                      </a:lnTo>
                      <a:lnTo>
                        <a:pt x="92" y="254"/>
                      </a:lnTo>
                      <a:lnTo>
                        <a:pt x="102" y="242"/>
                      </a:lnTo>
                      <a:lnTo>
                        <a:pt x="102" y="226"/>
                      </a:lnTo>
                      <a:lnTo>
                        <a:pt x="80" y="216"/>
                      </a:lnTo>
                      <a:lnTo>
                        <a:pt x="58" y="216"/>
                      </a:lnTo>
                      <a:lnTo>
                        <a:pt x="38" y="216"/>
                      </a:lnTo>
                      <a:lnTo>
                        <a:pt x="14" y="204"/>
                      </a:lnTo>
                      <a:lnTo>
                        <a:pt x="2" y="188"/>
                      </a:lnTo>
                      <a:lnTo>
                        <a:pt x="0" y="168"/>
                      </a:lnTo>
                      <a:lnTo>
                        <a:pt x="134" y="116"/>
                      </a:lnTo>
                      <a:lnTo>
                        <a:pt x="216" y="60"/>
                      </a:lnTo>
                      <a:lnTo>
                        <a:pt x="232" y="80"/>
                      </a:lnTo>
                      <a:lnTo>
                        <a:pt x="356" y="132"/>
                      </a:lnTo>
                      <a:lnTo>
                        <a:pt x="406" y="180"/>
                      </a:lnTo>
                      <a:lnTo>
                        <a:pt x="456" y="238"/>
                      </a:lnTo>
                      <a:lnTo>
                        <a:pt x="502" y="250"/>
                      </a:lnTo>
                      <a:lnTo>
                        <a:pt x="492" y="264"/>
                      </a:lnTo>
                      <a:lnTo>
                        <a:pt x="478" y="264"/>
                      </a:lnTo>
                      <a:lnTo>
                        <a:pt x="484" y="296"/>
                      </a:lnTo>
                      <a:lnTo>
                        <a:pt x="478" y="324"/>
                      </a:lnTo>
                      <a:lnTo>
                        <a:pt x="502" y="342"/>
                      </a:lnTo>
                      <a:lnTo>
                        <a:pt x="532" y="352"/>
                      </a:lnTo>
                      <a:lnTo>
                        <a:pt x="550" y="368"/>
                      </a:lnTo>
                      <a:lnTo>
                        <a:pt x="558" y="414"/>
                      </a:lnTo>
                      <a:lnTo>
                        <a:pt x="570" y="416"/>
                      </a:lnTo>
                      <a:lnTo>
                        <a:pt x="584" y="402"/>
                      </a:lnTo>
                      <a:lnTo>
                        <a:pt x="576" y="384"/>
                      </a:lnTo>
                      <a:lnTo>
                        <a:pt x="578" y="360"/>
                      </a:lnTo>
                      <a:lnTo>
                        <a:pt x="596" y="362"/>
                      </a:lnTo>
                      <a:lnTo>
                        <a:pt x="620" y="382"/>
                      </a:lnTo>
                      <a:lnTo>
                        <a:pt x="652" y="376"/>
                      </a:lnTo>
                      <a:lnTo>
                        <a:pt x="690" y="376"/>
                      </a:lnTo>
                      <a:lnTo>
                        <a:pt x="726" y="344"/>
                      </a:lnTo>
                      <a:lnTo>
                        <a:pt x="748" y="304"/>
                      </a:lnTo>
                      <a:lnTo>
                        <a:pt x="766" y="272"/>
                      </a:lnTo>
                      <a:lnTo>
                        <a:pt x="762" y="242"/>
                      </a:lnTo>
                      <a:lnTo>
                        <a:pt x="732" y="230"/>
                      </a:lnTo>
                      <a:lnTo>
                        <a:pt x="726" y="216"/>
                      </a:lnTo>
                      <a:lnTo>
                        <a:pt x="742" y="194"/>
                      </a:lnTo>
                      <a:lnTo>
                        <a:pt x="770" y="164"/>
                      </a:lnTo>
                      <a:lnTo>
                        <a:pt x="784" y="144"/>
                      </a:lnTo>
                      <a:lnTo>
                        <a:pt x="786" y="118"/>
                      </a:lnTo>
                      <a:lnTo>
                        <a:pt x="752" y="110"/>
                      </a:lnTo>
                      <a:lnTo>
                        <a:pt x="742" y="132"/>
                      </a:lnTo>
                      <a:lnTo>
                        <a:pt x="748" y="152"/>
                      </a:lnTo>
                      <a:lnTo>
                        <a:pt x="736" y="164"/>
                      </a:lnTo>
                      <a:lnTo>
                        <a:pt x="710" y="158"/>
                      </a:lnTo>
                      <a:lnTo>
                        <a:pt x="702" y="134"/>
                      </a:lnTo>
                      <a:lnTo>
                        <a:pt x="686" y="118"/>
                      </a:lnTo>
                      <a:lnTo>
                        <a:pt x="676" y="112"/>
                      </a:lnTo>
                      <a:lnTo>
                        <a:pt x="686" y="88"/>
                      </a:lnTo>
                      <a:lnTo>
                        <a:pt x="710" y="78"/>
                      </a:lnTo>
                      <a:lnTo>
                        <a:pt x="708" y="60"/>
                      </a:lnTo>
                      <a:lnTo>
                        <a:pt x="692" y="50"/>
                      </a:lnTo>
                      <a:lnTo>
                        <a:pt x="688" y="34"/>
                      </a:lnTo>
                      <a:lnTo>
                        <a:pt x="708" y="26"/>
                      </a:lnTo>
                      <a:lnTo>
                        <a:pt x="720" y="44"/>
                      </a:lnTo>
                      <a:lnTo>
                        <a:pt x="724" y="66"/>
                      </a:lnTo>
                      <a:lnTo>
                        <a:pt x="740" y="56"/>
                      </a:lnTo>
                      <a:lnTo>
                        <a:pt x="740" y="44"/>
                      </a:lnTo>
                      <a:lnTo>
                        <a:pt x="750" y="36"/>
                      </a:lnTo>
                      <a:lnTo>
                        <a:pt x="772" y="26"/>
                      </a:lnTo>
                      <a:lnTo>
                        <a:pt x="762" y="10"/>
                      </a:lnTo>
                      <a:lnTo>
                        <a:pt x="754" y="0"/>
                      </a:lnTo>
                      <a:lnTo>
                        <a:pt x="766" y="2"/>
                      </a:lnTo>
                      <a:lnTo>
                        <a:pt x="792" y="16"/>
                      </a:lnTo>
                      <a:lnTo>
                        <a:pt x="796" y="38"/>
                      </a:lnTo>
                      <a:lnTo>
                        <a:pt x="792" y="56"/>
                      </a:lnTo>
                      <a:lnTo>
                        <a:pt x="776" y="66"/>
                      </a:lnTo>
                      <a:lnTo>
                        <a:pt x="776" y="88"/>
                      </a:lnTo>
                      <a:lnTo>
                        <a:pt x="786" y="94"/>
                      </a:lnTo>
                      <a:lnTo>
                        <a:pt x="808" y="90"/>
                      </a:lnTo>
                      <a:lnTo>
                        <a:pt x="818" y="74"/>
                      </a:lnTo>
                      <a:lnTo>
                        <a:pt x="830" y="68"/>
                      </a:lnTo>
                      <a:lnTo>
                        <a:pt x="840" y="82"/>
                      </a:lnTo>
                      <a:lnTo>
                        <a:pt x="834" y="104"/>
                      </a:lnTo>
                      <a:lnTo>
                        <a:pt x="836" y="130"/>
                      </a:lnTo>
                      <a:lnTo>
                        <a:pt x="836" y="154"/>
                      </a:lnTo>
                      <a:lnTo>
                        <a:pt x="856" y="164"/>
                      </a:lnTo>
                      <a:lnTo>
                        <a:pt x="876" y="178"/>
                      </a:lnTo>
                      <a:lnTo>
                        <a:pt x="892" y="188"/>
                      </a:lnTo>
                      <a:lnTo>
                        <a:pt x="902" y="178"/>
                      </a:lnTo>
                      <a:lnTo>
                        <a:pt x="894" y="164"/>
                      </a:lnTo>
                      <a:lnTo>
                        <a:pt x="882" y="154"/>
                      </a:lnTo>
                      <a:lnTo>
                        <a:pt x="880" y="142"/>
                      </a:lnTo>
                      <a:lnTo>
                        <a:pt x="898" y="124"/>
                      </a:lnTo>
                      <a:lnTo>
                        <a:pt x="912" y="138"/>
                      </a:lnTo>
                      <a:lnTo>
                        <a:pt x="930" y="160"/>
                      </a:lnTo>
                      <a:lnTo>
                        <a:pt x="930" y="176"/>
                      </a:lnTo>
                      <a:lnTo>
                        <a:pt x="958" y="180"/>
                      </a:lnTo>
                      <a:lnTo>
                        <a:pt x="990" y="180"/>
                      </a:lnTo>
                      <a:lnTo>
                        <a:pt x="1008" y="196"/>
                      </a:lnTo>
                      <a:lnTo>
                        <a:pt x="1038" y="194"/>
                      </a:lnTo>
                      <a:lnTo>
                        <a:pt x="1050" y="196"/>
                      </a:lnTo>
                      <a:lnTo>
                        <a:pt x="1076" y="206"/>
                      </a:lnTo>
                      <a:lnTo>
                        <a:pt x="1094" y="218"/>
                      </a:lnTo>
                      <a:lnTo>
                        <a:pt x="1130" y="206"/>
                      </a:lnTo>
                      <a:lnTo>
                        <a:pt x="1142" y="194"/>
                      </a:lnTo>
                      <a:lnTo>
                        <a:pt x="1146" y="180"/>
                      </a:lnTo>
                      <a:lnTo>
                        <a:pt x="1166" y="186"/>
                      </a:lnTo>
                      <a:lnTo>
                        <a:pt x="1186" y="206"/>
                      </a:lnTo>
                      <a:lnTo>
                        <a:pt x="1200" y="222"/>
                      </a:lnTo>
                      <a:lnTo>
                        <a:pt x="1214" y="232"/>
                      </a:lnTo>
                      <a:lnTo>
                        <a:pt x="1222" y="216"/>
                      </a:lnTo>
                      <a:lnTo>
                        <a:pt x="1232" y="236"/>
                      </a:lnTo>
                      <a:lnTo>
                        <a:pt x="1254" y="260"/>
                      </a:lnTo>
                      <a:lnTo>
                        <a:pt x="1272" y="266"/>
                      </a:lnTo>
                      <a:lnTo>
                        <a:pt x="1280" y="254"/>
                      </a:lnTo>
                      <a:lnTo>
                        <a:pt x="1302" y="270"/>
                      </a:lnTo>
                      <a:lnTo>
                        <a:pt x="1310" y="288"/>
                      </a:lnTo>
                      <a:lnTo>
                        <a:pt x="1324" y="304"/>
                      </a:lnTo>
                      <a:lnTo>
                        <a:pt x="1350" y="302"/>
                      </a:lnTo>
                      <a:lnTo>
                        <a:pt x="1374" y="290"/>
                      </a:lnTo>
                      <a:lnTo>
                        <a:pt x="1380" y="300"/>
                      </a:lnTo>
                      <a:lnTo>
                        <a:pt x="1384" y="318"/>
                      </a:lnTo>
                      <a:lnTo>
                        <a:pt x="1398" y="340"/>
                      </a:lnTo>
                      <a:lnTo>
                        <a:pt x="1418" y="352"/>
                      </a:lnTo>
                      <a:lnTo>
                        <a:pt x="1418" y="372"/>
                      </a:lnTo>
                      <a:lnTo>
                        <a:pt x="1402" y="378"/>
                      </a:lnTo>
                      <a:lnTo>
                        <a:pt x="1386" y="368"/>
                      </a:lnTo>
                      <a:lnTo>
                        <a:pt x="1372" y="362"/>
                      </a:lnTo>
                      <a:lnTo>
                        <a:pt x="1358" y="368"/>
                      </a:lnTo>
                      <a:lnTo>
                        <a:pt x="1344" y="366"/>
                      </a:lnTo>
                      <a:lnTo>
                        <a:pt x="1326" y="354"/>
                      </a:lnTo>
                      <a:lnTo>
                        <a:pt x="1304" y="350"/>
                      </a:lnTo>
                      <a:lnTo>
                        <a:pt x="1290" y="356"/>
                      </a:lnTo>
                      <a:lnTo>
                        <a:pt x="1290" y="376"/>
                      </a:lnTo>
                      <a:lnTo>
                        <a:pt x="1286" y="398"/>
                      </a:lnTo>
                      <a:lnTo>
                        <a:pt x="1262" y="408"/>
                      </a:lnTo>
                      <a:lnTo>
                        <a:pt x="1240" y="396"/>
                      </a:lnTo>
                      <a:lnTo>
                        <a:pt x="1216" y="382"/>
                      </a:lnTo>
                      <a:lnTo>
                        <a:pt x="1184" y="384"/>
                      </a:lnTo>
                      <a:lnTo>
                        <a:pt x="1170" y="392"/>
                      </a:lnTo>
                      <a:lnTo>
                        <a:pt x="1150" y="402"/>
                      </a:lnTo>
                      <a:lnTo>
                        <a:pt x="1106" y="380"/>
                      </a:lnTo>
                      <a:lnTo>
                        <a:pt x="1088" y="382"/>
                      </a:lnTo>
                      <a:lnTo>
                        <a:pt x="1064" y="374"/>
                      </a:lnTo>
                      <a:lnTo>
                        <a:pt x="1038" y="362"/>
                      </a:lnTo>
                      <a:lnTo>
                        <a:pt x="1028" y="382"/>
                      </a:lnTo>
                      <a:lnTo>
                        <a:pt x="1022" y="396"/>
                      </a:lnTo>
                      <a:lnTo>
                        <a:pt x="1020" y="430"/>
                      </a:lnTo>
                      <a:lnTo>
                        <a:pt x="1004" y="430"/>
                      </a:lnTo>
                      <a:lnTo>
                        <a:pt x="990" y="416"/>
                      </a:lnTo>
                      <a:lnTo>
                        <a:pt x="986" y="446"/>
                      </a:lnTo>
                      <a:lnTo>
                        <a:pt x="980" y="470"/>
                      </a:lnTo>
                      <a:lnTo>
                        <a:pt x="980" y="504"/>
                      </a:lnTo>
                      <a:lnTo>
                        <a:pt x="980" y="522"/>
                      </a:lnTo>
                      <a:lnTo>
                        <a:pt x="986" y="534"/>
                      </a:lnTo>
                      <a:lnTo>
                        <a:pt x="1004" y="550"/>
                      </a:lnTo>
                      <a:lnTo>
                        <a:pt x="1028" y="568"/>
                      </a:lnTo>
                      <a:lnTo>
                        <a:pt x="1000" y="574"/>
                      </a:lnTo>
                      <a:lnTo>
                        <a:pt x="976" y="594"/>
                      </a:lnTo>
                      <a:lnTo>
                        <a:pt x="980" y="618"/>
                      </a:lnTo>
                      <a:lnTo>
                        <a:pt x="1006" y="650"/>
                      </a:lnTo>
                      <a:lnTo>
                        <a:pt x="1022" y="722"/>
                      </a:lnTo>
                      <a:lnTo>
                        <a:pt x="988" y="758"/>
                      </a:lnTo>
                      <a:lnTo>
                        <a:pt x="954" y="746"/>
                      </a:lnTo>
                      <a:lnTo>
                        <a:pt x="896" y="744"/>
                      </a:lnTo>
                      <a:lnTo>
                        <a:pt x="720" y="86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5" name="Freeform 145"/>
                <p:cNvSpPr>
                  <a:spLocks/>
                </p:cNvSpPr>
                <p:nvPr/>
              </p:nvSpPr>
              <p:spPr bwMode="auto">
                <a:xfrm>
                  <a:off x="5203466" y="3249254"/>
                  <a:ext cx="22950" cy="20864"/>
                </a:xfrm>
                <a:custGeom>
                  <a:avLst/>
                  <a:gdLst/>
                  <a:ahLst/>
                  <a:cxnLst>
                    <a:cxn ang="0">
                      <a:pos x="16" y="60"/>
                    </a:cxn>
                    <a:cxn ang="0">
                      <a:pos x="2" y="52"/>
                    </a:cxn>
                    <a:cxn ang="0">
                      <a:pos x="0" y="40"/>
                    </a:cxn>
                    <a:cxn ang="0">
                      <a:pos x="20" y="38"/>
                    </a:cxn>
                    <a:cxn ang="0">
                      <a:pos x="26" y="24"/>
                    </a:cxn>
                    <a:cxn ang="0">
                      <a:pos x="34" y="6"/>
                    </a:cxn>
                    <a:cxn ang="0">
                      <a:pos x="52" y="0"/>
                    </a:cxn>
                    <a:cxn ang="0">
                      <a:pos x="66" y="20"/>
                    </a:cxn>
                    <a:cxn ang="0">
                      <a:pos x="52" y="38"/>
                    </a:cxn>
                    <a:cxn ang="0">
                      <a:pos x="32" y="56"/>
                    </a:cxn>
                    <a:cxn ang="0">
                      <a:pos x="16" y="60"/>
                    </a:cxn>
                  </a:cxnLst>
                  <a:rect l="0" t="0" r="r" b="b"/>
                  <a:pathLst>
                    <a:path w="66" h="60">
                      <a:moveTo>
                        <a:pt x="16" y="60"/>
                      </a:moveTo>
                      <a:lnTo>
                        <a:pt x="2" y="52"/>
                      </a:lnTo>
                      <a:lnTo>
                        <a:pt x="0" y="40"/>
                      </a:lnTo>
                      <a:lnTo>
                        <a:pt x="20" y="38"/>
                      </a:lnTo>
                      <a:lnTo>
                        <a:pt x="26" y="24"/>
                      </a:lnTo>
                      <a:lnTo>
                        <a:pt x="34" y="6"/>
                      </a:lnTo>
                      <a:lnTo>
                        <a:pt x="52" y="0"/>
                      </a:lnTo>
                      <a:lnTo>
                        <a:pt x="66" y="20"/>
                      </a:lnTo>
                      <a:lnTo>
                        <a:pt x="52" y="38"/>
                      </a:lnTo>
                      <a:lnTo>
                        <a:pt x="32" y="56"/>
                      </a:lnTo>
                      <a:lnTo>
                        <a:pt x="16" y="6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613" name="Catanduanes"/>
              <p:cNvGrpSpPr/>
              <p:nvPr/>
            </p:nvGrpSpPr>
            <p:grpSpPr>
              <a:xfrm>
                <a:off x="6269351" y="3206832"/>
                <a:ext cx="129353" cy="194725"/>
                <a:chOff x="5348814" y="3206832"/>
                <a:chExt cx="129353" cy="194725"/>
              </a:xfrm>
              <a:grpFill/>
            </p:grpSpPr>
            <p:sp>
              <p:nvSpPr>
                <p:cNvPr id="622" name="Freeform 144"/>
                <p:cNvSpPr>
                  <a:spLocks/>
                </p:cNvSpPr>
                <p:nvPr/>
              </p:nvSpPr>
              <p:spPr bwMode="auto">
                <a:xfrm>
                  <a:off x="5348814" y="3206832"/>
                  <a:ext cx="129353" cy="194725"/>
                </a:xfrm>
                <a:custGeom>
                  <a:avLst/>
                  <a:gdLst/>
                  <a:ahLst/>
                  <a:cxnLst>
                    <a:cxn ang="0">
                      <a:pos x="134" y="558"/>
                    </a:cxn>
                    <a:cxn ang="0">
                      <a:pos x="110" y="518"/>
                    </a:cxn>
                    <a:cxn ang="0">
                      <a:pos x="78" y="506"/>
                    </a:cxn>
                    <a:cxn ang="0">
                      <a:pos x="54" y="482"/>
                    </a:cxn>
                    <a:cxn ang="0">
                      <a:pos x="22" y="476"/>
                    </a:cxn>
                    <a:cxn ang="0">
                      <a:pos x="24" y="450"/>
                    </a:cxn>
                    <a:cxn ang="0">
                      <a:pos x="6" y="420"/>
                    </a:cxn>
                    <a:cxn ang="0">
                      <a:pos x="30" y="392"/>
                    </a:cxn>
                    <a:cxn ang="0">
                      <a:pos x="46" y="390"/>
                    </a:cxn>
                    <a:cxn ang="0">
                      <a:pos x="70" y="372"/>
                    </a:cxn>
                    <a:cxn ang="0">
                      <a:pos x="74" y="330"/>
                    </a:cxn>
                    <a:cxn ang="0">
                      <a:pos x="86" y="288"/>
                    </a:cxn>
                    <a:cxn ang="0">
                      <a:pos x="94" y="232"/>
                    </a:cxn>
                    <a:cxn ang="0">
                      <a:pos x="88" y="192"/>
                    </a:cxn>
                    <a:cxn ang="0">
                      <a:pos x="114" y="168"/>
                    </a:cxn>
                    <a:cxn ang="0">
                      <a:pos x="110" y="138"/>
                    </a:cxn>
                    <a:cxn ang="0">
                      <a:pos x="80" y="126"/>
                    </a:cxn>
                    <a:cxn ang="0">
                      <a:pos x="74" y="102"/>
                    </a:cxn>
                    <a:cxn ang="0">
                      <a:pos x="110" y="82"/>
                    </a:cxn>
                    <a:cxn ang="0">
                      <a:pos x="86" y="60"/>
                    </a:cxn>
                    <a:cxn ang="0">
                      <a:pos x="88" y="30"/>
                    </a:cxn>
                    <a:cxn ang="0">
                      <a:pos x="118" y="52"/>
                    </a:cxn>
                    <a:cxn ang="0">
                      <a:pos x="142" y="34"/>
                    </a:cxn>
                    <a:cxn ang="0">
                      <a:pos x="144" y="0"/>
                    </a:cxn>
                    <a:cxn ang="0">
                      <a:pos x="184" y="34"/>
                    </a:cxn>
                    <a:cxn ang="0">
                      <a:pos x="228" y="76"/>
                    </a:cxn>
                    <a:cxn ang="0">
                      <a:pos x="232" y="116"/>
                    </a:cxn>
                    <a:cxn ang="0">
                      <a:pos x="250" y="130"/>
                    </a:cxn>
                    <a:cxn ang="0">
                      <a:pos x="260" y="174"/>
                    </a:cxn>
                    <a:cxn ang="0">
                      <a:pos x="290" y="186"/>
                    </a:cxn>
                    <a:cxn ang="0">
                      <a:pos x="346" y="208"/>
                    </a:cxn>
                    <a:cxn ang="0">
                      <a:pos x="366" y="252"/>
                    </a:cxn>
                    <a:cxn ang="0">
                      <a:pos x="354" y="310"/>
                    </a:cxn>
                    <a:cxn ang="0">
                      <a:pos x="344" y="368"/>
                    </a:cxn>
                    <a:cxn ang="0">
                      <a:pos x="372" y="406"/>
                    </a:cxn>
                    <a:cxn ang="0">
                      <a:pos x="338" y="442"/>
                    </a:cxn>
                    <a:cxn ang="0">
                      <a:pos x="302" y="436"/>
                    </a:cxn>
                    <a:cxn ang="0">
                      <a:pos x="306" y="496"/>
                    </a:cxn>
                    <a:cxn ang="0">
                      <a:pos x="286" y="538"/>
                    </a:cxn>
                    <a:cxn ang="0">
                      <a:pos x="262" y="492"/>
                    </a:cxn>
                    <a:cxn ang="0">
                      <a:pos x="196" y="502"/>
                    </a:cxn>
                    <a:cxn ang="0">
                      <a:pos x="152" y="560"/>
                    </a:cxn>
                  </a:cxnLst>
                  <a:rect l="0" t="0" r="r" b="b"/>
                  <a:pathLst>
                    <a:path w="372" h="560">
                      <a:moveTo>
                        <a:pt x="152" y="560"/>
                      </a:moveTo>
                      <a:lnTo>
                        <a:pt x="134" y="558"/>
                      </a:lnTo>
                      <a:lnTo>
                        <a:pt x="114" y="536"/>
                      </a:lnTo>
                      <a:lnTo>
                        <a:pt x="110" y="518"/>
                      </a:lnTo>
                      <a:lnTo>
                        <a:pt x="98" y="506"/>
                      </a:lnTo>
                      <a:lnTo>
                        <a:pt x="78" y="506"/>
                      </a:lnTo>
                      <a:lnTo>
                        <a:pt x="60" y="492"/>
                      </a:lnTo>
                      <a:lnTo>
                        <a:pt x="54" y="482"/>
                      </a:lnTo>
                      <a:lnTo>
                        <a:pt x="38" y="476"/>
                      </a:lnTo>
                      <a:lnTo>
                        <a:pt x="22" y="476"/>
                      </a:lnTo>
                      <a:lnTo>
                        <a:pt x="14" y="464"/>
                      </a:lnTo>
                      <a:lnTo>
                        <a:pt x="24" y="450"/>
                      </a:lnTo>
                      <a:lnTo>
                        <a:pt x="0" y="434"/>
                      </a:lnTo>
                      <a:lnTo>
                        <a:pt x="6" y="420"/>
                      </a:lnTo>
                      <a:lnTo>
                        <a:pt x="28" y="404"/>
                      </a:lnTo>
                      <a:lnTo>
                        <a:pt x="30" y="392"/>
                      </a:lnTo>
                      <a:lnTo>
                        <a:pt x="34" y="378"/>
                      </a:lnTo>
                      <a:lnTo>
                        <a:pt x="46" y="390"/>
                      </a:lnTo>
                      <a:lnTo>
                        <a:pt x="68" y="388"/>
                      </a:lnTo>
                      <a:lnTo>
                        <a:pt x="70" y="372"/>
                      </a:lnTo>
                      <a:lnTo>
                        <a:pt x="66" y="350"/>
                      </a:lnTo>
                      <a:lnTo>
                        <a:pt x="74" y="330"/>
                      </a:lnTo>
                      <a:lnTo>
                        <a:pt x="86" y="310"/>
                      </a:lnTo>
                      <a:lnTo>
                        <a:pt x="86" y="288"/>
                      </a:lnTo>
                      <a:lnTo>
                        <a:pt x="94" y="264"/>
                      </a:lnTo>
                      <a:lnTo>
                        <a:pt x="94" y="232"/>
                      </a:lnTo>
                      <a:lnTo>
                        <a:pt x="94" y="216"/>
                      </a:lnTo>
                      <a:lnTo>
                        <a:pt x="88" y="192"/>
                      </a:lnTo>
                      <a:lnTo>
                        <a:pt x="98" y="174"/>
                      </a:lnTo>
                      <a:lnTo>
                        <a:pt x="114" y="168"/>
                      </a:lnTo>
                      <a:lnTo>
                        <a:pt x="114" y="152"/>
                      </a:lnTo>
                      <a:lnTo>
                        <a:pt x="110" y="138"/>
                      </a:lnTo>
                      <a:lnTo>
                        <a:pt x="94" y="126"/>
                      </a:lnTo>
                      <a:lnTo>
                        <a:pt x="80" y="126"/>
                      </a:lnTo>
                      <a:lnTo>
                        <a:pt x="70" y="114"/>
                      </a:lnTo>
                      <a:lnTo>
                        <a:pt x="74" y="102"/>
                      </a:lnTo>
                      <a:lnTo>
                        <a:pt x="102" y="100"/>
                      </a:lnTo>
                      <a:lnTo>
                        <a:pt x="110" y="82"/>
                      </a:lnTo>
                      <a:lnTo>
                        <a:pt x="96" y="70"/>
                      </a:lnTo>
                      <a:lnTo>
                        <a:pt x="86" y="60"/>
                      </a:lnTo>
                      <a:lnTo>
                        <a:pt x="84" y="44"/>
                      </a:lnTo>
                      <a:lnTo>
                        <a:pt x="88" y="30"/>
                      </a:lnTo>
                      <a:lnTo>
                        <a:pt x="108" y="32"/>
                      </a:lnTo>
                      <a:lnTo>
                        <a:pt x="118" y="52"/>
                      </a:lnTo>
                      <a:lnTo>
                        <a:pt x="134" y="50"/>
                      </a:lnTo>
                      <a:lnTo>
                        <a:pt x="142" y="34"/>
                      </a:lnTo>
                      <a:lnTo>
                        <a:pt x="146" y="12"/>
                      </a:lnTo>
                      <a:lnTo>
                        <a:pt x="144" y="0"/>
                      </a:lnTo>
                      <a:lnTo>
                        <a:pt x="168" y="4"/>
                      </a:lnTo>
                      <a:lnTo>
                        <a:pt x="184" y="34"/>
                      </a:lnTo>
                      <a:lnTo>
                        <a:pt x="202" y="56"/>
                      </a:lnTo>
                      <a:lnTo>
                        <a:pt x="228" y="76"/>
                      </a:lnTo>
                      <a:lnTo>
                        <a:pt x="234" y="96"/>
                      </a:lnTo>
                      <a:lnTo>
                        <a:pt x="232" y="116"/>
                      </a:lnTo>
                      <a:lnTo>
                        <a:pt x="234" y="128"/>
                      </a:lnTo>
                      <a:lnTo>
                        <a:pt x="250" y="130"/>
                      </a:lnTo>
                      <a:lnTo>
                        <a:pt x="252" y="150"/>
                      </a:lnTo>
                      <a:lnTo>
                        <a:pt x="260" y="174"/>
                      </a:lnTo>
                      <a:lnTo>
                        <a:pt x="276" y="188"/>
                      </a:lnTo>
                      <a:lnTo>
                        <a:pt x="290" y="186"/>
                      </a:lnTo>
                      <a:lnTo>
                        <a:pt x="320" y="196"/>
                      </a:lnTo>
                      <a:lnTo>
                        <a:pt x="346" y="208"/>
                      </a:lnTo>
                      <a:lnTo>
                        <a:pt x="358" y="230"/>
                      </a:lnTo>
                      <a:lnTo>
                        <a:pt x="366" y="252"/>
                      </a:lnTo>
                      <a:lnTo>
                        <a:pt x="354" y="276"/>
                      </a:lnTo>
                      <a:lnTo>
                        <a:pt x="354" y="310"/>
                      </a:lnTo>
                      <a:lnTo>
                        <a:pt x="356" y="344"/>
                      </a:lnTo>
                      <a:lnTo>
                        <a:pt x="344" y="368"/>
                      </a:lnTo>
                      <a:lnTo>
                        <a:pt x="358" y="386"/>
                      </a:lnTo>
                      <a:lnTo>
                        <a:pt x="372" y="406"/>
                      </a:lnTo>
                      <a:lnTo>
                        <a:pt x="354" y="432"/>
                      </a:lnTo>
                      <a:lnTo>
                        <a:pt x="338" y="442"/>
                      </a:lnTo>
                      <a:lnTo>
                        <a:pt x="318" y="434"/>
                      </a:lnTo>
                      <a:lnTo>
                        <a:pt x="302" y="436"/>
                      </a:lnTo>
                      <a:lnTo>
                        <a:pt x="296" y="466"/>
                      </a:lnTo>
                      <a:lnTo>
                        <a:pt x="306" y="496"/>
                      </a:lnTo>
                      <a:lnTo>
                        <a:pt x="300" y="524"/>
                      </a:lnTo>
                      <a:lnTo>
                        <a:pt x="286" y="538"/>
                      </a:lnTo>
                      <a:lnTo>
                        <a:pt x="264" y="522"/>
                      </a:lnTo>
                      <a:lnTo>
                        <a:pt x="262" y="492"/>
                      </a:lnTo>
                      <a:lnTo>
                        <a:pt x="220" y="492"/>
                      </a:lnTo>
                      <a:lnTo>
                        <a:pt x="196" y="502"/>
                      </a:lnTo>
                      <a:lnTo>
                        <a:pt x="172" y="540"/>
                      </a:lnTo>
                      <a:lnTo>
                        <a:pt x="152" y="56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3" name="Freeform 146"/>
                <p:cNvSpPr>
                  <a:spLocks/>
                </p:cNvSpPr>
                <p:nvPr/>
              </p:nvSpPr>
              <p:spPr bwMode="auto">
                <a:xfrm>
                  <a:off x="5443395" y="3251340"/>
                  <a:ext cx="13213" cy="12518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10" y="28"/>
                    </a:cxn>
                    <a:cxn ang="0">
                      <a:pos x="0" y="10"/>
                    </a:cxn>
                    <a:cxn ang="0">
                      <a:pos x="8" y="0"/>
                    </a:cxn>
                    <a:cxn ang="0">
                      <a:pos x="24" y="0"/>
                    </a:cxn>
                    <a:cxn ang="0">
                      <a:pos x="38" y="18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38" h="36">
                      <a:moveTo>
                        <a:pt x="28" y="36"/>
                      </a:moveTo>
                      <a:lnTo>
                        <a:pt x="10" y="28"/>
                      </a:lnTo>
                      <a:lnTo>
                        <a:pt x="0" y="10"/>
                      </a:lnTo>
                      <a:lnTo>
                        <a:pt x="8" y="0"/>
                      </a:lnTo>
                      <a:lnTo>
                        <a:pt x="24" y="0"/>
                      </a:lnTo>
                      <a:lnTo>
                        <a:pt x="38" y="18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614" name="Sorsogon"/>
              <p:cNvGrpSpPr/>
              <p:nvPr/>
            </p:nvGrpSpPr>
            <p:grpSpPr>
              <a:xfrm>
                <a:off x="6080189" y="3511437"/>
                <a:ext cx="249666" cy="243407"/>
                <a:chOff x="5159652" y="3511437"/>
                <a:chExt cx="249666" cy="243407"/>
              </a:xfrm>
              <a:grpFill/>
            </p:grpSpPr>
            <p:sp>
              <p:nvSpPr>
                <p:cNvPr id="620" name="Freeform 141"/>
                <p:cNvSpPr>
                  <a:spLocks/>
                </p:cNvSpPr>
                <p:nvPr/>
              </p:nvSpPr>
              <p:spPr bwMode="auto">
                <a:xfrm>
                  <a:off x="5159652" y="3552469"/>
                  <a:ext cx="247579" cy="202375"/>
                </a:xfrm>
                <a:custGeom>
                  <a:avLst/>
                  <a:gdLst/>
                  <a:ahLst/>
                  <a:cxnLst>
                    <a:cxn ang="0">
                      <a:pos x="30" y="150"/>
                    </a:cxn>
                    <a:cxn ang="0">
                      <a:pos x="80" y="174"/>
                    </a:cxn>
                    <a:cxn ang="0">
                      <a:pos x="116" y="204"/>
                    </a:cxn>
                    <a:cxn ang="0">
                      <a:pos x="158" y="246"/>
                    </a:cxn>
                    <a:cxn ang="0">
                      <a:pos x="168" y="206"/>
                    </a:cxn>
                    <a:cxn ang="0">
                      <a:pos x="206" y="198"/>
                    </a:cxn>
                    <a:cxn ang="0">
                      <a:pos x="212" y="244"/>
                    </a:cxn>
                    <a:cxn ang="0">
                      <a:pos x="254" y="294"/>
                    </a:cxn>
                    <a:cxn ang="0">
                      <a:pos x="312" y="268"/>
                    </a:cxn>
                    <a:cxn ang="0">
                      <a:pos x="346" y="234"/>
                    </a:cxn>
                    <a:cxn ang="0">
                      <a:pos x="386" y="192"/>
                    </a:cxn>
                    <a:cxn ang="0">
                      <a:pos x="398" y="154"/>
                    </a:cxn>
                    <a:cxn ang="0">
                      <a:pos x="450" y="166"/>
                    </a:cxn>
                    <a:cxn ang="0">
                      <a:pos x="500" y="136"/>
                    </a:cxn>
                    <a:cxn ang="0">
                      <a:pos x="548" y="152"/>
                    </a:cxn>
                    <a:cxn ang="0">
                      <a:pos x="546" y="188"/>
                    </a:cxn>
                    <a:cxn ang="0">
                      <a:pos x="524" y="230"/>
                    </a:cxn>
                    <a:cxn ang="0">
                      <a:pos x="482" y="256"/>
                    </a:cxn>
                    <a:cxn ang="0">
                      <a:pos x="442" y="280"/>
                    </a:cxn>
                    <a:cxn ang="0">
                      <a:pos x="398" y="242"/>
                    </a:cxn>
                    <a:cxn ang="0">
                      <a:pos x="350" y="264"/>
                    </a:cxn>
                    <a:cxn ang="0">
                      <a:pos x="354" y="322"/>
                    </a:cxn>
                    <a:cxn ang="0">
                      <a:pos x="382" y="370"/>
                    </a:cxn>
                    <a:cxn ang="0">
                      <a:pos x="368" y="406"/>
                    </a:cxn>
                    <a:cxn ang="0">
                      <a:pos x="392" y="472"/>
                    </a:cxn>
                    <a:cxn ang="0">
                      <a:pos x="420" y="492"/>
                    </a:cxn>
                    <a:cxn ang="0">
                      <a:pos x="460" y="502"/>
                    </a:cxn>
                    <a:cxn ang="0">
                      <a:pos x="464" y="540"/>
                    </a:cxn>
                    <a:cxn ang="0">
                      <a:pos x="506" y="582"/>
                    </a:cxn>
                    <a:cxn ang="0">
                      <a:pos x="548" y="572"/>
                    </a:cxn>
                    <a:cxn ang="0">
                      <a:pos x="594" y="570"/>
                    </a:cxn>
                    <a:cxn ang="0">
                      <a:pos x="596" y="536"/>
                    </a:cxn>
                    <a:cxn ang="0">
                      <a:pos x="616" y="508"/>
                    </a:cxn>
                    <a:cxn ang="0">
                      <a:pos x="606" y="478"/>
                    </a:cxn>
                    <a:cxn ang="0">
                      <a:pos x="640" y="444"/>
                    </a:cxn>
                    <a:cxn ang="0">
                      <a:pos x="644" y="414"/>
                    </a:cxn>
                    <a:cxn ang="0">
                      <a:pos x="638" y="378"/>
                    </a:cxn>
                    <a:cxn ang="0">
                      <a:pos x="656" y="348"/>
                    </a:cxn>
                    <a:cxn ang="0">
                      <a:pos x="666" y="310"/>
                    </a:cxn>
                    <a:cxn ang="0">
                      <a:pos x="648" y="264"/>
                    </a:cxn>
                    <a:cxn ang="0">
                      <a:pos x="638" y="216"/>
                    </a:cxn>
                    <a:cxn ang="0">
                      <a:pos x="636" y="178"/>
                    </a:cxn>
                    <a:cxn ang="0">
                      <a:pos x="658" y="154"/>
                    </a:cxn>
                    <a:cxn ang="0">
                      <a:pos x="640" y="132"/>
                    </a:cxn>
                    <a:cxn ang="0">
                      <a:pos x="670" y="106"/>
                    </a:cxn>
                    <a:cxn ang="0">
                      <a:pos x="712" y="104"/>
                    </a:cxn>
                    <a:cxn ang="0">
                      <a:pos x="700" y="76"/>
                    </a:cxn>
                    <a:cxn ang="0">
                      <a:pos x="700" y="46"/>
                    </a:cxn>
                    <a:cxn ang="0">
                      <a:pos x="658" y="40"/>
                    </a:cxn>
                    <a:cxn ang="0">
                      <a:pos x="614" y="36"/>
                    </a:cxn>
                    <a:cxn ang="0">
                      <a:pos x="606" y="80"/>
                    </a:cxn>
                    <a:cxn ang="0">
                      <a:pos x="606" y="114"/>
                    </a:cxn>
                    <a:cxn ang="0">
                      <a:pos x="566" y="100"/>
                    </a:cxn>
                    <a:cxn ang="0">
                      <a:pos x="536" y="64"/>
                    </a:cxn>
                    <a:cxn ang="0">
                      <a:pos x="508" y="26"/>
                    </a:cxn>
                    <a:cxn ang="0">
                      <a:pos x="476" y="8"/>
                    </a:cxn>
                    <a:cxn ang="0">
                      <a:pos x="434" y="12"/>
                    </a:cxn>
                    <a:cxn ang="0">
                      <a:pos x="422" y="78"/>
                    </a:cxn>
                    <a:cxn ang="0">
                      <a:pos x="358" y="92"/>
                    </a:cxn>
                    <a:cxn ang="0">
                      <a:pos x="276" y="82"/>
                    </a:cxn>
                    <a:cxn ang="0">
                      <a:pos x="168" y="56"/>
                    </a:cxn>
                    <a:cxn ang="0">
                      <a:pos x="90" y="60"/>
                    </a:cxn>
                    <a:cxn ang="0">
                      <a:pos x="0" y="120"/>
                    </a:cxn>
                  </a:cxnLst>
                  <a:rect l="0" t="0" r="r" b="b"/>
                  <a:pathLst>
                    <a:path w="712" h="582">
                      <a:moveTo>
                        <a:pt x="0" y="120"/>
                      </a:moveTo>
                      <a:lnTo>
                        <a:pt x="30" y="150"/>
                      </a:lnTo>
                      <a:lnTo>
                        <a:pt x="52" y="174"/>
                      </a:lnTo>
                      <a:lnTo>
                        <a:pt x="80" y="174"/>
                      </a:lnTo>
                      <a:lnTo>
                        <a:pt x="100" y="182"/>
                      </a:lnTo>
                      <a:lnTo>
                        <a:pt x="116" y="204"/>
                      </a:lnTo>
                      <a:lnTo>
                        <a:pt x="144" y="228"/>
                      </a:lnTo>
                      <a:lnTo>
                        <a:pt x="158" y="246"/>
                      </a:lnTo>
                      <a:lnTo>
                        <a:pt x="168" y="224"/>
                      </a:lnTo>
                      <a:lnTo>
                        <a:pt x="168" y="206"/>
                      </a:lnTo>
                      <a:lnTo>
                        <a:pt x="194" y="194"/>
                      </a:lnTo>
                      <a:lnTo>
                        <a:pt x="206" y="198"/>
                      </a:lnTo>
                      <a:lnTo>
                        <a:pt x="210" y="214"/>
                      </a:lnTo>
                      <a:lnTo>
                        <a:pt x="212" y="244"/>
                      </a:lnTo>
                      <a:lnTo>
                        <a:pt x="230" y="268"/>
                      </a:lnTo>
                      <a:lnTo>
                        <a:pt x="254" y="294"/>
                      </a:lnTo>
                      <a:lnTo>
                        <a:pt x="286" y="268"/>
                      </a:lnTo>
                      <a:lnTo>
                        <a:pt x="312" y="268"/>
                      </a:lnTo>
                      <a:lnTo>
                        <a:pt x="320" y="246"/>
                      </a:lnTo>
                      <a:lnTo>
                        <a:pt x="346" y="234"/>
                      </a:lnTo>
                      <a:lnTo>
                        <a:pt x="360" y="216"/>
                      </a:lnTo>
                      <a:lnTo>
                        <a:pt x="386" y="192"/>
                      </a:lnTo>
                      <a:lnTo>
                        <a:pt x="392" y="172"/>
                      </a:lnTo>
                      <a:lnTo>
                        <a:pt x="398" y="154"/>
                      </a:lnTo>
                      <a:lnTo>
                        <a:pt x="424" y="136"/>
                      </a:lnTo>
                      <a:lnTo>
                        <a:pt x="450" y="166"/>
                      </a:lnTo>
                      <a:lnTo>
                        <a:pt x="484" y="156"/>
                      </a:lnTo>
                      <a:lnTo>
                        <a:pt x="500" y="136"/>
                      </a:lnTo>
                      <a:lnTo>
                        <a:pt x="526" y="134"/>
                      </a:lnTo>
                      <a:lnTo>
                        <a:pt x="548" y="152"/>
                      </a:lnTo>
                      <a:lnTo>
                        <a:pt x="558" y="174"/>
                      </a:lnTo>
                      <a:lnTo>
                        <a:pt x="546" y="188"/>
                      </a:lnTo>
                      <a:lnTo>
                        <a:pt x="534" y="204"/>
                      </a:lnTo>
                      <a:lnTo>
                        <a:pt x="524" y="230"/>
                      </a:lnTo>
                      <a:lnTo>
                        <a:pt x="514" y="244"/>
                      </a:lnTo>
                      <a:lnTo>
                        <a:pt x="482" y="256"/>
                      </a:lnTo>
                      <a:lnTo>
                        <a:pt x="460" y="268"/>
                      </a:lnTo>
                      <a:lnTo>
                        <a:pt x="442" y="280"/>
                      </a:lnTo>
                      <a:lnTo>
                        <a:pt x="418" y="268"/>
                      </a:lnTo>
                      <a:lnTo>
                        <a:pt x="398" y="242"/>
                      </a:lnTo>
                      <a:lnTo>
                        <a:pt x="370" y="250"/>
                      </a:lnTo>
                      <a:lnTo>
                        <a:pt x="350" y="264"/>
                      </a:lnTo>
                      <a:lnTo>
                        <a:pt x="346" y="286"/>
                      </a:lnTo>
                      <a:lnTo>
                        <a:pt x="354" y="322"/>
                      </a:lnTo>
                      <a:lnTo>
                        <a:pt x="368" y="352"/>
                      </a:lnTo>
                      <a:lnTo>
                        <a:pt x="382" y="370"/>
                      </a:lnTo>
                      <a:lnTo>
                        <a:pt x="376" y="390"/>
                      </a:lnTo>
                      <a:lnTo>
                        <a:pt x="368" y="406"/>
                      </a:lnTo>
                      <a:lnTo>
                        <a:pt x="376" y="438"/>
                      </a:lnTo>
                      <a:lnTo>
                        <a:pt x="392" y="472"/>
                      </a:lnTo>
                      <a:lnTo>
                        <a:pt x="410" y="484"/>
                      </a:lnTo>
                      <a:lnTo>
                        <a:pt x="420" y="492"/>
                      </a:lnTo>
                      <a:lnTo>
                        <a:pt x="434" y="500"/>
                      </a:lnTo>
                      <a:lnTo>
                        <a:pt x="460" y="502"/>
                      </a:lnTo>
                      <a:lnTo>
                        <a:pt x="466" y="516"/>
                      </a:lnTo>
                      <a:lnTo>
                        <a:pt x="464" y="540"/>
                      </a:lnTo>
                      <a:lnTo>
                        <a:pt x="482" y="558"/>
                      </a:lnTo>
                      <a:lnTo>
                        <a:pt x="506" y="582"/>
                      </a:lnTo>
                      <a:lnTo>
                        <a:pt x="536" y="582"/>
                      </a:lnTo>
                      <a:lnTo>
                        <a:pt x="548" y="572"/>
                      </a:lnTo>
                      <a:lnTo>
                        <a:pt x="568" y="576"/>
                      </a:lnTo>
                      <a:lnTo>
                        <a:pt x="594" y="570"/>
                      </a:lnTo>
                      <a:lnTo>
                        <a:pt x="598" y="554"/>
                      </a:lnTo>
                      <a:lnTo>
                        <a:pt x="596" y="536"/>
                      </a:lnTo>
                      <a:lnTo>
                        <a:pt x="602" y="520"/>
                      </a:lnTo>
                      <a:lnTo>
                        <a:pt x="616" y="508"/>
                      </a:lnTo>
                      <a:lnTo>
                        <a:pt x="606" y="494"/>
                      </a:lnTo>
                      <a:lnTo>
                        <a:pt x="606" y="478"/>
                      </a:lnTo>
                      <a:lnTo>
                        <a:pt x="630" y="452"/>
                      </a:lnTo>
                      <a:lnTo>
                        <a:pt x="640" y="444"/>
                      </a:lnTo>
                      <a:lnTo>
                        <a:pt x="644" y="426"/>
                      </a:lnTo>
                      <a:lnTo>
                        <a:pt x="644" y="414"/>
                      </a:lnTo>
                      <a:lnTo>
                        <a:pt x="650" y="394"/>
                      </a:lnTo>
                      <a:lnTo>
                        <a:pt x="638" y="378"/>
                      </a:lnTo>
                      <a:lnTo>
                        <a:pt x="644" y="360"/>
                      </a:lnTo>
                      <a:lnTo>
                        <a:pt x="656" y="348"/>
                      </a:lnTo>
                      <a:lnTo>
                        <a:pt x="666" y="334"/>
                      </a:lnTo>
                      <a:lnTo>
                        <a:pt x="666" y="310"/>
                      </a:lnTo>
                      <a:lnTo>
                        <a:pt x="668" y="278"/>
                      </a:lnTo>
                      <a:lnTo>
                        <a:pt x="648" y="264"/>
                      </a:lnTo>
                      <a:lnTo>
                        <a:pt x="638" y="242"/>
                      </a:lnTo>
                      <a:lnTo>
                        <a:pt x="638" y="216"/>
                      </a:lnTo>
                      <a:lnTo>
                        <a:pt x="624" y="198"/>
                      </a:lnTo>
                      <a:lnTo>
                        <a:pt x="636" y="178"/>
                      </a:lnTo>
                      <a:lnTo>
                        <a:pt x="650" y="170"/>
                      </a:lnTo>
                      <a:lnTo>
                        <a:pt x="658" y="154"/>
                      </a:lnTo>
                      <a:lnTo>
                        <a:pt x="644" y="148"/>
                      </a:lnTo>
                      <a:lnTo>
                        <a:pt x="640" y="132"/>
                      </a:lnTo>
                      <a:lnTo>
                        <a:pt x="660" y="122"/>
                      </a:lnTo>
                      <a:lnTo>
                        <a:pt x="670" y="106"/>
                      </a:lnTo>
                      <a:lnTo>
                        <a:pt x="688" y="108"/>
                      </a:lnTo>
                      <a:lnTo>
                        <a:pt x="712" y="104"/>
                      </a:lnTo>
                      <a:lnTo>
                        <a:pt x="708" y="88"/>
                      </a:lnTo>
                      <a:lnTo>
                        <a:pt x="700" y="76"/>
                      </a:lnTo>
                      <a:lnTo>
                        <a:pt x="702" y="58"/>
                      </a:lnTo>
                      <a:lnTo>
                        <a:pt x="700" y="46"/>
                      </a:lnTo>
                      <a:lnTo>
                        <a:pt x="682" y="34"/>
                      </a:lnTo>
                      <a:lnTo>
                        <a:pt x="658" y="40"/>
                      </a:lnTo>
                      <a:lnTo>
                        <a:pt x="632" y="30"/>
                      </a:lnTo>
                      <a:lnTo>
                        <a:pt x="614" y="36"/>
                      </a:lnTo>
                      <a:lnTo>
                        <a:pt x="604" y="60"/>
                      </a:lnTo>
                      <a:lnTo>
                        <a:pt x="606" y="80"/>
                      </a:lnTo>
                      <a:lnTo>
                        <a:pt x="614" y="96"/>
                      </a:lnTo>
                      <a:lnTo>
                        <a:pt x="606" y="114"/>
                      </a:lnTo>
                      <a:lnTo>
                        <a:pt x="590" y="114"/>
                      </a:lnTo>
                      <a:lnTo>
                        <a:pt x="566" y="100"/>
                      </a:lnTo>
                      <a:lnTo>
                        <a:pt x="544" y="86"/>
                      </a:lnTo>
                      <a:lnTo>
                        <a:pt x="536" y="64"/>
                      </a:lnTo>
                      <a:lnTo>
                        <a:pt x="518" y="46"/>
                      </a:lnTo>
                      <a:lnTo>
                        <a:pt x="508" y="26"/>
                      </a:lnTo>
                      <a:lnTo>
                        <a:pt x="498" y="16"/>
                      </a:lnTo>
                      <a:lnTo>
                        <a:pt x="476" y="8"/>
                      </a:lnTo>
                      <a:lnTo>
                        <a:pt x="448" y="0"/>
                      </a:lnTo>
                      <a:lnTo>
                        <a:pt x="434" y="12"/>
                      </a:lnTo>
                      <a:lnTo>
                        <a:pt x="432" y="46"/>
                      </a:lnTo>
                      <a:lnTo>
                        <a:pt x="422" y="78"/>
                      </a:lnTo>
                      <a:lnTo>
                        <a:pt x="404" y="86"/>
                      </a:lnTo>
                      <a:lnTo>
                        <a:pt x="358" y="92"/>
                      </a:lnTo>
                      <a:lnTo>
                        <a:pt x="314" y="86"/>
                      </a:lnTo>
                      <a:lnTo>
                        <a:pt x="276" y="82"/>
                      </a:lnTo>
                      <a:lnTo>
                        <a:pt x="214" y="60"/>
                      </a:lnTo>
                      <a:lnTo>
                        <a:pt x="168" y="56"/>
                      </a:lnTo>
                      <a:lnTo>
                        <a:pt x="122" y="74"/>
                      </a:lnTo>
                      <a:lnTo>
                        <a:pt x="90" y="60"/>
                      </a:lnTo>
                      <a:lnTo>
                        <a:pt x="44" y="84"/>
                      </a:lnTo>
                      <a:lnTo>
                        <a:pt x="0" y="12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21" name="Freeform 147"/>
                <p:cNvSpPr>
                  <a:spLocks/>
                </p:cNvSpPr>
                <p:nvPr/>
              </p:nvSpPr>
              <p:spPr bwMode="auto">
                <a:xfrm>
                  <a:off x="5367591" y="3511437"/>
                  <a:ext cx="41727" cy="22950"/>
                </a:xfrm>
                <a:custGeom>
                  <a:avLst/>
                  <a:gdLst/>
                  <a:ahLst/>
                  <a:cxnLst>
                    <a:cxn ang="0">
                      <a:pos x="108" y="66"/>
                    </a:cxn>
                    <a:cxn ang="0">
                      <a:pos x="82" y="58"/>
                    </a:cxn>
                    <a:cxn ang="0">
                      <a:pos x="62" y="48"/>
                    </a:cxn>
                    <a:cxn ang="0">
                      <a:pos x="40" y="38"/>
                    </a:cxn>
                    <a:cxn ang="0">
                      <a:pos x="18" y="40"/>
                    </a:cxn>
                    <a:cxn ang="0">
                      <a:pos x="2" y="48"/>
                    </a:cxn>
                    <a:cxn ang="0">
                      <a:pos x="0" y="36"/>
                    </a:cxn>
                    <a:cxn ang="0">
                      <a:pos x="16" y="22"/>
                    </a:cxn>
                    <a:cxn ang="0">
                      <a:pos x="16" y="6"/>
                    </a:cxn>
                    <a:cxn ang="0">
                      <a:pos x="32" y="0"/>
                    </a:cxn>
                    <a:cxn ang="0">
                      <a:pos x="42" y="14"/>
                    </a:cxn>
                    <a:cxn ang="0">
                      <a:pos x="76" y="12"/>
                    </a:cxn>
                    <a:cxn ang="0">
                      <a:pos x="94" y="20"/>
                    </a:cxn>
                    <a:cxn ang="0">
                      <a:pos x="116" y="36"/>
                    </a:cxn>
                    <a:cxn ang="0">
                      <a:pos x="120" y="58"/>
                    </a:cxn>
                    <a:cxn ang="0">
                      <a:pos x="108" y="66"/>
                    </a:cxn>
                  </a:cxnLst>
                  <a:rect l="0" t="0" r="r" b="b"/>
                  <a:pathLst>
                    <a:path w="120" h="66">
                      <a:moveTo>
                        <a:pt x="108" y="66"/>
                      </a:moveTo>
                      <a:lnTo>
                        <a:pt x="82" y="58"/>
                      </a:lnTo>
                      <a:lnTo>
                        <a:pt x="62" y="48"/>
                      </a:lnTo>
                      <a:lnTo>
                        <a:pt x="40" y="38"/>
                      </a:lnTo>
                      <a:lnTo>
                        <a:pt x="18" y="40"/>
                      </a:lnTo>
                      <a:lnTo>
                        <a:pt x="2" y="48"/>
                      </a:lnTo>
                      <a:lnTo>
                        <a:pt x="0" y="36"/>
                      </a:lnTo>
                      <a:lnTo>
                        <a:pt x="16" y="22"/>
                      </a:lnTo>
                      <a:lnTo>
                        <a:pt x="16" y="6"/>
                      </a:lnTo>
                      <a:lnTo>
                        <a:pt x="32" y="0"/>
                      </a:lnTo>
                      <a:lnTo>
                        <a:pt x="42" y="14"/>
                      </a:lnTo>
                      <a:lnTo>
                        <a:pt x="76" y="12"/>
                      </a:lnTo>
                      <a:lnTo>
                        <a:pt x="94" y="20"/>
                      </a:lnTo>
                      <a:lnTo>
                        <a:pt x="116" y="36"/>
                      </a:lnTo>
                      <a:lnTo>
                        <a:pt x="120" y="58"/>
                      </a:lnTo>
                      <a:lnTo>
                        <a:pt x="108" y="6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615" name="Masbate"/>
              <p:cNvGrpSpPr/>
              <p:nvPr/>
            </p:nvGrpSpPr>
            <p:grpSpPr>
              <a:xfrm>
                <a:off x="5891723" y="3537864"/>
                <a:ext cx="390843" cy="496550"/>
                <a:chOff x="4971186" y="3537864"/>
                <a:chExt cx="390843" cy="496550"/>
              </a:xfrm>
              <a:grpFill/>
            </p:grpSpPr>
            <p:sp>
              <p:nvSpPr>
                <p:cNvPr id="617" name="Freeform 143"/>
                <p:cNvSpPr>
                  <a:spLocks/>
                </p:cNvSpPr>
                <p:nvPr/>
              </p:nvSpPr>
              <p:spPr bwMode="auto">
                <a:xfrm>
                  <a:off x="4971186" y="3537864"/>
                  <a:ext cx="156475" cy="165517"/>
                </a:xfrm>
                <a:custGeom>
                  <a:avLst/>
                  <a:gdLst/>
                  <a:ahLst/>
                  <a:cxnLst>
                    <a:cxn ang="0">
                      <a:pos x="450" y="460"/>
                    </a:cxn>
                    <a:cxn ang="0">
                      <a:pos x="422" y="418"/>
                    </a:cxn>
                    <a:cxn ang="0">
                      <a:pos x="382" y="390"/>
                    </a:cxn>
                    <a:cxn ang="0">
                      <a:pos x="372" y="364"/>
                    </a:cxn>
                    <a:cxn ang="0">
                      <a:pos x="342" y="344"/>
                    </a:cxn>
                    <a:cxn ang="0">
                      <a:pos x="328" y="304"/>
                    </a:cxn>
                    <a:cxn ang="0">
                      <a:pos x="332" y="268"/>
                    </a:cxn>
                    <a:cxn ang="0">
                      <a:pos x="286" y="258"/>
                    </a:cxn>
                    <a:cxn ang="0">
                      <a:pos x="254" y="246"/>
                    </a:cxn>
                    <a:cxn ang="0">
                      <a:pos x="224" y="202"/>
                    </a:cxn>
                    <a:cxn ang="0">
                      <a:pos x="190" y="174"/>
                    </a:cxn>
                    <a:cxn ang="0">
                      <a:pos x="206" y="154"/>
                    </a:cxn>
                    <a:cxn ang="0">
                      <a:pos x="178" y="124"/>
                    </a:cxn>
                    <a:cxn ang="0">
                      <a:pos x="156" y="94"/>
                    </a:cxn>
                    <a:cxn ang="0">
                      <a:pos x="138" y="56"/>
                    </a:cxn>
                    <a:cxn ang="0">
                      <a:pos x="120" y="46"/>
                    </a:cxn>
                    <a:cxn ang="0">
                      <a:pos x="94" y="54"/>
                    </a:cxn>
                    <a:cxn ang="0">
                      <a:pos x="104" y="30"/>
                    </a:cxn>
                    <a:cxn ang="0">
                      <a:pos x="114" y="6"/>
                    </a:cxn>
                    <a:cxn ang="0">
                      <a:pos x="84" y="10"/>
                    </a:cxn>
                    <a:cxn ang="0">
                      <a:pos x="58" y="38"/>
                    </a:cxn>
                    <a:cxn ang="0">
                      <a:pos x="26" y="24"/>
                    </a:cxn>
                    <a:cxn ang="0">
                      <a:pos x="0" y="36"/>
                    </a:cxn>
                    <a:cxn ang="0">
                      <a:pos x="38" y="52"/>
                    </a:cxn>
                    <a:cxn ang="0">
                      <a:pos x="18" y="76"/>
                    </a:cxn>
                    <a:cxn ang="0">
                      <a:pos x="8" y="102"/>
                    </a:cxn>
                    <a:cxn ang="0">
                      <a:pos x="38" y="102"/>
                    </a:cxn>
                    <a:cxn ang="0">
                      <a:pos x="68" y="128"/>
                    </a:cxn>
                    <a:cxn ang="0">
                      <a:pos x="122" y="142"/>
                    </a:cxn>
                    <a:cxn ang="0">
                      <a:pos x="156" y="174"/>
                    </a:cxn>
                    <a:cxn ang="0">
                      <a:pos x="172" y="216"/>
                    </a:cxn>
                    <a:cxn ang="0">
                      <a:pos x="222" y="258"/>
                    </a:cxn>
                    <a:cxn ang="0">
                      <a:pos x="260" y="278"/>
                    </a:cxn>
                    <a:cxn ang="0">
                      <a:pos x="276" y="308"/>
                    </a:cxn>
                    <a:cxn ang="0">
                      <a:pos x="322" y="336"/>
                    </a:cxn>
                    <a:cxn ang="0">
                      <a:pos x="342" y="364"/>
                    </a:cxn>
                    <a:cxn ang="0">
                      <a:pos x="384" y="396"/>
                    </a:cxn>
                    <a:cxn ang="0">
                      <a:pos x="400" y="444"/>
                    </a:cxn>
                    <a:cxn ang="0">
                      <a:pos x="446" y="476"/>
                    </a:cxn>
                  </a:cxnLst>
                  <a:rect l="0" t="0" r="r" b="b"/>
                  <a:pathLst>
                    <a:path w="450" h="476">
                      <a:moveTo>
                        <a:pt x="446" y="476"/>
                      </a:moveTo>
                      <a:lnTo>
                        <a:pt x="450" y="460"/>
                      </a:lnTo>
                      <a:lnTo>
                        <a:pt x="442" y="444"/>
                      </a:lnTo>
                      <a:lnTo>
                        <a:pt x="422" y="418"/>
                      </a:lnTo>
                      <a:lnTo>
                        <a:pt x="408" y="408"/>
                      </a:lnTo>
                      <a:lnTo>
                        <a:pt x="382" y="390"/>
                      </a:lnTo>
                      <a:lnTo>
                        <a:pt x="372" y="378"/>
                      </a:lnTo>
                      <a:lnTo>
                        <a:pt x="372" y="364"/>
                      </a:lnTo>
                      <a:lnTo>
                        <a:pt x="358" y="348"/>
                      </a:lnTo>
                      <a:lnTo>
                        <a:pt x="342" y="344"/>
                      </a:lnTo>
                      <a:lnTo>
                        <a:pt x="334" y="332"/>
                      </a:lnTo>
                      <a:lnTo>
                        <a:pt x="328" y="304"/>
                      </a:lnTo>
                      <a:lnTo>
                        <a:pt x="322" y="288"/>
                      </a:lnTo>
                      <a:lnTo>
                        <a:pt x="332" y="268"/>
                      </a:lnTo>
                      <a:lnTo>
                        <a:pt x="300" y="256"/>
                      </a:lnTo>
                      <a:lnTo>
                        <a:pt x="286" y="258"/>
                      </a:lnTo>
                      <a:lnTo>
                        <a:pt x="266" y="260"/>
                      </a:lnTo>
                      <a:lnTo>
                        <a:pt x="254" y="246"/>
                      </a:lnTo>
                      <a:lnTo>
                        <a:pt x="236" y="228"/>
                      </a:lnTo>
                      <a:lnTo>
                        <a:pt x="224" y="202"/>
                      </a:lnTo>
                      <a:lnTo>
                        <a:pt x="218" y="188"/>
                      </a:lnTo>
                      <a:lnTo>
                        <a:pt x="190" y="174"/>
                      </a:lnTo>
                      <a:lnTo>
                        <a:pt x="194" y="160"/>
                      </a:lnTo>
                      <a:lnTo>
                        <a:pt x="206" y="154"/>
                      </a:lnTo>
                      <a:lnTo>
                        <a:pt x="194" y="132"/>
                      </a:lnTo>
                      <a:lnTo>
                        <a:pt x="178" y="124"/>
                      </a:lnTo>
                      <a:lnTo>
                        <a:pt x="168" y="106"/>
                      </a:lnTo>
                      <a:lnTo>
                        <a:pt x="156" y="94"/>
                      </a:lnTo>
                      <a:lnTo>
                        <a:pt x="156" y="80"/>
                      </a:lnTo>
                      <a:lnTo>
                        <a:pt x="138" y="56"/>
                      </a:lnTo>
                      <a:lnTo>
                        <a:pt x="132" y="42"/>
                      </a:lnTo>
                      <a:lnTo>
                        <a:pt x="120" y="46"/>
                      </a:lnTo>
                      <a:lnTo>
                        <a:pt x="112" y="62"/>
                      </a:lnTo>
                      <a:lnTo>
                        <a:pt x="94" y="54"/>
                      </a:lnTo>
                      <a:lnTo>
                        <a:pt x="92" y="42"/>
                      </a:lnTo>
                      <a:lnTo>
                        <a:pt x="104" y="30"/>
                      </a:lnTo>
                      <a:lnTo>
                        <a:pt x="114" y="24"/>
                      </a:lnTo>
                      <a:lnTo>
                        <a:pt x="114" y="6"/>
                      </a:lnTo>
                      <a:lnTo>
                        <a:pt x="100" y="0"/>
                      </a:lnTo>
                      <a:lnTo>
                        <a:pt x="84" y="10"/>
                      </a:lnTo>
                      <a:lnTo>
                        <a:pt x="66" y="18"/>
                      </a:lnTo>
                      <a:lnTo>
                        <a:pt x="58" y="38"/>
                      </a:lnTo>
                      <a:lnTo>
                        <a:pt x="42" y="28"/>
                      </a:lnTo>
                      <a:lnTo>
                        <a:pt x="26" y="24"/>
                      </a:lnTo>
                      <a:lnTo>
                        <a:pt x="10" y="24"/>
                      </a:lnTo>
                      <a:lnTo>
                        <a:pt x="0" y="36"/>
                      </a:lnTo>
                      <a:lnTo>
                        <a:pt x="6" y="58"/>
                      </a:lnTo>
                      <a:lnTo>
                        <a:pt x="38" y="52"/>
                      </a:lnTo>
                      <a:lnTo>
                        <a:pt x="40" y="66"/>
                      </a:lnTo>
                      <a:lnTo>
                        <a:pt x="18" y="76"/>
                      </a:lnTo>
                      <a:lnTo>
                        <a:pt x="10" y="86"/>
                      </a:lnTo>
                      <a:lnTo>
                        <a:pt x="8" y="102"/>
                      </a:lnTo>
                      <a:lnTo>
                        <a:pt x="24" y="116"/>
                      </a:lnTo>
                      <a:lnTo>
                        <a:pt x="38" y="102"/>
                      </a:lnTo>
                      <a:lnTo>
                        <a:pt x="54" y="110"/>
                      </a:lnTo>
                      <a:lnTo>
                        <a:pt x="68" y="128"/>
                      </a:lnTo>
                      <a:lnTo>
                        <a:pt x="96" y="156"/>
                      </a:lnTo>
                      <a:lnTo>
                        <a:pt x="122" y="142"/>
                      </a:lnTo>
                      <a:lnTo>
                        <a:pt x="144" y="152"/>
                      </a:lnTo>
                      <a:lnTo>
                        <a:pt x="156" y="174"/>
                      </a:lnTo>
                      <a:lnTo>
                        <a:pt x="158" y="194"/>
                      </a:lnTo>
                      <a:lnTo>
                        <a:pt x="172" y="216"/>
                      </a:lnTo>
                      <a:lnTo>
                        <a:pt x="194" y="238"/>
                      </a:lnTo>
                      <a:lnTo>
                        <a:pt x="222" y="258"/>
                      </a:lnTo>
                      <a:lnTo>
                        <a:pt x="240" y="266"/>
                      </a:lnTo>
                      <a:lnTo>
                        <a:pt x="260" y="278"/>
                      </a:lnTo>
                      <a:lnTo>
                        <a:pt x="260" y="298"/>
                      </a:lnTo>
                      <a:lnTo>
                        <a:pt x="276" y="308"/>
                      </a:lnTo>
                      <a:lnTo>
                        <a:pt x="296" y="314"/>
                      </a:lnTo>
                      <a:lnTo>
                        <a:pt x="322" y="336"/>
                      </a:lnTo>
                      <a:lnTo>
                        <a:pt x="342" y="348"/>
                      </a:lnTo>
                      <a:lnTo>
                        <a:pt x="342" y="364"/>
                      </a:lnTo>
                      <a:lnTo>
                        <a:pt x="364" y="384"/>
                      </a:lnTo>
                      <a:lnTo>
                        <a:pt x="384" y="396"/>
                      </a:lnTo>
                      <a:lnTo>
                        <a:pt x="386" y="418"/>
                      </a:lnTo>
                      <a:lnTo>
                        <a:pt x="400" y="444"/>
                      </a:lnTo>
                      <a:lnTo>
                        <a:pt x="420" y="470"/>
                      </a:lnTo>
                      <a:lnTo>
                        <a:pt x="446" y="47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18" name="Freeform 148"/>
                <p:cNvSpPr>
                  <a:spLocks/>
                </p:cNvSpPr>
                <p:nvPr/>
              </p:nvSpPr>
              <p:spPr bwMode="auto">
                <a:xfrm>
                  <a:off x="5041427" y="3733286"/>
                  <a:ext cx="320602" cy="301128"/>
                </a:xfrm>
                <a:custGeom>
                  <a:avLst/>
                  <a:gdLst/>
                  <a:ahLst/>
                  <a:cxnLst>
                    <a:cxn ang="0">
                      <a:pos x="886" y="846"/>
                    </a:cxn>
                    <a:cxn ang="0">
                      <a:pos x="840" y="804"/>
                    </a:cxn>
                    <a:cxn ang="0">
                      <a:pos x="796" y="744"/>
                    </a:cxn>
                    <a:cxn ang="0">
                      <a:pos x="780" y="710"/>
                    </a:cxn>
                    <a:cxn ang="0">
                      <a:pos x="742" y="698"/>
                    </a:cxn>
                    <a:cxn ang="0">
                      <a:pos x="698" y="670"/>
                    </a:cxn>
                    <a:cxn ang="0">
                      <a:pos x="646" y="660"/>
                    </a:cxn>
                    <a:cxn ang="0">
                      <a:pos x="592" y="642"/>
                    </a:cxn>
                    <a:cxn ang="0">
                      <a:pos x="610" y="602"/>
                    </a:cxn>
                    <a:cxn ang="0">
                      <a:pos x="560" y="558"/>
                    </a:cxn>
                    <a:cxn ang="0">
                      <a:pos x="514" y="524"/>
                    </a:cxn>
                    <a:cxn ang="0">
                      <a:pos x="494" y="498"/>
                    </a:cxn>
                    <a:cxn ang="0">
                      <a:pos x="458" y="462"/>
                    </a:cxn>
                    <a:cxn ang="0">
                      <a:pos x="424" y="408"/>
                    </a:cxn>
                    <a:cxn ang="0">
                      <a:pos x="380" y="372"/>
                    </a:cxn>
                    <a:cxn ang="0">
                      <a:pos x="318" y="376"/>
                    </a:cxn>
                    <a:cxn ang="0">
                      <a:pos x="248" y="432"/>
                    </a:cxn>
                    <a:cxn ang="0">
                      <a:pos x="198" y="482"/>
                    </a:cxn>
                    <a:cxn ang="0">
                      <a:pos x="160" y="548"/>
                    </a:cxn>
                    <a:cxn ang="0">
                      <a:pos x="122" y="578"/>
                    </a:cxn>
                    <a:cxn ang="0">
                      <a:pos x="78" y="630"/>
                    </a:cxn>
                    <a:cxn ang="0">
                      <a:pos x="12" y="680"/>
                    </a:cxn>
                    <a:cxn ang="0">
                      <a:pos x="30" y="634"/>
                    </a:cxn>
                    <a:cxn ang="0">
                      <a:pos x="44" y="590"/>
                    </a:cxn>
                    <a:cxn ang="0">
                      <a:pos x="58" y="536"/>
                    </a:cxn>
                    <a:cxn ang="0">
                      <a:pos x="70" y="464"/>
                    </a:cxn>
                    <a:cxn ang="0">
                      <a:pos x="116" y="466"/>
                    </a:cxn>
                    <a:cxn ang="0">
                      <a:pos x="156" y="428"/>
                    </a:cxn>
                    <a:cxn ang="0">
                      <a:pos x="162" y="382"/>
                    </a:cxn>
                    <a:cxn ang="0">
                      <a:pos x="134" y="348"/>
                    </a:cxn>
                    <a:cxn ang="0">
                      <a:pos x="92" y="412"/>
                    </a:cxn>
                    <a:cxn ang="0">
                      <a:pos x="80" y="356"/>
                    </a:cxn>
                    <a:cxn ang="0">
                      <a:pos x="82" y="288"/>
                    </a:cxn>
                    <a:cxn ang="0">
                      <a:pos x="130" y="248"/>
                    </a:cxn>
                    <a:cxn ang="0">
                      <a:pos x="160" y="180"/>
                    </a:cxn>
                    <a:cxn ang="0">
                      <a:pos x="128" y="134"/>
                    </a:cxn>
                    <a:cxn ang="0">
                      <a:pos x="126" y="82"/>
                    </a:cxn>
                    <a:cxn ang="0">
                      <a:pos x="102" y="22"/>
                    </a:cxn>
                    <a:cxn ang="0">
                      <a:pos x="140" y="16"/>
                    </a:cxn>
                    <a:cxn ang="0">
                      <a:pos x="186" y="14"/>
                    </a:cxn>
                    <a:cxn ang="0">
                      <a:pos x="200" y="56"/>
                    </a:cxn>
                    <a:cxn ang="0">
                      <a:pos x="214" y="108"/>
                    </a:cxn>
                    <a:cxn ang="0">
                      <a:pos x="182" y="144"/>
                    </a:cxn>
                    <a:cxn ang="0">
                      <a:pos x="234" y="122"/>
                    </a:cxn>
                    <a:cxn ang="0">
                      <a:pos x="268" y="72"/>
                    </a:cxn>
                    <a:cxn ang="0">
                      <a:pos x="344" y="94"/>
                    </a:cxn>
                    <a:cxn ang="0">
                      <a:pos x="408" y="140"/>
                    </a:cxn>
                    <a:cxn ang="0">
                      <a:pos x="464" y="198"/>
                    </a:cxn>
                    <a:cxn ang="0">
                      <a:pos x="454" y="236"/>
                    </a:cxn>
                    <a:cxn ang="0">
                      <a:pos x="494" y="226"/>
                    </a:cxn>
                    <a:cxn ang="0">
                      <a:pos x="536" y="248"/>
                    </a:cxn>
                    <a:cxn ang="0">
                      <a:pos x="584" y="310"/>
                    </a:cxn>
                    <a:cxn ang="0">
                      <a:pos x="616" y="354"/>
                    </a:cxn>
                    <a:cxn ang="0">
                      <a:pos x="656" y="338"/>
                    </a:cxn>
                    <a:cxn ang="0">
                      <a:pos x="726" y="392"/>
                    </a:cxn>
                    <a:cxn ang="0">
                      <a:pos x="800" y="484"/>
                    </a:cxn>
                    <a:cxn ang="0">
                      <a:pos x="864" y="574"/>
                    </a:cxn>
                    <a:cxn ang="0">
                      <a:pos x="852" y="632"/>
                    </a:cxn>
                    <a:cxn ang="0">
                      <a:pos x="870" y="706"/>
                    </a:cxn>
                    <a:cxn ang="0">
                      <a:pos x="912" y="778"/>
                    </a:cxn>
                    <a:cxn ang="0">
                      <a:pos x="914" y="866"/>
                    </a:cxn>
                  </a:cxnLst>
                  <a:rect l="0" t="0" r="r" b="b"/>
                  <a:pathLst>
                    <a:path w="922" h="866">
                      <a:moveTo>
                        <a:pt x="914" y="866"/>
                      </a:moveTo>
                      <a:lnTo>
                        <a:pt x="900" y="856"/>
                      </a:lnTo>
                      <a:lnTo>
                        <a:pt x="886" y="846"/>
                      </a:lnTo>
                      <a:lnTo>
                        <a:pt x="874" y="826"/>
                      </a:lnTo>
                      <a:lnTo>
                        <a:pt x="864" y="810"/>
                      </a:lnTo>
                      <a:lnTo>
                        <a:pt x="840" y="804"/>
                      </a:lnTo>
                      <a:lnTo>
                        <a:pt x="826" y="788"/>
                      </a:lnTo>
                      <a:lnTo>
                        <a:pt x="816" y="764"/>
                      </a:lnTo>
                      <a:lnTo>
                        <a:pt x="796" y="744"/>
                      </a:lnTo>
                      <a:lnTo>
                        <a:pt x="800" y="732"/>
                      </a:lnTo>
                      <a:lnTo>
                        <a:pt x="800" y="714"/>
                      </a:lnTo>
                      <a:lnTo>
                        <a:pt x="780" y="710"/>
                      </a:lnTo>
                      <a:lnTo>
                        <a:pt x="770" y="718"/>
                      </a:lnTo>
                      <a:lnTo>
                        <a:pt x="756" y="706"/>
                      </a:lnTo>
                      <a:lnTo>
                        <a:pt x="742" y="698"/>
                      </a:lnTo>
                      <a:lnTo>
                        <a:pt x="722" y="698"/>
                      </a:lnTo>
                      <a:lnTo>
                        <a:pt x="710" y="686"/>
                      </a:lnTo>
                      <a:lnTo>
                        <a:pt x="698" y="670"/>
                      </a:lnTo>
                      <a:lnTo>
                        <a:pt x="678" y="670"/>
                      </a:lnTo>
                      <a:lnTo>
                        <a:pt x="662" y="668"/>
                      </a:lnTo>
                      <a:lnTo>
                        <a:pt x="646" y="660"/>
                      </a:lnTo>
                      <a:lnTo>
                        <a:pt x="632" y="644"/>
                      </a:lnTo>
                      <a:lnTo>
                        <a:pt x="608" y="650"/>
                      </a:lnTo>
                      <a:lnTo>
                        <a:pt x="592" y="642"/>
                      </a:lnTo>
                      <a:lnTo>
                        <a:pt x="588" y="622"/>
                      </a:lnTo>
                      <a:lnTo>
                        <a:pt x="602" y="614"/>
                      </a:lnTo>
                      <a:lnTo>
                        <a:pt x="610" y="602"/>
                      </a:lnTo>
                      <a:lnTo>
                        <a:pt x="600" y="582"/>
                      </a:lnTo>
                      <a:lnTo>
                        <a:pt x="580" y="566"/>
                      </a:lnTo>
                      <a:lnTo>
                        <a:pt x="560" y="558"/>
                      </a:lnTo>
                      <a:lnTo>
                        <a:pt x="532" y="558"/>
                      </a:lnTo>
                      <a:lnTo>
                        <a:pt x="520" y="540"/>
                      </a:lnTo>
                      <a:lnTo>
                        <a:pt x="514" y="524"/>
                      </a:lnTo>
                      <a:lnTo>
                        <a:pt x="522" y="506"/>
                      </a:lnTo>
                      <a:lnTo>
                        <a:pt x="514" y="496"/>
                      </a:lnTo>
                      <a:lnTo>
                        <a:pt x="494" y="498"/>
                      </a:lnTo>
                      <a:lnTo>
                        <a:pt x="484" y="504"/>
                      </a:lnTo>
                      <a:lnTo>
                        <a:pt x="468" y="490"/>
                      </a:lnTo>
                      <a:lnTo>
                        <a:pt x="458" y="462"/>
                      </a:lnTo>
                      <a:lnTo>
                        <a:pt x="454" y="440"/>
                      </a:lnTo>
                      <a:lnTo>
                        <a:pt x="436" y="426"/>
                      </a:lnTo>
                      <a:lnTo>
                        <a:pt x="424" y="408"/>
                      </a:lnTo>
                      <a:lnTo>
                        <a:pt x="408" y="382"/>
                      </a:lnTo>
                      <a:lnTo>
                        <a:pt x="392" y="384"/>
                      </a:lnTo>
                      <a:lnTo>
                        <a:pt x="380" y="372"/>
                      </a:lnTo>
                      <a:lnTo>
                        <a:pt x="364" y="362"/>
                      </a:lnTo>
                      <a:lnTo>
                        <a:pt x="338" y="364"/>
                      </a:lnTo>
                      <a:lnTo>
                        <a:pt x="318" y="376"/>
                      </a:lnTo>
                      <a:lnTo>
                        <a:pt x="298" y="392"/>
                      </a:lnTo>
                      <a:lnTo>
                        <a:pt x="268" y="412"/>
                      </a:lnTo>
                      <a:lnTo>
                        <a:pt x="248" y="432"/>
                      </a:lnTo>
                      <a:lnTo>
                        <a:pt x="234" y="456"/>
                      </a:lnTo>
                      <a:lnTo>
                        <a:pt x="216" y="478"/>
                      </a:lnTo>
                      <a:lnTo>
                        <a:pt x="198" y="482"/>
                      </a:lnTo>
                      <a:lnTo>
                        <a:pt x="174" y="502"/>
                      </a:lnTo>
                      <a:lnTo>
                        <a:pt x="162" y="526"/>
                      </a:lnTo>
                      <a:lnTo>
                        <a:pt x="160" y="548"/>
                      </a:lnTo>
                      <a:lnTo>
                        <a:pt x="154" y="568"/>
                      </a:lnTo>
                      <a:lnTo>
                        <a:pt x="142" y="578"/>
                      </a:lnTo>
                      <a:lnTo>
                        <a:pt x="122" y="578"/>
                      </a:lnTo>
                      <a:lnTo>
                        <a:pt x="106" y="584"/>
                      </a:lnTo>
                      <a:lnTo>
                        <a:pt x="96" y="614"/>
                      </a:lnTo>
                      <a:lnTo>
                        <a:pt x="78" y="630"/>
                      </a:lnTo>
                      <a:lnTo>
                        <a:pt x="50" y="652"/>
                      </a:lnTo>
                      <a:lnTo>
                        <a:pt x="30" y="678"/>
                      </a:lnTo>
                      <a:lnTo>
                        <a:pt x="12" y="680"/>
                      </a:lnTo>
                      <a:lnTo>
                        <a:pt x="0" y="662"/>
                      </a:lnTo>
                      <a:lnTo>
                        <a:pt x="10" y="648"/>
                      </a:lnTo>
                      <a:lnTo>
                        <a:pt x="30" y="634"/>
                      </a:lnTo>
                      <a:lnTo>
                        <a:pt x="32" y="614"/>
                      </a:lnTo>
                      <a:lnTo>
                        <a:pt x="32" y="596"/>
                      </a:lnTo>
                      <a:lnTo>
                        <a:pt x="44" y="590"/>
                      </a:lnTo>
                      <a:lnTo>
                        <a:pt x="62" y="576"/>
                      </a:lnTo>
                      <a:lnTo>
                        <a:pt x="50" y="552"/>
                      </a:lnTo>
                      <a:lnTo>
                        <a:pt x="58" y="536"/>
                      </a:lnTo>
                      <a:lnTo>
                        <a:pt x="70" y="518"/>
                      </a:lnTo>
                      <a:lnTo>
                        <a:pt x="70" y="496"/>
                      </a:lnTo>
                      <a:lnTo>
                        <a:pt x="70" y="464"/>
                      </a:lnTo>
                      <a:lnTo>
                        <a:pt x="80" y="458"/>
                      </a:lnTo>
                      <a:lnTo>
                        <a:pt x="102" y="476"/>
                      </a:lnTo>
                      <a:lnTo>
                        <a:pt x="116" y="466"/>
                      </a:lnTo>
                      <a:lnTo>
                        <a:pt x="120" y="446"/>
                      </a:lnTo>
                      <a:lnTo>
                        <a:pt x="142" y="440"/>
                      </a:lnTo>
                      <a:lnTo>
                        <a:pt x="156" y="428"/>
                      </a:lnTo>
                      <a:lnTo>
                        <a:pt x="154" y="414"/>
                      </a:lnTo>
                      <a:lnTo>
                        <a:pt x="154" y="396"/>
                      </a:lnTo>
                      <a:lnTo>
                        <a:pt x="162" y="382"/>
                      </a:lnTo>
                      <a:lnTo>
                        <a:pt x="166" y="362"/>
                      </a:lnTo>
                      <a:lnTo>
                        <a:pt x="152" y="362"/>
                      </a:lnTo>
                      <a:lnTo>
                        <a:pt x="134" y="348"/>
                      </a:lnTo>
                      <a:lnTo>
                        <a:pt x="116" y="364"/>
                      </a:lnTo>
                      <a:lnTo>
                        <a:pt x="100" y="372"/>
                      </a:lnTo>
                      <a:lnTo>
                        <a:pt x="92" y="412"/>
                      </a:lnTo>
                      <a:lnTo>
                        <a:pt x="68" y="400"/>
                      </a:lnTo>
                      <a:lnTo>
                        <a:pt x="68" y="382"/>
                      </a:lnTo>
                      <a:lnTo>
                        <a:pt x="80" y="356"/>
                      </a:lnTo>
                      <a:lnTo>
                        <a:pt x="82" y="330"/>
                      </a:lnTo>
                      <a:lnTo>
                        <a:pt x="82" y="310"/>
                      </a:lnTo>
                      <a:lnTo>
                        <a:pt x="82" y="288"/>
                      </a:lnTo>
                      <a:lnTo>
                        <a:pt x="104" y="274"/>
                      </a:lnTo>
                      <a:lnTo>
                        <a:pt x="120" y="264"/>
                      </a:lnTo>
                      <a:lnTo>
                        <a:pt x="130" y="248"/>
                      </a:lnTo>
                      <a:lnTo>
                        <a:pt x="142" y="216"/>
                      </a:lnTo>
                      <a:lnTo>
                        <a:pt x="148" y="196"/>
                      </a:lnTo>
                      <a:lnTo>
                        <a:pt x="160" y="180"/>
                      </a:lnTo>
                      <a:lnTo>
                        <a:pt x="154" y="166"/>
                      </a:lnTo>
                      <a:lnTo>
                        <a:pt x="148" y="144"/>
                      </a:lnTo>
                      <a:lnTo>
                        <a:pt x="128" y="134"/>
                      </a:lnTo>
                      <a:lnTo>
                        <a:pt x="124" y="118"/>
                      </a:lnTo>
                      <a:lnTo>
                        <a:pt x="134" y="92"/>
                      </a:lnTo>
                      <a:lnTo>
                        <a:pt x="126" y="82"/>
                      </a:lnTo>
                      <a:lnTo>
                        <a:pt x="118" y="64"/>
                      </a:lnTo>
                      <a:lnTo>
                        <a:pt x="102" y="48"/>
                      </a:lnTo>
                      <a:lnTo>
                        <a:pt x="102" y="22"/>
                      </a:lnTo>
                      <a:lnTo>
                        <a:pt x="108" y="4"/>
                      </a:lnTo>
                      <a:lnTo>
                        <a:pt x="130" y="0"/>
                      </a:lnTo>
                      <a:lnTo>
                        <a:pt x="140" y="16"/>
                      </a:lnTo>
                      <a:lnTo>
                        <a:pt x="152" y="18"/>
                      </a:lnTo>
                      <a:lnTo>
                        <a:pt x="172" y="14"/>
                      </a:lnTo>
                      <a:lnTo>
                        <a:pt x="186" y="14"/>
                      </a:lnTo>
                      <a:lnTo>
                        <a:pt x="200" y="32"/>
                      </a:lnTo>
                      <a:lnTo>
                        <a:pt x="214" y="46"/>
                      </a:lnTo>
                      <a:lnTo>
                        <a:pt x="200" y="56"/>
                      </a:lnTo>
                      <a:lnTo>
                        <a:pt x="210" y="76"/>
                      </a:lnTo>
                      <a:lnTo>
                        <a:pt x="226" y="90"/>
                      </a:lnTo>
                      <a:lnTo>
                        <a:pt x="214" y="108"/>
                      </a:lnTo>
                      <a:lnTo>
                        <a:pt x="200" y="112"/>
                      </a:lnTo>
                      <a:lnTo>
                        <a:pt x="182" y="114"/>
                      </a:lnTo>
                      <a:lnTo>
                        <a:pt x="182" y="144"/>
                      </a:lnTo>
                      <a:lnTo>
                        <a:pt x="200" y="156"/>
                      </a:lnTo>
                      <a:lnTo>
                        <a:pt x="226" y="142"/>
                      </a:lnTo>
                      <a:lnTo>
                        <a:pt x="234" y="122"/>
                      </a:lnTo>
                      <a:lnTo>
                        <a:pt x="246" y="100"/>
                      </a:lnTo>
                      <a:lnTo>
                        <a:pt x="248" y="82"/>
                      </a:lnTo>
                      <a:lnTo>
                        <a:pt x="268" y="72"/>
                      </a:lnTo>
                      <a:lnTo>
                        <a:pt x="290" y="80"/>
                      </a:lnTo>
                      <a:lnTo>
                        <a:pt x="326" y="74"/>
                      </a:lnTo>
                      <a:lnTo>
                        <a:pt x="344" y="94"/>
                      </a:lnTo>
                      <a:lnTo>
                        <a:pt x="350" y="122"/>
                      </a:lnTo>
                      <a:lnTo>
                        <a:pt x="384" y="138"/>
                      </a:lnTo>
                      <a:lnTo>
                        <a:pt x="408" y="140"/>
                      </a:lnTo>
                      <a:lnTo>
                        <a:pt x="420" y="166"/>
                      </a:lnTo>
                      <a:lnTo>
                        <a:pt x="450" y="178"/>
                      </a:lnTo>
                      <a:lnTo>
                        <a:pt x="464" y="198"/>
                      </a:lnTo>
                      <a:lnTo>
                        <a:pt x="438" y="208"/>
                      </a:lnTo>
                      <a:lnTo>
                        <a:pt x="432" y="232"/>
                      </a:lnTo>
                      <a:lnTo>
                        <a:pt x="454" y="236"/>
                      </a:lnTo>
                      <a:lnTo>
                        <a:pt x="468" y="222"/>
                      </a:lnTo>
                      <a:lnTo>
                        <a:pt x="484" y="210"/>
                      </a:lnTo>
                      <a:lnTo>
                        <a:pt x="494" y="226"/>
                      </a:lnTo>
                      <a:lnTo>
                        <a:pt x="506" y="240"/>
                      </a:lnTo>
                      <a:lnTo>
                        <a:pt x="516" y="248"/>
                      </a:lnTo>
                      <a:lnTo>
                        <a:pt x="536" y="248"/>
                      </a:lnTo>
                      <a:lnTo>
                        <a:pt x="566" y="274"/>
                      </a:lnTo>
                      <a:lnTo>
                        <a:pt x="574" y="288"/>
                      </a:lnTo>
                      <a:lnTo>
                        <a:pt x="584" y="310"/>
                      </a:lnTo>
                      <a:lnTo>
                        <a:pt x="596" y="334"/>
                      </a:lnTo>
                      <a:lnTo>
                        <a:pt x="612" y="342"/>
                      </a:lnTo>
                      <a:lnTo>
                        <a:pt x="616" y="354"/>
                      </a:lnTo>
                      <a:lnTo>
                        <a:pt x="630" y="372"/>
                      </a:lnTo>
                      <a:lnTo>
                        <a:pt x="638" y="358"/>
                      </a:lnTo>
                      <a:lnTo>
                        <a:pt x="656" y="338"/>
                      </a:lnTo>
                      <a:lnTo>
                        <a:pt x="676" y="348"/>
                      </a:lnTo>
                      <a:lnTo>
                        <a:pt x="706" y="380"/>
                      </a:lnTo>
                      <a:lnTo>
                        <a:pt x="726" y="392"/>
                      </a:lnTo>
                      <a:lnTo>
                        <a:pt x="742" y="402"/>
                      </a:lnTo>
                      <a:lnTo>
                        <a:pt x="766" y="434"/>
                      </a:lnTo>
                      <a:lnTo>
                        <a:pt x="800" y="484"/>
                      </a:lnTo>
                      <a:lnTo>
                        <a:pt x="836" y="516"/>
                      </a:lnTo>
                      <a:lnTo>
                        <a:pt x="842" y="536"/>
                      </a:lnTo>
                      <a:lnTo>
                        <a:pt x="864" y="574"/>
                      </a:lnTo>
                      <a:lnTo>
                        <a:pt x="870" y="596"/>
                      </a:lnTo>
                      <a:lnTo>
                        <a:pt x="840" y="588"/>
                      </a:lnTo>
                      <a:lnTo>
                        <a:pt x="852" y="632"/>
                      </a:lnTo>
                      <a:lnTo>
                        <a:pt x="860" y="658"/>
                      </a:lnTo>
                      <a:lnTo>
                        <a:pt x="874" y="678"/>
                      </a:lnTo>
                      <a:lnTo>
                        <a:pt x="870" y="706"/>
                      </a:lnTo>
                      <a:lnTo>
                        <a:pt x="890" y="730"/>
                      </a:lnTo>
                      <a:lnTo>
                        <a:pt x="916" y="748"/>
                      </a:lnTo>
                      <a:lnTo>
                        <a:pt x="912" y="778"/>
                      </a:lnTo>
                      <a:lnTo>
                        <a:pt x="896" y="804"/>
                      </a:lnTo>
                      <a:lnTo>
                        <a:pt x="922" y="844"/>
                      </a:lnTo>
                      <a:lnTo>
                        <a:pt x="914" y="86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19" name="Freeform 149"/>
                <p:cNvSpPr>
                  <a:spLocks/>
                </p:cNvSpPr>
                <p:nvPr/>
              </p:nvSpPr>
              <p:spPr bwMode="auto">
                <a:xfrm>
                  <a:off x="5190947" y="3704772"/>
                  <a:ext cx="80672" cy="114053"/>
                </a:xfrm>
                <a:custGeom>
                  <a:avLst/>
                  <a:gdLst/>
                  <a:ahLst/>
                  <a:cxnLst>
                    <a:cxn ang="0">
                      <a:pos x="212" y="328"/>
                    </a:cxn>
                    <a:cxn ang="0">
                      <a:pos x="188" y="308"/>
                    </a:cxn>
                    <a:cxn ang="0">
                      <a:pos x="176" y="296"/>
                    </a:cxn>
                    <a:cxn ang="0">
                      <a:pos x="156" y="276"/>
                    </a:cxn>
                    <a:cxn ang="0">
                      <a:pos x="152" y="260"/>
                    </a:cxn>
                    <a:cxn ang="0">
                      <a:pos x="142" y="234"/>
                    </a:cxn>
                    <a:cxn ang="0">
                      <a:pos x="114" y="202"/>
                    </a:cxn>
                    <a:cxn ang="0">
                      <a:pos x="92" y="174"/>
                    </a:cxn>
                    <a:cxn ang="0">
                      <a:pos x="76" y="162"/>
                    </a:cxn>
                    <a:cxn ang="0">
                      <a:pos x="70" y="140"/>
                    </a:cxn>
                    <a:cxn ang="0">
                      <a:pos x="56" y="120"/>
                    </a:cxn>
                    <a:cxn ang="0">
                      <a:pos x="36" y="120"/>
                    </a:cxn>
                    <a:cxn ang="0">
                      <a:pos x="36" y="102"/>
                    </a:cxn>
                    <a:cxn ang="0">
                      <a:pos x="40" y="86"/>
                    </a:cxn>
                    <a:cxn ang="0">
                      <a:pos x="24" y="76"/>
                    </a:cxn>
                    <a:cxn ang="0">
                      <a:pos x="6" y="84"/>
                    </a:cxn>
                    <a:cxn ang="0">
                      <a:pos x="0" y="72"/>
                    </a:cxn>
                    <a:cxn ang="0">
                      <a:pos x="8" y="48"/>
                    </a:cxn>
                    <a:cxn ang="0">
                      <a:pos x="20" y="50"/>
                    </a:cxn>
                    <a:cxn ang="0">
                      <a:pos x="34" y="54"/>
                    </a:cxn>
                    <a:cxn ang="0">
                      <a:pos x="44" y="46"/>
                    </a:cxn>
                    <a:cxn ang="0">
                      <a:pos x="42" y="28"/>
                    </a:cxn>
                    <a:cxn ang="0">
                      <a:pos x="30" y="18"/>
                    </a:cxn>
                    <a:cxn ang="0">
                      <a:pos x="28" y="0"/>
                    </a:cxn>
                    <a:cxn ang="0">
                      <a:pos x="52" y="4"/>
                    </a:cxn>
                    <a:cxn ang="0">
                      <a:pos x="74" y="20"/>
                    </a:cxn>
                    <a:cxn ang="0">
                      <a:pos x="78" y="32"/>
                    </a:cxn>
                    <a:cxn ang="0">
                      <a:pos x="82" y="48"/>
                    </a:cxn>
                    <a:cxn ang="0">
                      <a:pos x="106" y="48"/>
                    </a:cxn>
                    <a:cxn ang="0">
                      <a:pos x="126" y="60"/>
                    </a:cxn>
                    <a:cxn ang="0">
                      <a:pos x="144" y="82"/>
                    </a:cxn>
                    <a:cxn ang="0">
                      <a:pos x="154" y="102"/>
                    </a:cxn>
                    <a:cxn ang="0">
                      <a:pos x="148" y="122"/>
                    </a:cxn>
                    <a:cxn ang="0">
                      <a:pos x="162" y="152"/>
                    </a:cxn>
                    <a:cxn ang="0">
                      <a:pos x="192" y="196"/>
                    </a:cxn>
                    <a:cxn ang="0">
                      <a:pos x="204" y="230"/>
                    </a:cxn>
                    <a:cxn ang="0">
                      <a:pos x="206" y="260"/>
                    </a:cxn>
                    <a:cxn ang="0">
                      <a:pos x="220" y="272"/>
                    </a:cxn>
                    <a:cxn ang="0">
                      <a:pos x="216" y="284"/>
                    </a:cxn>
                    <a:cxn ang="0">
                      <a:pos x="232" y="298"/>
                    </a:cxn>
                    <a:cxn ang="0">
                      <a:pos x="228" y="318"/>
                    </a:cxn>
                    <a:cxn ang="0">
                      <a:pos x="212" y="328"/>
                    </a:cxn>
                  </a:cxnLst>
                  <a:rect l="0" t="0" r="r" b="b"/>
                  <a:pathLst>
                    <a:path w="232" h="328">
                      <a:moveTo>
                        <a:pt x="212" y="328"/>
                      </a:moveTo>
                      <a:lnTo>
                        <a:pt x="188" y="308"/>
                      </a:lnTo>
                      <a:lnTo>
                        <a:pt x="176" y="296"/>
                      </a:lnTo>
                      <a:lnTo>
                        <a:pt x="156" y="276"/>
                      </a:lnTo>
                      <a:lnTo>
                        <a:pt x="152" y="260"/>
                      </a:lnTo>
                      <a:lnTo>
                        <a:pt x="142" y="234"/>
                      </a:lnTo>
                      <a:lnTo>
                        <a:pt x="114" y="202"/>
                      </a:lnTo>
                      <a:lnTo>
                        <a:pt x="92" y="174"/>
                      </a:lnTo>
                      <a:lnTo>
                        <a:pt x="76" y="162"/>
                      </a:lnTo>
                      <a:lnTo>
                        <a:pt x="70" y="140"/>
                      </a:lnTo>
                      <a:lnTo>
                        <a:pt x="56" y="120"/>
                      </a:lnTo>
                      <a:lnTo>
                        <a:pt x="36" y="120"/>
                      </a:lnTo>
                      <a:lnTo>
                        <a:pt x="36" y="102"/>
                      </a:lnTo>
                      <a:lnTo>
                        <a:pt x="40" y="86"/>
                      </a:lnTo>
                      <a:lnTo>
                        <a:pt x="24" y="76"/>
                      </a:lnTo>
                      <a:lnTo>
                        <a:pt x="6" y="84"/>
                      </a:lnTo>
                      <a:lnTo>
                        <a:pt x="0" y="72"/>
                      </a:lnTo>
                      <a:lnTo>
                        <a:pt x="8" y="48"/>
                      </a:lnTo>
                      <a:lnTo>
                        <a:pt x="20" y="50"/>
                      </a:lnTo>
                      <a:lnTo>
                        <a:pt x="34" y="54"/>
                      </a:lnTo>
                      <a:lnTo>
                        <a:pt x="44" y="46"/>
                      </a:lnTo>
                      <a:lnTo>
                        <a:pt x="42" y="28"/>
                      </a:lnTo>
                      <a:lnTo>
                        <a:pt x="30" y="18"/>
                      </a:lnTo>
                      <a:lnTo>
                        <a:pt x="28" y="0"/>
                      </a:lnTo>
                      <a:lnTo>
                        <a:pt x="52" y="4"/>
                      </a:lnTo>
                      <a:lnTo>
                        <a:pt x="74" y="20"/>
                      </a:lnTo>
                      <a:lnTo>
                        <a:pt x="78" y="32"/>
                      </a:lnTo>
                      <a:lnTo>
                        <a:pt x="82" y="48"/>
                      </a:lnTo>
                      <a:lnTo>
                        <a:pt x="106" y="48"/>
                      </a:lnTo>
                      <a:lnTo>
                        <a:pt x="126" y="60"/>
                      </a:lnTo>
                      <a:lnTo>
                        <a:pt x="144" y="82"/>
                      </a:lnTo>
                      <a:lnTo>
                        <a:pt x="154" y="102"/>
                      </a:lnTo>
                      <a:lnTo>
                        <a:pt x="148" y="122"/>
                      </a:lnTo>
                      <a:lnTo>
                        <a:pt x="162" y="152"/>
                      </a:lnTo>
                      <a:lnTo>
                        <a:pt x="192" y="196"/>
                      </a:lnTo>
                      <a:lnTo>
                        <a:pt x="204" y="230"/>
                      </a:lnTo>
                      <a:lnTo>
                        <a:pt x="206" y="260"/>
                      </a:lnTo>
                      <a:lnTo>
                        <a:pt x="220" y="272"/>
                      </a:lnTo>
                      <a:lnTo>
                        <a:pt x="216" y="284"/>
                      </a:lnTo>
                      <a:lnTo>
                        <a:pt x="232" y="298"/>
                      </a:lnTo>
                      <a:lnTo>
                        <a:pt x="228" y="318"/>
                      </a:lnTo>
                      <a:lnTo>
                        <a:pt x="212" y="32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616" name="Camarines Norte"/>
              <p:cNvSpPr>
                <a:spLocks/>
              </p:cNvSpPr>
              <p:nvPr/>
            </p:nvSpPr>
            <p:spPr bwMode="auto">
              <a:xfrm>
                <a:off x="5685871" y="3120596"/>
                <a:ext cx="261488" cy="172470"/>
              </a:xfrm>
              <a:custGeom>
                <a:avLst/>
                <a:gdLst/>
                <a:ahLst/>
                <a:cxnLst>
                  <a:cxn ang="0">
                    <a:pos x="672" y="482"/>
                  </a:cxn>
                  <a:cxn ang="0">
                    <a:pos x="618" y="422"/>
                  </a:cxn>
                  <a:cxn ang="0">
                    <a:pos x="570" y="378"/>
                  </a:cxn>
                  <a:cxn ang="0">
                    <a:pos x="448" y="326"/>
                  </a:cxn>
                  <a:cxn ang="0">
                    <a:pos x="130" y="162"/>
                  </a:cxn>
                  <a:cxn ang="0">
                    <a:pos x="36" y="244"/>
                  </a:cxn>
                  <a:cxn ang="0">
                    <a:pos x="26" y="218"/>
                  </a:cxn>
                  <a:cxn ang="0">
                    <a:pos x="0" y="190"/>
                  </a:cxn>
                  <a:cxn ang="0">
                    <a:pos x="4" y="150"/>
                  </a:cxn>
                  <a:cxn ang="0">
                    <a:pos x="48" y="148"/>
                  </a:cxn>
                  <a:cxn ang="0">
                    <a:pos x="36" y="116"/>
                  </a:cxn>
                  <a:cxn ang="0">
                    <a:pos x="42" y="72"/>
                  </a:cxn>
                  <a:cxn ang="0">
                    <a:pos x="72" y="74"/>
                  </a:cxn>
                  <a:cxn ang="0">
                    <a:pos x="88" y="44"/>
                  </a:cxn>
                  <a:cxn ang="0">
                    <a:pos x="128" y="20"/>
                  </a:cxn>
                  <a:cxn ang="0">
                    <a:pos x="160" y="26"/>
                  </a:cxn>
                  <a:cxn ang="0">
                    <a:pos x="184" y="42"/>
                  </a:cxn>
                  <a:cxn ang="0">
                    <a:pos x="218" y="22"/>
                  </a:cxn>
                  <a:cxn ang="0">
                    <a:pos x="264" y="46"/>
                  </a:cxn>
                  <a:cxn ang="0">
                    <a:pos x="288" y="58"/>
                  </a:cxn>
                  <a:cxn ang="0">
                    <a:pos x="324" y="60"/>
                  </a:cxn>
                  <a:cxn ang="0">
                    <a:pos x="348" y="42"/>
                  </a:cxn>
                  <a:cxn ang="0">
                    <a:pos x="326" y="10"/>
                  </a:cxn>
                  <a:cxn ang="0">
                    <a:pos x="366" y="18"/>
                  </a:cxn>
                  <a:cxn ang="0">
                    <a:pos x="412" y="30"/>
                  </a:cxn>
                  <a:cxn ang="0">
                    <a:pos x="462" y="52"/>
                  </a:cxn>
                  <a:cxn ang="0">
                    <a:pos x="508" y="72"/>
                  </a:cxn>
                  <a:cxn ang="0">
                    <a:pos x="536" y="108"/>
                  </a:cxn>
                  <a:cxn ang="0">
                    <a:pos x="576" y="140"/>
                  </a:cxn>
                  <a:cxn ang="0">
                    <a:pos x="590" y="180"/>
                  </a:cxn>
                  <a:cxn ang="0">
                    <a:pos x="644" y="230"/>
                  </a:cxn>
                  <a:cxn ang="0">
                    <a:pos x="672" y="228"/>
                  </a:cxn>
                  <a:cxn ang="0">
                    <a:pos x="696" y="262"/>
                  </a:cxn>
                  <a:cxn ang="0">
                    <a:pos x="678" y="302"/>
                  </a:cxn>
                  <a:cxn ang="0">
                    <a:pos x="704" y="340"/>
                  </a:cxn>
                  <a:cxn ang="0">
                    <a:pos x="716" y="374"/>
                  </a:cxn>
                  <a:cxn ang="0">
                    <a:pos x="746" y="372"/>
                  </a:cxn>
                  <a:cxn ang="0">
                    <a:pos x="738" y="408"/>
                  </a:cxn>
                  <a:cxn ang="0">
                    <a:pos x="744" y="434"/>
                  </a:cxn>
                  <a:cxn ang="0">
                    <a:pos x="746" y="476"/>
                  </a:cxn>
                  <a:cxn ang="0">
                    <a:pos x="718" y="496"/>
                  </a:cxn>
                </a:cxnLst>
                <a:rect l="0" t="0" r="r" b="b"/>
                <a:pathLst>
                  <a:path w="752" h="496">
                    <a:moveTo>
                      <a:pt x="718" y="496"/>
                    </a:moveTo>
                    <a:lnTo>
                      <a:pt x="672" y="482"/>
                    </a:lnTo>
                    <a:lnTo>
                      <a:pt x="642" y="450"/>
                    </a:lnTo>
                    <a:lnTo>
                      <a:pt x="618" y="422"/>
                    </a:lnTo>
                    <a:lnTo>
                      <a:pt x="592" y="396"/>
                    </a:lnTo>
                    <a:lnTo>
                      <a:pt x="570" y="378"/>
                    </a:lnTo>
                    <a:lnTo>
                      <a:pt x="518" y="358"/>
                    </a:lnTo>
                    <a:lnTo>
                      <a:pt x="448" y="326"/>
                    </a:lnTo>
                    <a:lnTo>
                      <a:pt x="432" y="306"/>
                    </a:lnTo>
                    <a:lnTo>
                      <a:pt x="130" y="162"/>
                    </a:lnTo>
                    <a:lnTo>
                      <a:pt x="60" y="230"/>
                    </a:lnTo>
                    <a:lnTo>
                      <a:pt x="36" y="244"/>
                    </a:lnTo>
                    <a:lnTo>
                      <a:pt x="26" y="232"/>
                    </a:lnTo>
                    <a:lnTo>
                      <a:pt x="26" y="218"/>
                    </a:lnTo>
                    <a:lnTo>
                      <a:pt x="8" y="204"/>
                    </a:lnTo>
                    <a:lnTo>
                      <a:pt x="0" y="190"/>
                    </a:lnTo>
                    <a:lnTo>
                      <a:pt x="2" y="174"/>
                    </a:lnTo>
                    <a:lnTo>
                      <a:pt x="4" y="150"/>
                    </a:lnTo>
                    <a:lnTo>
                      <a:pt x="28" y="160"/>
                    </a:lnTo>
                    <a:lnTo>
                      <a:pt x="48" y="148"/>
                    </a:lnTo>
                    <a:lnTo>
                      <a:pt x="48" y="134"/>
                    </a:lnTo>
                    <a:lnTo>
                      <a:pt x="36" y="116"/>
                    </a:lnTo>
                    <a:lnTo>
                      <a:pt x="32" y="96"/>
                    </a:lnTo>
                    <a:lnTo>
                      <a:pt x="42" y="72"/>
                    </a:lnTo>
                    <a:lnTo>
                      <a:pt x="52" y="66"/>
                    </a:lnTo>
                    <a:lnTo>
                      <a:pt x="72" y="74"/>
                    </a:lnTo>
                    <a:lnTo>
                      <a:pt x="88" y="62"/>
                    </a:lnTo>
                    <a:lnTo>
                      <a:pt x="88" y="44"/>
                    </a:lnTo>
                    <a:lnTo>
                      <a:pt x="108" y="40"/>
                    </a:lnTo>
                    <a:lnTo>
                      <a:pt x="128" y="20"/>
                    </a:lnTo>
                    <a:lnTo>
                      <a:pt x="140" y="14"/>
                    </a:lnTo>
                    <a:lnTo>
                      <a:pt x="160" y="26"/>
                    </a:lnTo>
                    <a:lnTo>
                      <a:pt x="170" y="46"/>
                    </a:lnTo>
                    <a:lnTo>
                      <a:pt x="184" y="42"/>
                    </a:lnTo>
                    <a:lnTo>
                      <a:pt x="198" y="24"/>
                    </a:lnTo>
                    <a:lnTo>
                      <a:pt x="218" y="22"/>
                    </a:lnTo>
                    <a:lnTo>
                      <a:pt x="240" y="28"/>
                    </a:lnTo>
                    <a:lnTo>
                      <a:pt x="264" y="46"/>
                    </a:lnTo>
                    <a:lnTo>
                      <a:pt x="278" y="32"/>
                    </a:lnTo>
                    <a:lnTo>
                      <a:pt x="288" y="58"/>
                    </a:lnTo>
                    <a:lnTo>
                      <a:pt x="302" y="68"/>
                    </a:lnTo>
                    <a:lnTo>
                      <a:pt x="324" y="60"/>
                    </a:lnTo>
                    <a:lnTo>
                      <a:pt x="342" y="52"/>
                    </a:lnTo>
                    <a:lnTo>
                      <a:pt x="348" y="42"/>
                    </a:lnTo>
                    <a:lnTo>
                      <a:pt x="334" y="26"/>
                    </a:lnTo>
                    <a:lnTo>
                      <a:pt x="326" y="10"/>
                    </a:lnTo>
                    <a:lnTo>
                      <a:pt x="342" y="0"/>
                    </a:lnTo>
                    <a:lnTo>
                      <a:pt x="366" y="18"/>
                    </a:lnTo>
                    <a:lnTo>
                      <a:pt x="382" y="40"/>
                    </a:lnTo>
                    <a:lnTo>
                      <a:pt x="412" y="30"/>
                    </a:lnTo>
                    <a:lnTo>
                      <a:pt x="430" y="34"/>
                    </a:lnTo>
                    <a:lnTo>
                      <a:pt x="462" y="52"/>
                    </a:lnTo>
                    <a:lnTo>
                      <a:pt x="472" y="72"/>
                    </a:lnTo>
                    <a:lnTo>
                      <a:pt x="508" y="72"/>
                    </a:lnTo>
                    <a:lnTo>
                      <a:pt x="530" y="92"/>
                    </a:lnTo>
                    <a:lnTo>
                      <a:pt x="536" y="108"/>
                    </a:lnTo>
                    <a:lnTo>
                      <a:pt x="546" y="130"/>
                    </a:lnTo>
                    <a:lnTo>
                      <a:pt x="576" y="140"/>
                    </a:lnTo>
                    <a:lnTo>
                      <a:pt x="590" y="154"/>
                    </a:lnTo>
                    <a:lnTo>
                      <a:pt x="590" y="180"/>
                    </a:lnTo>
                    <a:lnTo>
                      <a:pt x="632" y="212"/>
                    </a:lnTo>
                    <a:lnTo>
                      <a:pt x="644" y="230"/>
                    </a:lnTo>
                    <a:lnTo>
                      <a:pt x="660" y="234"/>
                    </a:lnTo>
                    <a:lnTo>
                      <a:pt x="672" y="228"/>
                    </a:lnTo>
                    <a:lnTo>
                      <a:pt x="700" y="244"/>
                    </a:lnTo>
                    <a:lnTo>
                      <a:pt x="696" y="262"/>
                    </a:lnTo>
                    <a:lnTo>
                      <a:pt x="682" y="272"/>
                    </a:lnTo>
                    <a:lnTo>
                      <a:pt x="678" y="302"/>
                    </a:lnTo>
                    <a:lnTo>
                      <a:pt x="694" y="322"/>
                    </a:lnTo>
                    <a:lnTo>
                      <a:pt x="704" y="340"/>
                    </a:lnTo>
                    <a:lnTo>
                      <a:pt x="704" y="362"/>
                    </a:lnTo>
                    <a:lnTo>
                      <a:pt x="716" y="374"/>
                    </a:lnTo>
                    <a:lnTo>
                      <a:pt x="730" y="372"/>
                    </a:lnTo>
                    <a:lnTo>
                      <a:pt x="746" y="372"/>
                    </a:lnTo>
                    <a:lnTo>
                      <a:pt x="744" y="394"/>
                    </a:lnTo>
                    <a:lnTo>
                      <a:pt x="738" y="408"/>
                    </a:lnTo>
                    <a:lnTo>
                      <a:pt x="738" y="420"/>
                    </a:lnTo>
                    <a:lnTo>
                      <a:pt x="744" y="434"/>
                    </a:lnTo>
                    <a:lnTo>
                      <a:pt x="752" y="464"/>
                    </a:lnTo>
                    <a:lnTo>
                      <a:pt x="746" y="476"/>
                    </a:lnTo>
                    <a:lnTo>
                      <a:pt x="728" y="476"/>
                    </a:lnTo>
                    <a:lnTo>
                      <a:pt x="718" y="496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497" name="National Capital Region"/>
            <p:cNvSpPr>
              <a:spLocks/>
            </p:cNvSpPr>
            <p:nvPr/>
          </p:nvSpPr>
          <p:spPr bwMode="auto">
            <a:xfrm>
              <a:off x="4258839" y="2962034"/>
              <a:ext cx="90755" cy="146044"/>
            </a:xfrm>
            <a:custGeom>
              <a:avLst/>
              <a:gdLst/>
              <a:ahLst/>
              <a:cxnLst>
                <a:cxn ang="0">
                  <a:pos x="120" y="420"/>
                </a:cxn>
                <a:cxn ang="0">
                  <a:pos x="111" y="399"/>
                </a:cxn>
                <a:cxn ang="0">
                  <a:pos x="111" y="372"/>
                </a:cxn>
                <a:cxn ang="0">
                  <a:pos x="96" y="354"/>
                </a:cxn>
                <a:cxn ang="0">
                  <a:pos x="84" y="333"/>
                </a:cxn>
                <a:cxn ang="0">
                  <a:pos x="81" y="315"/>
                </a:cxn>
                <a:cxn ang="0">
                  <a:pos x="99" y="300"/>
                </a:cxn>
                <a:cxn ang="0">
                  <a:pos x="114" y="282"/>
                </a:cxn>
                <a:cxn ang="0">
                  <a:pos x="96" y="252"/>
                </a:cxn>
                <a:cxn ang="0">
                  <a:pos x="75" y="234"/>
                </a:cxn>
                <a:cxn ang="0">
                  <a:pos x="63" y="198"/>
                </a:cxn>
                <a:cxn ang="0">
                  <a:pos x="63" y="174"/>
                </a:cxn>
                <a:cxn ang="0">
                  <a:pos x="51" y="141"/>
                </a:cxn>
                <a:cxn ang="0">
                  <a:pos x="24" y="123"/>
                </a:cxn>
                <a:cxn ang="0">
                  <a:pos x="0" y="99"/>
                </a:cxn>
                <a:cxn ang="0">
                  <a:pos x="36" y="84"/>
                </a:cxn>
                <a:cxn ang="0">
                  <a:pos x="60" y="90"/>
                </a:cxn>
                <a:cxn ang="0">
                  <a:pos x="81" y="72"/>
                </a:cxn>
                <a:cxn ang="0">
                  <a:pos x="84" y="48"/>
                </a:cxn>
                <a:cxn ang="0">
                  <a:pos x="117" y="18"/>
                </a:cxn>
                <a:cxn ang="0">
                  <a:pos x="138" y="9"/>
                </a:cxn>
                <a:cxn ang="0">
                  <a:pos x="171" y="6"/>
                </a:cxn>
                <a:cxn ang="0">
                  <a:pos x="201" y="12"/>
                </a:cxn>
                <a:cxn ang="0">
                  <a:pos x="243" y="0"/>
                </a:cxn>
                <a:cxn ang="0">
                  <a:pos x="261" y="15"/>
                </a:cxn>
                <a:cxn ang="0">
                  <a:pos x="240" y="48"/>
                </a:cxn>
                <a:cxn ang="0">
                  <a:pos x="228" y="90"/>
                </a:cxn>
                <a:cxn ang="0">
                  <a:pos x="246" y="99"/>
                </a:cxn>
                <a:cxn ang="0">
                  <a:pos x="258" y="123"/>
                </a:cxn>
                <a:cxn ang="0">
                  <a:pos x="246" y="141"/>
                </a:cxn>
                <a:cxn ang="0">
                  <a:pos x="219" y="159"/>
                </a:cxn>
                <a:cxn ang="0">
                  <a:pos x="225" y="177"/>
                </a:cxn>
                <a:cxn ang="0">
                  <a:pos x="216" y="207"/>
                </a:cxn>
                <a:cxn ang="0">
                  <a:pos x="198" y="234"/>
                </a:cxn>
                <a:cxn ang="0">
                  <a:pos x="213" y="261"/>
                </a:cxn>
                <a:cxn ang="0">
                  <a:pos x="204" y="288"/>
                </a:cxn>
                <a:cxn ang="0">
                  <a:pos x="177" y="303"/>
                </a:cxn>
                <a:cxn ang="0">
                  <a:pos x="156" y="333"/>
                </a:cxn>
                <a:cxn ang="0">
                  <a:pos x="156" y="378"/>
                </a:cxn>
                <a:cxn ang="0">
                  <a:pos x="147" y="405"/>
                </a:cxn>
                <a:cxn ang="0">
                  <a:pos x="120" y="420"/>
                </a:cxn>
              </a:cxnLst>
              <a:rect l="0" t="0" r="r" b="b"/>
              <a:pathLst>
                <a:path w="261" h="420">
                  <a:moveTo>
                    <a:pt x="120" y="420"/>
                  </a:moveTo>
                  <a:lnTo>
                    <a:pt x="111" y="399"/>
                  </a:lnTo>
                  <a:lnTo>
                    <a:pt x="111" y="372"/>
                  </a:lnTo>
                  <a:lnTo>
                    <a:pt x="96" y="354"/>
                  </a:lnTo>
                  <a:lnTo>
                    <a:pt x="84" y="333"/>
                  </a:lnTo>
                  <a:lnTo>
                    <a:pt x="81" y="315"/>
                  </a:lnTo>
                  <a:lnTo>
                    <a:pt x="99" y="300"/>
                  </a:lnTo>
                  <a:lnTo>
                    <a:pt x="114" y="282"/>
                  </a:lnTo>
                  <a:lnTo>
                    <a:pt x="96" y="252"/>
                  </a:lnTo>
                  <a:lnTo>
                    <a:pt x="75" y="234"/>
                  </a:lnTo>
                  <a:lnTo>
                    <a:pt x="63" y="198"/>
                  </a:lnTo>
                  <a:lnTo>
                    <a:pt x="63" y="174"/>
                  </a:lnTo>
                  <a:lnTo>
                    <a:pt x="51" y="141"/>
                  </a:lnTo>
                  <a:lnTo>
                    <a:pt x="24" y="123"/>
                  </a:lnTo>
                  <a:lnTo>
                    <a:pt x="0" y="99"/>
                  </a:lnTo>
                  <a:lnTo>
                    <a:pt x="36" y="84"/>
                  </a:lnTo>
                  <a:lnTo>
                    <a:pt x="60" y="90"/>
                  </a:lnTo>
                  <a:lnTo>
                    <a:pt x="81" y="72"/>
                  </a:lnTo>
                  <a:lnTo>
                    <a:pt x="84" y="48"/>
                  </a:lnTo>
                  <a:lnTo>
                    <a:pt x="117" y="18"/>
                  </a:lnTo>
                  <a:lnTo>
                    <a:pt x="138" y="9"/>
                  </a:lnTo>
                  <a:lnTo>
                    <a:pt x="171" y="6"/>
                  </a:lnTo>
                  <a:lnTo>
                    <a:pt x="201" y="12"/>
                  </a:lnTo>
                  <a:lnTo>
                    <a:pt x="243" y="0"/>
                  </a:lnTo>
                  <a:lnTo>
                    <a:pt x="261" y="15"/>
                  </a:lnTo>
                  <a:lnTo>
                    <a:pt x="240" y="48"/>
                  </a:lnTo>
                  <a:lnTo>
                    <a:pt x="228" y="90"/>
                  </a:lnTo>
                  <a:lnTo>
                    <a:pt x="246" y="99"/>
                  </a:lnTo>
                  <a:lnTo>
                    <a:pt x="258" y="123"/>
                  </a:lnTo>
                  <a:lnTo>
                    <a:pt x="246" y="141"/>
                  </a:lnTo>
                  <a:lnTo>
                    <a:pt x="219" y="159"/>
                  </a:lnTo>
                  <a:lnTo>
                    <a:pt x="225" y="177"/>
                  </a:lnTo>
                  <a:lnTo>
                    <a:pt x="216" y="207"/>
                  </a:lnTo>
                  <a:lnTo>
                    <a:pt x="198" y="234"/>
                  </a:lnTo>
                  <a:lnTo>
                    <a:pt x="213" y="261"/>
                  </a:lnTo>
                  <a:lnTo>
                    <a:pt x="204" y="288"/>
                  </a:lnTo>
                  <a:lnTo>
                    <a:pt x="177" y="303"/>
                  </a:lnTo>
                  <a:lnTo>
                    <a:pt x="156" y="333"/>
                  </a:lnTo>
                  <a:lnTo>
                    <a:pt x="156" y="378"/>
                  </a:lnTo>
                  <a:lnTo>
                    <a:pt x="147" y="405"/>
                  </a:lnTo>
                  <a:lnTo>
                    <a:pt x="120" y="420"/>
                  </a:lnTo>
                  <a:close/>
                </a:path>
              </a:pathLst>
            </a:custGeom>
            <a:solidFill>
              <a:srgbClr val="0070C0"/>
            </a:solidFill>
            <a:ln w="254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grpSp>
          <p:nvGrpSpPr>
            <p:cNvPr id="498" name="Mimaropa"/>
            <p:cNvGrpSpPr/>
            <p:nvPr/>
          </p:nvGrpSpPr>
          <p:grpSpPr>
            <a:xfrm>
              <a:off x="2893677" y="3273942"/>
              <a:ext cx="1984110" cy="2121809"/>
              <a:chOff x="3824855" y="3273942"/>
              <a:chExt cx="1984110" cy="2121809"/>
            </a:xfrm>
            <a:solidFill>
              <a:srgbClr val="FFFF00"/>
            </a:solidFill>
          </p:grpSpPr>
          <p:grpSp>
            <p:nvGrpSpPr>
              <p:cNvPr id="534" name="Occidental Mindoro"/>
              <p:cNvGrpSpPr/>
              <p:nvPr/>
            </p:nvGrpSpPr>
            <p:grpSpPr>
              <a:xfrm>
                <a:off x="4884368" y="3273942"/>
                <a:ext cx="428743" cy="615471"/>
                <a:chOff x="3963831" y="3273942"/>
                <a:chExt cx="428743" cy="615471"/>
              </a:xfrm>
              <a:grpFill/>
            </p:grpSpPr>
            <p:sp>
              <p:nvSpPr>
                <p:cNvPr id="603" name="Freeform 39"/>
                <p:cNvSpPr>
                  <a:spLocks/>
                </p:cNvSpPr>
                <p:nvPr/>
              </p:nvSpPr>
              <p:spPr bwMode="auto">
                <a:xfrm>
                  <a:off x="3989910" y="3289589"/>
                  <a:ext cx="66763" cy="59461"/>
                </a:xfrm>
                <a:custGeom>
                  <a:avLst/>
                  <a:gdLst/>
                  <a:ahLst/>
                  <a:cxnLst>
                    <a:cxn ang="0">
                      <a:pos x="153" y="171"/>
                    </a:cxn>
                    <a:cxn ang="0">
                      <a:pos x="126" y="156"/>
                    </a:cxn>
                    <a:cxn ang="0">
                      <a:pos x="114" y="126"/>
                    </a:cxn>
                    <a:cxn ang="0">
                      <a:pos x="84" y="126"/>
                    </a:cxn>
                    <a:cxn ang="0">
                      <a:pos x="57" y="108"/>
                    </a:cxn>
                    <a:cxn ang="0">
                      <a:pos x="30" y="96"/>
                    </a:cxn>
                    <a:cxn ang="0">
                      <a:pos x="12" y="66"/>
                    </a:cxn>
                    <a:cxn ang="0">
                      <a:pos x="18" y="45"/>
                    </a:cxn>
                    <a:cxn ang="0">
                      <a:pos x="6" y="24"/>
                    </a:cxn>
                    <a:cxn ang="0">
                      <a:pos x="0" y="6"/>
                    </a:cxn>
                    <a:cxn ang="0">
                      <a:pos x="33" y="0"/>
                    </a:cxn>
                    <a:cxn ang="0">
                      <a:pos x="90" y="30"/>
                    </a:cxn>
                    <a:cxn ang="0">
                      <a:pos x="126" y="33"/>
                    </a:cxn>
                    <a:cxn ang="0">
                      <a:pos x="141" y="57"/>
                    </a:cxn>
                    <a:cxn ang="0">
                      <a:pos x="174" y="84"/>
                    </a:cxn>
                    <a:cxn ang="0">
                      <a:pos x="192" y="117"/>
                    </a:cxn>
                    <a:cxn ang="0">
                      <a:pos x="174" y="147"/>
                    </a:cxn>
                    <a:cxn ang="0">
                      <a:pos x="153" y="171"/>
                    </a:cxn>
                  </a:cxnLst>
                  <a:rect l="0" t="0" r="r" b="b"/>
                  <a:pathLst>
                    <a:path w="192" h="171">
                      <a:moveTo>
                        <a:pt x="153" y="171"/>
                      </a:moveTo>
                      <a:lnTo>
                        <a:pt x="126" y="156"/>
                      </a:lnTo>
                      <a:lnTo>
                        <a:pt x="114" y="126"/>
                      </a:lnTo>
                      <a:lnTo>
                        <a:pt x="84" y="126"/>
                      </a:lnTo>
                      <a:lnTo>
                        <a:pt x="57" y="108"/>
                      </a:lnTo>
                      <a:lnTo>
                        <a:pt x="30" y="96"/>
                      </a:lnTo>
                      <a:lnTo>
                        <a:pt x="12" y="66"/>
                      </a:lnTo>
                      <a:lnTo>
                        <a:pt x="18" y="45"/>
                      </a:lnTo>
                      <a:lnTo>
                        <a:pt x="6" y="24"/>
                      </a:lnTo>
                      <a:lnTo>
                        <a:pt x="0" y="6"/>
                      </a:lnTo>
                      <a:lnTo>
                        <a:pt x="33" y="0"/>
                      </a:lnTo>
                      <a:lnTo>
                        <a:pt x="90" y="30"/>
                      </a:lnTo>
                      <a:lnTo>
                        <a:pt x="126" y="33"/>
                      </a:lnTo>
                      <a:lnTo>
                        <a:pt x="141" y="57"/>
                      </a:lnTo>
                      <a:lnTo>
                        <a:pt x="174" y="84"/>
                      </a:lnTo>
                      <a:lnTo>
                        <a:pt x="192" y="117"/>
                      </a:lnTo>
                      <a:lnTo>
                        <a:pt x="174" y="147"/>
                      </a:lnTo>
                      <a:lnTo>
                        <a:pt x="153" y="171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04" name="Freeform 40"/>
                <p:cNvSpPr>
                  <a:spLocks/>
                </p:cNvSpPr>
                <p:nvPr/>
              </p:nvSpPr>
              <p:spPr bwMode="auto">
                <a:xfrm>
                  <a:off x="3963831" y="3273942"/>
                  <a:ext cx="17734" cy="12518"/>
                </a:xfrm>
                <a:custGeom>
                  <a:avLst/>
                  <a:gdLst/>
                  <a:ahLst/>
                  <a:cxnLst>
                    <a:cxn ang="0">
                      <a:pos x="51" y="33"/>
                    </a:cxn>
                    <a:cxn ang="0">
                      <a:pos x="33" y="6"/>
                    </a:cxn>
                    <a:cxn ang="0">
                      <a:pos x="0" y="0"/>
                    </a:cxn>
                    <a:cxn ang="0">
                      <a:pos x="18" y="36"/>
                    </a:cxn>
                    <a:cxn ang="0">
                      <a:pos x="51" y="33"/>
                    </a:cxn>
                  </a:cxnLst>
                  <a:rect l="0" t="0" r="r" b="b"/>
                  <a:pathLst>
                    <a:path w="51" h="36">
                      <a:moveTo>
                        <a:pt x="51" y="33"/>
                      </a:moveTo>
                      <a:lnTo>
                        <a:pt x="33" y="6"/>
                      </a:lnTo>
                      <a:lnTo>
                        <a:pt x="0" y="0"/>
                      </a:lnTo>
                      <a:lnTo>
                        <a:pt x="18" y="36"/>
                      </a:lnTo>
                      <a:lnTo>
                        <a:pt x="51" y="33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05" name="Freeform 41"/>
                <p:cNvSpPr>
                  <a:spLocks/>
                </p:cNvSpPr>
                <p:nvPr/>
              </p:nvSpPr>
              <p:spPr bwMode="auto">
                <a:xfrm>
                  <a:off x="4071278" y="3354266"/>
                  <a:ext cx="37554" cy="23993"/>
                </a:xfrm>
                <a:custGeom>
                  <a:avLst/>
                  <a:gdLst/>
                  <a:ahLst/>
                  <a:cxnLst>
                    <a:cxn ang="0">
                      <a:pos x="108" y="69"/>
                    </a:cxn>
                    <a:cxn ang="0">
                      <a:pos x="78" y="57"/>
                    </a:cxn>
                    <a:cxn ang="0">
                      <a:pos x="54" y="33"/>
                    </a:cxn>
                    <a:cxn ang="0">
                      <a:pos x="24" y="27"/>
                    </a:cxn>
                    <a:cxn ang="0">
                      <a:pos x="0" y="18"/>
                    </a:cxn>
                    <a:cxn ang="0">
                      <a:pos x="30" y="0"/>
                    </a:cxn>
                    <a:cxn ang="0">
                      <a:pos x="45" y="24"/>
                    </a:cxn>
                    <a:cxn ang="0">
                      <a:pos x="63" y="18"/>
                    </a:cxn>
                    <a:cxn ang="0">
                      <a:pos x="93" y="27"/>
                    </a:cxn>
                    <a:cxn ang="0">
                      <a:pos x="108" y="69"/>
                    </a:cxn>
                  </a:cxnLst>
                  <a:rect l="0" t="0" r="r" b="b"/>
                  <a:pathLst>
                    <a:path w="108" h="69">
                      <a:moveTo>
                        <a:pt x="108" y="69"/>
                      </a:moveTo>
                      <a:lnTo>
                        <a:pt x="78" y="57"/>
                      </a:lnTo>
                      <a:lnTo>
                        <a:pt x="54" y="33"/>
                      </a:lnTo>
                      <a:lnTo>
                        <a:pt x="24" y="27"/>
                      </a:lnTo>
                      <a:lnTo>
                        <a:pt x="0" y="18"/>
                      </a:lnTo>
                      <a:lnTo>
                        <a:pt x="30" y="0"/>
                      </a:lnTo>
                      <a:lnTo>
                        <a:pt x="45" y="24"/>
                      </a:lnTo>
                      <a:lnTo>
                        <a:pt x="63" y="18"/>
                      </a:lnTo>
                      <a:lnTo>
                        <a:pt x="93" y="27"/>
                      </a:lnTo>
                      <a:lnTo>
                        <a:pt x="108" y="69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06" name="Freeform 42"/>
                <p:cNvSpPr>
                  <a:spLocks/>
                </p:cNvSpPr>
                <p:nvPr/>
              </p:nvSpPr>
              <p:spPr bwMode="auto">
                <a:xfrm>
                  <a:off x="4054587" y="3306281"/>
                  <a:ext cx="20863" cy="17734"/>
                </a:xfrm>
                <a:custGeom>
                  <a:avLst/>
                  <a:gdLst/>
                  <a:ahLst/>
                  <a:cxnLst>
                    <a:cxn ang="0">
                      <a:pos x="54" y="51"/>
                    </a:cxn>
                    <a:cxn ang="0">
                      <a:pos x="24" y="36"/>
                    </a:cxn>
                    <a:cxn ang="0">
                      <a:pos x="0" y="27"/>
                    </a:cxn>
                    <a:cxn ang="0">
                      <a:pos x="9" y="0"/>
                    </a:cxn>
                    <a:cxn ang="0">
                      <a:pos x="39" y="3"/>
                    </a:cxn>
                    <a:cxn ang="0">
                      <a:pos x="60" y="30"/>
                    </a:cxn>
                    <a:cxn ang="0">
                      <a:pos x="54" y="51"/>
                    </a:cxn>
                  </a:cxnLst>
                  <a:rect l="0" t="0" r="r" b="b"/>
                  <a:pathLst>
                    <a:path w="60" h="51">
                      <a:moveTo>
                        <a:pt x="54" y="51"/>
                      </a:moveTo>
                      <a:lnTo>
                        <a:pt x="24" y="36"/>
                      </a:lnTo>
                      <a:lnTo>
                        <a:pt x="0" y="27"/>
                      </a:lnTo>
                      <a:lnTo>
                        <a:pt x="9" y="0"/>
                      </a:lnTo>
                      <a:lnTo>
                        <a:pt x="39" y="3"/>
                      </a:lnTo>
                      <a:lnTo>
                        <a:pt x="60" y="30"/>
                      </a:lnTo>
                      <a:lnTo>
                        <a:pt x="54" y="51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07" name="Freeform 43"/>
                <p:cNvSpPr>
                  <a:spLocks/>
                </p:cNvSpPr>
                <p:nvPr/>
              </p:nvSpPr>
              <p:spPr bwMode="auto">
                <a:xfrm>
                  <a:off x="4049371" y="3344878"/>
                  <a:ext cx="16690" cy="15648"/>
                </a:xfrm>
                <a:custGeom>
                  <a:avLst/>
                  <a:gdLst/>
                  <a:ahLst/>
                  <a:cxnLst>
                    <a:cxn ang="0">
                      <a:pos x="48" y="24"/>
                    </a:cxn>
                    <a:cxn ang="0">
                      <a:pos x="21" y="33"/>
                    </a:cxn>
                    <a:cxn ang="0">
                      <a:pos x="6" y="45"/>
                    </a:cxn>
                    <a:cxn ang="0">
                      <a:pos x="0" y="24"/>
                    </a:cxn>
                    <a:cxn ang="0">
                      <a:pos x="6" y="0"/>
                    </a:cxn>
                    <a:cxn ang="0">
                      <a:pos x="27" y="0"/>
                    </a:cxn>
                    <a:cxn ang="0">
                      <a:pos x="48" y="24"/>
                    </a:cxn>
                  </a:cxnLst>
                  <a:rect l="0" t="0" r="r" b="b"/>
                  <a:pathLst>
                    <a:path w="48" h="45">
                      <a:moveTo>
                        <a:pt x="48" y="24"/>
                      </a:moveTo>
                      <a:lnTo>
                        <a:pt x="21" y="33"/>
                      </a:lnTo>
                      <a:lnTo>
                        <a:pt x="6" y="45"/>
                      </a:lnTo>
                      <a:lnTo>
                        <a:pt x="0" y="24"/>
                      </a:lnTo>
                      <a:lnTo>
                        <a:pt x="6" y="0"/>
                      </a:lnTo>
                      <a:lnTo>
                        <a:pt x="27" y="0"/>
                      </a:lnTo>
                      <a:lnTo>
                        <a:pt x="48" y="24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08" name="Freeform 60"/>
                <p:cNvSpPr>
                  <a:spLocks/>
                </p:cNvSpPr>
                <p:nvPr/>
              </p:nvSpPr>
              <p:spPr bwMode="auto">
                <a:xfrm>
                  <a:off x="4070235" y="3407468"/>
                  <a:ext cx="322339" cy="460038"/>
                </a:xfrm>
                <a:custGeom>
                  <a:avLst/>
                  <a:gdLst/>
                  <a:ahLst/>
                  <a:cxnLst>
                    <a:cxn ang="0">
                      <a:pos x="927" y="510"/>
                    </a:cxn>
                    <a:cxn ang="0">
                      <a:pos x="516" y="219"/>
                    </a:cxn>
                    <a:cxn ang="0">
                      <a:pos x="567" y="48"/>
                    </a:cxn>
                    <a:cxn ang="0">
                      <a:pos x="507" y="39"/>
                    </a:cxn>
                    <a:cxn ang="0">
                      <a:pos x="441" y="75"/>
                    </a:cxn>
                    <a:cxn ang="0">
                      <a:pos x="405" y="39"/>
                    </a:cxn>
                    <a:cxn ang="0">
                      <a:pos x="336" y="48"/>
                    </a:cxn>
                    <a:cxn ang="0">
                      <a:pos x="258" y="45"/>
                    </a:cxn>
                    <a:cxn ang="0">
                      <a:pos x="225" y="21"/>
                    </a:cxn>
                    <a:cxn ang="0">
                      <a:pos x="165" y="30"/>
                    </a:cxn>
                    <a:cxn ang="0">
                      <a:pos x="96" y="0"/>
                    </a:cxn>
                    <a:cxn ang="0">
                      <a:pos x="39" y="6"/>
                    </a:cxn>
                    <a:cxn ang="0">
                      <a:pos x="0" y="54"/>
                    </a:cxn>
                    <a:cxn ang="0">
                      <a:pos x="30" y="120"/>
                    </a:cxn>
                    <a:cxn ang="0">
                      <a:pos x="84" y="162"/>
                    </a:cxn>
                    <a:cxn ang="0">
                      <a:pos x="93" y="111"/>
                    </a:cxn>
                    <a:cxn ang="0">
                      <a:pos x="153" y="96"/>
                    </a:cxn>
                    <a:cxn ang="0">
                      <a:pos x="171" y="138"/>
                    </a:cxn>
                    <a:cxn ang="0">
                      <a:pos x="171" y="177"/>
                    </a:cxn>
                    <a:cxn ang="0">
                      <a:pos x="159" y="237"/>
                    </a:cxn>
                    <a:cxn ang="0">
                      <a:pos x="213" y="282"/>
                    </a:cxn>
                    <a:cxn ang="0">
                      <a:pos x="252" y="306"/>
                    </a:cxn>
                    <a:cxn ang="0">
                      <a:pos x="288" y="339"/>
                    </a:cxn>
                    <a:cxn ang="0">
                      <a:pos x="348" y="333"/>
                    </a:cxn>
                    <a:cxn ang="0">
                      <a:pos x="378" y="414"/>
                    </a:cxn>
                    <a:cxn ang="0">
                      <a:pos x="429" y="477"/>
                    </a:cxn>
                    <a:cxn ang="0">
                      <a:pos x="477" y="573"/>
                    </a:cxn>
                    <a:cxn ang="0">
                      <a:pos x="471" y="672"/>
                    </a:cxn>
                    <a:cxn ang="0">
                      <a:pos x="465" y="732"/>
                    </a:cxn>
                    <a:cxn ang="0">
                      <a:pos x="489" y="801"/>
                    </a:cxn>
                    <a:cxn ang="0">
                      <a:pos x="567" y="837"/>
                    </a:cxn>
                    <a:cxn ang="0">
                      <a:pos x="612" y="888"/>
                    </a:cxn>
                    <a:cxn ang="0">
                      <a:pos x="615" y="960"/>
                    </a:cxn>
                    <a:cxn ang="0">
                      <a:pos x="627" y="1011"/>
                    </a:cxn>
                    <a:cxn ang="0">
                      <a:pos x="630" y="1041"/>
                    </a:cxn>
                    <a:cxn ang="0">
                      <a:pos x="678" y="1107"/>
                    </a:cxn>
                    <a:cxn ang="0">
                      <a:pos x="720" y="1158"/>
                    </a:cxn>
                    <a:cxn ang="0">
                      <a:pos x="765" y="1185"/>
                    </a:cxn>
                    <a:cxn ang="0">
                      <a:pos x="810" y="1203"/>
                    </a:cxn>
                    <a:cxn ang="0">
                      <a:pos x="789" y="1233"/>
                    </a:cxn>
                    <a:cxn ang="0">
                      <a:pos x="798" y="1287"/>
                    </a:cxn>
                    <a:cxn ang="0">
                      <a:pos x="846" y="1299"/>
                    </a:cxn>
                    <a:cxn ang="0">
                      <a:pos x="903" y="1323"/>
                    </a:cxn>
                  </a:cxnLst>
                  <a:rect l="0" t="0" r="r" b="b"/>
                  <a:pathLst>
                    <a:path w="927" h="1323">
                      <a:moveTo>
                        <a:pt x="924" y="1323"/>
                      </a:moveTo>
                      <a:lnTo>
                        <a:pt x="927" y="510"/>
                      </a:lnTo>
                      <a:lnTo>
                        <a:pt x="498" y="261"/>
                      </a:lnTo>
                      <a:lnTo>
                        <a:pt x="516" y="219"/>
                      </a:lnTo>
                      <a:lnTo>
                        <a:pt x="561" y="138"/>
                      </a:lnTo>
                      <a:lnTo>
                        <a:pt x="567" y="48"/>
                      </a:lnTo>
                      <a:lnTo>
                        <a:pt x="534" y="39"/>
                      </a:lnTo>
                      <a:lnTo>
                        <a:pt x="507" y="39"/>
                      </a:lnTo>
                      <a:lnTo>
                        <a:pt x="486" y="66"/>
                      </a:lnTo>
                      <a:lnTo>
                        <a:pt x="441" y="75"/>
                      </a:lnTo>
                      <a:lnTo>
                        <a:pt x="423" y="54"/>
                      </a:lnTo>
                      <a:lnTo>
                        <a:pt x="405" y="39"/>
                      </a:lnTo>
                      <a:lnTo>
                        <a:pt x="372" y="39"/>
                      </a:lnTo>
                      <a:lnTo>
                        <a:pt x="336" y="48"/>
                      </a:lnTo>
                      <a:lnTo>
                        <a:pt x="297" y="54"/>
                      </a:lnTo>
                      <a:lnTo>
                        <a:pt x="258" y="45"/>
                      </a:lnTo>
                      <a:lnTo>
                        <a:pt x="258" y="21"/>
                      </a:lnTo>
                      <a:lnTo>
                        <a:pt x="225" y="21"/>
                      </a:lnTo>
                      <a:lnTo>
                        <a:pt x="195" y="27"/>
                      </a:lnTo>
                      <a:lnTo>
                        <a:pt x="165" y="30"/>
                      </a:lnTo>
                      <a:lnTo>
                        <a:pt x="138" y="0"/>
                      </a:lnTo>
                      <a:lnTo>
                        <a:pt x="96" y="0"/>
                      </a:lnTo>
                      <a:lnTo>
                        <a:pt x="63" y="0"/>
                      </a:lnTo>
                      <a:lnTo>
                        <a:pt x="39" y="6"/>
                      </a:lnTo>
                      <a:lnTo>
                        <a:pt x="30" y="39"/>
                      </a:lnTo>
                      <a:lnTo>
                        <a:pt x="0" y="54"/>
                      </a:lnTo>
                      <a:lnTo>
                        <a:pt x="3" y="93"/>
                      </a:lnTo>
                      <a:lnTo>
                        <a:pt x="30" y="120"/>
                      </a:lnTo>
                      <a:lnTo>
                        <a:pt x="60" y="141"/>
                      </a:lnTo>
                      <a:lnTo>
                        <a:pt x="84" y="162"/>
                      </a:lnTo>
                      <a:lnTo>
                        <a:pt x="99" y="132"/>
                      </a:lnTo>
                      <a:lnTo>
                        <a:pt x="93" y="111"/>
                      </a:lnTo>
                      <a:lnTo>
                        <a:pt x="126" y="93"/>
                      </a:lnTo>
                      <a:lnTo>
                        <a:pt x="153" y="96"/>
                      </a:lnTo>
                      <a:lnTo>
                        <a:pt x="174" y="114"/>
                      </a:lnTo>
                      <a:lnTo>
                        <a:pt x="171" y="138"/>
                      </a:lnTo>
                      <a:lnTo>
                        <a:pt x="153" y="147"/>
                      </a:lnTo>
                      <a:lnTo>
                        <a:pt x="171" y="177"/>
                      </a:lnTo>
                      <a:lnTo>
                        <a:pt x="174" y="219"/>
                      </a:lnTo>
                      <a:lnTo>
                        <a:pt x="159" y="237"/>
                      </a:lnTo>
                      <a:lnTo>
                        <a:pt x="195" y="252"/>
                      </a:lnTo>
                      <a:lnTo>
                        <a:pt x="213" y="282"/>
                      </a:lnTo>
                      <a:lnTo>
                        <a:pt x="213" y="309"/>
                      </a:lnTo>
                      <a:lnTo>
                        <a:pt x="252" y="306"/>
                      </a:lnTo>
                      <a:lnTo>
                        <a:pt x="279" y="300"/>
                      </a:lnTo>
                      <a:lnTo>
                        <a:pt x="288" y="339"/>
                      </a:lnTo>
                      <a:lnTo>
                        <a:pt x="321" y="330"/>
                      </a:lnTo>
                      <a:lnTo>
                        <a:pt x="348" y="333"/>
                      </a:lnTo>
                      <a:lnTo>
                        <a:pt x="363" y="387"/>
                      </a:lnTo>
                      <a:lnTo>
                        <a:pt x="378" y="414"/>
                      </a:lnTo>
                      <a:lnTo>
                        <a:pt x="402" y="420"/>
                      </a:lnTo>
                      <a:lnTo>
                        <a:pt x="429" y="477"/>
                      </a:lnTo>
                      <a:lnTo>
                        <a:pt x="453" y="525"/>
                      </a:lnTo>
                      <a:lnTo>
                        <a:pt x="477" y="573"/>
                      </a:lnTo>
                      <a:lnTo>
                        <a:pt x="474" y="612"/>
                      </a:lnTo>
                      <a:lnTo>
                        <a:pt x="471" y="672"/>
                      </a:lnTo>
                      <a:lnTo>
                        <a:pt x="471" y="696"/>
                      </a:lnTo>
                      <a:lnTo>
                        <a:pt x="465" y="732"/>
                      </a:lnTo>
                      <a:lnTo>
                        <a:pt x="498" y="777"/>
                      </a:lnTo>
                      <a:lnTo>
                        <a:pt x="489" y="801"/>
                      </a:lnTo>
                      <a:lnTo>
                        <a:pt x="534" y="837"/>
                      </a:lnTo>
                      <a:lnTo>
                        <a:pt x="567" y="837"/>
                      </a:lnTo>
                      <a:lnTo>
                        <a:pt x="582" y="858"/>
                      </a:lnTo>
                      <a:lnTo>
                        <a:pt x="612" y="888"/>
                      </a:lnTo>
                      <a:lnTo>
                        <a:pt x="633" y="921"/>
                      </a:lnTo>
                      <a:lnTo>
                        <a:pt x="615" y="960"/>
                      </a:lnTo>
                      <a:lnTo>
                        <a:pt x="609" y="999"/>
                      </a:lnTo>
                      <a:lnTo>
                        <a:pt x="627" y="1011"/>
                      </a:lnTo>
                      <a:lnTo>
                        <a:pt x="651" y="1017"/>
                      </a:lnTo>
                      <a:lnTo>
                        <a:pt x="630" y="1041"/>
                      </a:lnTo>
                      <a:lnTo>
                        <a:pt x="633" y="1068"/>
                      </a:lnTo>
                      <a:lnTo>
                        <a:pt x="678" y="1107"/>
                      </a:lnTo>
                      <a:lnTo>
                        <a:pt x="696" y="1128"/>
                      </a:lnTo>
                      <a:lnTo>
                        <a:pt x="720" y="1158"/>
                      </a:lnTo>
                      <a:lnTo>
                        <a:pt x="723" y="1182"/>
                      </a:lnTo>
                      <a:lnTo>
                        <a:pt x="765" y="1185"/>
                      </a:lnTo>
                      <a:lnTo>
                        <a:pt x="801" y="1179"/>
                      </a:lnTo>
                      <a:lnTo>
                        <a:pt x="810" y="1203"/>
                      </a:lnTo>
                      <a:lnTo>
                        <a:pt x="825" y="1233"/>
                      </a:lnTo>
                      <a:lnTo>
                        <a:pt x="789" y="1233"/>
                      </a:lnTo>
                      <a:lnTo>
                        <a:pt x="774" y="1266"/>
                      </a:lnTo>
                      <a:lnTo>
                        <a:pt x="798" y="1287"/>
                      </a:lnTo>
                      <a:lnTo>
                        <a:pt x="828" y="1278"/>
                      </a:lnTo>
                      <a:lnTo>
                        <a:pt x="846" y="1299"/>
                      </a:lnTo>
                      <a:lnTo>
                        <a:pt x="885" y="1284"/>
                      </a:lnTo>
                      <a:lnTo>
                        <a:pt x="903" y="1323"/>
                      </a:lnTo>
                      <a:lnTo>
                        <a:pt x="924" y="1323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09" name="Freeform 61"/>
                <p:cNvSpPr>
                  <a:spLocks/>
                </p:cNvSpPr>
                <p:nvPr/>
              </p:nvSpPr>
              <p:spPr bwMode="auto">
                <a:xfrm>
                  <a:off x="4339373" y="3875852"/>
                  <a:ext cx="12518" cy="13561"/>
                </a:xfrm>
                <a:custGeom>
                  <a:avLst/>
                  <a:gdLst/>
                  <a:ahLst/>
                  <a:cxnLst>
                    <a:cxn ang="0">
                      <a:pos x="36" y="39"/>
                    </a:cxn>
                    <a:cxn ang="0">
                      <a:pos x="12" y="33"/>
                    </a:cxn>
                    <a:cxn ang="0">
                      <a:pos x="0" y="6"/>
                    </a:cxn>
                    <a:cxn ang="0">
                      <a:pos x="24" y="0"/>
                    </a:cxn>
                    <a:cxn ang="0">
                      <a:pos x="36" y="18"/>
                    </a:cxn>
                    <a:cxn ang="0">
                      <a:pos x="36" y="39"/>
                    </a:cxn>
                  </a:cxnLst>
                  <a:rect l="0" t="0" r="r" b="b"/>
                  <a:pathLst>
                    <a:path w="36" h="39">
                      <a:moveTo>
                        <a:pt x="36" y="39"/>
                      </a:moveTo>
                      <a:lnTo>
                        <a:pt x="12" y="33"/>
                      </a:lnTo>
                      <a:lnTo>
                        <a:pt x="0" y="6"/>
                      </a:lnTo>
                      <a:lnTo>
                        <a:pt x="24" y="0"/>
                      </a:lnTo>
                      <a:lnTo>
                        <a:pt x="36" y="18"/>
                      </a:lnTo>
                      <a:lnTo>
                        <a:pt x="36" y="39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10" name="Freeform 62"/>
                <p:cNvSpPr>
                  <a:spLocks/>
                </p:cNvSpPr>
                <p:nvPr/>
              </p:nvSpPr>
              <p:spPr bwMode="auto">
                <a:xfrm>
                  <a:off x="4308078" y="3840384"/>
                  <a:ext cx="37554" cy="37554"/>
                </a:xfrm>
                <a:custGeom>
                  <a:avLst/>
                  <a:gdLst/>
                  <a:ahLst/>
                  <a:cxnLst>
                    <a:cxn ang="0">
                      <a:pos x="69" y="0"/>
                    </a:cxn>
                    <a:cxn ang="0">
                      <a:pos x="72" y="33"/>
                    </a:cxn>
                    <a:cxn ang="0">
                      <a:pos x="93" y="57"/>
                    </a:cxn>
                    <a:cxn ang="0">
                      <a:pos x="108" y="72"/>
                    </a:cxn>
                    <a:cxn ang="0">
                      <a:pos x="78" y="78"/>
                    </a:cxn>
                    <a:cxn ang="0">
                      <a:pos x="51" y="72"/>
                    </a:cxn>
                    <a:cxn ang="0">
                      <a:pos x="33" y="72"/>
                    </a:cxn>
                    <a:cxn ang="0">
                      <a:pos x="42" y="99"/>
                    </a:cxn>
                    <a:cxn ang="0">
                      <a:pos x="9" y="108"/>
                    </a:cxn>
                    <a:cxn ang="0">
                      <a:pos x="0" y="90"/>
                    </a:cxn>
                    <a:cxn ang="0">
                      <a:pos x="0" y="69"/>
                    </a:cxn>
                    <a:cxn ang="0">
                      <a:pos x="18" y="69"/>
                    </a:cxn>
                    <a:cxn ang="0">
                      <a:pos x="45" y="60"/>
                    </a:cxn>
                    <a:cxn ang="0">
                      <a:pos x="39" y="21"/>
                    </a:cxn>
                    <a:cxn ang="0">
                      <a:pos x="48" y="3"/>
                    </a:cxn>
                    <a:cxn ang="0">
                      <a:pos x="69" y="0"/>
                    </a:cxn>
                  </a:cxnLst>
                  <a:rect l="0" t="0" r="r" b="b"/>
                  <a:pathLst>
                    <a:path w="108" h="108">
                      <a:moveTo>
                        <a:pt x="69" y="0"/>
                      </a:moveTo>
                      <a:lnTo>
                        <a:pt x="72" y="33"/>
                      </a:lnTo>
                      <a:lnTo>
                        <a:pt x="93" y="57"/>
                      </a:lnTo>
                      <a:lnTo>
                        <a:pt x="108" y="72"/>
                      </a:lnTo>
                      <a:lnTo>
                        <a:pt x="78" y="78"/>
                      </a:lnTo>
                      <a:lnTo>
                        <a:pt x="51" y="72"/>
                      </a:lnTo>
                      <a:lnTo>
                        <a:pt x="33" y="72"/>
                      </a:lnTo>
                      <a:lnTo>
                        <a:pt x="42" y="99"/>
                      </a:lnTo>
                      <a:lnTo>
                        <a:pt x="9" y="108"/>
                      </a:lnTo>
                      <a:lnTo>
                        <a:pt x="0" y="90"/>
                      </a:lnTo>
                      <a:lnTo>
                        <a:pt x="0" y="69"/>
                      </a:lnTo>
                      <a:lnTo>
                        <a:pt x="18" y="69"/>
                      </a:lnTo>
                      <a:lnTo>
                        <a:pt x="45" y="60"/>
                      </a:lnTo>
                      <a:lnTo>
                        <a:pt x="39" y="21"/>
                      </a:lnTo>
                      <a:lnTo>
                        <a:pt x="48" y="3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535" name="Oriental Mindoro"/>
              <p:cNvGrpSpPr/>
              <p:nvPr/>
            </p:nvGrpSpPr>
            <p:grpSpPr>
              <a:xfrm>
                <a:off x="5162895" y="3409555"/>
                <a:ext cx="258706" cy="462471"/>
                <a:chOff x="4242358" y="3409555"/>
                <a:chExt cx="258706" cy="462471"/>
              </a:xfrm>
              <a:grpFill/>
            </p:grpSpPr>
            <p:sp>
              <p:nvSpPr>
                <p:cNvPr id="601" name="Freeform 63"/>
                <p:cNvSpPr>
                  <a:spLocks/>
                </p:cNvSpPr>
                <p:nvPr/>
              </p:nvSpPr>
              <p:spPr bwMode="auto">
                <a:xfrm>
                  <a:off x="4242358" y="3409555"/>
                  <a:ext cx="258706" cy="456909"/>
                </a:xfrm>
                <a:custGeom>
                  <a:avLst/>
                  <a:gdLst/>
                  <a:ahLst/>
                  <a:cxnLst>
                    <a:cxn ang="0">
                      <a:pos x="447" y="1308"/>
                    </a:cxn>
                    <a:cxn ang="0">
                      <a:pos x="450" y="1266"/>
                    </a:cxn>
                    <a:cxn ang="0">
                      <a:pos x="510" y="1260"/>
                    </a:cxn>
                    <a:cxn ang="0">
                      <a:pos x="501" y="1227"/>
                    </a:cxn>
                    <a:cxn ang="0">
                      <a:pos x="543" y="1227"/>
                    </a:cxn>
                    <a:cxn ang="0">
                      <a:pos x="549" y="1281"/>
                    </a:cxn>
                    <a:cxn ang="0">
                      <a:pos x="597" y="1248"/>
                    </a:cxn>
                    <a:cxn ang="0">
                      <a:pos x="585" y="1200"/>
                    </a:cxn>
                    <a:cxn ang="0">
                      <a:pos x="618" y="1197"/>
                    </a:cxn>
                    <a:cxn ang="0">
                      <a:pos x="651" y="1158"/>
                    </a:cxn>
                    <a:cxn ang="0">
                      <a:pos x="621" y="1161"/>
                    </a:cxn>
                    <a:cxn ang="0">
                      <a:pos x="609" y="1113"/>
                    </a:cxn>
                    <a:cxn ang="0">
                      <a:pos x="627" y="1083"/>
                    </a:cxn>
                    <a:cxn ang="0">
                      <a:pos x="633" y="1017"/>
                    </a:cxn>
                    <a:cxn ang="0">
                      <a:pos x="681" y="993"/>
                    </a:cxn>
                    <a:cxn ang="0">
                      <a:pos x="708" y="936"/>
                    </a:cxn>
                    <a:cxn ang="0">
                      <a:pos x="744" y="915"/>
                    </a:cxn>
                    <a:cxn ang="0">
                      <a:pos x="720" y="861"/>
                    </a:cxn>
                    <a:cxn ang="0">
                      <a:pos x="708" y="807"/>
                    </a:cxn>
                    <a:cxn ang="0">
                      <a:pos x="663" y="771"/>
                    </a:cxn>
                    <a:cxn ang="0">
                      <a:pos x="654" y="702"/>
                    </a:cxn>
                    <a:cxn ang="0">
                      <a:pos x="669" y="612"/>
                    </a:cxn>
                    <a:cxn ang="0">
                      <a:pos x="687" y="519"/>
                    </a:cxn>
                    <a:cxn ang="0">
                      <a:pos x="669" y="483"/>
                    </a:cxn>
                    <a:cxn ang="0">
                      <a:pos x="708" y="459"/>
                    </a:cxn>
                    <a:cxn ang="0">
                      <a:pos x="729" y="426"/>
                    </a:cxn>
                    <a:cxn ang="0">
                      <a:pos x="690" y="378"/>
                    </a:cxn>
                    <a:cxn ang="0">
                      <a:pos x="636" y="393"/>
                    </a:cxn>
                    <a:cxn ang="0">
                      <a:pos x="612" y="357"/>
                    </a:cxn>
                    <a:cxn ang="0">
                      <a:pos x="591" y="294"/>
                    </a:cxn>
                    <a:cxn ang="0">
                      <a:pos x="528" y="258"/>
                    </a:cxn>
                    <a:cxn ang="0">
                      <a:pos x="507" y="204"/>
                    </a:cxn>
                    <a:cxn ang="0">
                      <a:pos x="411" y="144"/>
                    </a:cxn>
                    <a:cxn ang="0">
                      <a:pos x="384" y="90"/>
                    </a:cxn>
                    <a:cxn ang="0">
                      <a:pos x="348" y="114"/>
                    </a:cxn>
                    <a:cxn ang="0">
                      <a:pos x="303" y="138"/>
                    </a:cxn>
                    <a:cxn ang="0">
                      <a:pos x="273" y="150"/>
                    </a:cxn>
                    <a:cxn ang="0">
                      <a:pos x="210" y="105"/>
                    </a:cxn>
                    <a:cxn ang="0">
                      <a:pos x="159" y="57"/>
                    </a:cxn>
                    <a:cxn ang="0">
                      <a:pos x="186" y="18"/>
                    </a:cxn>
                    <a:cxn ang="0">
                      <a:pos x="129" y="18"/>
                    </a:cxn>
                    <a:cxn ang="0">
                      <a:pos x="66" y="42"/>
                    </a:cxn>
                    <a:cxn ang="0">
                      <a:pos x="21" y="207"/>
                    </a:cxn>
                    <a:cxn ang="0">
                      <a:pos x="432" y="504"/>
                    </a:cxn>
                  </a:cxnLst>
                  <a:rect l="0" t="0" r="r" b="b"/>
                  <a:pathLst>
                    <a:path w="744" h="1314">
                      <a:moveTo>
                        <a:pt x="429" y="1314"/>
                      </a:moveTo>
                      <a:lnTo>
                        <a:pt x="447" y="1308"/>
                      </a:lnTo>
                      <a:lnTo>
                        <a:pt x="453" y="1290"/>
                      </a:lnTo>
                      <a:lnTo>
                        <a:pt x="450" y="1266"/>
                      </a:lnTo>
                      <a:lnTo>
                        <a:pt x="483" y="1254"/>
                      </a:lnTo>
                      <a:lnTo>
                        <a:pt x="510" y="1260"/>
                      </a:lnTo>
                      <a:lnTo>
                        <a:pt x="513" y="1242"/>
                      </a:lnTo>
                      <a:lnTo>
                        <a:pt x="501" y="1227"/>
                      </a:lnTo>
                      <a:lnTo>
                        <a:pt x="525" y="1209"/>
                      </a:lnTo>
                      <a:lnTo>
                        <a:pt x="543" y="1227"/>
                      </a:lnTo>
                      <a:lnTo>
                        <a:pt x="549" y="1251"/>
                      </a:lnTo>
                      <a:lnTo>
                        <a:pt x="549" y="1281"/>
                      </a:lnTo>
                      <a:lnTo>
                        <a:pt x="579" y="1272"/>
                      </a:lnTo>
                      <a:lnTo>
                        <a:pt x="597" y="1248"/>
                      </a:lnTo>
                      <a:lnTo>
                        <a:pt x="579" y="1224"/>
                      </a:lnTo>
                      <a:lnTo>
                        <a:pt x="585" y="1200"/>
                      </a:lnTo>
                      <a:lnTo>
                        <a:pt x="594" y="1179"/>
                      </a:lnTo>
                      <a:lnTo>
                        <a:pt x="618" y="1197"/>
                      </a:lnTo>
                      <a:lnTo>
                        <a:pt x="645" y="1179"/>
                      </a:lnTo>
                      <a:lnTo>
                        <a:pt x="651" y="1158"/>
                      </a:lnTo>
                      <a:lnTo>
                        <a:pt x="639" y="1143"/>
                      </a:lnTo>
                      <a:lnTo>
                        <a:pt x="621" y="1161"/>
                      </a:lnTo>
                      <a:lnTo>
                        <a:pt x="603" y="1146"/>
                      </a:lnTo>
                      <a:lnTo>
                        <a:pt x="609" y="1113"/>
                      </a:lnTo>
                      <a:lnTo>
                        <a:pt x="606" y="1092"/>
                      </a:lnTo>
                      <a:lnTo>
                        <a:pt x="627" y="1083"/>
                      </a:lnTo>
                      <a:lnTo>
                        <a:pt x="630" y="1059"/>
                      </a:lnTo>
                      <a:lnTo>
                        <a:pt x="633" y="1017"/>
                      </a:lnTo>
                      <a:lnTo>
                        <a:pt x="660" y="1014"/>
                      </a:lnTo>
                      <a:lnTo>
                        <a:pt x="681" y="993"/>
                      </a:lnTo>
                      <a:lnTo>
                        <a:pt x="696" y="975"/>
                      </a:lnTo>
                      <a:lnTo>
                        <a:pt x="708" y="936"/>
                      </a:lnTo>
                      <a:lnTo>
                        <a:pt x="729" y="936"/>
                      </a:lnTo>
                      <a:lnTo>
                        <a:pt x="744" y="915"/>
                      </a:lnTo>
                      <a:lnTo>
                        <a:pt x="741" y="885"/>
                      </a:lnTo>
                      <a:lnTo>
                        <a:pt x="720" y="861"/>
                      </a:lnTo>
                      <a:lnTo>
                        <a:pt x="708" y="837"/>
                      </a:lnTo>
                      <a:lnTo>
                        <a:pt x="708" y="807"/>
                      </a:lnTo>
                      <a:lnTo>
                        <a:pt x="675" y="795"/>
                      </a:lnTo>
                      <a:lnTo>
                        <a:pt x="663" y="771"/>
                      </a:lnTo>
                      <a:lnTo>
                        <a:pt x="651" y="750"/>
                      </a:lnTo>
                      <a:lnTo>
                        <a:pt x="654" y="702"/>
                      </a:lnTo>
                      <a:lnTo>
                        <a:pt x="669" y="651"/>
                      </a:lnTo>
                      <a:lnTo>
                        <a:pt x="669" y="612"/>
                      </a:lnTo>
                      <a:lnTo>
                        <a:pt x="684" y="567"/>
                      </a:lnTo>
                      <a:lnTo>
                        <a:pt x="687" y="519"/>
                      </a:lnTo>
                      <a:lnTo>
                        <a:pt x="687" y="489"/>
                      </a:lnTo>
                      <a:lnTo>
                        <a:pt x="669" y="483"/>
                      </a:lnTo>
                      <a:lnTo>
                        <a:pt x="678" y="465"/>
                      </a:lnTo>
                      <a:lnTo>
                        <a:pt x="708" y="459"/>
                      </a:lnTo>
                      <a:lnTo>
                        <a:pt x="723" y="444"/>
                      </a:lnTo>
                      <a:lnTo>
                        <a:pt x="729" y="426"/>
                      </a:lnTo>
                      <a:lnTo>
                        <a:pt x="714" y="402"/>
                      </a:lnTo>
                      <a:lnTo>
                        <a:pt x="690" y="378"/>
                      </a:lnTo>
                      <a:lnTo>
                        <a:pt x="663" y="393"/>
                      </a:lnTo>
                      <a:lnTo>
                        <a:pt x="636" y="393"/>
                      </a:lnTo>
                      <a:lnTo>
                        <a:pt x="600" y="393"/>
                      </a:lnTo>
                      <a:lnTo>
                        <a:pt x="612" y="357"/>
                      </a:lnTo>
                      <a:lnTo>
                        <a:pt x="633" y="333"/>
                      </a:lnTo>
                      <a:lnTo>
                        <a:pt x="591" y="294"/>
                      </a:lnTo>
                      <a:lnTo>
                        <a:pt x="564" y="282"/>
                      </a:lnTo>
                      <a:lnTo>
                        <a:pt x="528" y="258"/>
                      </a:lnTo>
                      <a:lnTo>
                        <a:pt x="543" y="243"/>
                      </a:lnTo>
                      <a:lnTo>
                        <a:pt x="507" y="204"/>
                      </a:lnTo>
                      <a:lnTo>
                        <a:pt x="453" y="177"/>
                      </a:lnTo>
                      <a:lnTo>
                        <a:pt x="411" y="144"/>
                      </a:lnTo>
                      <a:lnTo>
                        <a:pt x="375" y="114"/>
                      </a:lnTo>
                      <a:lnTo>
                        <a:pt x="384" y="90"/>
                      </a:lnTo>
                      <a:lnTo>
                        <a:pt x="357" y="81"/>
                      </a:lnTo>
                      <a:lnTo>
                        <a:pt x="348" y="114"/>
                      </a:lnTo>
                      <a:lnTo>
                        <a:pt x="324" y="120"/>
                      </a:lnTo>
                      <a:lnTo>
                        <a:pt x="303" y="138"/>
                      </a:lnTo>
                      <a:lnTo>
                        <a:pt x="297" y="162"/>
                      </a:lnTo>
                      <a:lnTo>
                        <a:pt x="273" y="150"/>
                      </a:lnTo>
                      <a:lnTo>
                        <a:pt x="258" y="126"/>
                      </a:lnTo>
                      <a:lnTo>
                        <a:pt x="210" y="105"/>
                      </a:lnTo>
                      <a:lnTo>
                        <a:pt x="180" y="75"/>
                      </a:lnTo>
                      <a:lnTo>
                        <a:pt x="159" y="57"/>
                      </a:lnTo>
                      <a:lnTo>
                        <a:pt x="168" y="30"/>
                      </a:lnTo>
                      <a:lnTo>
                        <a:pt x="186" y="18"/>
                      </a:lnTo>
                      <a:lnTo>
                        <a:pt x="159" y="0"/>
                      </a:lnTo>
                      <a:lnTo>
                        <a:pt x="129" y="18"/>
                      </a:lnTo>
                      <a:lnTo>
                        <a:pt x="117" y="39"/>
                      </a:lnTo>
                      <a:lnTo>
                        <a:pt x="66" y="42"/>
                      </a:lnTo>
                      <a:lnTo>
                        <a:pt x="63" y="135"/>
                      </a:lnTo>
                      <a:lnTo>
                        <a:pt x="21" y="207"/>
                      </a:lnTo>
                      <a:lnTo>
                        <a:pt x="0" y="255"/>
                      </a:lnTo>
                      <a:lnTo>
                        <a:pt x="432" y="504"/>
                      </a:lnTo>
                      <a:lnTo>
                        <a:pt x="429" y="1314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02" name="Freeform 68"/>
                <p:cNvSpPr>
                  <a:spLocks/>
                </p:cNvSpPr>
                <p:nvPr/>
              </p:nvSpPr>
              <p:spPr bwMode="auto">
                <a:xfrm rot="20493903">
                  <a:off x="4447862" y="3861247"/>
                  <a:ext cx="12866" cy="10779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6" y="5"/>
                    </a:cxn>
                    <a:cxn ang="0">
                      <a:pos x="0" y="15"/>
                    </a:cxn>
                    <a:cxn ang="0">
                      <a:pos x="4" y="22"/>
                    </a:cxn>
                    <a:cxn ang="0">
                      <a:pos x="45" y="29"/>
                    </a:cxn>
                    <a:cxn ang="0">
                      <a:pos x="59" y="22"/>
                    </a:cxn>
                    <a:cxn ang="0">
                      <a:pos x="64" y="13"/>
                    </a:cxn>
                    <a:cxn ang="0">
                      <a:pos x="47" y="2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64" h="29">
                      <a:moveTo>
                        <a:pt x="14" y="0"/>
                      </a:moveTo>
                      <a:lnTo>
                        <a:pt x="6" y="5"/>
                      </a:lnTo>
                      <a:lnTo>
                        <a:pt x="0" y="15"/>
                      </a:lnTo>
                      <a:lnTo>
                        <a:pt x="4" y="22"/>
                      </a:lnTo>
                      <a:lnTo>
                        <a:pt x="45" y="29"/>
                      </a:lnTo>
                      <a:lnTo>
                        <a:pt x="59" y="22"/>
                      </a:lnTo>
                      <a:lnTo>
                        <a:pt x="64" y="13"/>
                      </a:lnTo>
                      <a:lnTo>
                        <a:pt x="47" y="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536" name="Romblon"/>
              <p:cNvGrpSpPr/>
              <p:nvPr/>
            </p:nvGrpSpPr>
            <p:grpSpPr>
              <a:xfrm>
                <a:off x="5463328" y="3577157"/>
                <a:ext cx="345637" cy="350157"/>
                <a:chOff x="4542791" y="3577157"/>
                <a:chExt cx="345637" cy="350157"/>
              </a:xfrm>
              <a:grpFill/>
            </p:grpSpPr>
            <p:sp>
              <p:nvSpPr>
                <p:cNvPr id="593" name="Freeform 65"/>
                <p:cNvSpPr>
                  <a:spLocks/>
                </p:cNvSpPr>
                <p:nvPr/>
              </p:nvSpPr>
              <p:spPr bwMode="auto">
                <a:xfrm>
                  <a:off x="4542791" y="3607757"/>
                  <a:ext cx="15648" cy="21906"/>
                </a:xfrm>
                <a:custGeom>
                  <a:avLst/>
                  <a:gdLst/>
                  <a:ahLst/>
                  <a:cxnLst>
                    <a:cxn ang="0">
                      <a:pos x="36" y="60"/>
                    </a:cxn>
                    <a:cxn ang="0">
                      <a:pos x="36" y="42"/>
                    </a:cxn>
                    <a:cxn ang="0">
                      <a:pos x="45" y="24"/>
                    </a:cxn>
                    <a:cxn ang="0">
                      <a:pos x="42" y="6"/>
                    </a:cxn>
                    <a:cxn ang="0">
                      <a:pos x="12" y="0"/>
                    </a:cxn>
                    <a:cxn ang="0">
                      <a:pos x="3" y="18"/>
                    </a:cxn>
                    <a:cxn ang="0">
                      <a:pos x="0" y="39"/>
                    </a:cxn>
                    <a:cxn ang="0">
                      <a:pos x="12" y="63"/>
                    </a:cxn>
                    <a:cxn ang="0">
                      <a:pos x="36" y="60"/>
                    </a:cxn>
                  </a:cxnLst>
                  <a:rect l="0" t="0" r="r" b="b"/>
                  <a:pathLst>
                    <a:path w="45" h="63">
                      <a:moveTo>
                        <a:pt x="36" y="60"/>
                      </a:moveTo>
                      <a:lnTo>
                        <a:pt x="36" y="42"/>
                      </a:lnTo>
                      <a:lnTo>
                        <a:pt x="45" y="24"/>
                      </a:lnTo>
                      <a:lnTo>
                        <a:pt x="42" y="6"/>
                      </a:lnTo>
                      <a:lnTo>
                        <a:pt x="12" y="0"/>
                      </a:lnTo>
                      <a:lnTo>
                        <a:pt x="3" y="18"/>
                      </a:lnTo>
                      <a:lnTo>
                        <a:pt x="0" y="39"/>
                      </a:lnTo>
                      <a:lnTo>
                        <a:pt x="12" y="63"/>
                      </a:lnTo>
                      <a:lnTo>
                        <a:pt x="36" y="6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94" name="Freeform 66"/>
                <p:cNvSpPr>
                  <a:spLocks/>
                </p:cNvSpPr>
                <p:nvPr/>
              </p:nvSpPr>
              <p:spPr bwMode="auto">
                <a:xfrm rot="8431653">
                  <a:off x="4665884" y="3602541"/>
                  <a:ext cx="16690" cy="15648"/>
                </a:xfrm>
                <a:custGeom>
                  <a:avLst/>
                  <a:gdLst/>
                  <a:ahLst/>
                  <a:cxnLst>
                    <a:cxn ang="0">
                      <a:pos x="36" y="60"/>
                    </a:cxn>
                    <a:cxn ang="0">
                      <a:pos x="36" y="42"/>
                    </a:cxn>
                    <a:cxn ang="0">
                      <a:pos x="45" y="24"/>
                    </a:cxn>
                    <a:cxn ang="0">
                      <a:pos x="42" y="6"/>
                    </a:cxn>
                    <a:cxn ang="0">
                      <a:pos x="12" y="0"/>
                    </a:cxn>
                    <a:cxn ang="0">
                      <a:pos x="3" y="18"/>
                    </a:cxn>
                    <a:cxn ang="0">
                      <a:pos x="0" y="39"/>
                    </a:cxn>
                    <a:cxn ang="0">
                      <a:pos x="12" y="63"/>
                    </a:cxn>
                    <a:cxn ang="0">
                      <a:pos x="36" y="60"/>
                    </a:cxn>
                  </a:cxnLst>
                  <a:rect l="0" t="0" r="r" b="b"/>
                  <a:pathLst>
                    <a:path w="45" h="63">
                      <a:moveTo>
                        <a:pt x="36" y="60"/>
                      </a:moveTo>
                      <a:lnTo>
                        <a:pt x="36" y="42"/>
                      </a:lnTo>
                      <a:lnTo>
                        <a:pt x="45" y="24"/>
                      </a:lnTo>
                      <a:lnTo>
                        <a:pt x="42" y="6"/>
                      </a:lnTo>
                      <a:lnTo>
                        <a:pt x="12" y="0"/>
                      </a:lnTo>
                      <a:lnTo>
                        <a:pt x="3" y="18"/>
                      </a:lnTo>
                      <a:lnTo>
                        <a:pt x="0" y="39"/>
                      </a:lnTo>
                      <a:lnTo>
                        <a:pt x="12" y="63"/>
                      </a:lnTo>
                      <a:lnTo>
                        <a:pt x="36" y="6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95" name="Freeform 67"/>
                <p:cNvSpPr>
                  <a:spLocks/>
                </p:cNvSpPr>
                <p:nvPr/>
              </p:nvSpPr>
              <p:spPr bwMode="auto">
                <a:xfrm rot="11066387">
                  <a:off x="4605033" y="3577157"/>
                  <a:ext cx="21906" cy="10432"/>
                </a:xfrm>
                <a:custGeom>
                  <a:avLst/>
                  <a:gdLst/>
                  <a:ahLst/>
                  <a:cxnLst>
                    <a:cxn ang="0">
                      <a:pos x="36" y="60"/>
                    </a:cxn>
                    <a:cxn ang="0">
                      <a:pos x="36" y="42"/>
                    </a:cxn>
                    <a:cxn ang="0">
                      <a:pos x="45" y="24"/>
                    </a:cxn>
                    <a:cxn ang="0">
                      <a:pos x="42" y="6"/>
                    </a:cxn>
                    <a:cxn ang="0">
                      <a:pos x="12" y="0"/>
                    </a:cxn>
                    <a:cxn ang="0">
                      <a:pos x="3" y="18"/>
                    </a:cxn>
                    <a:cxn ang="0">
                      <a:pos x="0" y="39"/>
                    </a:cxn>
                    <a:cxn ang="0">
                      <a:pos x="12" y="63"/>
                    </a:cxn>
                    <a:cxn ang="0">
                      <a:pos x="36" y="60"/>
                    </a:cxn>
                  </a:cxnLst>
                  <a:rect l="0" t="0" r="r" b="b"/>
                  <a:pathLst>
                    <a:path w="45" h="63">
                      <a:moveTo>
                        <a:pt x="36" y="60"/>
                      </a:moveTo>
                      <a:lnTo>
                        <a:pt x="36" y="42"/>
                      </a:lnTo>
                      <a:lnTo>
                        <a:pt x="45" y="24"/>
                      </a:lnTo>
                      <a:lnTo>
                        <a:pt x="42" y="6"/>
                      </a:lnTo>
                      <a:lnTo>
                        <a:pt x="12" y="0"/>
                      </a:lnTo>
                      <a:lnTo>
                        <a:pt x="3" y="18"/>
                      </a:lnTo>
                      <a:lnTo>
                        <a:pt x="0" y="39"/>
                      </a:lnTo>
                      <a:lnTo>
                        <a:pt x="12" y="63"/>
                      </a:lnTo>
                      <a:lnTo>
                        <a:pt x="36" y="6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96" name="Freeform 69"/>
                <p:cNvSpPr>
                  <a:spLocks/>
                </p:cNvSpPr>
                <p:nvPr/>
              </p:nvSpPr>
              <p:spPr bwMode="auto">
                <a:xfrm>
                  <a:off x="4794542" y="3768058"/>
                  <a:ext cx="93886" cy="85540"/>
                </a:xfrm>
                <a:custGeom>
                  <a:avLst/>
                  <a:gdLst/>
                  <a:ahLst/>
                  <a:cxnLst>
                    <a:cxn ang="0">
                      <a:pos x="198" y="246"/>
                    </a:cxn>
                    <a:cxn ang="0">
                      <a:pos x="190" y="234"/>
                    </a:cxn>
                    <a:cxn ang="0">
                      <a:pos x="190" y="212"/>
                    </a:cxn>
                    <a:cxn ang="0">
                      <a:pos x="180" y="200"/>
                    </a:cxn>
                    <a:cxn ang="0">
                      <a:pos x="164" y="190"/>
                    </a:cxn>
                    <a:cxn ang="0">
                      <a:pos x="144" y="190"/>
                    </a:cxn>
                    <a:cxn ang="0">
                      <a:pos x="130" y="186"/>
                    </a:cxn>
                    <a:cxn ang="0">
                      <a:pos x="130" y="174"/>
                    </a:cxn>
                    <a:cxn ang="0">
                      <a:pos x="134" y="158"/>
                    </a:cxn>
                    <a:cxn ang="0">
                      <a:pos x="120" y="150"/>
                    </a:cxn>
                    <a:cxn ang="0">
                      <a:pos x="100" y="138"/>
                    </a:cxn>
                    <a:cxn ang="0">
                      <a:pos x="82" y="138"/>
                    </a:cxn>
                    <a:cxn ang="0">
                      <a:pos x="70" y="124"/>
                    </a:cxn>
                    <a:cxn ang="0">
                      <a:pos x="58" y="108"/>
                    </a:cxn>
                    <a:cxn ang="0">
                      <a:pos x="34" y="102"/>
                    </a:cxn>
                    <a:cxn ang="0">
                      <a:pos x="14" y="90"/>
                    </a:cxn>
                    <a:cxn ang="0">
                      <a:pos x="4" y="76"/>
                    </a:cxn>
                    <a:cxn ang="0">
                      <a:pos x="0" y="50"/>
                    </a:cxn>
                    <a:cxn ang="0">
                      <a:pos x="20" y="28"/>
                    </a:cxn>
                    <a:cxn ang="0">
                      <a:pos x="50" y="16"/>
                    </a:cxn>
                    <a:cxn ang="0">
                      <a:pos x="84" y="0"/>
                    </a:cxn>
                    <a:cxn ang="0">
                      <a:pos x="128" y="4"/>
                    </a:cxn>
                    <a:cxn ang="0">
                      <a:pos x="162" y="6"/>
                    </a:cxn>
                    <a:cxn ang="0">
                      <a:pos x="188" y="0"/>
                    </a:cxn>
                    <a:cxn ang="0">
                      <a:pos x="228" y="24"/>
                    </a:cxn>
                    <a:cxn ang="0">
                      <a:pos x="248" y="46"/>
                    </a:cxn>
                    <a:cxn ang="0">
                      <a:pos x="248" y="64"/>
                    </a:cxn>
                    <a:cxn ang="0">
                      <a:pos x="248" y="80"/>
                    </a:cxn>
                    <a:cxn ang="0">
                      <a:pos x="270" y="92"/>
                    </a:cxn>
                    <a:cxn ang="0">
                      <a:pos x="266" y="118"/>
                    </a:cxn>
                    <a:cxn ang="0">
                      <a:pos x="260" y="138"/>
                    </a:cxn>
                    <a:cxn ang="0">
                      <a:pos x="258" y="152"/>
                    </a:cxn>
                    <a:cxn ang="0">
                      <a:pos x="242" y="180"/>
                    </a:cxn>
                    <a:cxn ang="0">
                      <a:pos x="222" y="214"/>
                    </a:cxn>
                    <a:cxn ang="0">
                      <a:pos x="212" y="230"/>
                    </a:cxn>
                    <a:cxn ang="0">
                      <a:pos x="198" y="246"/>
                    </a:cxn>
                  </a:cxnLst>
                  <a:rect l="0" t="0" r="r" b="b"/>
                  <a:pathLst>
                    <a:path w="270" h="246">
                      <a:moveTo>
                        <a:pt x="198" y="246"/>
                      </a:moveTo>
                      <a:lnTo>
                        <a:pt x="190" y="234"/>
                      </a:lnTo>
                      <a:lnTo>
                        <a:pt x="190" y="212"/>
                      </a:lnTo>
                      <a:lnTo>
                        <a:pt x="180" y="200"/>
                      </a:lnTo>
                      <a:lnTo>
                        <a:pt x="164" y="190"/>
                      </a:lnTo>
                      <a:lnTo>
                        <a:pt x="144" y="190"/>
                      </a:lnTo>
                      <a:lnTo>
                        <a:pt x="130" y="186"/>
                      </a:lnTo>
                      <a:lnTo>
                        <a:pt x="130" y="174"/>
                      </a:lnTo>
                      <a:lnTo>
                        <a:pt x="134" y="158"/>
                      </a:lnTo>
                      <a:lnTo>
                        <a:pt x="120" y="150"/>
                      </a:lnTo>
                      <a:lnTo>
                        <a:pt x="100" y="138"/>
                      </a:lnTo>
                      <a:lnTo>
                        <a:pt x="82" y="138"/>
                      </a:lnTo>
                      <a:lnTo>
                        <a:pt x="70" y="124"/>
                      </a:lnTo>
                      <a:lnTo>
                        <a:pt x="58" y="108"/>
                      </a:lnTo>
                      <a:lnTo>
                        <a:pt x="34" y="102"/>
                      </a:lnTo>
                      <a:lnTo>
                        <a:pt x="14" y="90"/>
                      </a:lnTo>
                      <a:lnTo>
                        <a:pt x="4" y="76"/>
                      </a:lnTo>
                      <a:lnTo>
                        <a:pt x="0" y="50"/>
                      </a:lnTo>
                      <a:lnTo>
                        <a:pt x="20" y="28"/>
                      </a:lnTo>
                      <a:lnTo>
                        <a:pt x="50" y="16"/>
                      </a:lnTo>
                      <a:lnTo>
                        <a:pt x="84" y="0"/>
                      </a:lnTo>
                      <a:lnTo>
                        <a:pt x="128" y="4"/>
                      </a:lnTo>
                      <a:lnTo>
                        <a:pt x="162" y="6"/>
                      </a:lnTo>
                      <a:lnTo>
                        <a:pt x="188" y="0"/>
                      </a:lnTo>
                      <a:lnTo>
                        <a:pt x="228" y="24"/>
                      </a:lnTo>
                      <a:lnTo>
                        <a:pt x="248" y="46"/>
                      </a:lnTo>
                      <a:lnTo>
                        <a:pt x="248" y="64"/>
                      </a:lnTo>
                      <a:lnTo>
                        <a:pt x="248" y="80"/>
                      </a:lnTo>
                      <a:lnTo>
                        <a:pt x="270" y="92"/>
                      </a:lnTo>
                      <a:lnTo>
                        <a:pt x="266" y="118"/>
                      </a:lnTo>
                      <a:lnTo>
                        <a:pt x="260" y="138"/>
                      </a:lnTo>
                      <a:lnTo>
                        <a:pt x="258" y="152"/>
                      </a:lnTo>
                      <a:lnTo>
                        <a:pt x="242" y="180"/>
                      </a:lnTo>
                      <a:lnTo>
                        <a:pt x="222" y="214"/>
                      </a:lnTo>
                      <a:lnTo>
                        <a:pt x="212" y="230"/>
                      </a:lnTo>
                      <a:lnTo>
                        <a:pt x="198" y="246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97" name="Freeform 70"/>
                <p:cNvSpPr>
                  <a:spLocks/>
                </p:cNvSpPr>
                <p:nvPr/>
              </p:nvSpPr>
              <p:spPr bwMode="auto">
                <a:xfrm>
                  <a:off x="4733343" y="3725635"/>
                  <a:ext cx="32686" cy="54940"/>
                </a:xfrm>
                <a:custGeom>
                  <a:avLst/>
                  <a:gdLst/>
                  <a:ahLst/>
                  <a:cxnLst>
                    <a:cxn ang="0">
                      <a:pos x="54" y="158"/>
                    </a:cxn>
                    <a:cxn ang="0">
                      <a:pos x="76" y="138"/>
                    </a:cxn>
                    <a:cxn ang="0">
                      <a:pos x="94" y="112"/>
                    </a:cxn>
                    <a:cxn ang="0">
                      <a:pos x="76" y="90"/>
                    </a:cxn>
                    <a:cxn ang="0">
                      <a:pos x="62" y="78"/>
                    </a:cxn>
                    <a:cxn ang="0">
                      <a:pos x="52" y="68"/>
                    </a:cxn>
                    <a:cxn ang="0">
                      <a:pos x="60" y="50"/>
                    </a:cxn>
                    <a:cxn ang="0">
                      <a:pos x="60" y="32"/>
                    </a:cxn>
                    <a:cxn ang="0">
                      <a:pos x="62" y="16"/>
                    </a:cxn>
                    <a:cxn ang="0">
                      <a:pos x="52" y="0"/>
                    </a:cxn>
                    <a:cxn ang="0">
                      <a:pos x="36" y="2"/>
                    </a:cxn>
                    <a:cxn ang="0">
                      <a:pos x="36" y="22"/>
                    </a:cxn>
                    <a:cxn ang="0">
                      <a:pos x="38" y="40"/>
                    </a:cxn>
                    <a:cxn ang="0">
                      <a:pos x="28" y="50"/>
                    </a:cxn>
                    <a:cxn ang="0">
                      <a:pos x="16" y="52"/>
                    </a:cxn>
                    <a:cxn ang="0">
                      <a:pos x="0" y="70"/>
                    </a:cxn>
                    <a:cxn ang="0">
                      <a:pos x="6" y="80"/>
                    </a:cxn>
                    <a:cxn ang="0">
                      <a:pos x="22" y="98"/>
                    </a:cxn>
                    <a:cxn ang="0">
                      <a:pos x="22" y="112"/>
                    </a:cxn>
                    <a:cxn ang="0">
                      <a:pos x="34" y="122"/>
                    </a:cxn>
                    <a:cxn ang="0">
                      <a:pos x="38" y="138"/>
                    </a:cxn>
                    <a:cxn ang="0">
                      <a:pos x="40" y="156"/>
                    </a:cxn>
                    <a:cxn ang="0">
                      <a:pos x="54" y="158"/>
                    </a:cxn>
                  </a:cxnLst>
                  <a:rect l="0" t="0" r="r" b="b"/>
                  <a:pathLst>
                    <a:path w="94" h="158">
                      <a:moveTo>
                        <a:pt x="54" y="158"/>
                      </a:moveTo>
                      <a:lnTo>
                        <a:pt x="76" y="138"/>
                      </a:lnTo>
                      <a:lnTo>
                        <a:pt x="94" y="112"/>
                      </a:lnTo>
                      <a:lnTo>
                        <a:pt x="76" y="90"/>
                      </a:lnTo>
                      <a:lnTo>
                        <a:pt x="62" y="78"/>
                      </a:lnTo>
                      <a:lnTo>
                        <a:pt x="52" y="68"/>
                      </a:lnTo>
                      <a:lnTo>
                        <a:pt x="60" y="50"/>
                      </a:lnTo>
                      <a:lnTo>
                        <a:pt x="60" y="32"/>
                      </a:lnTo>
                      <a:lnTo>
                        <a:pt x="62" y="16"/>
                      </a:lnTo>
                      <a:lnTo>
                        <a:pt x="52" y="0"/>
                      </a:lnTo>
                      <a:lnTo>
                        <a:pt x="36" y="2"/>
                      </a:lnTo>
                      <a:lnTo>
                        <a:pt x="36" y="22"/>
                      </a:lnTo>
                      <a:lnTo>
                        <a:pt x="38" y="40"/>
                      </a:lnTo>
                      <a:lnTo>
                        <a:pt x="28" y="50"/>
                      </a:lnTo>
                      <a:lnTo>
                        <a:pt x="16" y="52"/>
                      </a:lnTo>
                      <a:lnTo>
                        <a:pt x="0" y="70"/>
                      </a:lnTo>
                      <a:lnTo>
                        <a:pt x="6" y="80"/>
                      </a:lnTo>
                      <a:lnTo>
                        <a:pt x="22" y="98"/>
                      </a:lnTo>
                      <a:lnTo>
                        <a:pt x="22" y="112"/>
                      </a:lnTo>
                      <a:lnTo>
                        <a:pt x="34" y="122"/>
                      </a:lnTo>
                      <a:lnTo>
                        <a:pt x="38" y="138"/>
                      </a:lnTo>
                      <a:lnTo>
                        <a:pt x="40" y="156"/>
                      </a:lnTo>
                      <a:lnTo>
                        <a:pt x="54" y="158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98" name="Freeform 71"/>
                <p:cNvSpPr>
                  <a:spLocks/>
                </p:cNvSpPr>
                <p:nvPr/>
              </p:nvSpPr>
              <p:spPr bwMode="auto">
                <a:xfrm>
                  <a:off x="4622072" y="3709640"/>
                  <a:ext cx="87626" cy="191944"/>
                </a:xfrm>
                <a:custGeom>
                  <a:avLst/>
                  <a:gdLst/>
                  <a:ahLst/>
                  <a:cxnLst>
                    <a:cxn ang="0">
                      <a:pos x="136" y="402"/>
                    </a:cxn>
                    <a:cxn ang="0">
                      <a:pos x="160" y="348"/>
                    </a:cxn>
                    <a:cxn ang="0">
                      <a:pos x="182" y="308"/>
                    </a:cxn>
                    <a:cxn ang="0">
                      <a:pos x="174" y="276"/>
                    </a:cxn>
                    <a:cxn ang="0">
                      <a:pos x="182" y="202"/>
                    </a:cxn>
                    <a:cxn ang="0">
                      <a:pos x="186" y="170"/>
                    </a:cxn>
                    <a:cxn ang="0">
                      <a:pos x="210" y="148"/>
                    </a:cxn>
                    <a:cxn ang="0">
                      <a:pos x="204" y="110"/>
                    </a:cxn>
                    <a:cxn ang="0">
                      <a:pos x="210" y="78"/>
                    </a:cxn>
                    <a:cxn ang="0">
                      <a:pos x="192" y="58"/>
                    </a:cxn>
                    <a:cxn ang="0">
                      <a:pos x="212" y="40"/>
                    </a:cxn>
                    <a:cxn ang="0">
                      <a:pos x="244" y="40"/>
                    </a:cxn>
                    <a:cxn ang="0">
                      <a:pos x="244" y="12"/>
                    </a:cxn>
                    <a:cxn ang="0">
                      <a:pos x="218" y="12"/>
                    </a:cxn>
                    <a:cxn ang="0">
                      <a:pos x="192" y="12"/>
                    </a:cxn>
                    <a:cxn ang="0">
                      <a:pos x="186" y="34"/>
                    </a:cxn>
                    <a:cxn ang="0">
                      <a:pos x="150" y="36"/>
                    </a:cxn>
                    <a:cxn ang="0">
                      <a:pos x="128" y="48"/>
                    </a:cxn>
                    <a:cxn ang="0">
                      <a:pos x="102" y="66"/>
                    </a:cxn>
                    <a:cxn ang="0">
                      <a:pos x="66" y="72"/>
                    </a:cxn>
                    <a:cxn ang="0">
                      <a:pos x="84" y="116"/>
                    </a:cxn>
                    <a:cxn ang="0">
                      <a:pos x="76" y="150"/>
                    </a:cxn>
                    <a:cxn ang="0">
                      <a:pos x="92" y="190"/>
                    </a:cxn>
                    <a:cxn ang="0">
                      <a:pos x="96" y="226"/>
                    </a:cxn>
                    <a:cxn ang="0">
                      <a:pos x="74" y="248"/>
                    </a:cxn>
                    <a:cxn ang="0">
                      <a:pos x="60" y="276"/>
                    </a:cxn>
                    <a:cxn ang="0">
                      <a:pos x="28" y="278"/>
                    </a:cxn>
                    <a:cxn ang="0">
                      <a:pos x="18" y="314"/>
                    </a:cxn>
                    <a:cxn ang="0">
                      <a:pos x="2" y="356"/>
                    </a:cxn>
                    <a:cxn ang="0">
                      <a:pos x="36" y="392"/>
                    </a:cxn>
                    <a:cxn ang="0">
                      <a:pos x="86" y="428"/>
                    </a:cxn>
                    <a:cxn ang="0">
                      <a:pos x="78" y="472"/>
                    </a:cxn>
                    <a:cxn ang="0">
                      <a:pos x="48" y="452"/>
                    </a:cxn>
                    <a:cxn ang="0">
                      <a:pos x="30" y="480"/>
                    </a:cxn>
                    <a:cxn ang="0">
                      <a:pos x="64" y="514"/>
                    </a:cxn>
                    <a:cxn ang="0">
                      <a:pos x="72" y="552"/>
                    </a:cxn>
                    <a:cxn ang="0">
                      <a:pos x="84" y="518"/>
                    </a:cxn>
                    <a:cxn ang="0">
                      <a:pos x="120" y="488"/>
                    </a:cxn>
                    <a:cxn ang="0">
                      <a:pos x="134" y="464"/>
                    </a:cxn>
                  </a:cxnLst>
                  <a:rect l="0" t="0" r="r" b="b"/>
                  <a:pathLst>
                    <a:path w="252" h="552">
                      <a:moveTo>
                        <a:pt x="120" y="436"/>
                      </a:moveTo>
                      <a:lnTo>
                        <a:pt x="136" y="402"/>
                      </a:lnTo>
                      <a:lnTo>
                        <a:pt x="148" y="366"/>
                      </a:lnTo>
                      <a:lnTo>
                        <a:pt x="160" y="348"/>
                      </a:lnTo>
                      <a:lnTo>
                        <a:pt x="162" y="326"/>
                      </a:lnTo>
                      <a:lnTo>
                        <a:pt x="182" y="308"/>
                      </a:lnTo>
                      <a:lnTo>
                        <a:pt x="182" y="296"/>
                      </a:lnTo>
                      <a:lnTo>
                        <a:pt x="174" y="276"/>
                      </a:lnTo>
                      <a:lnTo>
                        <a:pt x="176" y="240"/>
                      </a:lnTo>
                      <a:lnTo>
                        <a:pt x="182" y="202"/>
                      </a:lnTo>
                      <a:lnTo>
                        <a:pt x="186" y="186"/>
                      </a:lnTo>
                      <a:lnTo>
                        <a:pt x="186" y="170"/>
                      </a:lnTo>
                      <a:lnTo>
                        <a:pt x="186" y="154"/>
                      </a:lnTo>
                      <a:lnTo>
                        <a:pt x="210" y="148"/>
                      </a:lnTo>
                      <a:lnTo>
                        <a:pt x="210" y="130"/>
                      </a:lnTo>
                      <a:lnTo>
                        <a:pt x="204" y="110"/>
                      </a:lnTo>
                      <a:lnTo>
                        <a:pt x="208" y="94"/>
                      </a:lnTo>
                      <a:lnTo>
                        <a:pt x="210" y="78"/>
                      </a:lnTo>
                      <a:lnTo>
                        <a:pt x="196" y="70"/>
                      </a:lnTo>
                      <a:lnTo>
                        <a:pt x="192" y="58"/>
                      </a:lnTo>
                      <a:lnTo>
                        <a:pt x="202" y="52"/>
                      </a:lnTo>
                      <a:lnTo>
                        <a:pt x="212" y="40"/>
                      </a:lnTo>
                      <a:lnTo>
                        <a:pt x="230" y="44"/>
                      </a:lnTo>
                      <a:lnTo>
                        <a:pt x="244" y="40"/>
                      </a:lnTo>
                      <a:lnTo>
                        <a:pt x="252" y="26"/>
                      </a:lnTo>
                      <a:lnTo>
                        <a:pt x="244" y="12"/>
                      </a:lnTo>
                      <a:lnTo>
                        <a:pt x="230" y="2"/>
                      </a:lnTo>
                      <a:lnTo>
                        <a:pt x="218" y="12"/>
                      </a:lnTo>
                      <a:lnTo>
                        <a:pt x="204" y="0"/>
                      </a:lnTo>
                      <a:lnTo>
                        <a:pt x="192" y="12"/>
                      </a:lnTo>
                      <a:lnTo>
                        <a:pt x="192" y="24"/>
                      </a:lnTo>
                      <a:lnTo>
                        <a:pt x="186" y="34"/>
                      </a:lnTo>
                      <a:lnTo>
                        <a:pt x="166" y="30"/>
                      </a:lnTo>
                      <a:lnTo>
                        <a:pt x="150" y="36"/>
                      </a:lnTo>
                      <a:lnTo>
                        <a:pt x="140" y="46"/>
                      </a:lnTo>
                      <a:lnTo>
                        <a:pt x="128" y="48"/>
                      </a:lnTo>
                      <a:lnTo>
                        <a:pt x="106" y="52"/>
                      </a:lnTo>
                      <a:lnTo>
                        <a:pt x="102" y="66"/>
                      </a:lnTo>
                      <a:lnTo>
                        <a:pt x="86" y="68"/>
                      </a:lnTo>
                      <a:lnTo>
                        <a:pt x="66" y="72"/>
                      </a:lnTo>
                      <a:lnTo>
                        <a:pt x="64" y="94"/>
                      </a:lnTo>
                      <a:lnTo>
                        <a:pt x="84" y="116"/>
                      </a:lnTo>
                      <a:lnTo>
                        <a:pt x="74" y="136"/>
                      </a:lnTo>
                      <a:lnTo>
                        <a:pt x="76" y="150"/>
                      </a:lnTo>
                      <a:lnTo>
                        <a:pt x="96" y="170"/>
                      </a:lnTo>
                      <a:lnTo>
                        <a:pt x="92" y="190"/>
                      </a:lnTo>
                      <a:lnTo>
                        <a:pt x="88" y="210"/>
                      </a:lnTo>
                      <a:lnTo>
                        <a:pt x="96" y="226"/>
                      </a:lnTo>
                      <a:lnTo>
                        <a:pt x="82" y="230"/>
                      </a:lnTo>
                      <a:lnTo>
                        <a:pt x="74" y="248"/>
                      </a:lnTo>
                      <a:lnTo>
                        <a:pt x="74" y="264"/>
                      </a:lnTo>
                      <a:lnTo>
                        <a:pt x="60" y="276"/>
                      </a:lnTo>
                      <a:lnTo>
                        <a:pt x="46" y="268"/>
                      </a:lnTo>
                      <a:lnTo>
                        <a:pt x="28" y="278"/>
                      </a:lnTo>
                      <a:lnTo>
                        <a:pt x="18" y="294"/>
                      </a:lnTo>
                      <a:lnTo>
                        <a:pt x="18" y="314"/>
                      </a:lnTo>
                      <a:lnTo>
                        <a:pt x="0" y="332"/>
                      </a:lnTo>
                      <a:lnTo>
                        <a:pt x="2" y="356"/>
                      </a:lnTo>
                      <a:lnTo>
                        <a:pt x="6" y="374"/>
                      </a:lnTo>
                      <a:lnTo>
                        <a:pt x="36" y="392"/>
                      </a:lnTo>
                      <a:lnTo>
                        <a:pt x="58" y="412"/>
                      </a:lnTo>
                      <a:lnTo>
                        <a:pt x="86" y="428"/>
                      </a:lnTo>
                      <a:lnTo>
                        <a:pt x="86" y="450"/>
                      </a:lnTo>
                      <a:lnTo>
                        <a:pt x="78" y="472"/>
                      </a:lnTo>
                      <a:lnTo>
                        <a:pt x="62" y="474"/>
                      </a:lnTo>
                      <a:lnTo>
                        <a:pt x="48" y="452"/>
                      </a:lnTo>
                      <a:lnTo>
                        <a:pt x="32" y="456"/>
                      </a:lnTo>
                      <a:lnTo>
                        <a:pt x="30" y="480"/>
                      </a:lnTo>
                      <a:lnTo>
                        <a:pt x="48" y="506"/>
                      </a:lnTo>
                      <a:lnTo>
                        <a:pt x="64" y="514"/>
                      </a:lnTo>
                      <a:lnTo>
                        <a:pt x="62" y="528"/>
                      </a:lnTo>
                      <a:lnTo>
                        <a:pt x="72" y="552"/>
                      </a:lnTo>
                      <a:lnTo>
                        <a:pt x="90" y="548"/>
                      </a:lnTo>
                      <a:lnTo>
                        <a:pt x="84" y="518"/>
                      </a:lnTo>
                      <a:lnTo>
                        <a:pt x="90" y="490"/>
                      </a:lnTo>
                      <a:lnTo>
                        <a:pt x="120" y="488"/>
                      </a:lnTo>
                      <a:lnTo>
                        <a:pt x="144" y="476"/>
                      </a:lnTo>
                      <a:lnTo>
                        <a:pt x="134" y="464"/>
                      </a:lnTo>
                      <a:lnTo>
                        <a:pt x="120" y="436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99" name="Freeform 72"/>
                <p:cNvSpPr>
                  <a:spLocks/>
                </p:cNvSpPr>
                <p:nvPr/>
              </p:nvSpPr>
              <p:spPr bwMode="auto">
                <a:xfrm>
                  <a:off x="4613727" y="3903669"/>
                  <a:ext cx="20863" cy="23645"/>
                </a:xfrm>
                <a:custGeom>
                  <a:avLst/>
                  <a:gdLst/>
                  <a:ahLst/>
                  <a:cxnLst>
                    <a:cxn ang="0">
                      <a:pos x="60" y="68"/>
                    </a:cxn>
                    <a:cxn ang="0">
                      <a:pos x="52" y="48"/>
                    </a:cxn>
                    <a:cxn ang="0">
                      <a:pos x="48" y="36"/>
                    </a:cxn>
                    <a:cxn ang="0">
                      <a:pos x="54" y="16"/>
                    </a:cxn>
                    <a:cxn ang="0">
                      <a:pos x="48" y="0"/>
                    </a:cxn>
                    <a:cxn ang="0">
                      <a:pos x="34" y="4"/>
                    </a:cxn>
                    <a:cxn ang="0">
                      <a:pos x="24" y="14"/>
                    </a:cxn>
                    <a:cxn ang="0">
                      <a:pos x="8" y="22"/>
                    </a:cxn>
                    <a:cxn ang="0">
                      <a:pos x="0" y="38"/>
                    </a:cxn>
                    <a:cxn ang="0">
                      <a:pos x="14" y="54"/>
                    </a:cxn>
                    <a:cxn ang="0">
                      <a:pos x="34" y="62"/>
                    </a:cxn>
                    <a:cxn ang="0">
                      <a:pos x="60" y="68"/>
                    </a:cxn>
                  </a:cxnLst>
                  <a:rect l="0" t="0" r="r" b="b"/>
                  <a:pathLst>
                    <a:path w="60" h="68">
                      <a:moveTo>
                        <a:pt x="60" y="68"/>
                      </a:moveTo>
                      <a:lnTo>
                        <a:pt x="52" y="48"/>
                      </a:lnTo>
                      <a:lnTo>
                        <a:pt x="48" y="36"/>
                      </a:lnTo>
                      <a:lnTo>
                        <a:pt x="54" y="16"/>
                      </a:lnTo>
                      <a:lnTo>
                        <a:pt x="48" y="0"/>
                      </a:lnTo>
                      <a:lnTo>
                        <a:pt x="34" y="4"/>
                      </a:lnTo>
                      <a:lnTo>
                        <a:pt x="24" y="14"/>
                      </a:lnTo>
                      <a:lnTo>
                        <a:pt x="8" y="22"/>
                      </a:lnTo>
                      <a:lnTo>
                        <a:pt x="0" y="38"/>
                      </a:lnTo>
                      <a:lnTo>
                        <a:pt x="14" y="54"/>
                      </a:lnTo>
                      <a:lnTo>
                        <a:pt x="34" y="62"/>
                      </a:lnTo>
                      <a:lnTo>
                        <a:pt x="60" y="68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600" name="Freeform 73"/>
                <p:cNvSpPr>
                  <a:spLocks/>
                </p:cNvSpPr>
                <p:nvPr/>
              </p:nvSpPr>
              <p:spPr bwMode="auto">
                <a:xfrm rot="19815307">
                  <a:off x="4654062" y="3658872"/>
                  <a:ext cx="20168" cy="1008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6" y="5"/>
                    </a:cxn>
                    <a:cxn ang="0">
                      <a:pos x="0" y="15"/>
                    </a:cxn>
                    <a:cxn ang="0">
                      <a:pos x="4" y="22"/>
                    </a:cxn>
                    <a:cxn ang="0">
                      <a:pos x="45" y="29"/>
                    </a:cxn>
                    <a:cxn ang="0">
                      <a:pos x="59" y="22"/>
                    </a:cxn>
                    <a:cxn ang="0">
                      <a:pos x="64" y="13"/>
                    </a:cxn>
                    <a:cxn ang="0">
                      <a:pos x="47" y="2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64" h="29">
                      <a:moveTo>
                        <a:pt x="14" y="0"/>
                      </a:moveTo>
                      <a:lnTo>
                        <a:pt x="6" y="5"/>
                      </a:lnTo>
                      <a:lnTo>
                        <a:pt x="0" y="15"/>
                      </a:lnTo>
                      <a:lnTo>
                        <a:pt x="4" y="22"/>
                      </a:lnTo>
                      <a:lnTo>
                        <a:pt x="45" y="29"/>
                      </a:lnTo>
                      <a:lnTo>
                        <a:pt x="59" y="22"/>
                      </a:lnTo>
                      <a:lnTo>
                        <a:pt x="64" y="13"/>
                      </a:lnTo>
                      <a:lnTo>
                        <a:pt x="47" y="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537" name="Palawan"/>
              <p:cNvGrpSpPr/>
              <p:nvPr/>
            </p:nvGrpSpPr>
            <p:grpSpPr>
              <a:xfrm>
                <a:off x="3824855" y="3820216"/>
                <a:ext cx="1505642" cy="1575535"/>
                <a:chOff x="3573185" y="3820216"/>
                <a:chExt cx="1505642" cy="1575535"/>
              </a:xfrm>
              <a:grpFill/>
            </p:grpSpPr>
            <p:sp>
              <p:nvSpPr>
                <p:cNvPr id="539" name="Freeform 85"/>
                <p:cNvSpPr>
                  <a:spLocks/>
                </p:cNvSpPr>
                <p:nvPr/>
              </p:nvSpPr>
              <p:spPr bwMode="auto">
                <a:xfrm>
                  <a:off x="4575323" y="3820216"/>
                  <a:ext cx="168994" cy="134917"/>
                </a:xfrm>
                <a:custGeom>
                  <a:avLst/>
                  <a:gdLst/>
                  <a:ahLst/>
                  <a:cxnLst>
                    <a:cxn ang="0">
                      <a:pos x="470" y="346"/>
                    </a:cxn>
                    <a:cxn ang="0">
                      <a:pos x="480" y="302"/>
                    </a:cxn>
                    <a:cxn ang="0">
                      <a:pos x="480" y="292"/>
                    </a:cxn>
                    <a:cxn ang="0">
                      <a:pos x="476" y="264"/>
                    </a:cxn>
                    <a:cxn ang="0">
                      <a:pos x="460" y="248"/>
                    </a:cxn>
                    <a:cxn ang="0">
                      <a:pos x="442" y="224"/>
                    </a:cxn>
                    <a:cxn ang="0">
                      <a:pos x="408" y="226"/>
                    </a:cxn>
                    <a:cxn ang="0">
                      <a:pos x="394" y="214"/>
                    </a:cxn>
                    <a:cxn ang="0">
                      <a:pos x="390" y="180"/>
                    </a:cxn>
                    <a:cxn ang="0">
                      <a:pos x="380" y="146"/>
                    </a:cxn>
                    <a:cxn ang="0">
                      <a:pos x="362" y="168"/>
                    </a:cxn>
                    <a:cxn ang="0">
                      <a:pos x="368" y="198"/>
                    </a:cxn>
                    <a:cxn ang="0">
                      <a:pos x="352" y="200"/>
                    </a:cxn>
                    <a:cxn ang="0">
                      <a:pos x="340" y="176"/>
                    </a:cxn>
                    <a:cxn ang="0">
                      <a:pos x="298" y="154"/>
                    </a:cxn>
                    <a:cxn ang="0">
                      <a:pos x="302" y="188"/>
                    </a:cxn>
                    <a:cxn ang="0">
                      <a:pos x="336" y="196"/>
                    </a:cxn>
                    <a:cxn ang="0">
                      <a:pos x="348" y="246"/>
                    </a:cxn>
                    <a:cxn ang="0">
                      <a:pos x="306" y="230"/>
                    </a:cxn>
                    <a:cxn ang="0">
                      <a:pos x="284" y="198"/>
                    </a:cxn>
                    <a:cxn ang="0">
                      <a:pos x="260" y="186"/>
                    </a:cxn>
                    <a:cxn ang="0">
                      <a:pos x="260" y="154"/>
                    </a:cxn>
                    <a:cxn ang="0">
                      <a:pos x="232" y="158"/>
                    </a:cxn>
                    <a:cxn ang="0">
                      <a:pos x="208" y="132"/>
                    </a:cxn>
                    <a:cxn ang="0">
                      <a:pos x="186" y="102"/>
                    </a:cxn>
                    <a:cxn ang="0">
                      <a:pos x="158" y="94"/>
                    </a:cxn>
                    <a:cxn ang="0">
                      <a:pos x="122" y="94"/>
                    </a:cxn>
                    <a:cxn ang="0">
                      <a:pos x="108" y="74"/>
                    </a:cxn>
                    <a:cxn ang="0">
                      <a:pos x="114" y="38"/>
                    </a:cxn>
                    <a:cxn ang="0">
                      <a:pos x="96" y="18"/>
                    </a:cxn>
                    <a:cxn ang="0">
                      <a:pos x="68" y="14"/>
                    </a:cxn>
                    <a:cxn ang="0">
                      <a:pos x="32" y="4"/>
                    </a:cxn>
                    <a:cxn ang="0">
                      <a:pos x="30" y="32"/>
                    </a:cxn>
                    <a:cxn ang="0">
                      <a:pos x="24" y="64"/>
                    </a:cxn>
                    <a:cxn ang="0">
                      <a:pos x="64" y="58"/>
                    </a:cxn>
                    <a:cxn ang="0">
                      <a:pos x="84" y="72"/>
                    </a:cxn>
                    <a:cxn ang="0">
                      <a:pos x="52" y="90"/>
                    </a:cxn>
                    <a:cxn ang="0">
                      <a:pos x="20" y="98"/>
                    </a:cxn>
                    <a:cxn ang="0">
                      <a:pos x="22" y="132"/>
                    </a:cxn>
                    <a:cxn ang="0">
                      <a:pos x="2" y="182"/>
                    </a:cxn>
                    <a:cxn ang="0">
                      <a:pos x="28" y="158"/>
                    </a:cxn>
                    <a:cxn ang="0">
                      <a:pos x="60" y="168"/>
                    </a:cxn>
                    <a:cxn ang="0">
                      <a:pos x="72" y="202"/>
                    </a:cxn>
                    <a:cxn ang="0">
                      <a:pos x="88" y="250"/>
                    </a:cxn>
                    <a:cxn ang="0">
                      <a:pos x="82" y="286"/>
                    </a:cxn>
                    <a:cxn ang="0">
                      <a:pos x="118" y="316"/>
                    </a:cxn>
                    <a:cxn ang="0">
                      <a:pos x="168" y="300"/>
                    </a:cxn>
                    <a:cxn ang="0">
                      <a:pos x="158" y="328"/>
                    </a:cxn>
                    <a:cxn ang="0">
                      <a:pos x="190" y="342"/>
                    </a:cxn>
                    <a:cxn ang="0">
                      <a:pos x="222" y="388"/>
                    </a:cxn>
                    <a:cxn ang="0">
                      <a:pos x="250" y="372"/>
                    </a:cxn>
                    <a:cxn ang="0">
                      <a:pos x="272" y="380"/>
                    </a:cxn>
                    <a:cxn ang="0">
                      <a:pos x="262" y="352"/>
                    </a:cxn>
                    <a:cxn ang="0">
                      <a:pos x="284" y="316"/>
                    </a:cxn>
                    <a:cxn ang="0">
                      <a:pos x="316" y="320"/>
                    </a:cxn>
                    <a:cxn ang="0">
                      <a:pos x="350" y="330"/>
                    </a:cxn>
                    <a:cxn ang="0">
                      <a:pos x="404" y="328"/>
                    </a:cxn>
                    <a:cxn ang="0">
                      <a:pos x="456" y="354"/>
                    </a:cxn>
                  </a:cxnLst>
                  <a:rect l="0" t="0" r="r" b="b"/>
                  <a:pathLst>
                    <a:path w="486" h="388">
                      <a:moveTo>
                        <a:pt x="456" y="354"/>
                      </a:moveTo>
                      <a:lnTo>
                        <a:pt x="470" y="346"/>
                      </a:lnTo>
                      <a:lnTo>
                        <a:pt x="486" y="330"/>
                      </a:lnTo>
                      <a:lnTo>
                        <a:pt x="480" y="302"/>
                      </a:lnTo>
                      <a:lnTo>
                        <a:pt x="462" y="302"/>
                      </a:lnTo>
                      <a:lnTo>
                        <a:pt x="480" y="292"/>
                      </a:lnTo>
                      <a:lnTo>
                        <a:pt x="484" y="276"/>
                      </a:lnTo>
                      <a:lnTo>
                        <a:pt x="476" y="264"/>
                      </a:lnTo>
                      <a:lnTo>
                        <a:pt x="458" y="264"/>
                      </a:lnTo>
                      <a:lnTo>
                        <a:pt x="460" y="248"/>
                      </a:lnTo>
                      <a:lnTo>
                        <a:pt x="466" y="236"/>
                      </a:lnTo>
                      <a:lnTo>
                        <a:pt x="442" y="224"/>
                      </a:lnTo>
                      <a:lnTo>
                        <a:pt x="430" y="222"/>
                      </a:lnTo>
                      <a:lnTo>
                        <a:pt x="408" y="226"/>
                      </a:lnTo>
                      <a:lnTo>
                        <a:pt x="396" y="226"/>
                      </a:lnTo>
                      <a:lnTo>
                        <a:pt x="394" y="214"/>
                      </a:lnTo>
                      <a:lnTo>
                        <a:pt x="396" y="196"/>
                      </a:lnTo>
                      <a:lnTo>
                        <a:pt x="390" y="180"/>
                      </a:lnTo>
                      <a:lnTo>
                        <a:pt x="392" y="156"/>
                      </a:lnTo>
                      <a:lnTo>
                        <a:pt x="380" y="146"/>
                      </a:lnTo>
                      <a:lnTo>
                        <a:pt x="362" y="152"/>
                      </a:lnTo>
                      <a:lnTo>
                        <a:pt x="362" y="168"/>
                      </a:lnTo>
                      <a:lnTo>
                        <a:pt x="370" y="180"/>
                      </a:lnTo>
                      <a:lnTo>
                        <a:pt x="368" y="198"/>
                      </a:lnTo>
                      <a:lnTo>
                        <a:pt x="362" y="214"/>
                      </a:lnTo>
                      <a:lnTo>
                        <a:pt x="352" y="200"/>
                      </a:lnTo>
                      <a:lnTo>
                        <a:pt x="350" y="182"/>
                      </a:lnTo>
                      <a:lnTo>
                        <a:pt x="340" y="176"/>
                      </a:lnTo>
                      <a:lnTo>
                        <a:pt x="316" y="170"/>
                      </a:lnTo>
                      <a:lnTo>
                        <a:pt x="298" y="154"/>
                      </a:lnTo>
                      <a:lnTo>
                        <a:pt x="294" y="176"/>
                      </a:lnTo>
                      <a:lnTo>
                        <a:pt x="302" y="188"/>
                      </a:lnTo>
                      <a:lnTo>
                        <a:pt x="316" y="194"/>
                      </a:lnTo>
                      <a:lnTo>
                        <a:pt x="336" y="196"/>
                      </a:lnTo>
                      <a:lnTo>
                        <a:pt x="346" y="218"/>
                      </a:lnTo>
                      <a:lnTo>
                        <a:pt x="348" y="246"/>
                      </a:lnTo>
                      <a:lnTo>
                        <a:pt x="328" y="248"/>
                      </a:lnTo>
                      <a:lnTo>
                        <a:pt x="306" y="230"/>
                      </a:lnTo>
                      <a:lnTo>
                        <a:pt x="296" y="214"/>
                      </a:lnTo>
                      <a:lnTo>
                        <a:pt x="284" y="198"/>
                      </a:lnTo>
                      <a:lnTo>
                        <a:pt x="274" y="188"/>
                      </a:lnTo>
                      <a:lnTo>
                        <a:pt x="260" y="186"/>
                      </a:lnTo>
                      <a:lnTo>
                        <a:pt x="266" y="166"/>
                      </a:lnTo>
                      <a:lnTo>
                        <a:pt x="260" y="154"/>
                      </a:lnTo>
                      <a:lnTo>
                        <a:pt x="248" y="148"/>
                      </a:lnTo>
                      <a:lnTo>
                        <a:pt x="232" y="158"/>
                      </a:lnTo>
                      <a:lnTo>
                        <a:pt x="212" y="146"/>
                      </a:lnTo>
                      <a:lnTo>
                        <a:pt x="208" y="132"/>
                      </a:lnTo>
                      <a:lnTo>
                        <a:pt x="198" y="114"/>
                      </a:lnTo>
                      <a:lnTo>
                        <a:pt x="186" y="102"/>
                      </a:lnTo>
                      <a:lnTo>
                        <a:pt x="172" y="102"/>
                      </a:lnTo>
                      <a:lnTo>
                        <a:pt x="158" y="94"/>
                      </a:lnTo>
                      <a:lnTo>
                        <a:pt x="146" y="104"/>
                      </a:lnTo>
                      <a:lnTo>
                        <a:pt x="122" y="94"/>
                      </a:lnTo>
                      <a:lnTo>
                        <a:pt x="118" y="82"/>
                      </a:lnTo>
                      <a:lnTo>
                        <a:pt x="108" y="74"/>
                      </a:lnTo>
                      <a:lnTo>
                        <a:pt x="106" y="58"/>
                      </a:lnTo>
                      <a:lnTo>
                        <a:pt x="114" y="38"/>
                      </a:lnTo>
                      <a:lnTo>
                        <a:pt x="114" y="26"/>
                      </a:lnTo>
                      <a:lnTo>
                        <a:pt x="96" y="18"/>
                      </a:lnTo>
                      <a:lnTo>
                        <a:pt x="82" y="18"/>
                      </a:lnTo>
                      <a:lnTo>
                        <a:pt x="68" y="14"/>
                      </a:lnTo>
                      <a:lnTo>
                        <a:pt x="52" y="0"/>
                      </a:lnTo>
                      <a:lnTo>
                        <a:pt x="32" y="4"/>
                      </a:lnTo>
                      <a:lnTo>
                        <a:pt x="22" y="16"/>
                      </a:lnTo>
                      <a:lnTo>
                        <a:pt x="30" y="32"/>
                      </a:lnTo>
                      <a:lnTo>
                        <a:pt x="14" y="48"/>
                      </a:lnTo>
                      <a:lnTo>
                        <a:pt x="24" y="64"/>
                      </a:lnTo>
                      <a:lnTo>
                        <a:pt x="38" y="72"/>
                      </a:lnTo>
                      <a:lnTo>
                        <a:pt x="64" y="58"/>
                      </a:lnTo>
                      <a:lnTo>
                        <a:pt x="84" y="58"/>
                      </a:lnTo>
                      <a:lnTo>
                        <a:pt x="84" y="72"/>
                      </a:lnTo>
                      <a:lnTo>
                        <a:pt x="70" y="80"/>
                      </a:lnTo>
                      <a:lnTo>
                        <a:pt x="52" y="90"/>
                      </a:lnTo>
                      <a:lnTo>
                        <a:pt x="42" y="98"/>
                      </a:lnTo>
                      <a:lnTo>
                        <a:pt x="20" y="98"/>
                      </a:lnTo>
                      <a:lnTo>
                        <a:pt x="18" y="118"/>
                      </a:lnTo>
                      <a:lnTo>
                        <a:pt x="22" y="132"/>
                      </a:lnTo>
                      <a:lnTo>
                        <a:pt x="0" y="156"/>
                      </a:lnTo>
                      <a:lnTo>
                        <a:pt x="2" y="182"/>
                      </a:lnTo>
                      <a:lnTo>
                        <a:pt x="20" y="186"/>
                      </a:lnTo>
                      <a:lnTo>
                        <a:pt x="28" y="158"/>
                      </a:lnTo>
                      <a:lnTo>
                        <a:pt x="44" y="148"/>
                      </a:lnTo>
                      <a:lnTo>
                        <a:pt x="60" y="168"/>
                      </a:lnTo>
                      <a:lnTo>
                        <a:pt x="62" y="190"/>
                      </a:lnTo>
                      <a:lnTo>
                        <a:pt x="72" y="202"/>
                      </a:lnTo>
                      <a:lnTo>
                        <a:pt x="88" y="222"/>
                      </a:lnTo>
                      <a:lnTo>
                        <a:pt x="88" y="250"/>
                      </a:lnTo>
                      <a:lnTo>
                        <a:pt x="82" y="266"/>
                      </a:lnTo>
                      <a:lnTo>
                        <a:pt x="82" y="286"/>
                      </a:lnTo>
                      <a:lnTo>
                        <a:pt x="100" y="306"/>
                      </a:lnTo>
                      <a:lnTo>
                        <a:pt x="118" y="316"/>
                      </a:lnTo>
                      <a:lnTo>
                        <a:pt x="140" y="308"/>
                      </a:lnTo>
                      <a:lnTo>
                        <a:pt x="168" y="300"/>
                      </a:lnTo>
                      <a:lnTo>
                        <a:pt x="164" y="318"/>
                      </a:lnTo>
                      <a:lnTo>
                        <a:pt x="158" y="328"/>
                      </a:lnTo>
                      <a:lnTo>
                        <a:pt x="172" y="342"/>
                      </a:lnTo>
                      <a:lnTo>
                        <a:pt x="190" y="342"/>
                      </a:lnTo>
                      <a:lnTo>
                        <a:pt x="196" y="364"/>
                      </a:lnTo>
                      <a:lnTo>
                        <a:pt x="222" y="388"/>
                      </a:lnTo>
                      <a:lnTo>
                        <a:pt x="236" y="366"/>
                      </a:lnTo>
                      <a:lnTo>
                        <a:pt x="250" y="372"/>
                      </a:lnTo>
                      <a:lnTo>
                        <a:pt x="254" y="384"/>
                      </a:lnTo>
                      <a:lnTo>
                        <a:pt x="272" y="380"/>
                      </a:lnTo>
                      <a:lnTo>
                        <a:pt x="262" y="368"/>
                      </a:lnTo>
                      <a:lnTo>
                        <a:pt x="262" y="352"/>
                      </a:lnTo>
                      <a:lnTo>
                        <a:pt x="276" y="334"/>
                      </a:lnTo>
                      <a:lnTo>
                        <a:pt x="284" y="316"/>
                      </a:lnTo>
                      <a:lnTo>
                        <a:pt x="300" y="314"/>
                      </a:lnTo>
                      <a:lnTo>
                        <a:pt x="316" y="320"/>
                      </a:lnTo>
                      <a:lnTo>
                        <a:pt x="340" y="314"/>
                      </a:lnTo>
                      <a:lnTo>
                        <a:pt x="350" y="330"/>
                      </a:lnTo>
                      <a:lnTo>
                        <a:pt x="372" y="338"/>
                      </a:lnTo>
                      <a:lnTo>
                        <a:pt x="404" y="328"/>
                      </a:lnTo>
                      <a:lnTo>
                        <a:pt x="438" y="338"/>
                      </a:lnTo>
                      <a:lnTo>
                        <a:pt x="456" y="354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40" name="Freeform 86"/>
                <p:cNvSpPr>
                  <a:spLocks/>
                </p:cNvSpPr>
                <p:nvPr/>
              </p:nvSpPr>
              <p:spPr bwMode="auto">
                <a:xfrm>
                  <a:off x="4697027" y="3937746"/>
                  <a:ext cx="30600" cy="71631"/>
                </a:xfrm>
                <a:custGeom>
                  <a:avLst/>
                  <a:gdLst/>
                  <a:ahLst/>
                  <a:cxnLst>
                    <a:cxn ang="0">
                      <a:pos x="70" y="206"/>
                    </a:cxn>
                    <a:cxn ang="0">
                      <a:pos x="50" y="200"/>
                    </a:cxn>
                    <a:cxn ang="0">
                      <a:pos x="40" y="186"/>
                    </a:cxn>
                    <a:cxn ang="0">
                      <a:pos x="32" y="174"/>
                    </a:cxn>
                    <a:cxn ang="0">
                      <a:pos x="34" y="156"/>
                    </a:cxn>
                    <a:cxn ang="0">
                      <a:pos x="38" y="140"/>
                    </a:cxn>
                    <a:cxn ang="0">
                      <a:pos x="38" y="128"/>
                    </a:cxn>
                    <a:cxn ang="0">
                      <a:pos x="26" y="118"/>
                    </a:cxn>
                    <a:cxn ang="0">
                      <a:pos x="4" y="104"/>
                    </a:cxn>
                    <a:cxn ang="0">
                      <a:pos x="0" y="92"/>
                    </a:cxn>
                    <a:cxn ang="0">
                      <a:pos x="6" y="70"/>
                    </a:cxn>
                    <a:cxn ang="0">
                      <a:pos x="4" y="54"/>
                    </a:cxn>
                    <a:cxn ang="0">
                      <a:pos x="16" y="48"/>
                    </a:cxn>
                    <a:cxn ang="0">
                      <a:pos x="32" y="40"/>
                    </a:cxn>
                    <a:cxn ang="0">
                      <a:pos x="40" y="26"/>
                    </a:cxn>
                    <a:cxn ang="0">
                      <a:pos x="40" y="14"/>
                    </a:cxn>
                    <a:cxn ang="0">
                      <a:pos x="50" y="0"/>
                    </a:cxn>
                    <a:cxn ang="0">
                      <a:pos x="60" y="14"/>
                    </a:cxn>
                    <a:cxn ang="0">
                      <a:pos x="70" y="28"/>
                    </a:cxn>
                    <a:cxn ang="0">
                      <a:pos x="88" y="50"/>
                    </a:cxn>
                    <a:cxn ang="0">
                      <a:pos x="84" y="74"/>
                    </a:cxn>
                    <a:cxn ang="0">
                      <a:pos x="72" y="76"/>
                    </a:cxn>
                    <a:cxn ang="0">
                      <a:pos x="56" y="86"/>
                    </a:cxn>
                    <a:cxn ang="0">
                      <a:pos x="54" y="98"/>
                    </a:cxn>
                    <a:cxn ang="0">
                      <a:pos x="62" y="108"/>
                    </a:cxn>
                    <a:cxn ang="0">
                      <a:pos x="66" y="132"/>
                    </a:cxn>
                    <a:cxn ang="0">
                      <a:pos x="54" y="152"/>
                    </a:cxn>
                    <a:cxn ang="0">
                      <a:pos x="58" y="168"/>
                    </a:cxn>
                    <a:cxn ang="0">
                      <a:pos x="78" y="178"/>
                    </a:cxn>
                    <a:cxn ang="0">
                      <a:pos x="80" y="198"/>
                    </a:cxn>
                    <a:cxn ang="0">
                      <a:pos x="70" y="206"/>
                    </a:cxn>
                  </a:cxnLst>
                  <a:rect l="0" t="0" r="r" b="b"/>
                  <a:pathLst>
                    <a:path w="88" h="206">
                      <a:moveTo>
                        <a:pt x="70" y="206"/>
                      </a:moveTo>
                      <a:lnTo>
                        <a:pt x="50" y="200"/>
                      </a:lnTo>
                      <a:lnTo>
                        <a:pt x="40" y="186"/>
                      </a:lnTo>
                      <a:lnTo>
                        <a:pt x="32" y="174"/>
                      </a:lnTo>
                      <a:lnTo>
                        <a:pt x="34" y="156"/>
                      </a:lnTo>
                      <a:lnTo>
                        <a:pt x="38" y="140"/>
                      </a:lnTo>
                      <a:lnTo>
                        <a:pt x="38" y="128"/>
                      </a:lnTo>
                      <a:lnTo>
                        <a:pt x="26" y="118"/>
                      </a:lnTo>
                      <a:lnTo>
                        <a:pt x="4" y="104"/>
                      </a:lnTo>
                      <a:lnTo>
                        <a:pt x="0" y="92"/>
                      </a:lnTo>
                      <a:lnTo>
                        <a:pt x="6" y="70"/>
                      </a:lnTo>
                      <a:lnTo>
                        <a:pt x="4" y="54"/>
                      </a:lnTo>
                      <a:lnTo>
                        <a:pt x="16" y="48"/>
                      </a:lnTo>
                      <a:lnTo>
                        <a:pt x="32" y="40"/>
                      </a:lnTo>
                      <a:lnTo>
                        <a:pt x="40" y="26"/>
                      </a:lnTo>
                      <a:lnTo>
                        <a:pt x="40" y="14"/>
                      </a:lnTo>
                      <a:lnTo>
                        <a:pt x="50" y="0"/>
                      </a:lnTo>
                      <a:lnTo>
                        <a:pt x="60" y="14"/>
                      </a:lnTo>
                      <a:lnTo>
                        <a:pt x="70" y="28"/>
                      </a:lnTo>
                      <a:lnTo>
                        <a:pt x="88" y="50"/>
                      </a:lnTo>
                      <a:lnTo>
                        <a:pt x="84" y="74"/>
                      </a:lnTo>
                      <a:lnTo>
                        <a:pt x="72" y="76"/>
                      </a:lnTo>
                      <a:lnTo>
                        <a:pt x="56" y="86"/>
                      </a:lnTo>
                      <a:lnTo>
                        <a:pt x="54" y="98"/>
                      </a:lnTo>
                      <a:lnTo>
                        <a:pt x="62" y="108"/>
                      </a:lnTo>
                      <a:lnTo>
                        <a:pt x="66" y="132"/>
                      </a:lnTo>
                      <a:lnTo>
                        <a:pt x="54" y="152"/>
                      </a:lnTo>
                      <a:lnTo>
                        <a:pt x="58" y="168"/>
                      </a:lnTo>
                      <a:lnTo>
                        <a:pt x="78" y="178"/>
                      </a:lnTo>
                      <a:lnTo>
                        <a:pt x="80" y="198"/>
                      </a:lnTo>
                      <a:lnTo>
                        <a:pt x="70" y="206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41" name="Freeform 87"/>
                <p:cNvSpPr>
                  <a:spLocks/>
                </p:cNvSpPr>
                <p:nvPr/>
              </p:nvSpPr>
              <p:spPr bwMode="auto">
                <a:xfrm>
                  <a:off x="4579496" y="3946788"/>
                  <a:ext cx="78586" cy="122398"/>
                </a:xfrm>
                <a:custGeom>
                  <a:avLst/>
                  <a:gdLst/>
                  <a:ahLst/>
                  <a:cxnLst>
                    <a:cxn ang="0">
                      <a:pos x="82" y="346"/>
                    </a:cxn>
                    <a:cxn ang="0">
                      <a:pos x="98" y="316"/>
                    </a:cxn>
                    <a:cxn ang="0">
                      <a:pos x="92" y="278"/>
                    </a:cxn>
                    <a:cxn ang="0">
                      <a:pos x="64" y="254"/>
                    </a:cxn>
                    <a:cxn ang="0">
                      <a:pos x="92" y="252"/>
                    </a:cxn>
                    <a:cxn ang="0">
                      <a:pos x="110" y="266"/>
                    </a:cxn>
                    <a:cxn ang="0">
                      <a:pos x="126" y="272"/>
                    </a:cxn>
                    <a:cxn ang="0">
                      <a:pos x="132" y="248"/>
                    </a:cxn>
                    <a:cxn ang="0">
                      <a:pos x="94" y="242"/>
                    </a:cxn>
                    <a:cxn ang="0">
                      <a:pos x="74" y="218"/>
                    </a:cxn>
                    <a:cxn ang="0">
                      <a:pos x="62" y="186"/>
                    </a:cxn>
                    <a:cxn ang="0">
                      <a:pos x="34" y="158"/>
                    </a:cxn>
                    <a:cxn ang="0">
                      <a:pos x="62" y="146"/>
                    </a:cxn>
                    <a:cxn ang="0">
                      <a:pos x="40" y="112"/>
                    </a:cxn>
                    <a:cxn ang="0">
                      <a:pos x="18" y="86"/>
                    </a:cxn>
                    <a:cxn ang="0">
                      <a:pos x="0" y="72"/>
                    </a:cxn>
                    <a:cxn ang="0">
                      <a:pos x="22" y="56"/>
                    </a:cxn>
                    <a:cxn ang="0">
                      <a:pos x="48" y="48"/>
                    </a:cxn>
                    <a:cxn ang="0">
                      <a:pos x="18" y="20"/>
                    </a:cxn>
                    <a:cxn ang="0">
                      <a:pos x="30" y="0"/>
                    </a:cxn>
                    <a:cxn ang="0">
                      <a:pos x="68" y="20"/>
                    </a:cxn>
                    <a:cxn ang="0">
                      <a:pos x="92" y="38"/>
                    </a:cxn>
                    <a:cxn ang="0">
                      <a:pos x="88" y="74"/>
                    </a:cxn>
                    <a:cxn ang="0">
                      <a:pos x="136" y="60"/>
                    </a:cxn>
                    <a:cxn ang="0">
                      <a:pos x="170" y="60"/>
                    </a:cxn>
                    <a:cxn ang="0">
                      <a:pos x="148" y="80"/>
                    </a:cxn>
                    <a:cxn ang="0">
                      <a:pos x="200" y="104"/>
                    </a:cxn>
                    <a:cxn ang="0">
                      <a:pos x="200" y="134"/>
                    </a:cxn>
                    <a:cxn ang="0">
                      <a:pos x="166" y="154"/>
                    </a:cxn>
                    <a:cxn ang="0">
                      <a:pos x="206" y="184"/>
                    </a:cxn>
                    <a:cxn ang="0">
                      <a:pos x="218" y="212"/>
                    </a:cxn>
                    <a:cxn ang="0">
                      <a:pos x="186" y="208"/>
                    </a:cxn>
                    <a:cxn ang="0">
                      <a:pos x="174" y="230"/>
                    </a:cxn>
                    <a:cxn ang="0">
                      <a:pos x="180" y="258"/>
                    </a:cxn>
                    <a:cxn ang="0">
                      <a:pos x="150" y="274"/>
                    </a:cxn>
                    <a:cxn ang="0">
                      <a:pos x="146" y="302"/>
                    </a:cxn>
                    <a:cxn ang="0">
                      <a:pos x="120" y="294"/>
                    </a:cxn>
                    <a:cxn ang="0">
                      <a:pos x="112" y="318"/>
                    </a:cxn>
                    <a:cxn ang="0">
                      <a:pos x="114" y="348"/>
                    </a:cxn>
                  </a:cxnLst>
                  <a:rect l="0" t="0" r="r" b="b"/>
                  <a:pathLst>
                    <a:path w="226" h="352">
                      <a:moveTo>
                        <a:pt x="96" y="352"/>
                      </a:moveTo>
                      <a:lnTo>
                        <a:pt x="82" y="346"/>
                      </a:lnTo>
                      <a:lnTo>
                        <a:pt x="82" y="332"/>
                      </a:lnTo>
                      <a:lnTo>
                        <a:pt x="98" y="316"/>
                      </a:lnTo>
                      <a:lnTo>
                        <a:pt x="88" y="300"/>
                      </a:lnTo>
                      <a:lnTo>
                        <a:pt x="92" y="278"/>
                      </a:lnTo>
                      <a:lnTo>
                        <a:pt x="68" y="266"/>
                      </a:lnTo>
                      <a:lnTo>
                        <a:pt x="64" y="254"/>
                      </a:lnTo>
                      <a:lnTo>
                        <a:pt x="76" y="252"/>
                      </a:lnTo>
                      <a:lnTo>
                        <a:pt x="92" y="252"/>
                      </a:lnTo>
                      <a:lnTo>
                        <a:pt x="96" y="264"/>
                      </a:lnTo>
                      <a:lnTo>
                        <a:pt x="110" y="266"/>
                      </a:lnTo>
                      <a:lnTo>
                        <a:pt x="122" y="284"/>
                      </a:lnTo>
                      <a:lnTo>
                        <a:pt x="126" y="272"/>
                      </a:lnTo>
                      <a:lnTo>
                        <a:pt x="124" y="258"/>
                      </a:lnTo>
                      <a:lnTo>
                        <a:pt x="132" y="248"/>
                      </a:lnTo>
                      <a:lnTo>
                        <a:pt x="112" y="248"/>
                      </a:lnTo>
                      <a:lnTo>
                        <a:pt x="94" y="242"/>
                      </a:lnTo>
                      <a:lnTo>
                        <a:pt x="84" y="230"/>
                      </a:lnTo>
                      <a:lnTo>
                        <a:pt x="74" y="218"/>
                      </a:lnTo>
                      <a:lnTo>
                        <a:pt x="72" y="200"/>
                      </a:lnTo>
                      <a:lnTo>
                        <a:pt x="62" y="186"/>
                      </a:lnTo>
                      <a:lnTo>
                        <a:pt x="44" y="178"/>
                      </a:lnTo>
                      <a:lnTo>
                        <a:pt x="34" y="158"/>
                      </a:lnTo>
                      <a:lnTo>
                        <a:pt x="48" y="150"/>
                      </a:lnTo>
                      <a:lnTo>
                        <a:pt x="62" y="146"/>
                      </a:lnTo>
                      <a:lnTo>
                        <a:pt x="56" y="130"/>
                      </a:lnTo>
                      <a:lnTo>
                        <a:pt x="40" y="112"/>
                      </a:lnTo>
                      <a:lnTo>
                        <a:pt x="36" y="100"/>
                      </a:lnTo>
                      <a:lnTo>
                        <a:pt x="18" y="86"/>
                      </a:lnTo>
                      <a:lnTo>
                        <a:pt x="0" y="86"/>
                      </a:lnTo>
                      <a:lnTo>
                        <a:pt x="0" y="72"/>
                      </a:lnTo>
                      <a:lnTo>
                        <a:pt x="8" y="60"/>
                      </a:lnTo>
                      <a:lnTo>
                        <a:pt x="22" y="56"/>
                      </a:lnTo>
                      <a:lnTo>
                        <a:pt x="38" y="54"/>
                      </a:lnTo>
                      <a:lnTo>
                        <a:pt x="48" y="48"/>
                      </a:lnTo>
                      <a:lnTo>
                        <a:pt x="34" y="36"/>
                      </a:lnTo>
                      <a:lnTo>
                        <a:pt x="18" y="20"/>
                      </a:lnTo>
                      <a:lnTo>
                        <a:pt x="20" y="8"/>
                      </a:lnTo>
                      <a:lnTo>
                        <a:pt x="30" y="0"/>
                      </a:lnTo>
                      <a:lnTo>
                        <a:pt x="50" y="2"/>
                      </a:lnTo>
                      <a:lnTo>
                        <a:pt x="68" y="20"/>
                      </a:lnTo>
                      <a:lnTo>
                        <a:pt x="70" y="34"/>
                      </a:lnTo>
                      <a:lnTo>
                        <a:pt x="92" y="38"/>
                      </a:lnTo>
                      <a:lnTo>
                        <a:pt x="92" y="58"/>
                      </a:lnTo>
                      <a:lnTo>
                        <a:pt x="88" y="74"/>
                      </a:lnTo>
                      <a:lnTo>
                        <a:pt x="122" y="78"/>
                      </a:lnTo>
                      <a:lnTo>
                        <a:pt x="136" y="60"/>
                      </a:lnTo>
                      <a:lnTo>
                        <a:pt x="158" y="56"/>
                      </a:lnTo>
                      <a:lnTo>
                        <a:pt x="170" y="60"/>
                      </a:lnTo>
                      <a:lnTo>
                        <a:pt x="158" y="74"/>
                      </a:lnTo>
                      <a:lnTo>
                        <a:pt x="148" y="80"/>
                      </a:lnTo>
                      <a:lnTo>
                        <a:pt x="176" y="94"/>
                      </a:lnTo>
                      <a:lnTo>
                        <a:pt x="200" y="104"/>
                      </a:lnTo>
                      <a:lnTo>
                        <a:pt x="206" y="120"/>
                      </a:lnTo>
                      <a:lnTo>
                        <a:pt x="200" y="134"/>
                      </a:lnTo>
                      <a:lnTo>
                        <a:pt x="184" y="142"/>
                      </a:lnTo>
                      <a:lnTo>
                        <a:pt x="166" y="154"/>
                      </a:lnTo>
                      <a:lnTo>
                        <a:pt x="176" y="166"/>
                      </a:lnTo>
                      <a:lnTo>
                        <a:pt x="206" y="184"/>
                      </a:lnTo>
                      <a:lnTo>
                        <a:pt x="226" y="190"/>
                      </a:lnTo>
                      <a:lnTo>
                        <a:pt x="218" y="212"/>
                      </a:lnTo>
                      <a:lnTo>
                        <a:pt x="204" y="218"/>
                      </a:lnTo>
                      <a:lnTo>
                        <a:pt x="186" y="208"/>
                      </a:lnTo>
                      <a:lnTo>
                        <a:pt x="174" y="212"/>
                      </a:lnTo>
                      <a:lnTo>
                        <a:pt x="174" y="230"/>
                      </a:lnTo>
                      <a:lnTo>
                        <a:pt x="192" y="246"/>
                      </a:lnTo>
                      <a:lnTo>
                        <a:pt x="180" y="258"/>
                      </a:lnTo>
                      <a:lnTo>
                        <a:pt x="160" y="260"/>
                      </a:lnTo>
                      <a:lnTo>
                        <a:pt x="150" y="274"/>
                      </a:lnTo>
                      <a:lnTo>
                        <a:pt x="148" y="286"/>
                      </a:lnTo>
                      <a:lnTo>
                        <a:pt x="146" y="302"/>
                      </a:lnTo>
                      <a:lnTo>
                        <a:pt x="134" y="298"/>
                      </a:lnTo>
                      <a:lnTo>
                        <a:pt x="120" y="294"/>
                      </a:lnTo>
                      <a:lnTo>
                        <a:pt x="100" y="294"/>
                      </a:lnTo>
                      <a:lnTo>
                        <a:pt x="112" y="318"/>
                      </a:lnTo>
                      <a:lnTo>
                        <a:pt x="124" y="328"/>
                      </a:lnTo>
                      <a:lnTo>
                        <a:pt x="114" y="348"/>
                      </a:lnTo>
                      <a:lnTo>
                        <a:pt x="96" y="352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42" name="Freeform 88"/>
                <p:cNvSpPr>
                  <a:spLocks/>
                </p:cNvSpPr>
                <p:nvPr/>
              </p:nvSpPr>
              <p:spPr bwMode="auto">
                <a:xfrm>
                  <a:off x="4671991" y="4012159"/>
                  <a:ext cx="26427" cy="18082"/>
                </a:xfrm>
                <a:custGeom>
                  <a:avLst/>
                  <a:gdLst/>
                  <a:ahLst/>
                  <a:cxnLst>
                    <a:cxn ang="0">
                      <a:pos x="56" y="46"/>
                    </a:cxn>
                    <a:cxn ang="0">
                      <a:pos x="42" y="38"/>
                    </a:cxn>
                    <a:cxn ang="0">
                      <a:pos x="28" y="48"/>
                    </a:cxn>
                    <a:cxn ang="0">
                      <a:pos x="16" y="52"/>
                    </a:cxn>
                    <a:cxn ang="0">
                      <a:pos x="0" y="38"/>
                    </a:cxn>
                    <a:cxn ang="0">
                      <a:pos x="0" y="24"/>
                    </a:cxn>
                    <a:cxn ang="0">
                      <a:pos x="28" y="18"/>
                    </a:cxn>
                    <a:cxn ang="0">
                      <a:pos x="38" y="8"/>
                    </a:cxn>
                    <a:cxn ang="0">
                      <a:pos x="50" y="0"/>
                    </a:cxn>
                    <a:cxn ang="0">
                      <a:pos x="60" y="10"/>
                    </a:cxn>
                    <a:cxn ang="0">
                      <a:pos x="76" y="26"/>
                    </a:cxn>
                    <a:cxn ang="0">
                      <a:pos x="68" y="40"/>
                    </a:cxn>
                    <a:cxn ang="0">
                      <a:pos x="56" y="46"/>
                    </a:cxn>
                  </a:cxnLst>
                  <a:rect l="0" t="0" r="r" b="b"/>
                  <a:pathLst>
                    <a:path w="76" h="52">
                      <a:moveTo>
                        <a:pt x="56" y="46"/>
                      </a:moveTo>
                      <a:lnTo>
                        <a:pt x="42" y="38"/>
                      </a:lnTo>
                      <a:lnTo>
                        <a:pt x="28" y="48"/>
                      </a:lnTo>
                      <a:lnTo>
                        <a:pt x="16" y="52"/>
                      </a:lnTo>
                      <a:lnTo>
                        <a:pt x="0" y="38"/>
                      </a:lnTo>
                      <a:lnTo>
                        <a:pt x="0" y="24"/>
                      </a:lnTo>
                      <a:lnTo>
                        <a:pt x="28" y="18"/>
                      </a:lnTo>
                      <a:lnTo>
                        <a:pt x="38" y="8"/>
                      </a:lnTo>
                      <a:lnTo>
                        <a:pt x="50" y="0"/>
                      </a:lnTo>
                      <a:lnTo>
                        <a:pt x="60" y="10"/>
                      </a:lnTo>
                      <a:lnTo>
                        <a:pt x="76" y="26"/>
                      </a:lnTo>
                      <a:lnTo>
                        <a:pt x="68" y="40"/>
                      </a:lnTo>
                      <a:lnTo>
                        <a:pt x="56" y="46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43" name="Freeform 89"/>
                <p:cNvSpPr>
                  <a:spLocks/>
                </p:cNvSpPr>
                <p:nvPr/>
              </p:nvSpPr>
              <p:spPr bwMode="auto">
                <a:xfrm>
                  <a:off x="4747099" y="3841775"/>
                  <a:ext cx="20168" cy="27818"/>
                </a:xfrm>
                <a:custGeom>
                  <a:avLst/>
                  <a:gdLst/>
                  <a:ahLst/>
                  <a:cxnLst>
                    <a:cxn ang="0">
                      <a:pos x="50" y="80"/>
                    </a:cxn>
                    <a:cxn ang="0">
                      <a:pos x="34" y="68"/>
                    </a:cxn>
                    <a:cxn ang="0">
                      <a:pos x="26" y="54"/>
                    </a:cxn>
                    <a:cxn ang="0">
                      <a:pos x="26" y="42"/>
                    </a:cxn>
                    <a:cxn ang="0">
                      <a:pos x="14" y="26"/>
                    </a:cxn>
                    <a:cxn ang="0">
                      <a:pos x="0" y="20"/>
                    </a:cxn>
                    <a:cxn ang="0">
                      <a:pos x="0" y="6"/>
                    </a:cxn>
                    <a:cxn ang="0">
                      <a:pos x="10" y="0"/>
                    </a:cxn>
                    <a:cxn ang="0">
                      <a:pos x="24" y="0"/>
                    </a:cxn>
                    <a:cxn ang="0">
                      <a:pos x="30" y="16"/>
                    </a:cxn>
                    <a:cxn ang="0">
                      <a:pos x="44" y="32"/>
                    </a:cxn>
                    <a:cxn ang="0">
                      <a:pos x="56" y="42"/>
                    </a:cxn>
                    <a:cxn ang="0">
                      <a:pos x="58" y="62"/>
                    </a:cxn>
                    <a:cxn ang="0">
                      <a:pos x="50" y="80"/>
                    </a:cxn>
                  </a:cxnLst>
                  <a:rect l="0" t="0" r="r" b="b"/>
                  <a:pathLst>
                    <a:path w="58" h="80">
                      <a:moveTo>
                        <a:pt x="50" y="80"/>
                      </a:moveTo>
                      <a:lnTo>
                        <a:pt x="34" y="68"/>
                      </a:lnTo>
                      <a:lnTo>
                        <a:pt x="26" y="54"/>
                      </a:lnTo>
                      <a:lnTo>
                        <a:pt x="26" y="42"/>
                      </a:lnTo>
                      <a:lnTo>
                        <a:pt x="14" y="26"/>
                      </a:lnTo>
                      <a:lnTo>
                        <a:pt x="0" y="20"/>
                      </a:lnTo>
                      <a:lnTo>
                        <a:pt x="0" y="6"/>
                      </a:lnTo>
                      <a:lnTo>
                        <a:pt x="10" y="0"/>
                      </a:lnTo>
                      <a:lnTo>
                        <a:pt x="24" y="0"/>
                      </a:lnTo>
                      <a:lnTo>
                        <a:pt x="30" y="16"/>
                      </a:lnTo>
                      <a:lnTo>
                        <a:pt x="44" y="32"/>
                      </a:lnTo>
                      <a:lnTo>
                        <a:pt x="56" y="42"/>
                      </a:lnTo>
                      <a:lnTo>
                        <a:pt x="58" y="62"/>
                      </a:lnTo>
                      <a:lnTo>
                        <a:pt x="50" y="8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44" name="Freeform 90"/>
                <p:cNvSpPr>
                  <a:spLocks/>
                </p:cNvSpPr>
                <p:nvPr/>
              </p:nvSpPr>
              <p:spPr bwMode="auto">
                <a:xfrm>
                  <a:off x="4565588" y="3941919"/>
                  <a:ext cx="21559" cy="18777"/>
                </a:xfrm>
                <a:custGeom>
                  <a:avLst/>
                  <a:gdLst/>
                  <a:ahLst/>
                  <a:cxnLst>
                    <a:cxn ang="0">
                      <a:pos x="30" y="46"/>
                    </a:cxn>
                    <a:cxn ang="0">
                      <a:pos x="12" y="54"/>
                    </a:cxn>
                    <a:cxn ang="0">
                      <a:pos x="0" y="50"/>
                    </a:cxn>
                    <a:cxn ang="0">
                      <a:pos x="0" y="28"/>
                    </a:cxn>
                    <a:cxn ang="0">
                      <a:pos x="14" y="20"/>
                    </a:cxn>
                    <a:cxn ang="0">
                      <a:pos x="28" y="2"/>
                    </a:cxn>
                    <a:cxn ang="0">
                      <a:pos x="46" y="0"/>
                    </a:cxn>
                    <a:cxn ang="0">
                      <a:pos x="62" y="0"/>
                    </a:cxn>
                    <a:cxn ang="0">
                      <a:pos x="56" y="16"/>
                    </a:cxn>
                    <a:cxn ang="0">
                      <a:pos x="38" y="16"/>
                    </a:cxn>
                    <a:cxn ang="0">
                      <a:pos x="42" y="34"/>
                    </a:cxn>
                    <a:cxn ang="0">
                      <a:pos x="30" y="46"/>
                    </a:cxn>
                  </a:cxnLst>
                  <a:rect l="0" t="0" r="r" b="b"/>
                  <a:pathLst>
                    <a:path w="62" h="54">
                      <a:moveTo>
                        <a:pt x="30" y="46"/>
                      </a:moveTo>
                      <a:lnTo>
                        <a:pt x="12" y="54"/>
                      </a:lnTo>
                      <a:lnTo>
                        <a:pt x="0" y="50"/>
                      </a:lnTo>
                      <a:lnTo>
                        <a:pt x="0" y="28"/>
                      </a:lnTo>
                      <a:lnTo>
                        <a:pt x="14" y="20"/>
                      </a:lnTo>
                      <a:lnTo>
                        <a:pt x="28" y="2"/>
                      </a:lnTo>
                      <a:lnTo>
                        <a:pt x="46" y="0"/>
                      </a:lnTo>
                      <a:lnTo>
                        <a:pt x="62" y="0"/>
                      </a:lnTo>
                      <a:lnTo>
                        <a:pt x="56" y="16"/>
                      </a:lnTo>
                      <a:lnTo>
                        <a:pt x="38" y="16"/>
                      </a:lnTo>
                      <a:lnTo>
                        <a:pt x="42" y="34"/>
                      </a:lnTo>
                      <a:lnTo>
                        <a:pt x="30" y="46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45" name="Freeform 91"/>
                <p:cNvSpPr>
                  <a:spLocks/>
                </p:cNvSpPr>
                <p:nvPr/>
              </p:nvSpPr>
              <p:spPr bwMode="auto">
                <a:xfrm>
                  <a:off x="4573238" y="3886284"/>
                  <a:ext cx="17387" cy="21559"/>
                </a:xfrm>
                <a:custGeom>
                  <a:avLst/>
                  <a:gdLst/>
                  <a:ahLst/>
                  <a:cxnLst>
                    <a:cxn ang="0">
                      <a:pos x="30" y="62"/>
                    </a:cxn>
                    <a:cxn ang="0">
                      <a:pos x="8" y="62"/>
                    </a:cxn>
                    <a:cxn ang="0">
                      <a:pos x="0" y="40"/>
                    </a:cxn>
                    <a:cxn ang="0">
                      <a:pos x="10" y="32"/>
                    </a:cxn>
                    <a:cxn ang="0">
                      <a:pos x="28" y="30"/>
                    </a:cxn>
                    <a:cxn ang="0">
                      <a:pos x="36" y="18"/>
                    </a:cxn>
                    <a:cxn ang="0">
                      <a:pos x="38" y="0"/>
                    </a:cxn>
                    <a:cxn ang="0">
                      <a:pos x="50" y="14"/>
                    </a:cxn>
                    <a:cxn ang="0">
                      <a:pos x="46" y="34"/>
                    </a:cxn>
                    <a:cxn ang="0">
                      <a:pos x="38" y="50"/>
                    </a:cxn>
                    <a:cxn ang="0">
                      <a:pos x="30" y="62"/>
                    </a:cxn>
                  </a:cxnLst>
                  <a:rect l="0" t="0" r="r" b="b"/>
                  <a:pathLst>
                    <a:path w="50" h="62">
                      <a:moveTo>
                        <a:pt x="30" y="62"/>
                      </a:moveTo>
                      <a:lnTo>
                        <a:pt x="8" y="62"/>
                      </a:lnTo>
                      <a:lnTo>
                        <a:pt x="0" y="40"/>
                      </a:lnTo>
                      <a:lnTo>
                        <a:pt x="10" y="32"/>
                      </a:lnTo>
                      <a:lnTo>
                        <a:pt x="28" y="30"/>
                      </a:lnTo>
                      <a:lnTo>
                        <a:pt x="36" y="18"/>
                      </a:lnTo>
                      <a:lnTo>
                        <a:pt x="38" y="0"/>
                      </a:lnTo>
                      <a:lnTo>
                        <a:pt x="50" y="14"/>
                      </a:lnTo>
                      <a:lnTo>
                        <a:pt x="46" y="34"/>
                      </a:lnTo>
                      <a:lnTo>
                        <a:pt x="38" y="50"/>
                      </a:lnTo>
                      <a:lnTo>
                        <a:pt x="30" y="62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46" name="Freeform 92"/>
                <p:cNvSpPr>
                  <a:spLocks/>
                </p:cNvSpPr>
                <p:nvPr/>
              </p:nvSpPr>
              <p:spPr bwMode="auto">
                <a:xfrm>
                  <a:off x="4671295" y="3938442"/>
                  <a:ext cx="30600" cy="21559"/>
                </a:xfrm>
                <a:custGeom>
                  <a:avLst/>
                  <a:gdLst/>
                  <a:ahLst/>
                  <a:cxnLst>
                    <a:cxn ang="0">
                      <a:pos x="52" y="62"/>
                    </a:cxn>
                    <a:cxn ang="0">
                      <a:pos x="40" y="62"/>
                    </a:cxn>
                    <a:cxn ang="0">
                      <a:pos x="24" y="52"/>
                    </a:cxn>
                    <a:cxn ang="0">
                      <a:pos x="34" y="36"/>
                    </a:cxn>
                    <a:cxn ang="0">
                      <a:pos x="18" y="26"/>
                    </a:cxn>
                    <a:cxn ang="0">
                      <a:pos x="0" y="20"/>
                    </a:cxn>
                    <a:cxn ang="0">
                      <a:pos x="2" y="8"/>
                    </a:cxn>
                    <a:cxn ang="0">
                      <a:pos x="26" y="6"/>
                    </a:cxn>
                    <a:cxn ang="0">
                      <a:pos x="50" y="6"/>
                    </a:cxn>
                    <a:cxn ang="0">
                      <a:pos x="62" y="0"/>
                    </a:cxn>
                    <a:cxn ang="0">
                      <a:pos x="88" y="12"/>
                    </a:cxn>
                    <a:cxn ang="0">
                      <a:pos x="80" y="26"/>
                    </a:cxn>
                    <a:cxn ang="0">
                      <a:pos x="70" y="32"/>
                    </a:cxn>
                    <a:cxn ang="0">
                      <a:pos x="56" y="34"/>
                    </a:cxn>
                    <a:cxn ang="0">
                      <a:pos x="64" y="56"/>
                    </a:cxn>
                    <a:cxn ang="0">
                      <a:pos x="52" y="62"/>
                    </a:cxn>
                  </a:cxnLst>
                  <a:rect l="0" t="0" r="r" b="b"/>
                  <a:pathLst>
                    <a:path w="88" h="62">
                      <a:moveTo>
                        <a:pt x="52" y="62"/>
                      </a:moveTo>
                      <a:lnTo>
                        <a:pt x="40" y="62"/>
                      </a:lnTo>
                      <a:lnTo>
                        <a:pt x="24" y="52"/>
                      </a:lnTo>
                      <a:lnTo>
                        <a:pt x="34" y="36"/>
                      </a:lnTo>
                      <a:lnTo>
                        <a:pt x="18" y="26"/>
                      </a:lnTo>
                      <a:lnTo>
                        <a:pt x="0" y="20"/>
                      </a:lnTo>
                      <a:lnTo>
                        <a:pt x="2" y="8"/>
                      </a:lnTo>
                      <a:lnTo>
                        <a:pt x="26" y="6"/>
                      </a:lnTo>
                      <a:lnTo>
                        <a:pt x="50" y="6"/>
                      </a:lnTo>
                      <a:lnTo>
                        <a:pt x="62" y="0"/>
                      </a:lnTo>
                      <a:lnTo>
                        <a:pt x="88" y="12"/>
                      </a:lnTo>
                      <a:lnTo>
                        <a:pt x="80" y="26"/>
                      </a:lnTo>
                      <a:lnTo>
                        <a:pt x="70" y="32"/>
                      </a:lnTo>
                      <a:lnTo>
                        <a:pt x="56" y="34"/>
                      </a:lnTo>
                      <a:lnTo>
                        <a:pt x="64" y="56"/>
                      </a:lnTo>
                      <a:lnTo>
                        <a:pt x="52" y="62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47" name="Freeform 93"/>
                <p:cNvSpPr>
                  <a:spLocks/>
                </p:cNvSpPr>
                <p:nvPr/>
              </p:nvSpPr>
              <p:spPr bwMode="auto">
                <a:xfrm>
                  <a:off x="4654604" y="3994077"/>
                  <a:ext cx="16690" cy="16690"/>
                </a:xfrm>
                <a:custGeom>
                  <a:avLst/>
                  <a:gdLst/>
                  <a:ahLst/>
                  <a:cxnLst>
                    <a:cxn ang="0">
                      <a:pos x="36" y="48"/>
                    </a:cxn>
                    <a:cxn ang="0">
                      <a:pos x="14" y="34"/>
                    </a:cxn>
                    <a:cxn ang="0">
                      <a:pos x="4" y="18"/>
                    </a:cxn>
                    <a:cxn ang="0">
                      <a:pos x="0" y="0"/>
                    </a:cxn>
                    <a:cxn ang="0">
                      <a:pos x="22" y="2"/>
                    </a:cxn>
                    <a:cxn ang="0">
                      <a:pos x="48" y="16"/>
                    </a:cxn>
                    <a:cxn ang="0">
                      <a:pos x="46" y="38"/>
                    </a:cxn>
                    <a:cxn ang="0">
                      <a:pos x="36" y="48"/>
                    </a:cxn>
                  </a:cxnLst>
                  <a:rect l="0" t="0" r="r" b="b"/>
                  <a:pathLst>
                    <a:path w="48" h="48">
                      <a:moveTo>
                        <a:pt x="36" y="48"/>
                      </a:moveTo>
                      <a:lnTo>
                        <a:pt x="14" y="34"/>
                      </a:lnTo>
                      <a:lnTo>
                        <a:pt x="4" y="18"/>
                      </a:lnTo>
                      <a:lnTo>
                        <a:pt x="0" y="0"/>
                      </a:lnTo>
                      <a:lnTo>
                        <a:pt x="22" y="2"/>
                      </a:lnTo>
                      <a:lnTo>
                        <a:pt x="48" y="16"/>
                      </a:lnTo>
                      <a:lnTo>
                        <a:pt x="46" y="38"/>
                      </a:lnTo>
                      <a:lnTo>
                        <a:pt x="36" y="48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48" name="Freeform 94"/>
                <p:cNvSpPr>
                  <a:spLocks/>
                </p:cNvSpPr>
                <p:nvPr/>
              </p:nvSpPr>
              <p:spPr bwMode="auto">
                <a:xfrm>
                  <a:off x="4624005" y="3952351"/>
                  <a:ext cx="11822" cy="11822"/>
                </a:xfrm>
                <a:custGeom>
                  <a:avLst/>
                  <a:gdLst/>
                  <a:ahLst/>
                  <a:cxnLst>
                    <a:cxn ang="0">
                      <a:pos x="10" y="34"/>
                    </a:cxn>
                    <a:cxn ang="0">
                      <a:pos x="0" y="24"/>
                    </a:cxn>
                    <a:cxn ang="0">
                      <a:pos x="0" y="10"/>
                    </a:cxn>
                    <a:cxn ang="0">
                      <a:pos x="26" y="0"/>
                    </a:cxn>
                    <a:cxn ang="0">
                      <a:pos x="34" y="10"/>
                    </a:cxn>
                    <a:cxn ang="0">
                      <a:pos x="24" y="24"/>
                    </a:cxn>
                    <a:cxn ang="0">
                      <a:pos x="10" y="34"/>
                    </a:cxn>
                  </a:cxnLst>
                  <a:rect l="0" t="0" r="r" b="b"/>
                  <a:pathLst>
                    <a:path w="34" h="34">
                      <a:moveTo>
                        <a:pt x="10" y="34"/>
                      </a:moveTo>
                      <a:lnTo>
                        <a:pt x="0" y="24"/>
                      </a:lnTo>
                      <a:lnTo>
                        <a:pt x="0" y="10"/>
                      </a:lnTo>
                      <a:lnTo>
                        <a:pt x="26" y="0"/>
                      </a:lnTo>
                      <a:lnTo>
                        <a:pt x="34" y="10"/>
                      </a:lnTo>
                      <a:lnTo>
                        <a:pt x="24" y="24"/>
                      </a:lnTo>
                      <a:lnTo>
                        <a:pt x="10" y="34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49" name="Freeform 95"/>
                <p:cNvSpPr>
                  <a:spLocks/>
                </p:cNvSpPr>
                <p:nvPr/>
              </p:nvSpPr>
              <p:spPr bwMode="auto">
                <a:xfrm>
                  <a:off x="4749881" y="3918274"/>
                  <a:ext cx="10432" cy="13909"/>
                </a:xfrm>
                <a:custGeom>
                  <a:avLst/>
                  <a:gdLst/>
                  <a:ahLst/>
                  <a:cxnLst>
                    <a:cxn ang="0">
                      <a:pos x="16" y="40"/>
                    </a:cxn>
                    <a:cxn ang="0">
                      <a:pos x="26" y="28"/>
                    </a:cxn>
                    <a:cxn ang="0">
                      <a:pos x="30" y="14"/>
                    </a:cxn>
                    <a:cxn ang="0">
                      <a:pos x="24" y="4"/>
                    </a:cxn>
                    <a:cxn ang="0">
                      <a:pos x="6" y="0"/>
                    </a:cxn>
                    <a:cxn ang="0">
                      <a:pos x="0" y="20"/>
                    </a:cxn>
                    <a:cxn ang="0">
                      <a:pos x="0" y="36"/>
                    </a:cxn>
                    <a:cxn ang="0">
                      <a:pos x="16" y="40"/>
                    </a:cxn>
                  </a:cxnLst>
                  <a:rect l="0" t="0" r="r" b="b"/>
                  <a:pathLst>
                    <a:path w="30" h="40">
                      <a:moveTo>
                        <a:pt x="16" y="40"/>
                      </a:moveTo>
                      <a:lnTo>
                        <a:pt x="26" y="28"/>
                      </a:lnTo>
                      <a:lnTo>
                        <a:pt x="30" y="14"/>
                      </a:lnTo>
                      <a:lnTo>
                        <a:pt x="24" y="4"/>
                      </a:lnTo>
                      <a:lnTo>
                        <a:pt x="6" y="0"/>
                      </a:lnTo>
                      <a:lnTo>
                        <a:pt x="0" y="20"/>
                      </a:lnTo>
                      <a:lnTo>
                        <a:pt x="0" y="36"/>
                      </a:lnTo>
                      <a:lnTo>
                        <a:pt x="16" y="4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50" name="Freeform 96"/>
                <p:cNvSpPr>
                  <a:spLocks/>
                </p:cNvSpPr>
                <p:nvPr/>
              </p:nvSpPr>
              <p:spPr bwMode="auto">
                <a:xfrm>
                  <a:off x="4603837" y="3943310"/>
                  <a:ext cx="13909" cy="16690"/>
                </a:xfrm>
                <a:custGeom>
                  <a:avLst/>
                  <a:gdLst/>
                  <a:ahLst/>
                  <a:cxnLst>
                    <a:cxn ang="0">
                      <a:pos x="28" y="40"/>
                    </a:cxn>
                    <a:cxn ang="0">
                      <a:pos x="40" y="22"/>
                    </a:cxn>
                    <a:cxn ang="0">
                      <a:pos x="34" y="8"/>
                    </a:cxn>
                    <a:cxn ang="0">
                      <a:pos x="16" y="0"/>
                    </a:cxn>
                    <a:cxn ang="0">
                      <a:pos x="2" y="6"/>
                    </a:cxn>
                    <a:cxn ang="0">
                      <a:pos x="0" y="24"/>
                    </a:cxn>
                    <a:cxn ang="0">
                      <a:pos x="2" y="46"/>
                    </a:cxn>
                    <a:cxn ang="0">
                      <a:pos x="18" y="48"/>
                    </a:cxn>
                    <a:cxn ang="0">
                      <a:pos x="28" y="40"/>
                    </a:cxn>
                  </a:cxnLst>
                  <a:rect l="0" t="0" r="r" b="b"/>
                  <a:pathLst>
                    <a:path w="40" h="48">
                      <a:moveTo>
                        <a:pt x="28" y="40"/>
                      </a:moveTo>
                      <a:lnTo>
                        <a:pt x="40" y="22"/>
                      </a:lnTo>
                      <a:lnTo>
                        <a:pt x="34" y="8"/>
                      </a:lnTo>
                      <a:lnTo>
                        <a:pt x="16" y="0"/>
                      </a:lnTo>
                      <a:lnTo>
                        <a:pt x="2" y="6"/>
                      </a:lnTo>
                      <a:lnTo>
                        <a:pt x="0" y="24"/>
                      </a:lnTo>
                      <a:lnTo>
                        <a:pt x="2" y="46"/>
                      </a:lnTo>
                      <a:lnTo>
                        <a:pt x="18" y="48"/>
                      </a:lnTo>
                      <a:lnTo>
                        <a:pt x="28" y="4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51" name="Freeform 97"/>
                <p:cNvSpPr>
                  <a:spLocks/>
                </p:cNvSpPr>
                <p:nvPr/>
              </p:nvSpPr>
              <p:spPr bwMode="auto">
                <a:xfrm>
                  <a:off x="4652519" y="4150554"/>
                  <a:ext cx="13909" cy="15995"/>
                </a:xfrm>
                <a:custGeom>
                  <a:avLst/>
                  <a:gdLst/>
                  <a:ahLst/>
                  <a:cxnLst>
                    <a:cxn ang="0">
                      <a:pos x="12" y="46"/>
                    </a:cxn>
                    <a:cxn ang="0">
                      <a:pos x="22" y="36"/>
                    </a:cxn>
                    <a:cxn ang="0">
                      <a:pos x="38" y="38"/>
                    </a:cxn>
                    <a:cxn ang="0">
                      <a:pos x="40" y="26"/>
                    </a:cxn>
                    <a:cxn ang="0">
                      <a:pos x="40" y="12"/>
                    </a:cxn>
                    <a:cxn ang="0">
                      <a:pos x="28" y="6"/>
                    </a:cxn>
                    <a:cxn ang="0">
                      <a:pos x="14" y="0"/>
                    </a:cxn>
                    <a:cxn ang="0">
                      <a:pos x="8" y="12"/>
                    </a:cxn>
                    <a:cxn ang="0">
                      <a:pos x="10" y="26"/>
                    </a:cxn>
                    <a:cxn ang="0">
                      <a:pos x="0" y="38"/>
                    </a:cxn>
                    <a:cxn ang="0">
                      <a:pos x="12" y="46"/>
                    </a:cxn>
                  </a:cxnLst>
                  <a:rect l="0" t="0" r="r" b="b"/>
                  <a:pathLst>
                    <a:path w="40" h="46">
                      <a:moveTo>
                        <a:pt x="12" y="46"/>
                      </a:moveTo>
                      <a:lnTo>
                        <a:pt x="22" y="36"/>
                      </a:lnTo>
                      <a:lnTo>
                        <a:pt x="38" y="38"/>
                      </a:lnTo>
                      <a:lnTo>
                        <a:pt x="40" y="26"/>
                      </a:lnTo>
                      <a:lnTo>
                        <a:pt x="40" y="12"/>
                      </a:lnTo>
                      <a:lnTo>
                        <a:pt x="28" y="6"/>
                      </a:lnTo>
                      <a:lnTo>
                        <a:pt x="14" y="0"/>
                      </a:lnTo>
                      <a:lnTo>
                        <a:pt x="8" y="12"/>
                      </a:lnTo>
                      <a:lnTo>
                        <a:pt x="10" y="26"/>
                      </a:lnTo>
                      <a:lnTo>
                        <a:pt x="0" y="38"/>
                      </a:lnTo>
                      <a:lnTo>
                        <a:pt x="12" y="46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52" name="Freeform 98"/>
                <p:cNvSpPr>
                  <a:spLocks/>
                </p:cNvSpPr>
                <p:nvPr/>
              </p:nvSpPr>
              <p:spPr bwMode="auto">
                <a:xfrm>
                  <a:off x="4530119" y="4105350"/>
                  <a:ext cx="67459" cy="48681"/>
                </a:xfrm>
                <a:custGeom>
                  <a:avLst/>
                  <a:gdLst/>
                  <a:ahLst/>
                  <a:cxnLst>
                    <a:cxn ang="0">
                      <a:pos x="114" y="140"/>
                    </a:cxn>
                    <a:cxn ang="0">
                      <a:pos x="128" y="134"/>
                    </a:cxn>
                    <a:cxn ang="0">
                      <a:pos x="140" y="126"/>
                    </a:cxn>
                    <a:cxn ang="0">
                      <a:pos x="140" y="110"/>
                    </a:cxn>
                    <a:cxn ang="0">
                      <a:pos x="154" y="104"/>
                    </a:cxn>
                    <a:cxn ang="0">
                      <a:pos x="156" y="92"/>
                    </a:cxn>
                    <a:cxn ang="0">
                      <a:pos x="156" y="74"/>
                    </a:cxn>
                    <a:cxn ang="0">
                      <a:pos x="154" y="50"/>
                    </a:cxn>
                    <a:cxn ang="0">
                      <a:pos x="160" y="40"/>
                    </a:cxn>
                    <a:cxn ang="0">
                      <a:pos x="172" y="40"/>
                    </a:cxn>
                    <a:cxn ang="0">
                      <a:pos x="182" y="52"/>
                    </a:cxn>
                    <a:cxn ang="0">
                      <a:pos x="194" y="36"/>
                    </a:cxn>
                    <a:cxn ang="0">
                      <a:pos x="194" y="22"/>
                    </a:cxn>
                    <a:cxn ang="0">
                      <a:pos x="184" y="8"/>
                    </a:cxn>
                    <a:cxn ang="0">
                      <a:pos x="168" y="20"/>
                    </a:cxn>
                    <a:cxn ang="0">
                      <a:pos x="146" y="12"/>
                    </a:cxn>
                    <a:cxn ang="0">
                      <a:pos x="122" y="0"/>
                    </a:cxn>
                    <a:cxn ang="0">
                      <a:pos x="104" y="0"/>
                    </a:cxn>
                    <a:cxn ang="0">
                      <a:pos x="96" y="16"/>
                    </a:cxn>
                    <a:cxn ang="0">
                      <a:pos x="110" y="26"/>
                    </a:cxn>
                    <a:cxn ang="0">
                      <a:pos x="124" y="30"/>
                    </a:cxn>
                    <a:cxn ang="0">
                      <a:pos x="122" y="50"/>
                    </a:cxn>
                    <a:cxn ang="0">
                      <a:pos x="112" y="56"/>
                    </a:cxn>
                    <a:cxn ang="0">
                      <a:pos x="98" y="62"/>
                    </a:cxn>
                    <a:cxn ang="0">
                      <a:pos x="86" y="48"/>
                    </a:cxn>
                    <a:cxn ang="0">
                      <a:pos x="84" y="32"/>
                    </a:cxn>
                    <a:cxn ang="0">
                      <a:pos x="68" y="32"/>
                    </a:cxn>
                    <a:cxn ang="0">
                      <a:pos x="60" y="42"/>
                    </a:cxn>
                    <a:cxn ang="0">
                      <a:pos x="58" y="56"/>
                    </a:cxn>
                    <a:cxn ang="0">
                      <a:pos x="62" y="76"/>
                    </a:cxn>
                    <a:cxn ang="0">
                      <a:pos x="34" y="62"/>
                    </a:cxn>
                    <a:cxn ang="0">
                      <a:pos x="24" y="48"/>
                    </a:cxn>
                    <a:cxn ang="0">
                      <a:pos x="0" y="54"/>
                    </a:cxn>
                    <a:cxn ang="0">
                      <a:pos x="22" y="80"/>
                    </a:cxn>
                    <a:cxn ang="0">
                      <a:pos x="42" y="114"/>
                    </a:cxn>
                    <a:cxn ang="0">
                      <a:pos x="52" y="124"/>
                    </a:cxn>
                    <a:cxn ang="0">
                      <a:pos x="70" y="108"/>
                    </a:cxn>
                    <a:cxn ang="0">
                      <a:pos x="90" y="106"/>
                    </a:cxn>
                    <a:cxn ang="0">
                      <a:pos x="106" y="96"/>
                    </a:cxn>
                    <a:cxn ang="0">
                      <a:pos x="112" y="114"/>
                    </a:cxn>
                    <a:cxn ang="0">
                      <a:pos x="100" y="128"/>
                    </a:cxn>
                    <a:cxn ang="0">
                      <a:pos x="114" y="140"/>
                    </a:cxn>
                  </a:cxnLst>
                  <a:rect l="0" t="0" r="r" b="b"/>
                  <a:pathLst>
                    <a:path w="194" h="140">
                      <a:moveTo>
                        <a:pt x="114" y="140"/>
                      </a:moveTo>
                      <a:lnTo>
                        <a:pt x="128" y="134"/>
                      </a:lnTo>
                      <a:lnTo>
                        <a:pt x="140" y="126"/>
                      </a:lnTo>
                      <a:lnTo>
                        <a:pt x="140" y="110"/>
                      </a:lnTo>
                      <a:lnTo>
                        <a:pt x="154" y="104"/>
                      </a:lnTo>
                      <a:lnTo>
                        <a:pt x="156" y="92"/>
                      </a:lnTo>
                      <a:lnTo>
                        <a:pt x="156" y="74"/>
                      </a:lnTo>
                      <a:lnTo>
                        <a:pt x="154" y="50"/>
                      </a:lnTo>
                      <a:lnTo>
                        <a:pt x="160" y="40"/>
                      </a:lnTo>
                      <a:lnTo>
                        <a:pt x="172" y="40"/>
                      </a:lnTo>
                      <a:lnTo>
                        <a:pt x="182" y="52"/>
                      </a:lnTo>
                      <a:lnTo>
                        <a:pt x="194" y="36"/>
                      </a:lnTo>
                      <a:lnTo>
                        <a:pt x="194" y="22"/>
                      </a:lnTo>
                      <a:lnTo>
                        <a:pt x="184" y="8"/>
                      </a:lnTo>
                      <a:lnTo>
                        <a:pt x="168" y="20"/>
                      </a:lnTo>
                      <a:lnTo>
                        <a:pt x="146" y="12"/>
                      </a:lnTo>
                      <a:lnTo>
                        <a:pt x="122" y="0"/>
                      </a:lnTo>
                      <a:lnTo>
                        <a:pt x="104" y="0"/>
                      </a:lnTo>
                      <a:lnTo>
                        <a:pt x="96" y="16"/>
                      </a:lnTo>
                      <a:lnTo>
                        <a:pt x="110" y="26"/>
                      </a:lnTo>
                      <a:lnTo>
                        <a:pt x="124" y="30"/>
                      </a:lnTo>
                      <a:lnTo>
                        <a:pt x="122" y="50"/>
                      </a:lnTo>
                      <a:lnTo>
                        <a:pt x="112" y="56"/>
                      </a:lnTo>
                      <a:lnTo>
                        <a:pt x="98" y="62"/>
                      </a:lnTo>
                      <a:lnTo>
                        <a:pt x="86" y="48"/>
                      </a:lnTo>
                      <a:lnTo>
                        <a:pt x="84" y="32"/>
                      </a:lnTo>
                      <a:lnTo>
                        <a:pt x="68" y="32"/>
                      </a:lnTo>
                      <a:lnTo>
                        <a:pt x="60" y="42"/>
                      </a:lnTo>
                      <a:lnTo>
                        <a:pt x="58" y="56"/>
                      </a:lnTo>
                      <a:lnTo>
                        <a:pt x="62" y="76"/>
                      </a:lnTo>
                      <a:lnTo>
                        <a:pt x="34" y="62"/>
                      </a:lnTo>
                      <a:lnTo>
                        <a:pt x="24" y="48"/>
                      </a:lnTo>
                      <a:lnTo>
                        <a:pt x="0" y="54"/>
                      </a:lnTo>
                      <a:lnTo>
                        <a:pt x="22" y="80"/>
                      </a:lnTo>
                      <a:lnTo>
                        <a:pt x="42" y="114"/>
                      </a:lnTo>
                      <a:lnTo>
                        <a:pt x="52" y="124"/>
                      </a:lnTo>
                      <a:lnTo>
                        <a:pt x="70" y="108"/>
                      </a:lnTo>
                      <a:lnTo>
                        <a:pt x="90" y="106"/>
                      </a:lnTo>
                      <a:lnTo>
                        <a:pt x="106" y="96"/>
                      </a:lnTo>
                      <a:lnTo>
                        <a:pt x="112" y="114"/>
                      </a:lnTo>
                      <a:lnTo>
                        <a:pt x="100" y="128"/>
                      </a:lnTo>
                      <a:lnTo>
                        <a:pt x="114" y="14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53" name="Freeform 99"/>
                <p:cNvSpPr>
                  <a:spLocks/>
                </p:cNvSpPr>
                <p:nvPr/>
              </p:nvSpPr>
              <p:spPr bwMode="auto">
                <a:xfrm>
                  <a:off x="4682422" y="4123430"/>
                  <a:ext cx="15995" cy="20168"/>
                </a:xfrm>
                <a:custGeom>
                  <a:avLst/>
                  <a:gdLst/>
                  <a:ahLst/>
                  <a:cxnLst>
                    <a:cxn ang="0">
                      <a:pos x="12" y="58"/>
                    </a:cxn>
                    <a:cxn ang="0">
                      <a:pos x="0" y="46"/>
                    </a:cxn>
                    <a:cxn ang="0">
                      <a:pos x="4" y="26"/>
                    </a:cxn>
                    <a:cxn ang="0">
                      <a:pos x="26" y="14"/>
                    </a:cxn>
                    <a:cxn ang="0">
                      <a:pos x="26" y="0"/>
                    </a:cxn>
                    <a:cxn ang="0">
                      <a:pos x="42" y="2"/>
                    </a:cxn>
                    <a:cxn ang="0">
                      <a:pos x="46" y="24"/>
                    </a:cxn>
                    <a:cxn ang="0">
                      <a:pos x="32" y="32"/>
                    </a:cxn>
                    <a:cxn ang="0">
                      <a:pos x="26" y="44"/>
                    </a:cxn>
                    <a:cxn ang="0">
                      <a:pos x="12" y="58"/>
                    </a:cxn>
                  </a:cxnLst>
                  <a:rect l="0" t="0" r="r" b="b"/>
                  <a:pathLst>
                    <a:path w="46" h="58">
                      <a:moveTo>
                        <a:pt x="12" y="58"/>
                      </a:moveTo>
                      <a:lnTo>
                        <a:pt x="0" y="46"/>
                      </a:lnTo>
                      <a:lnTo>
                        <a:pt x="4" y="26"/>
                      </a:lnTo>
                      <a:lnTo>
                        <a:pt x="26" y="14"/>
                      </a:lnTo>
                      <a:lnTo>
                        <a:pt x="26" y="0"/>
                      </a:lnTo>
                      <a:lnTo>
                        <a:pt x="42" y="2"/>
                      </a:lnTo>
                      <a:lnTo>
                        <a:pt x="46" y="24"/>
                      </a:lnTo>
                      <a:lnTo>
                        <a:pt x="32" y="32"/>
                      </a:lnTo>
                      <a:lnTo>
                        <a:pt x="26" y="44"/>
                      </a:lnTo>
                      <a:lnTo>
                        <a:pt x="12" y="58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54" name="Freeform 100"/>
                <p:cNvSpPr>
                  <a:spLocks/>
                </p:cNvSpPr>
                <p:nvPr/>
              </p:nvSpPr>
              <p:spPr bwMode="auto">
                <a:xfrm>
                  <a:off x="4500911" y="4108131"/>
                  <a:ext cx="26427" cy="45899"/>
                </a:xfrm>
                <a:custGeom>
                  <a:avLst/>
                  <a:gdLst/>
                  <a:ahLst/>
                  <a:cxnLst>
                    <a:cxn ang="0">
                      <a:pos x="36" y="132"/>
                    </a:cxn>
                    <a:cxn ang="0">
                      <a:pos x="24" y="130"/>
                    </a:cxn>
                    <a:cxn ang="0">
                      <a:pos x="8" y="118"/>
                    </a:cxn>
                    <a:cxn ang="0">
                      <a:pos x="0" y="94"/>
                    </a:cxn>
                    <a:cxn ang="0">
                      <a:pos x="16" y="82"/>
                    </a:cxn>
                    <a:cxn ang="0">
                      <a:pos x="12" y="64"/>
                    </a:cxn>
                    <a:cxn ang="0">
                      <a:pos x="26" y="50"/>
                    </a:cxn>
                    <a:cxn ang="0">
                      <a:pos x="44" y="28"/>
                    </a:cxn>
                    <a:cxn ang="0">
                      <a:pos x="52" y="12"/>
                    </a:cxn>
                    <a:cxn ang="0">
                      <a:pos x="60" y="0"/>
                    </a:cxn>
                    <a:cxn ang="0">
                      <a:pos x="76" y="14"/>
                    </a:cxn>
                    <a:cxn ang="0">
                      <a:pos x="76" y="26"/>
                    </a:cxn>
                    <a:cxn ang="0">
                      <a:pos x="64" y="32"/>
                    </a:cxn>
                    <a:cxn ang="0">
                      <a:pos x="42" y="54"/>
                    </a:cxn>
                    <a:cxn ang="0">
                      <a:pos x="22" y="66"/>
                    </a:cxn>
                    <a:cxn ang="0">
                      <a:pos x="22" y="86"/>
                    </a:cxn>
                    <a:cxn ang="0">
                      <a:pos x="42" y="100"/>
                    </a:cxn>
                    <a:cxn ang="0">
                      <a:pos x="50" y="122"/>
                    </a:cxn>
                    <a:cxn ang="0">
                      <a:pos x="36" y="132"/>
                    </a:cxn>
                  </a:cxnLst>
                  <a:rect l="0" t="0" r="r" b="b"/>
                  <a:pathLst>
                    <a:path w="76" h="132">
                      <a:moveTo>
                        <a:pt x="36" y="132"/>
                      </a:moveTo>
                      <a:lnTo>
                        <a:pt x="24" y="130"/>
                      </a:lnTo>
                      <a:lnTo>
                        <a:pt x="8" y="118"/>
                      </a:lnTo>
                      <a:lnTo>
                        <a:pt x="0" y="94"/>
                      </a:lnTo>
                      <a:lnTo>
                        <a:pt x="16" y="82"/>
                      </a:lnTo>
                      <a:lnTo>
                        <a:pt x="12" y="64"/>
                      </a:lnTo>
                      <a:lnTo>
                        <a:pt x="26" y="50"/>
                      </a:lnTo>
                      <a:lnTo>
                        <a:pt x="44" y="28"/>
                      </a:lnTo>
                      <a:lnTo>
                        <a:pt x="52" y="12"/>
                      </a:lnTo>
                      <a:lnTo>
                        <a:pt x="60" y="0"/>
                      </a:lnTo>
                      <a:lnTo>
                        <a:pt x="76" y="14"/>
                      </a:lnTo>
                      <a:lnTo>
                        <a:pt x="76" y="26"/>
                      </a:lnTo>
                      <a:lnTo>
                        <a:pt x="64" y="32"/>
                      </a:lnTo>
                      <a:lnTo>
                        <a:pt x="42" y="54"/>
                      </a:lnTo>
                      <a:lnTo>
                        <a:pt x="22" y="66"/>
                      </a:lnTo>
                      <a:lnTo>
                        <a:pt x="22" y="86"/>
                      </a:lnTo>
                      <a:lnTo>
                        <a:pt x="42" y="100"/>
                      </a:lnTo>
                      <a:lnTo>
                        <a:pt x="50" y="122"/>
                      </a:lnTo>
                      <a:lnTo>
                        <a:pt x="36" y="132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55" name="Freeform 101"/>
                <p:cNvSpPr>
                  <a:spLocks/>
                </p:cNvSpPr>
                <p:nvPr/>
              </p:nvSpPr>
              <p:spPr bwMode="auto">
                <a:xfrm>
                  <a:off x="4528034" y="4137340"/>
                  <a:ext cx="11822" cy="14605"/>
                </a:xfrm>
                <a:custGeom>
                  <a:avLst/>
                  <a:gdLst/>
                  <a:ahLst/>
                  <a:cxnLst>
                    <a:cxn ang="0">
                      <a:pos x="30" y="38"/>
                    </a:cxn>
                    <a:cxn ang="0">
                      <a:pos x="34" y="26"/>
                    </a:cxn>
                    <a:cxn ang="0">
                      <a:pos x="20" y="12"/>
                    </a:cxn>
                    <a:cxn ang="0">
                      <a:pos x="14" y="0"/>
                    </a:cxn>
                    <a:cxn ang="0">
                      <a:pos x="0" y="4"/>
                    </a:cxn>
                    <a:cxn ang="0">
                      <a:pos x="6" y="34"/>
                    </a:cxn>
                    <a:cxn ang="0">
                      <a:pos x="18" y="42"/>
                    </a:cxn>
                    <a:cxn ang="0">
                      <a:pos x="30" y="38"/>
                    </a:cxn>
                  </a:cxnLst>
                  <a:rect l="0" t="0" r="r" b="b"/>
                  <a:pathLst>
                    <a:path w="34" h="42">
                      <a:moveTo>
                        <a:pt x="30" y="38"/>
                      </a:moveTo>
                      <a:lnTo>
                        <a:pt x="34" y="26"/>
                      </a:lnTo>
                      <a:lnTo>
                        <a:pt x="20" y="12"/>
                      </a:lnTo>
                      <a:lnTo>
                        <a:pt x="14" y="0"/>
                      </a:lnTo>
                      <a:lnTo>
                        <a:pt x="0" y="4"/>
                      </a:lnTo>
                      <a:lnTo>
                        <a:pt x="6" y="34"/>
                      </a:lnTo>
                      <a:lnTo>
                        <a:pt x="18" y="42"/>
                      </a:lnTo>
                      <a:lnTo>
                        <a:pt x="30" y="38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56" name="Freeform 102"/>
                <p:cNvSpPr>
                  <a:spLocks/>
                </p:cNvSpPr>
                <p:nvPr/>
              </p:nvSpPr>
              <p:spPr bwMode="auto">
                <a:xfrm>
                  <a:off x="4510647" y="4179762"/>
                  <a:ext cx="19472" cy="20864"/>
                </a:xfrm>
                <a:custGeom>
                  <a:avLst/>
                  <a:gdLst/>
                  <a:ahLst/>
                  <a:cxnLst>
                    <a:cxn ang="0">
                      <a:pos x="18" y="60"/>
                    </a:cxn>
                    <a:cxn ang="0">
                      <a:pos x="6" y="54"/>
                    </a:cxn>
                    <a:cxn ang="0">
                      <a:pos x="2" y="42"/>
                    </a:cxn>
                    <a:cxn ang="0">
                      <a:pos x="0" y="24"/>
                    </a:cxn>
                    <a:cxn ang="0">
                      <a:pos x="12" y="14"/>
                    </a:cxn>
                    <a:cxn ang="0">
                      <a:pos x="20" y="0"/>
                    </a:cxn>
                    <a:cxn ang="0">
                      <a:pos x="50" y="0"/>
                    </a:cxn>
                    <a:cxn ang="0">
                      <a:pos x="56" y="18"/>
                    </a:cxn>
                    <a:cxn ang="0">
                      <a:pos x="36" y="38"/>
                    </a:cxn>
                    <a:cxn ang="0">
                      <a:pos x="18" y="60"/>
                    </a:cxn>
                  </a:cxnLst>
                  <a:rect l="0" t="0" r="r" b="b"/>
                  <a:pathLst>
                    <a:path w="56" h="60">
                      <a:moveTo>
                        <a:pt x="18" y="60"/>
                      </a:moveTo>
                      <a:lnTo>
                        <a:pt x="6" y="54"/>
                      </a:lnTo>
                      <a:lnTo>
                        <a:pt x="2" y="42"/>
                      </a:lnTo>
                      <a:lnTo>
                        <a:pt x="0" y="24"/>
                      </a:lnTo>
                      <a:lnTo>
                        <a:pt x="12" y="14"/>
                      </a:lnTo>
                      <a:lnTo>
                        <a:pt x="20" y="0"/>
                      </a:lnTo>
                      <a:lnTo>
                        <a:pt x="50" y="0"/>
                      </a:lnTo>
                      <a:lnTo>
                        <a:pt x="56" y="18"/>
                      </a:lnTo>
                      <a:lnTo>
                        <a:pt x="36" y="38"/>
                      </a:lnTo>
                      <a:lnTo>
                        <a:pt x="18" y="6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57" name="Freeform 103"/>
                <p:cNvSpPr>
                  <a:spLocks/>
                </p:cNvSpPr>
                <p:nvPr/>
              </p:nvSpPr>
              <p:spPr bwMode="auto">
                <a:xfrm>
                  <a:off x="4521774" y="4197844"/>
                  <a:ext cx="17387" cy="15995"/>
                </a:xfrm>
                <a:custGeom>
                  <a:avLst/>
                  <a:gdLst/>
                  <a:ahLst/>
                  <a:cxnLst>
                    <a:cxn ang="0">
                      <a:pos x="8" y="44"/>
                    </a:cxn>
                    <a:cxn ang="0">
                      <a:pos x="0" y="34"/>
                    </a:cxn>
                    <a:cxn ang="0">
                      <a:pos x="12" y="18"/>
                    </a:cxn>
                    <a:cxn ang="0">
                      <a:pos x="24" y="10"/>
                    </a:cxn>
                    <a:cxn ang="0">
                      <a:pos x="44" y="0"/>
                    </a:cxn>
                    <a:cxn ang="0">
                      <a:pos x="50" y="10"/>
                    </a:cxn>
                    <a:cxn ang="0">
                      <a:pos x="42" y="24"/>
                    </a:cxn>
                    <a:cxn ang="0">
                      <a:pos x="26" y="46"/>
                    </a:cxn>
                    <a:cxn ang="0">
                      <a:pos x="8" y="44"/>
                    </a:cxn>
                  </a:cxnLst>
                  <a:rect l="0" t="0" r="r" b="b"/>
                  <a:pathLst>
                    <a:path w="50" h="46">
                      <a:moveTo>
                        <a:pt x="8" y="44"/>
                      </a:moveTo>
                      <a:lnTo>
                        <a:pt x="0" y="34"/>
                      </a:lnTo>
                      <a:lnTo>
                        <a:pt x="12" y="18"/>
                      </a:lnTo>
                      <a:lnTo>
                        <a:pt x="24" y="10"/>
                      </a:lnTo>
                      <a:lnTo>
                        <a:pt x="44" y="0"/>
                      </a:lnTo>
                      <a:lnTo>
                        <a:pt x="50" y="10"/>
                      </a:lnTo>
                      <a:lnTo>
                        <a:pt x="42" y="24"/>
                      </a:lnTo>
                      <a:lnTo>
                        <a:pt x="26" y="46"/>
                      </a:lnTo>
                      <a:lnTo>
                        <a:pt x="8" y="44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58" name="Freeform 104"/>
                <p:cNvSpPr>
                  <a:spLocks/>
                </p:cNvSpPr>
                <p:nvPr/>
              </p:nvSpPr>
              <p:spPr bwMode="auto">
                <a:xfrm>
                  <a:off x="4509952" y="4246525"/>
                  <a:ext cx="30600" cy="42422"/>
                </a:xfrm>
                <a:custGeom>
                  <a:avLst/>
                  <a:gdLst/>
                  <a:ahLst/>
                  <a:cxnLst>
                    <a:cxn ang="0">
                      <a:pos x="88" y="112"/>
                    </a:cxn>
                    <a:cxn ang="0">
                      <a:pos x="80" y="96"/>
                    </a:cxn>
                    <a:cxn ang="0">
                      <a:pos x="74" y="86"/>
                    </a:cxn>
                    <a:cxn ang="0">
                      <a:pos x="66" y="76"/>
                    </a:cxn>
                    <a:cxn ang="0">
                      <a:pos x="48" y="74"/>
                    </a:cxn>
                    <a:cxn ang="0">
                      <a:pos x="44" y="50"/>
                    </a:cxn>
                    <a:cxn ang="0">
                      <a:pos x="48" y="36"/>
                    </a:cxn>
                    <a:cxn ang="0">
                      <a:pos x="52" y="20"/>
                    </a:cxn>
                    <a:cxn ang="0">
                      <a:pos x="36" y="4"/>
                    </a:cxn>
                    <a:cxn ang="0">
                      <a:pos x="18" y="0"/>
                    </a:cxn>
                    <a:cxn ang="0">
                      <a:pos x="2" y="2"/>
                    </a:cxn>
                    <a:cxn ang="0">
                      <a:pos x="4" y="18"/>
                    </a:cxn>
                    <a:cxn ang="0">
                      <a:pos x="20" y="36"/>
                    </a:cxn>
                    <a:cxn ang="0">
                      <a:pos x="28" y="60"/>
                    </a:cxn>
                    <a:cxn ang="0">
                      <a:pos x="16" y="66"/>
                    </a:cxn>
                    <a:cxn ang="0">
                      <a:pos x="4" y="72"/>
                    </a:cxn>
                    <a:cxn ang="0">
                      <a:pos x="0" y="84"/>
                    </a:cxn>
                    <a:cxn ang="0">
                      <a:pos x="0" y="100"/>
                    </a:cxn>
                    <a:cxn ang="0">
                      <a:pos x="10" y="114"/>
                    </a:cxn>
                    <a:cxn ang="0">
                      <a:pos x="30" y="108"/>
                    </a:cxn>
                    <a:cxn ang="0">
                      <a:pos x="40" y="94"/>
                    </a:cxn>
                    <a:cxn ang="0">
                      <a:pos x="60" y="104"/>
                    </a:cxn>
                    <a:cxn ang="0">
                      <a:pos x="62" y="122"/>
                    </a:cxn>
                    <a:cxn ang="0">
                      <a:pos x="82" y="122"/>
                    </a:cxn>
                    <a:cxn ang="0">
                      <a:pos x="88" y="112"/>
                    </a:cxn>
                  </a:cxnLst>
                  <a:rect l="0" t="0" r="r" b="b"/>
                  <a:pathLst>
                    <a:path w="88" h="122">
                      <a:moveTo>
                        <a:pt x="88" y="112"/>
                      </a:moveTo>
                      <a:lnTo>
                        <a:pt x="80" y="96"/>
                      </a:lnTo>
                      <a:lnTo>
                        <a:pt x="74" y="86"/>
                      </a:lnTo>
                      <a:lnTo>
                        <a:pt x="66" y="76"/>
                      </a:lnTo>
                      <a:lnTo>
                        <a:pt x="48" y="74"/>
                      </a:lnTo>
                      <a:lnTo>
                        <a:pt x="44" y="50"/>
                      </a:lnTo>
                      <a:lnTo>
                        <a:pt x="48" y="36"/>
                      </a:lnTo>
                      <a:lnTo>
                        <a:pt x="52" y="20"/>
                      </a:lnTo>
                      <a:lnTo>
                        <a:pt x="36" y="4"/>
                      </a:lnTo>
                      <a:lnTo>
                        <a:pt x="18" y="0"/>
                      </a:lnTo>
                      <a:lnTo>
                        <a:pt x="2" y="2"/>
                      </a:lnTo>
                      <a:lnTo>
                        <a:pt x="4" y="18"/>
                      </a:lnTo>
                      <a:lnTo>
                        <a:pt x="20" y="36"/>
                      </a:lnTo>
                      <a:lnTo>
                        <a:pt x="28" y="60"/>
                      </a:lnTo>
                      <a:lnTo>
                        <a:pt x="16" y="66"/>
                      </a:lnTo>
                      <a:lnTo>
                        <a:pt x="4" y="72"/>
                      </a:lnTo>
                      <a:lnTo>
                        <a:pt x="0" y="84"/>
                      </a:lnTo>
                      <a:lnTo>
                        <a:pt x="0" y="100"/>
                      </a:lnTo>
                      <a:lnTo>
                        <a:pt x="10" y="114"/>
                      </a:lnTo>
                      <a:lnTo>
                        <a:pt x="30" y="108"/>
                      </a:lnTo>
                      <a:lnTo>
                        <a:pt x="40" y="94"/>
                      </a:lnTo>
                      <a:lnTo>
                        <a:pt x="60" y="104"/>
                      </a:lnTo>
                      <a:lnTo>
                        <a:pt x="62" y="122"/>
                      </a:lnTo>
                      <a:lnTo>
                        <a:pt x="82" y="122"/>
                      </a:lnTo>
                      <a:lnTo>
                        <a:pt x="88" y="112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59" name="Freeform 105"/>
                <p:cNvSpPr>
                  <a:spLocks/>
                </p:cNvSpPr>
                <p:nvPr/>
              </p:nvSpPr>
              <p:spPr bwMode="auto">
                <a:xfrm>
                  <a:off x="4477961" y="4219403"/>
                  <a:ext cx="29904" cy="24340"/>
                </a:xfrm>
                <a:custGeom>
                  <a:avLst/>
                  <a:gdLst/>
                  <a:ahLst/>
                  <a:cxnLst>
                    <a:cxn ang="0">
                      <a:pos x="86" y="30"/>
                    </a:cxn>
                    <a:cxn ang="0">
                      <a:pos x="80" y="16"/>
                    </a:cxn>
                    <a:cxn ang="0">
                      <a:pos x="70" y="6"/>
                    </a:cxn>
                    <a:cxn ang="0">
                      <a:pos x="58" y="0"/>
                    </a:cxn>
                    <a:cxn ang="0">
                      <a:pos x="40" y="2"/>
                    </a:cxn>
                    <a:cxn ang="0">
                      <a:pos x="32" y="18"/>
                    </a:cxn>
                    <a:cxn ang="0">
                      <a:pos x="22" y="28"/>
                    </a:cxn>
                    <a:cxn ang="0">
                      <a:pos x="2" y="30"/>
                    </a:cxn>
                    <a:cxn ang="0">
                      <a:pos x="0" y="48"/>
                    </a:cxn>
                    <a:cxn ang="0">
                      <a:pos x="14" y="58"/>
                    </a:cxn>
                    <a:cxn ang="0">
                      <a:pos x="26" y="70"/>
                    </a:cxn>
                    <a:cxn ang="0">
                      <a:pos x="52" y="58"/>
                    </a:cxn>
                    <a:cxn ang="0">
                      <a:pos x="58" y="46"/>
                    </a:cxn>
                    <a:cxn ang="0">
                      <a:pos x="76" y="46"/>
                    </a:cxn>
                    <a:cxn ang="0">
                      <a:pos x="86" y="30"/>
                    </a:cxn>
                  </a:cxnLst>
                  <a:rect l="0" t="0" r="r" b="b"/>
                  <a:pathLst>
                    <a:path w="86" h="70">
                      <a:moveTo>
                        <a:pt x="86" y="30"/>
                      </a:moveTo>
                      <a:lnTo>
                        <a:pt x="80" y="16"/>
                      </a:lnTo>
                      <a:lnTo>
                        <a:pt x="70" y="6"/>
                      </a:lnTo>
                      <a:lnTo>
                        <a:pt x="58" y="0"/>
                      </a:lnTo>
                      <a:lnTo>
                        <a:pt x="40" y="2"/>
                      </a:lnTo>
                      <a:lnTo>
                        <a:pt x="32" y="18"/>
                      </a:lnTo>
                      <a:lnTo>
                        <a:pt x="22" y="28"/>
                      </a:lnTo>
                      <a:lnTo>
                        <a:pt x="2" y="30"/>
                      </a:lnTo>
                      <a:lnTo>
                        <a:pt x="0" y="48"/>
                      </a:lnTo>
                      <a:lnTo>
                        <a:pt x="14" y="58"/>
                      </a:lnTo>
                      <a:lnTo>
                        <a:pt x="26" y="70"/>
                      </a:lnTo>
                      <a:lnTo>
                        <a:pt x="52" y="58"/>
                      </a:lnTo>
                      <a:lnTo>
                        <a:pt x="58" y="46"/>
                      </a:lnTo>
                      <a:lnTo>
                        <a:pt x="76" y="46"/>
                      </a:lnTo>
                      <a:lnTo>
                        <a:pt x="86" y="3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60" name="Freeform 106"/>
                <p:cNvSpPr>
                  <a:spLocks/>
                </p:cNvSpPr>
                <p:nvPr/>
              </p:nvSpPr>
              <p:spPr bwMode="auto">
                <a:xfrm>
                  <a:off x="4544029" y="4412042"/>
                  <a:ext cx="76499" cy="73022"/>
                </a:xfrm>
                <a:custGeom>
                  <a:avLst/>
                  <a:gdLst/>
                  <a:ahLst/>
                  <a:cxnLst>
                    <a:cxn ang="0">
                      <a:pos x="66" y="210"/>
                    </a:cxn>
                    <a:cxn ang="0">
                      <a:pos x="40" y="198"/>
                    </a:cxn>
                    <a:cxn ang="0">
                      <a:pos x="20" y="196"/>
                    </a:cxn>
                    <a:cxn ang="0">
                      <a:pos x="16" y="174"/>
                    </a:cxn>
                    <a:cxn ang="0">
                      <a:pos x="26" y="156"/>
                    </a:cxn>
                    <a:cxn ang="0">
                      <a:pos x="20" y="136"/>
                    </a:cxn>
                    <a:cxn ang="0">
                      <a:pos x="6" y="130"/>
                    </a:cxn>
                    <a:cxn ang="0">
                      <a:pos x="0" y="118"/>
                    </a:cxn>
                    <a:cxn ang="0">
                      <a:pos x="2" y="98"/>
                    </a:cxn>
                    <a:cxn ang="0">
                      <a:pos x="26" y="96"/>
                    </a:cxn>
                    <a:cxn ang="0">
                      <a:pos x="36" y="102"/>
                    </a:cxn>
                    <a:cxn ang="0">
                      <a:pos x="42" y="86"/>
                    </a:cxn>
                    <a:cxn ang="0">
                      <a:pos x="58" y="74"/>
                    </a:cxn>
                    <a:cxn ang="0">
                      <a:pos x="66" y="62"/>
                    </a:cxn>
                    <a:cxn ang="0">
                      <a:pos x="82" y="50"/>
                    </a:cxn>
                    <a:cxn ang="0">
                      <a:pos x="90" y="38"/>
                    </a:cxn>
                    <a:cxn ang="0">
                      <a:pos x="78" y="18"/>
                    </a:cxn>
                    <a:cxn ang="0">
                      <a:pos x="80" y="0"/>
                    </a:cxn>
                    <a:cxn ang="0">
                      <a:pos x="94" y="0"/>
                    </a:cxn>
                    <a:cxn ang="0">
                      <a:pos x="100" y="22"/>
                    </a:cxn>
                    <a:cxn ang="0">
                      <a:pos x="132" y="42"/>
                    </a:cxn>
                    <a:cxn ang="0">
                      <a:pos x="140" y="54"/>
                    </a:cxn>
                    <a:cxn ang="0">
                      <a:pos x="158" y="68"/>
                    </a:cxn>
                    <a:cxn ang="0">
                      <a:pos x="174" y="54"/>
                    </a:cxn>
                    <a:cxn ang="0">
                      <a:pos x="200" y="54"/>
                    </a:cxn>
                    <a:cxn ang="0">
                      <a:pos x="220" y="74"/>
                    </a:cxn>
                    <a:cxn ang="0">
                      <a:pos x="218" y="96"/>
                    </a:cxn>
                    <a:cxn ang="0">
                      <a:pos x="210" y="124"/>
                    </a:cxn>
                    <a:cxn ang="0">
                      <a:pos x="196" y="134"/>
                    </a:cxn>
                    <a:cxn ang="0">
                      <a:pos x="172" y="132"/>
                    </a:cxn>
                    <a:cxn ang="0">
                      <a:pos x="156" y="118"/>
                    </a:cxn>
                    <a:cxn ang="0">
                      <a:pos x="154" y="100"/>
                    </a:cxn>
                    <a:cxn ang="0">
                      <a:pos x="132" y="90"/>
                    </a:cxn>
                    <a:cxn ang="0">
                      <a:pos x="128" y="104"/>
                    </a:cxn>
                    <a:cxn ang="0">
                      <a:pos x="130" y="134"/>
                    </a:cxn>
                    <a:cxn ang="0">
                      <a:pos x="146" y="140"/>
                    </a:cxn>
                    <a:cxn ang="0">
                      <a:pos x="164" y="158"/>
                    </a:cxn>
                    <a:cxn ang="0">
                      <a:pos x="160" y="172"/>
                    </a:cxn>
                    <a:cxn ang="0">
                      <a:pos x="148" y="180"/>
                    </a:cxn>
                    <a:cxn ang="0">
                      <a:pos x="130" y="164"/>
                    </a:cxn>
                    <a:cxn ang="0">
                      <a:pos x="114" y="150"/>
                    </a:cxn>
                    <a:cxn ang="0">
                      <a:pos x="100" y="154"/>
                    </a:cxn>
                    <a:cxn ang="0">
                      <a:pos x="90" y="168"/>
                    </a:cxn>
                    <a:cxn ang="0">
                      <a:pos x="114" y="176"/>
                    </a:cxn>
                    <a:cxn ang="0">
                      <a:pos x="108" y="190"/>
                    </a:cxn>
                    <a:cxn ang="0">
                      <a:pos x="76" y="200"/>
                    </a:cxn>
                    <a:cxn ang="0">
                      <a:pos x="66" y="210"/>
                    </a:cxn>
                  </a:cxnLst>
                  <a:rect l="0" t="0" r="r" b="b"/>
                  <a:pathLst>
                    <a:path w="220" h="210">
                      <a:moveTo>
                        <a:pt x="66" y="210"/>
                      </a:moveTo>
                      <a:lnTo>
                        <a:pt x="40" y="198"/>
                      </a:lnTo>
                      <a:lnTo>
                        <a:pt x="20" y="196"/>
                      </a:lnTo>
                      <a:lnTo>
                        <a:pt x="16" y="174"/>
                      </a:lnTo>
                      <a:lnTo>
                        <a:pt x="26" y="156"/>
                      </a:lnTo>
                      <a:lnTo>
                        <a:pt x="20" y="136"/>
                      </a:lnTo>
                      <a:lnTo>
                        <a:pt x="6" y="130"/>
                      </a:lnTo>
                      <a:lnTo>
                        <a:pt x="0" y="118"/>
                      </a:lnTo>
                      <a:lnTo>
                        <a:pt x="2" y="98"/>
                      </a:lnTo>
                      <a:lnTo>
                        <a:pt x="26" y="96"/>
                      </a:lnTo>
                      <a:lnTo>
                        <a:pt x="36" y="102"/>
                      </a:lnTo>
                      <a:lnTo>
                        <a:pt x="42" y="86"/>
                      </a:lnTo>
                      <a:lnTo>
                        <a:pt x="58" y="74"/>
                      </a:lnTo>
                      <a:lnTo>
                        <a:pt x="66" y="62"/>
                      </a:lnTo>
                      <a:lnTo>
                        <a:pt x="82" y="50"/>
                      </a:lnTo>
                      <a:lnTo>
                        <a:pt x="90" y="38"/>
                      </a:lnTo>
                      <a:lnTo>
                        <a:pt x="78" y="18"/>
                      </a:lnTo>
                      <a:lnTo>
                        <a:pt x="80" y="0"/>
                      </a:lnTo>
                      <a:lnTo>
                        <a:pt x="94" y="0"/>
                      </a:lnTo>
                      <a:lnTo>
                        <a:pt x="100" y="22"/>
                      </a:lnTo>
                      <a:lnTo>
                        <a:pt x="132" y="42"/>
                      </a:lnTo>
                      <a:lnTo>
                        <a:pt x="140" y="54"/>
                      </a:lnTo>
                      <a:lnTo>
                        <a:pt x="158" y="68"/>
                      </a:lnTo>
                      <a:lnTo>
                        <a:pt x="174" y="54"/>
                      </a:lnTo>
                      <a:lnTo>
                        <a:pt x="200" y="54"/>
                      </a:lnTo>
                      <a:lnTo>
                        <a:pt x="220" y="74"/>
                      </a:lnTo>
                      <a:lnTo>
                        <a:pt x="218" y="96"/>
                      </a:lnTo>
                      <a:lnTo>
                        <a:pt x="210" y="124"/>
                      </a:lnTo>
                      <a:lnTo>
                        <a:pt x="196" y="134"/>
                      </a:lnTo>
                      <a:lnTo>
                        <a:pt x="172" y="132"/>
                      </a:lnTo>
                      <a:lnTo>
                        <a:pt x="156" y="118"/>
                      </a:lnTo>
                      <a:lnTo>
                        <a:pt x="154" y="100"/>
                      </a:lnTo>
                      <a:lnTo>
                        <a:pt x="132" y="90"/>
                      </a:lnTo>
                      <a:lnTo>
                        <a:pt x="128" y="104"/>
                      </a:lnTo>
                      <a:lnTo>
                        <a:pt x="130" y="134"/>
                      </a:lnTo>
                      <a:lnTo>
                        <a:pt x="146" y="140"/>
                      </a:lnTo>
                      <a:lnTo>
                        <a:pt x="164" y="158"/>
                      </a:lnTo>
                      <a:lnTo>
                        <a:pt x="160" y="172"/>
                      </a:lnTo>
                      <a:lnTo>
                        <a:pt x="148" y="180"/>
                      </a:lnTo>
                      <a:lnTo>
                        <a:pt x="130" y="164"/>
                      </a:lnTo>
                      <a:lnTo>
                        <a:pt x="114" y="150"/>
                      </a:lnTo>
                      <a:lnTo>
                        <a:pt x="100" y="154"/>
                      </a:lnTo>
                      <a:lnTo>
                        <a:pt x="90" y="168"/>
                      </a:lnTo>
                      <a:lnTo>
                        <a:pt x="114" y="176"/>
                      </a:lnTo>
                      <a:lnTo>
                        <a:pt x="108" y="190"/>
                      </a:lnTo>
                      <a:lnTo>
                        <a:pt x="76" y="200"/>
                      </a:lnTo>
                      <a:lnTo>
                        <a:pt x="66" y="21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61" name="Freeform 107"/>
                <p:cNvSpPr>
                  <a:spLocks/>
                </p:cNvSpPr>
                <p:nvPr/>
              </p:nvSpPr>
              <p:spPr bwMode="auto">
                <a:xfrm>
                  <a:off x="4959906" y="4327197"/>
                  <a:ext cx="40336" cy="34077"/>
                </a:xfrm>
                <a:custGeom>
                  <a:avLst/>
                  <a:gdLst/>
                  <a:ahLst/>
                  <a:cxnLst>
                    <a:cxn ang="0">
                      <a:pos x="60" y="94"/>
                    </a:cxn>
                    <a:cxn ang="0">
                      <a:pos x="74" y="98"/>
                    </a:cxn>
                    <a:cxn ang="0">
                      <a:pos x="92" y="86"/>
                    </a:cxn>
                    <a:cxn ang="0">
                      <a:pos x="96" y="72"/>
                    </a:cxn>
                    <a:cxn ang="0">
                      <a:pos x="96" y="60"/>
                    </a:cxn>
                    <a:cxn ang="0">
                      <a:pos x="108" y="52"/>
                    </a:cxn>
                    <a:cxn ang="0">
                      <a:pos x="116" y="40"/>
                    </a:cxn>
                    <a:cxn ang="0">
                      <a:pos x="104" y="18"/>
                    </a:cxn>
                    <a:cxn ang="0">
                      <a:pos x="106" y="2"/>
                    </a:cxn>
                    <a:cxn ang="0">
                      <a:pos x="86" y="0"/>
                    </a:cxn>
                    <a:cxn ang="0">
                      <a:pos x="78" y="14"/>
                    </a:cxn>
                    <a:cxn ang="0">
                      <a:pos x="62" y="32"/>
                    </a:cxn>
                    <a:cxn ang="0">
                      <a:pos x="40" y="34"/>
                    </a:cxn>
                    <a:cxn ang="0">
                      <a:pos x="32" y="50"/>
                    </a:cxn>
                    <a:cxn ang="0">
                      <a:pos x="24" y="66"/>
                    </a:cxn>
                    <a:cxn ang="0">
                      <a:pos x="0" y="72"/>
                    </a:cxn>
                    <a:cxn ang="0">
                      <a:pos x="2" y="96"/>
                    </a:cxn>
                    <a:cxn ang="0">
                      <a:pos x="24" y="94"/>
                    </a:cxn>
                    <a:cxn ang="0">
                      <a:pos x="32" y="82"/>
                    </a:cxn>
                    <a:cxn ang="0">
                      <a:pos x="60" y="94"/>
                    </a:cxn>
                  </a:cxnLst>
                  <a:rect l="0" t="0" r="r" b="b"/>
                  <a:pathLst>
                    <a:path w="116" h="98">
                      <a:moveTo>
                        <a:pt x="60" y="94"/>
                      </a:moveTo>
                      <a:lnTo>
                        <a:pt x="74" y="98"/>
                      </a:lnTo>
                      <a:lnTo>
                        <a:pt x="92" y="86"/>
                      </a:lnTo>
                      <a:lnTo>
                        <a:pt x="96" y="72"/>
                      </a:lnTo>
                      <a:lnTo>
                        <a:pt x="96" y="60"/>
                      </a:lnTo>
                      <a:lnTo>
                        <a:pt x="108" y="52"/>
                      </a:lnTo>
                      <a:lnTo>
                        <a:pt x="116" y="40"/>
                      </a:lnTo>
                      <a:lnTo>
                        <a:pt x="104" y="18"/>
                      </a:lnTo>
                      <a:lnTo>
                        <a:pt x="106" y="2"/>
                      </a:lnTo>
                      <a:lnTo>
                        <a:pt x="86" y="0"/>
                      </a:lnTo>
                      <a:lnTo>
                        <a:pt x="78" y="14"/>
                      </a:lnTo>
                      <a:lnTo>
                        <a:pt x="62" y="32"/>
                      </a:lnTo>
                      <a:lnTo>
                        <a:pt x="40" y="34"/>
                      </a:lnTo>
                      <a:lnTo>
                        <a:pt x="32" y="50"/>
                      </a:lnTo>
                      <a:lnTo>
                        <a:pt x="24" y="66"/>
                      </a:lnTo>
                      <a:lnTo>
                        <a:pt x="0" y="72"/>
                      </a:lnTo>
                      <a:lnTo>
                        <a:pt x="2" y="96"/>
                      </a:lnTo>
                      <a:lnTo>
                        <a:pt x="24" y="94"/>
                      </a:lnTo>
                      <a:lnTo>
                        <a:pt x="32" y="82"/>
                      </a:lnTo>
                      <a:lnTo>
                        <a:pt x="60" y="94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62" name="Freeform 108"/>
                <p:cNvSpPr>
                  <a:spLocks/>
                </p:cNvSpPr>
                <p:nvPr/>
              </p:nvSpPr>
              <p:spPr bwMode="auto">
                <a:xfrm>
                  <a:off x="4955037" y="4229139"/>
                  <a:ext cx="22254" cy="22950"/>
                </a:xfrm>
                <a:custGeom>
                  <a:avLst/>
                  <a:gdLst/>
                  <a:ahLst/>
                  <a:cxnLst>
                    <a:cxn ang="0">
                      <a:pos x="28" y="66"/>
                    </a:cxn>
                    <a:cxn ang="0">
                      <a:pos x="6" y="58"/>
                    </a:cxn>
                    <a:cxn ang="0">
                      <a:pos x="0" y="34"/>
                    </a:cxn>
                    <a:cxn ang="0">
                      <a:pos x="14" y="18"/>
                    </a:cxn>
                    <a:cxn ang="0">
                      <a:pos x="32" y="20"/>
                    </a:cxn>
                    <a:cxn ang="0">
                      <a:pos x="48" y="0"/>
                    </a:cxn>
                    <a:cxn ang="0">
                      <a:pos x="64" y="0"/>
                    </a:cxn>
                    <a:cxn ang="0">
                      <a:pos x="58" y="28"/>
                    </a:cxn>
                    <a:cxn ang="0">
                      <a:pos x="46" y="46"/>
                    </a:cxn>
                    <a:cxn ang="0">
                      <a:pos x="28" y="66"/>
                    </a:cxn>
                  </a:cxnLst>
                  <a:rect l="0" t="0" r="r" b="b"/>
                  <a:pathLst>
                    <a:path w="64" h="66">
                      <a:moveTo>
                        <a:pt x="28" y="66"/>
                      </a:moveTo>
                      <a:lnTo>
                        <a:pt x="6" y="58"/>
                      </a:lnTo>
                      <a:lnTo>
                        <a:pt x="0" y="34"/>
                      </a:lnTo>
                      <a:lnTo>
                        <a:pt x="14" y="18"/>
                      </a:lnTo>
                      <a:lnTo>
                        <a:pt x="32" y="20"/>
                      </a:lnTo>
                      <a:lnTo>
                        <a:pt x="48" y="0"/>
                      </a:lnTo>
                      <a:lnTo>
                        <a:pt x="64" y="0"/>
                      </a:lnTo>
                      <a:lnTo>
                        <a:pt x="58" y="28"/>
                      </a:lnTo>
                      <a:lnTo>
                        <a:pt x="46" y="46"/>
                      </a:lnTo>
                      <a:lnTo>
                        <a:pt x="28" y="66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63" name="Freeform 109"/>
                <p:cNvSpPr>
                  <a:spLocks/>
                </p:cNvSpPr>
                <p:nvPr/>
              </p:nvSpPr>
              <p:spPr bwMode="auto">
                <a:xfrm>
                  <a:off x="4707459" y="4391873"/>
                  <a:ext cx="15995" cy="31990"/>
                </a:xfrm>
                <a:custGeom>
                  <a:avLst/>
                  <a:gdLst/>
                  <a:ahLst/>
                  <a:cxnLst>
                    <a:cxn ang="0">
                      <a:pos x="32" y="92"/>
                    </a:cxn>
                    <a:cxn ang="0">
                      <a:pos x="40" y="80"/>
                    </a:cxn>
                    <a:cxn ang="0">
                      <a:pos x="34" y="68"/>
                    </a:cxn>
                    <a:cxn ang="0">
                      <a:pos x="26" y="48"/>
                    </a:cxn>
                    <a:cxn ang="0">
                      <a:pos x="32" y="36"/>
                    </a:cxn>
                    <a:cxn ang="0">
                      <a:pos x="44" y="30"/>
                    </a:cxn>
                    <a:cxn ang="0">
                      <a:pos x="46" y="18"/>
                    </a:cxn>
                    <a:cxn ang="0">
                      <a:pos x="40" y="8"/>
                    </a:cxn>
                    <a:cxn ang="0">
                      <a:pos x="26" y="0"/>
                    </a:cxn>
                    <a:cxn ang="0">
                      <a:pos x="12" y="6"/>
                    </a:cxn>
                    <a:cxn ang="0">
                      <a:pos x="6" y="22"/>
                    </a:cxn>
                    <a:cxn ang="0">
                      <a:pos x="10" y="36"/>
                    </a:cxn>
                    <a:cxn ang="0">
                      <a:pos x="0" y="56"/>
                    </a:cxn>
                    <a:cxn ang="0">
                      <a:pos x="6" y="82"/>
                    </a:cxn>
                    <a:cxn ang="0">
                      <a:pos x="32" y="92"/>
                    </a:cxn>
                  </a:cxnLst>
                  <a:rect l="0" t="0" r="r" b="b"/>
                  <a:pathLst>
                    <a:path w="46" h="92">
                      <a:moveTo>
                        <a:pt x="32" y="92"/>
                      </a:moveTo>
                      <a:lnTo>
                        <a:pt x="40" y="80"/>
                      </a:lnTo>
                      <a:lnTo>
                        <a:pt x="34" y="68"/>
                      </a:lnTo>
                      <a:lnTo>
                        <a:pt x="26" y="48"/>
                      </a:lnTo>
                      <a:lnTo>
                        <a:pt x="32" y="36"/>
                      </a:lnTo>
                      <a:lnTo>
                        <a:pt x="44" y="30"/>
                      </a:lnTo>
                      <a:lnTo>
                        <a:pt x="46" y="18"/>
                      </a:lnTo>
                      <a:lnTo>
                        <a:pt x="40" y="8"/>
                      </a:lnTo>
                      <a:lnTo>
                        <a:pt x="26" y="0"/>
                      </a:lnTo>
                      <a:lnTo>
                        <a:pt x="12" y="6"/>
                      </a:lnTo>
                      <a:lnTo>
                        <a:pt x="6" y="22"/>
                      </a:lnTo>
                      <a:lnTo>
                        <a:pt x="10" y="36"/>
                      </a:lnTo>
                      <a:lnTo>
                        <a:pt x="0" y="56"/>
                      </a:lnTo>
                      <a:lnTo>
                        <a:pt x="6" y="82"/>
                      </a:lnTo>
                      <a:lnTo>
                        <a:pt x="32" y="92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64" name="Freeform 110"/>
                <p:cNvSpPr>
                  <a:spLocks/>
                </p:cNvSpPr>
                <p:nvPr/>
              </p:nvSpPr>
              <p:spPr bwMode="auto">
                <a:xfrm>
                  <a:off x="5036405" y="4318852"/>
                  <a:ext cx="11127" cy="15995"/>
                </a:xfrm>
                <a:custGeom>
                  <a:avLst/>
                  <a:gdLst/>
                  <a:ahLst/>
                  <a:cxnLst>
                    <a:cxn ang="0">
                      <a:pos x="8" y="46"/>
                    </a:cxn>
                    <a:cxn ang="0">
                      <a:pos x="26" y="40"/>
                    </a:cxn>
                    <a:cxn ang="0">
                      <a:pos x="22" y="24"/>
                    </a:cxn>
                    <a:cxn ang="0">
                      <a:pos x="32" y="12"/>
                    </a:cxn>
                    <a:cxn ang="0">
                      <a:pos x="12" y="0"/>
                    </a:cxn>
                    <a:cxn ang="0">
                      <a:pos x="0" y="18"/>
                    </a:cxn>
                    <a:cxn ang="0">
                      <a:pos x="8" y="46"/>
                    </a:cxn>
                  </a:cxnLst>
                  <a:rect l="0" t="0" r="r" b="b"/>
                  <a:pathLst>
                    <a:path w="32" h="46">
                      <a:moveTo>
                        <a:pt x="8" y="46"/>
                      </a:moveTo>
                      <a:lnTo>
                        <a:pt x="26" y="40"/>
                      </a:lnTo>
                      <a:lnTo>
                        <a:pt x="22" y="24"/>
                      </a:lnTo>
                      <a:lnTo>
                        <a:pt x="32" y="12"/>
                      </a:lnTo>
                      <a:lnTo>
                        <a:pt x="12" y="0"/>
                      </a:lnTo>
                      <a:lnTo>
                        <a:pt x="0" y="18"/>
                      </a:lnTo>
                      <a:lnTo>
                        <a:pt x="8" y="46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65" name="Freeform 111"/>
                <p:cNvSpPr>
                  <a:spLocks/>
                </p:cNvSpPr>
                <p:nvPr/>
              </p:nvSpPr>
              <p:spPr bwMode="auto">
                <a:xfrm>
                  <a:off x="4865325" y="4176981"/>
                  <a:ext cx="15300" cy="16690"/>
                </a:xfrm>
                <a:custGeom>
                  <a:avLst/>
                  <a:gdLst/>
                  <a:ahLst/>
                  <a:cxnLst>
                    <a:cxn ang="0">
                      <a:pos x="14" y="42"/>
                    </a:cxn>
                    <a:cxn ang="0">
                      <a:pos x="24" y="32"/>
                    </a:cxn>
                    <a:cxn ang="0">
                      <a:pos x="34" y="26"/>
                    </a:cxn>
                    <a:cxn ang="0">
                      <a:pos x="44" y="20"/>
                    </a:cxn>
                    <a:cxn ang="0">
                      <a:pos x="36" y="4"/>
                    </a:cxn>
                    <a:cxn ang="0">
                      <a:pos x="8" y="0"/>
                    </a:cxn>
                    <a:cxn ang="0">
                      <a:pos x="4" y="20"/>
                    </a:cxn>
                    <a:cxn ang="0">
                      <a:pos x="0" y="34"/>
                    </a:cxn>
                    <a:cxn ang="0">
                      <a:pos x="0" y="48"/>
                    </a:cxn>
                    <a:cxn ang="0">
                      <a:pos x="14" y="42"/>
                    </a:cxn>
                  </a:cxnLst>
                  <a:rect l="0" t="0" r="r" b="b"/>
                  <a:pathLst>
                    <a:path w="44" h="48">
                      <a:moveTo>
                        <a:pt x="14" y="42"/>
                      </a:moveTo>
                      <a:lnTo>
                        <a:pt x="24" y="32"/>
                      </a:lnTo>
                      <a:lnTo>
                        <a:pt x="34" y="26"/>
                      </a:lnTo>
                      <a:lnTo>
                        <a:pt x="44" y="20"/>
                      </a:lnTo>
                      <a:lnTo>
                        <a:pt x="36" y="4"/>
                      </a:lnTo>
                      <a:lnTo>
                        <a:pt x="8" y="0"/>
                      </a:lnTo>
                      <a:lnTo>
                        <a:pt x="4" y="20"/>
                      </a:lnTo>
                      <a:lnTo>
                        <a:pt x="0" y="34"/>
                      </a:lnTo>
                      <a:lnTo>
                        <a:pt x="0" y="48"/>
                      </a:lnTo>
                      <a:lnTo>
                        <a:pt x="14" y="42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66" name="Freeform 112"/>
                <p:cNvSpPr>
                  <a:spLocks/>
                </p:cNvSpPr>
                <p:nvPr/>
              </p:nvSpPr>
              <p:spPr bwMode="auto">
                <a:xfrm>
                  <a:off x="4955037" y="4293120"/>
                  <a:ext cx="11127" cy="12518"/>
                </a:xfrm>
                <a:custGeom>
                  <a:avLst/>
                  <a:gdLst/>
                  <a:ahLst/>
                  <a:cxnLst>
                    <a:cxn ang="0">
                      <a:pos x="18" y="30"/>
                    </a:cxn>
                    <a:cxn ang="0">
                      <a:pos x="4" y="26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20" y="0"/>
                    </a:cxn>
                    <a:cxn ang="0">
                      <a:pos x="30" y="16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30" h="30">
                      <a:moveTo>
                        <a:pt x="18" y="30"/>
                      </a:moveTo>
                      <a:lnTo>
                        <a:pt x="4" y="26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20" y="0"/>
                      </a:lnTo>
                      <a:lnTo>
                        <a:pt x="30" y="16"/>
                      </a:lnTo>
                      <a:lnTo>
                        <a:pt x="18" y="3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67" name="Freeform 113"/>
                <p:cNvSpPr>
                  <a:spLocks/>
                </p:cNvSpPr>
                <p:nvPr/>
              </p:nvSpPr>
              <p:spPr bwMode="auto">
                <a:xfrm>
                  <a:off x="4947387" y="4333108"/>
                  <a:ext cx="9389" cy="9389"/>
                </a:xfrm>
                <a:custGeom>
                  <a:avLst/>
                  <a:gdLst/>
                  <a:ahLst/>
                  <a:cxnLst>
                    <a:cxn ang="0">
                      <a:pos x="18" y="30"/>
                    </a:cxn>
                    <a:cxn ang="0">
                      <a:pos x="4" y="26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20" y="0"/>
                    </a:cxn>
                    <a:cxn ang="0">
                      <a:pos x="30" y="16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30" h="30">
                      <a:moveTo>
                        <a:pt x="18" y="30"/>
                      </a:moveTo>
                      <a:lnTo>
                        <a:pt x="4" y="26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20" y="0"/>
                      </a:lnTo>
                      <a:lnTo>
                        <a:pt x="30" y="16"/>
                      </a:lnTo>
                      <a:lnTo>
                        <a:pt x="18" y="3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68" name="Freeform 114"/>
                <p:cNvSpPr>
                  <a:spLocks/>
                </p:cNvSpPr>
                <p:nvPr/>
              </p:nvSpPr>
              <p:spPr bwMode="auto">
                <a:xfrm>
                  <a:off x="4934174" y="4384919"/>
                  <a:ext cx="10432" cy="10432"/>
                </a:xfrm>
                <a:custGeom>
                  <a:avLst/>
                  <a:gdLst/>
                  <a:ahLst/>
                  <a:cxnLst>
                    <a:cxn ang="0">
                      <a:pos x="18" y="30"/>
                    </a:cxn>
                    <a:cxn ang="0">
                      <a:pos x="4" y="26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20" y="0"/>
                    </a:cxn>
                    <a:cxn ang="0">
                      <a:pos x="30" y="16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30" h="30">
                      <a:moveTo>
                        <a:pt x="18" y="30"/>
                      </a:moveTo>
                      <a:lnTo>
                        <a:pt x="4" y="26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20" y="0"/>
                      </a:lnTo>
                      <a:lnTo>
                        <a:pt x="30" y="16"/>
                      </a:lnTo>
                      <a:lnTo>
                        <a:pt x="18" y="3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69" name="Freeform 115"/>
                <p:cNvSpPr>
                  <a:spLocks/>
                </p:cNvSpPr>
                <p:nvPr/>
              </p:nvSpPr>
              <p:spPr bwMode="auto">
                <a:xfrm rot="19703550">
                  <a:off x="4878538" y="4299726"/>
                  <a:ext cx="12518" cy="9389"/>
                </a:xfrm>
                <a:custGeom>
                  <a:avLst/>
                  <a:gdLst/>
                  <a:ahLst/>
                  <a:cxnLst>
                    <a:cxn ang="0">
                      <a:pos x="18" y="30"/>
                    </a:cxn>
                    <a:cxn ang="0">
                      <a:pos x="4" y="26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20" y="0"/>
                    </a:cxn>
                    <a:cxn ang="0">
                      <a:pos x="30" y="16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30" h="30">
                      <a:moveTo>
                        <a:pt x="18" y="30"/>
                      </a:moveTo>
                      <a:lnTo>
                        <a:pt x="4" y="26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20" y="0"/>
                      </a:lnTo>
                      <a:lnTo>
                        <a:pt x="30" y="16"/>
                      </a:lnTo>
                      <a:lnTo>
                        <a:pt x="18" y="3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70" name="Freeform 116"/>
                <p:cNvSpPr>
                  <a:spLocks/>
                </p:cNvSpPr>
                <p:nvPr/>
              </p:nvSpPr>
              <p:spPr bwMode="auto">
                <a:xfrm rot="19703550">
                  <a:off x="4896620" y="4290338"/>
                  <a:ext cx="9389" cy="10084"/>
                </a:xfrm>
                <a:custGeom>
                  <a:avLst/>
                  <a:gdLst/>
                  <a:ahLst/>
                  <a:cxnLst>
                    <a:cxn ang="0">
                      <a:pos x="18" y="30"/>
                    </a:cxn>
                    <a:cxn ang="0">
                      <a:pos x="4" y="26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20" y="0"/>
                    </a:cxn>
                    <a:cxn ang="0">
                      <a:pos x="30" y="16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30" h="30">
                      <a:moveTo>
                        <a:pt x="18" y="30"/>
                      </a:moveTo>
                      <a:lnTo>
                        <a:pt x="4" y="26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20" y="0"/>
                      </a:lnTo>
                      <a:lnTo>
                        <a:pt x="30" y="16"/>
                      </a:lnTo>
                      <a:lnTo>
                        <a:pt x="18" y="3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71" name="Freeform 117"/>
                <p:cNvSpPr>
                  <a:spLocks/>
                </p:cNvSpPr>
                <p:nvPr/>
              </p:nvSpPr>
              <p:spPr bwMode="auto">
                <a:xfrm rot="19703550">
                  <a:off x="4949821" y="4201321"/>
                  <a:ext cx="12171" cy="11822"/>
                </a:xfrm>
                <a:custGeom>
                  <a:avLst/>
                  <a:gdLst/>
                  <a:ahLst/>
                  <a:cxnLst>
                    <a:cxn ang="0">
                      <a:pos x="18" y="30"/>
                    </a:cxn>
                    <a:cxn ang="0">
                      <a:pos x="4" y="26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20" y="0"/>
                    </a:cxn>
                    <a:cxn ang="0">
                      <a:pos x="30" y="16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30" h="30">
                      <a:moveTo>
                        <a:pt x="18" y="30"/>
                      </a:moveTo>
                      <a:lnTo>
                        <a:pt x="4" y="26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20" y="0"/>
                      </a:lnTo>
                      <a:lnTo>
                        <a:pt x="30" y="16"/>
                      </a:lnTo>
                      <a:lnTo>
                        <a:pt x="18" y="3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72" name="Freeform 118"/>
                <p:cNvSpPr>
                  <a:spLocks/>
                </p:cNvSpPr>
                <p:nvPr/>
              </p:nvSpPr>
              <p:spPr bwMode="auto">
                <a:xfrm rot="19703550">
                  <a:off x="4907747" y="4122388"/>
                  <a:ext cx="9389" cy="9389"/>
                </a:xfrm>
                <a:custGeom>
                  <a:avLst/>
                  <a:gdLst/>
                  <a:ahLst/>
                  <a:cxnLst>
                    <a:cxn ang="0">
                      <a:pos x="18" y="30"/>
                    </a:cxn>
                    <a:cxn ang="0">
                      <a:pos x="4" y="26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20" y="0"/>
                    </a:cxn>
                    <a:cxn ang="0">
                      <a:pos x="30" y="16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30" h="30">
                      <a:moveTo>
                        <a:pt x="18" y="30"/>
                      </a:moveTo>
                      <a:lnTo>
                        <a:pt x="4" y="26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20" y="0"/>
                      </a:lnTo>
                      <a:lnTo>
                        <a:pt x="30" y="16"/>
                      </a:lnTo>
                      <a:lnTo>
                        <a:pt x="18" y="3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73" name="Freeform 119"/>
                <p:cNvSpPr>
                  <a:spLocks/>
                </p:cNvSpPr>
                <p:nvPr/>
              </p:nvSpPr>
              <p:spPr bwMode="auto">
                <a:xfrm rot="19703550">
                  <a:off x="4916441" y="4135949"/>
                  <a:ext cx="9389" cy="9389"/>
                </a:xfrm>
                <a:custGeom>
                  <a:avLst/>
                  <a:gdLst/>
                  <a:ahLst/>
                  <a:cxnLst>
                    <a:cxn ang="0">
                      <a:pos x="18" y="30"/>
                    </a:cxn>
                    <a:cxn ang="0">
                      <a:pos x="4" y="26"/>
                    </a:cxn>
                    <a:cxn ang="0">
                      <a:pos x="0" y="14"/>
                    </a:cxn>
                    <a:cxn ang="0">
                      <a:pos x="6" y="2"/>
                    </a:cxn>
                    <a:cxn ang="0">
                      <a:pos x="20" y="0"/>
                    </a:cxn>
                    <a:cxn ang="0">
                      <a:pos x="30" y="16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30" h="30">
                      <a:moveTo>
                        <a:pt x="18" y="30"/>
                      </a:moveTo>
                      <a:lnTo>
                        <a:pt x="4" y="26"/>
                      </a:lnTo>
                      <a:lnTo>
                        <a:pt x="0" y="14"/>
                      </a:lnTo>
                      <a:lnTo>
                        <a:pt x="6" y="2"/>
                      </a:lnTo>
                      <a:lnTo>
                        <a:pt x="20" y="0"/>
                      </a:lnTo>
                      <a:lnTo>
                        <a:pt x="30" y="16"/>
                      </a:lnTo>
                      <a:lnTo>
                        <a:pt x="18" y="30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74" name="Freeform 120"/>
                <p:cNvSpPr>
                  <a:spLocks/>
                </p:cNvSpPr>
                <p:nvPr/>
              </p:nvSpPr>
              <p:spPr bwMode="auto">
                <a:xfrm>
                  <a:off x="3658725" y="4129690"/>
                  <a:ext cx="871395" cy="1082463"/>
                </a:xfrm>
                <a:custGeom>
                  <a:avLst/>
                  <a:gdLst/>
                  <a:ahLst/>
                  <a:cxnLst>
                    <a:cxn ang="0">
                      <a:pos x="1548" y="1564"/>
                    </a:cxn>
                    <a:cxn ang="0">
                      <a:pos x="1718" y="1462"/>
                    </a:cxn>
                    <a:cxn ang="0">
                      <a:pos x="2014" y="1386"/>
                    </a:cxn>
                    <a:cxn ang="0">
                      <a:pos x="2068" y="1216"/>
                    </a:cxn>
                    <a:cxn ang="0">
                      <a:pos x="2220" y="1110"/>
                    </a:cxn>
                    <a:cxn ang="0">
                      <a:pos x="2396" y="1052"/>
                    </a:cxn>
                    <a:cxn ang="0">
                      <a:pos x="2502" y="942"/>
                    </a:cxn>
                    <a:cxn ang="0">
                      <a:pos x="2440" y="822"/>
                    </a:cxn>
                    <a:cxn ang="0">
                      <a:pos x="2362" y="780"/>
                    </a:cxn>
                    <a:cxn ang="0">
                      <a:pos x="2336" y="644"/>
                    </a:cxn>
                    <a:cxn ang="0">
                      <a:pos x="2292" y="576"/>
                    </a:cxn>
                    <a:cxn ang="0">
                      <a:pos x="2350" y="424"/>
                    </a:cxn>
                    <a:cxn ang="0">
                      <a:pos x="2420" y="382"/>
                    </a:cxn>
                    <a:cxn ang="0">
                      <a:pos x="2294" y="320"/>
                    </a:cxn>
                    <a:cxn ang="0">
                      <a:pos x="2374" y="166"/>
                    </a:cxn>
                    <a:cxn ang="0">
                      <a:pos x="2304" y="32"/>
                    </a:cxn>
                    <a:cxn ang="0">
                      <a:pos x="2268" y="106"/>
                    </a:cxn>
                    <a:cxn ang="0">
                      <a:pos x="2164" y="214"/>
                    </a:cxn>
                    <a:cxn ang="0">
                      <a:pos x="2190" y="254"/>
                    </a:cxn>
                    <a:cxn ang="0">
                      <a:pos x="2234" y="348"/>
                    </a:cxn>
                    <a:cxn ang="0">
                      <a:pos x="2128" y="330"/>
                    </a:cxn>
                    <a:cxn ang="0">
                      <a:pos x="2150" y="458"/>
                    </a:cxn>
                    <a:cxn ang="0">
                      <a:pos x="2104" y="506"/>
                    </a:cxn>
                    <a:cxn ang="0">
                      <a:pos x="2146" y="554"/>
                    </a:cxn>
                    <a:cxn ang="0">
                      <a:pos x="2256" y="616"/>
                    </a:cxn>
                    <a:cxn ang="0">
                      <a:pos x="2208" y="746"/>
                    </a:cxn>
                    <a:cxn ang="0">
                      <a:pos x="2140" y="654"/>
                    </a:cxn>
                    <a:cxn ang="0">
                      <a:pos x="2070" y="548"/>
                    </a:cxn>
                    <a:cxn ang="0">
                      <a:pos x="2076" y="704"/>
                    </a:cxn>
                    <a:cxn ang="0">
                      <a:pos x="2130" y="872"/>
                    </a:cxn>
                    <a:cxn ang="0">
                      <a:pos x="2046" y="978"/>
                    </a:cxn>
                    <a:cxn ang="0">
                      <a:pos x="1916" y="1066"/>
                    </a:cxn>
                    <a:cxn ang="0">
                      <a:pos x="1870" y="972"/>
                    </a:cxn>
                    <a:cxn ang="0">
                      <a:pos x="1862" y="1042"/>
                    </a:cxn>
                    <a:cxn ang="0">
                      <a:pos x="1818" y="1054"/>
                    </a:cxn>
                    <a:cxn ang="0">
                      <a:pos x="1788" y="1166"/>
                    </a:cxn>
                    <a:cxn ang="0">
                      <a:pos x="1700" y="1274"/>
                    </a:cxn>
                    <a:cxn ang="0">
                      <a:pos x="1604" y="1312"/>
                    </a:cxn>
                    <a:cxn ang="0">
                      <a:pos x="1606" y="1436"/>
                    </a:cxn>
                    <a:cxn ang="0">
                      <a:pos x="1542" y="1338"/>
                    </a:cxn>
                    <a:cxn ang="0">
                      <a:pos x="1440" y="1536"/>
                    </a:cxn>
                    <a:cxn ang="0">
                      <a:pos x="1318" y="1722"/>
                    </a:cxn>
                    <a:cxn ang="0">
                      <a:pos x="1133" y="1888"/>
                    </a:cxn>
                    <a:cxn ang="0">
                      <a:pos x="996" y="2053"/>
                    </a:cxn>
                    <a:cxn ang="0">
                      <a:pos x="879" y="2144"/>
                    </a:cxn>
                    <a:cxn ang="0">
                      <a:pos x="752" y="2201"/>
                    </a:cxn>
                    <a:cxn ang="0">
                      <a:pos x="596" y="2303"/>
                    </a:cxn>
                    <a:cxn ang="0">
                      <a:pos x="449" y="2425"/>
                    </a:cxn>
                    <a:cxn ang="0">
                      <a:pos x="308" y="2566"/>
                    </a:cxn>
                    <a:cxn ang="0">
                      <a:pos x="189" y="2717"/>
                    </a:cxn>
                    <a:cxn ang="0">
                      <a:pos x="51" y="2920"/>
                    </a:cxn>
                    <a:cxn ang="0">
                      <a:pos x="81" y="3046"/>
                    </a:cxn>
                    <a:cxn ang="0">
                      <a:pos x="317" y="2962"/>
                    </a:cxn>
                    <a:cxn ang="0">
                      <a:pos x="440" y="2801"/>
                    </a:cxn>
                    <a:cxn ang="0">
                      <a:pos x="656" y="2680"/>
                    </a:cxn>
                    <a:cxn ang="0">
                      <a:pos x="849" y="2506"/>
                    </a:cxn>
                    <a:cxn ang="0">
                      <a:pos x="929" y="2357"/>
                    </a:cxn>
                    <a:cxn ang="0">
                      <a:pos x="1115" y="2288"/>
                    </a:cxn>
                    <a:cxn ang="0">
                      <a:pos x="1294" y="2159"/>
                    </a:cxn>
                    <a:cxn ang="0">
                      <a:pos x="1388" y="1996"/>
                    </a:cxn>
                    <a:cxn ang="0">
                      <a:pos x="1519" y="1831"/>
                    </a:cxn>
                    <a:cxn ang="0">
                      <a:pos x="1500" y="1684"/>
                    </a:cxn>
                  </a:cxnLst>
                  <a:rect l="0" t="0" r="r" b="b"/>
                  <a:pathLst>
                    <a:path w="2506" h="3113">
                      <a:moveTo>
                        <a:pt x="1584" y="1728"/>
                      </a:moveTo>
                      <a:lnTo>
                        <a:pt x="1578" y="1700"/>
                      </a:lnTo>
                      <a:lnTo>
                        <a:pt x="1578" y="1682"/>
                      </a:lnTo>
                      <a:lnTo>
                        <a:pt x="1574" y="1666"/>
                      </a:lnTo>
                      <a:lnTo>
                        <a:pt x="1564" y="1652"/>
                      </a:lnTo>
                      <a:lnTo>
                        <a:pt x="1556" y="1640"/>
                      </a:lnTo>
                      <a:lnTo>
                        <a:pt x="1550" y="1630"/>
                      </a:lnTo>
                      <a:lnTo>
                        <a:pt x="1552" y="1606"/>
                      </a:lnTo>
                      <a:lnTo>
                        <a:pt x="1554" y="1594"/>
                      </a:lnTo>
                      <a:lnTo>
                        <a:pt x="1548" y="1580"/>
                      </a:lnTo>
                      <a:lnTo>
                        <a:pt x="1548" y="1564"/>
                      </a:lnTo>
                      <a:lnTo>
                        <a:pt x="1550" y="1544"/>
                      </a:lnTo>
                      <a:lnTo>
                        <a:pt x="1566" y="1528"/>
                      </a:lnTo>
                      <a:lnTo>
                        <a:pt x="1578" y="1518"/>
                      </a:lnTo>
                      <a:lnTo>
                        <a:pt x="1596" y="1518"/>
                      </a:lnTo>
                      <a:lnTo>
                        <a:pt x="1622" y="1516"/>
                      </a:lnTo>
                      <a:lnTo>
                        <a:pt x="1644" y="1502"/>
                      </a:lnTo>
                      <a:lnTo>
                        <a:pt x="1648" y="1482"/>
                      </a:lnTo>
                      <a:lnTo>
                        <a:pt x="1674" y="1478"/>
                      </a:lnTo>
                      <a:lnTo>
                        <a:pt x="1696" y="1488"/>
                      </a:lnTo>
                      <a:lnTo>
                        <a:pt x="1718" y="1478"/>
                      </a:lnTo>
                      <a:lnTo>
                        <a:pt x="1718" y="1462"/>
                      </a:lnTo>
                      <a:lnTo>
                        <a:pt x="1740" y="1468"/>
                      </a:lnTo>
                      <a:lnTo>
                        <a:pt x="1754" y="1460"/>
                      </a:lnTo>
                      <a:lnTo>
                        <a:pt x="1768" y="1444"/>
                      </a:lnTo>
                      <a:lnTo>
                        <a:pt x="1794" y="1446"/>
                      </a:lnTo>
                      <a:lnTo>
                        <a:pt x="1798" y="1464"/>
                      </a:lnTo>
                      <a:lnTo>
                        <a:pt x="1836" y="1450"/>
                      </a:lnTo>
                      <a:lnTo>
                        <a:pt x="1876" y="1446"/>
                      </a:lnTo>
                      <a:lnTo>
                        <a:pt x="1918" y="1446"/>
                      </a:lnTo>
                      <a:lnTo>
                        <a:pt x="1968" y="1432"/>
                      </a:lnTo>
                      <a:lnTo>
                        <a:pt x="2002" y="1398"/>
                      </a:lnTo>
                      <a:lnTo>
                        <a:pt x="2014" y="1386"/>
                      </a:lnTo>
                      <a:lnTo>
                        <a:pt x="2024" y="1366"/>
                      </a:lnTo>
                      <a:lnTo>
                        <a:pt x="2044" y="1360"/>
                      </a:lnTo>
                      <a:lnTo>
                        <a:pt x="2044" y="1336"/>
                      </a:lnTo>
                      <a:lnTo>
                        <a:pt x="2034" y="1318"/>
                      </a:lnTo>
                      <a:lnTo>
                        <a:pt x="2032" y="1304"/>
                      </a:lnTo>
                      <a:lnTo>
                        <a:pt x="2034" y="1290"/>
                      </a:lnTo>
                      <a:lnTo>
                        <a:pt x="2046" y="1286"/>
                      </a:lnTo>
                      <a:lnTo>
                        <a:pt x="2056" y="1270"/>
                      </a:lnTo>
                      <a:lnTo>
                        <a:pt x="2054" y="1256"/>
                      </a:lnTo>
                      <a:lnTo>
                        <a:pt x="2052" y="1238"/>
                      </a:lnTo>
                      <a:lnTo>
                        <a:pt x="2068" y="1216"/>
                      </a:lnTo>
                      <a:lnTo>
                        <a:pt x="2076" y="1194"/>
                      </a:lnTo>
                      <a:lnTo>
                        <a:pt x="2096" y="1176"/>
                      </a:lnTo>
                      <a:lnTo>
                        <a:pt x="2118" y="1154"/>
                      </a:lnTo>
                      <a:lnTo>
                        <a:pt x="2128" y="1140"/>
                      </a:lnTo>
                      <a:lnTo>
                        <a:pt x="2152" y="1128"/>
                      </a:lnTo>
                      <a:lnTo>
                        <a:pt x="2152" y="1116"/>
                      </a:lnTo>
                      <a:lnTo>
                        <a:pt x="2172" y="1108"/>
                      </a:lnTo>
                      <a:lnTo>
                        <a:pt x="2188" y="1110"/>
                      </a:lnTo>
                      <a:lnTo>
                        <a:pt x="2192" y="1130"/>
                      </a:lnTo>
                      <a:lnTo>
                        <a:pt x="2208" y="1122"/>
                      </a:lnTo>
                      <a:lnTo>
                        <a:pt x="2220" y="1110"/>
                      </a:lnTo>
                      <a:lnTo>
                        <a:pt x="2238" y="1094"/>
                      </a:lnTo>
                      <a:lnTo>
                        <a:pt x="2252" y="1088"/>
                      </a:lnTo>
                      <a:lnTo>
                        <a:pt x="2274" y="1092"/>
                      </a:lnTo>
                      <a:lnTo>
                        <a:pt x="2292" y="1092"/>
                      </a:lnTo>
                      <a:lnTo>
                        <a:pt x="2304" y="1104"/>
                      </a:lnTo>
                      <a:lnTo>
                        <a:pt x="2322" y="1098"/>
                      </a:lnTo>
                      <a:lnTo>
                        <a:pt x="2338" y="1100"/>
                      </a:lnTo>
                      <a:lnTo>
                        <a:pt x="2358" y="1096"/>
                      </a:lnTo>
                      <a:lnTo>
                        <a:pt x="2374" y="1096"/>
                      </a:lnTo>
                      <a:lnTo>
                        <a:pt x="2382" y="1076"/>
                      </a:lnTo>
                      <a:lnTo>
                        <a:pt x="2396" y="1052"/>
                      </a:lnTo>
                      <a:lnTo>
                        <a:pt x="2404" y="1032"/>
                      </a:lnTo>
                      <a:lnTo>
                        <a:pt x="2422" y="1020"/>
                      </a:lnTo>
                      <a:lnTo>
                        <a:pt x="2436" y="1030"/>
                      </a:lnTo>
                      <a:lnTo>
                        <a:pt x="2448" y="1018"/>
                      </a:lnTo>
                      <a:lnTo>
                        <a:pt x="2444" y="1004"/>
                      </a:lnTo>
                      <a:lnTo>
                        <a:pt x="2452" y="990"/>
                      </a:lnTo>
                      <a:lnTo>
                        <a:pt x="2472" y="980"/>
                      </a:lnTo>
                      <a:lnTo>
                        <a:pt x="2482" y="970"/>
                      </a:lnTo>
                      <a:lnTo>
                        <a:pt x="2496" y="962"/>
                      </a:lnTo>
                      <a:lnTo>
                        <a:pt x="2506" y="954"/>
                      </a:lnTo>
                      <a:lnTo>
                        <a:pt x="2502" y="942"/>
                      </a:lnTo>
                      <a:lnTo>
                        <a:pt x="2494" y="930"/>
                      </a:lnTo>
                      <a:lnTo>
                        <a:pt x="2484" y="920"/>
                      </a:lnTo>
                      <a:lnTo>
                        <a:pt x="2468" y="920"/>
                      </a:lnTo>
                      <a:lnTo>
                        <a:pt x="2458" y="914"/>
                      </a:lnTo>
                      <a:lnTo>
                        <a:pt x="2444" y="896"/>
                      </a:lnTo>
                      <a:lnTo>
                        <a:pt x="2454" y="878"/>
                      </a:lnTo>
                      <a:lnTo>
                        <a:pt x="2442" y="864"/>
                      </a:lnTo>
                      <a:lnTo>
                        <a:pt x="2424" y="850"/>
                      </a:lnTo>
                      <a:lnTo>
                        <a:pt x="2414" y="834"/>
                      </a:lnTo>
                      <a:lnTo>
                        <a:pt x="2424" y="824"/>
                      </a:lnTo>
                      <a:lnTo>
                        <a:pt x="2440" y="822"/>
                      </a:lnTo>
                      <a:lnTo>
                        <a:pt x="2454" y="818"/>
                      </a:lnTo>
                      <a:lnTo>
                        <a:pt x="2446" y="800"/>
                      </a:lnTo>
                      <a:lnTo>
                        <a:pt x="2434" y="788"/>
                      </a:lnTo>
                      <a:lnTo>
                        <a:pt x="2422" y="780"/>
                      </a:lnTo>
                      <a:lnTo>
                        <a:pt x="2412" y="798"/>
                      </a:lnTo>
                      <a:lnTo>
                        <a:pt x="2386" y="798"/>
                      </a:lnTo>
                      <a:lnTo>
                        <a:pt x="2370" y="810"/>
                      </a:lnTo>
                      <a:lnTo>
                        <a:pt x="2358" y="820"/>
                      </a:lnTo>
                      <a:lnTo>
                        <a:pt x="2346" y="816"/>
                      </a:lnTo>
                      <a:lnTo>
                        <a:pt x="2340" y="802"/>
                      </a:lnTo>
                      <a:lnTo>
                        <a:pt x="2362" y="780"/>
                      </a:lnTo>
                      <a:lnTo>
                        <a:pt x="2364" y="764"/>
                      </a:lnTo>
                      <a:lnTo>
                        <a:pt x="2374" y="744"/>
                      </a:lnTo>
                      <a:lnTo>
                        <a:pt x="2372" y="726"/>
                      </a:lnTo>
                      <a:lnTo>
                        <a:pt x="2360" y="712"/>
                      </a:lnTo>
                      <a:lnTo>
                        <a:pt x="2356" y="698"/>
                      </a:lnTo>
                      <a:lnTo>
                        <a:pt x="2356" y="684"/>
                      </a:lnTo>
                      <a:lnTo>
                        <a:pt x="2372" y="680"/>
                      </a:lnTo>
                      <a:lnTo>
                        <a:pt x="2380" y="664"/>
                      </a:lnTo>
                      <a:lnTo>
                        <a:pt x="2366" y="656"/>
                      </a:lnTo>
                      <a:lnTo>
                        <a:pt x="2350" y="640"/>
                      </a:lnTo>
                      <a:lnTo>
                        <a:pt x="2336" y="644"/>
                      </a:lnTo>
                      <a:lnTo>
                        <a:pt x="2328" y="656"/>
                      </a:lnTo>
                      <a:lnTo>
                        <a:pt x="2324" y="670"/>
                      </a:lnTo>
                      <a:lnTo>
                        <a:pt x="2306" y="656"/>
                      </a:lnTo>
                      <a:lnTo>
                        <a:pt x="2308" y="642"/>
                      </a:lnTo>
                      <a:lnTo>
                        <a:pt x="2308" y="626"/>
                      </a:lnTo>
                      <a:lnTo>
                        <a:pt x="2304" y="610"/>
                      </a:lnTo>
                      <a:lnTo>
                        <a:pt x="2292" y="602"/>
                      </a:lnTo>
                      <a:lnTo>
                        <a:pt x="2270" y="602"/>
                      </a:lnTo>
                      <a:lnTo>
                        <a:pt x="2264" y="586"/>
                      </a:lnTo>
                      <a:lnTo>
                        <a:pt x="2274" y="578"/>
                      </a:lnTo>
                      <a:lnTo>
                        <a:pt x="2292" y="576"/>
                      </a:lnTo>
                      <a:lnTo>
                        <a:pt x="2280" y="550"/>
                      </a:lnTo>
                      <a:lnTo>
                        <a:pt x="2280" y="518"/>
                      </a:lnTo>
                      <a:lnTo>
                        <a:pt x="2280" y="498"/>
                      </a:lnTo>
                      <a:lnTo>
                        <a:pt x="2292" y="476"/>
                      </a:lnTo>
                      <a:lnTo>
                        <a:pt x="2298" y="456"/>
                      </a:lnTo>
                      <a:lnTo>
                        <a:pt x="2318" y="440"/>
                      </a:lnTo>
                      <a:lnTo>
                        <a:pt x="2338" y="458"/>
                      </a:lnTo>
                      <a:lnTo>
                        <a:pt x="2346" y="468"/>
                      </a:lnTo>
                      <a:lnTo>
                        <a:pt x="2366" y="456"/>
                      </a:lnTo>
                      <a:lnTo>
                        <a:pt x="2366" y="438"/>
                      </a:lnTo>
                      <a:lnTo>
                        <a:pt x="2350" y="424"/>
                      </a:lnTo>
                      <a:lnTo>
                        <a:pt x="2368" y="412"/>
                      </a:lnTo>
                      <a:lnTo>
                        <a:pt x="2384" y="420"/>
                      </a:lnTo>
                      <a:lnTo>
                        <a:pt x="2396" y="432"/>
                      </a:lnTo>
                      <a:lnTo>
                        <a:pt x="2396" y="446"/>
                      </a:lnTo>
                      <a:lnTo>
                        <a:pt x="2406" y="460"/>
                      </a:lnTo>
                      <a:lnTo>
                        <a:pt x="2428" y="460"/>
                      </a:lnTo>
                      <a:lnTo>
                        <a:pt x="2440" y="444"/>
                      </a:lnTo>
                      <a:lnTo>
                        <a:pt x="2436" y="426"/>
                      </a:lnTo>
                      <a:lnTo>
                        <a:pt x="2426" y="408"/>
                      </a:lnTo>
                      <a:lnTo>
                        <a:pt x="2410" y="398"/>
                      </a:lnTo>
                      <a:lnTo>
                        <a:pt x="2420" y="382"/>
                      </a:lnTo>
                      <a:lnTo>
                        <a:pt x="2414" y="364"/>
                      </a:lnTo>
                      <a:lnTo>
                        <a:pt x="2390" y="364"/>
                      </a:lnTo>
                      <a:lnTo>
                        <a:pt x="2368" y="364"/>
                      </a:lnTo>
                      <a:lnTo>
                        <a:pt x="2362" y="380"/>
                      </a:lnTo>
                      <a:lnTo>
                        <a:pt x="2350" y="390"/>
                      </a:lnTo>
                      <a:lnTo>
                        <a:pt x="2338" y="394"/>
                      </a:lnTo>
                      <a:lnTo>
                        <a:pt x="2324" y="384"/>
                      </a:lnTo>
                      <a:lnTo>
                        <a:pt x="2324" y="366"/>
                      </a:lnTo>
                      <a:lnTo>
                        <a:pt x="2300" y="350"/>
                      </a:lnTo>
                      <a:lnTo>
                        <a:pt x="2298" y="336"/>
                      </a:lnTo>
                      <a:lnTo>
                        <a:pt x="2294" y="320"/>
                      </a:lnTo>
                      <a:lnTo>
                        <a:pt x="2320" y="300"/>
                      </a:lnTo>
                      <a:lnTo>
                        <a:pt x="2336" y="296"/>
                      </a:lnTo>
                      <a:lnTo>
                        <a:pt x="2342" y="286"/>
                      </a:lnTo>
                      <a:lnTo>
                        <a:pt x="2342" y="274"/>
                      </a:lnTo>
                      <a:lnTo>
                        <a:pt x="2340" y="258"/>
                      </a:lnTo>
                      <a:lnTo>
                        <a:pt x="2342" y="244"/>
                      </a:lnTo>
                      <a:lnTo>
                        <a:pt x="2362" y="236"/>
                      </a:lnTo>
                      <a:lnTo>
                        <a:pt x="2372" y="220"/>
                      </a:lnTo>
                      <a:lnTo>
                        <a:pt x="2378" y="200"/>
                      </a:lnTo>
                      <a:lnTo>
                        <a:pt x="2376" y="184"/>
                      </a:lnTo>
                      <a:lnTo>
                        <a:pt x="2374" y="166"/>
                      </a:lnTo>
                      <a:lnTo>
                        <a:pt x="2358" y="146"/>
                      </a:lnTo>
                      <a:lnTo>
                        <a:pt x="2360" y="124"/>
                      </a:lnTo>
                      <a:lnTo>
                        <a:pt x="2342" y="132"/>
                      </a:lnTo>
                      <a:lnTo>
                        <a:pt x="2328" y="144"/>
                      </a:lnTo>
                      <a:lnTo>
                        <a:pt x="2320" y="134"/>
                      </a:lnTo>
                      <a:lnTo>
                        <a:pt x="2322" y="120"/>
                      </a:lnTo>
                      <a:lnTo>
                        <a:pt x="2328" y="98"/>
                      </a:lnTo>
                      <a:lnTo>
                        <a:pt x="2326" y="80"/>
                      </a:lnTo>
                      <a:lnTo>
                        <a:pt x="2314" y="62"/>
                      </a:lnTo>
                      <a:lnTo>
                        <a:pt x="2304" y="44"/>
                      </a:lnTo>
                      <a:lnTo>
                        <a:pt x="2304" y="32"/>
                      </a:lnTo>
                      <a:lnTo>
                        <a:pt x="2318" y="30"/>
                      </a:lnTo>
                      <a:lnTo>
                        <a:pt x="2328" y="22"/>
                      </a:lnTo>
                      <a:lnTo>
                        <a:pt x="2328" y="6"/>
                      </a:lnTo>
                      <a:lnTo>
                        <a:pt x="2308" y="0"/>
                      </a:lnTo>
                      <a:lnTo>
                        <a:pt x="2298" y="16"/>
                      </a:lnTo>
                      <a:lnTo>
                        <a:pt x="2302" y="28"/>
                      </a:lnTo>
                      <a:lnTo>
                        <a:pt x="2280" y="36"/>
                      </a:lnTo>
                      <a:lnTo>
                        <a:pt x="2272" y="48"/>
                      </a:lnTo>
                      <a:lnTo>
                        <a:pt x="2274" y="76"/>
                      </a:lnTo>
                      <a:lnTo>
                        <a:pt x="2280" y="88"/>
                      </a:lnTo>
                      <a:lnTo>
                        <a:pt x="2268" y="106"/>
                      </a:lnTo>
                      <a:lnTo>
                        <a:pt x="2252" y="124"/>
                      </a:lnTo>
                      <a:lnTo>
                        <a:pt x="2236" y="142"/>
                      </a:lnTo>
                      <a:lnTo>
                        <a:pt x="2230" y="166"/>
                      </a:lnTo>
                      <a:lnTo>
                        <a:pt x="2220" y="198"/>
                      </a:lnTo>
                      <a:lnTo>
                        <a:pt x="2220" y="232"/>
                      </a:lnTo>
                      <a:lnTo>
                        <a:pt x="2212" y="250"/>
                      </a:lnTo>
                      <a:lnTo>
                        <a:pt x="2198" y="262"/>
                      </a:lnTo>
                      <a:lnTo>
                        <a:pt x="2186" y="254"/>
                      </a:lnTo>
                      <a:lnTo>
                        <a:pt x="2180" y="238"/>
                      </a:lnTo>
                      <a:lnTo>
                        <a:pt x="2178" y="222"/>
                      </a:lnTo>
                      <a:lnTo>
                        <a:pt x="2164" y="214"/>
                      </a:lnTo>
                      <a:lnTo>
                        <a:pt x="2154" y="202"/>
                      </a:lnTo>
                      <a:lnTo>
                        <a:pt x="2170" y="198"/>
                      </a:lnTo>
                      <a:lnTo>
                        <a:pt x="2180" y="190"/>
                      </a:lnTo>
                      <a:lnTo>
                        <a:pt x="2174" y="168"/>
                      </a:lnTo>
                      <a:lnTo>
                        <a:pt x="2158" y="172"/>
                      </a:lnTo>
                      <a:lnTo>
                        <a:pt x="2148" y="188"/>
                      </a:lnTo>
                      <a:lnTo>
                        <a:pt x="2150" y="200"/>
                      </a:lnTo>
                      <a:lnTo>
                        <a:pt x="2144" y="214"/>
                      </a:lnTo>
                      <a:lnTo>
                        <a:pt x="2150" y="236"/>
                      </a:lnTo>
                      <a:lnTo>
                        <a:pt x="2178" y="248"/>
                      </a:lnTo>
                      <a:lnTo>
                        <a:pt x="2190" y="254"/>
                      </a:lnTo>
                      <a:lnTo>
                        <a:pt x="2182" y="274"/>
                      </a:lnTo>
                      <a:lnTo>
                        <a:pt x="2196" y="290"/>
                      </a:lnTo>
                      <a:lnTo>
                        <a:pt x="2206" y="310"/>
                      </a:lnTo>
                      <a:lnTo>
                        <a:pt x="2222" y="304"/>
                      </a:lnTo>
                      <a:lnTo>
                        <a:pt x="2222" y="290"/>
                      </a:lnTo>
                      <a:lnTo>
                        <a:pt x="2232" y="276"/>
                      </a:lnTo>
                      <a:lnTo>
                        <a:pt x="2244" y="294"/>
                      </a:lnTo>
                      <a:lnTo>
                        <a:pt x="2240" y="312"/>
                      </a:lnTo>
                      <a:lnTo>
                        <a:pt x="2226" y="314"/>
                      </a:lnTo>
                      <a:lnTo>
                        <a:pt x="2222" y="336"/>
                      </a:lnTo>
                      <a:lnTo>
                        <a:pt x="2234" y="348"/>
                      </a:lnTo>
                      <a:lnTo>
                        <a:pt x="2228" y="362"/>
                      </a:lnTo>
                      <a:lnTo>
                        <a:pt x="2210" y="368"/>
                      </a:lnTo>
                      <a:lnTo>
                        <a:pt x="2210" y="384"/>
                      </a:lnTo>
                      <a:lnTo>
                        <a:pt x="2224" y="398"/>
                      </a:lnTo>
                      <a:lnTo>
                        <a:pt x="2218" y="414"/>
                      </a:lnTo>
                      <a:lnTo>
                        <a:pt x="2190" y="406"/>
                      </a:lnTo>
                      <a:lnTo>
                        <a:pt x="2166" y="396"/>
                      </a:lnTo>
                      <a:lnTo>
                        <a:pt x="2160" y="374"/>
                      </a:lnTo>
                      <a:lnTo>
                        <a:pt x="2146" y="358"/>
                      </a:lnTo>
                      <a:lnTo>
                        <a:pt x="2142" y="340"/>
                      </a:lnTo>
                      <a:lnTo>
                        <a:pt x="2128" y="330"/>
                      </a:lnTo>
                      <a:lnTo>
                        <a:pt x="2126" y="350"/>
                      </a:lnTo>
                      <a:lnTo>
                        <a:pt x="2126" y="376"/>
                      </a:lnTo>
                      <a:lnTo>
                        <a:pt x="2138" y="398"/>
                      </a:lnTo>
                      <a:lnTo>
                        <a:pt x="2144" y="414"/>
                      </a:lnTo>
                      <a:lnTo>
                        <a:pt x="2156" y="424"/>
                      </a:lnTo>
                      <a:lnTo>
                        <a:pt x="2172" y="432"/>
                      </a:lnTo>
                      <a:lnTo>
                        <a:pt x="2178" y="446"/>
                      </a:lnTo>
                      <a:lnTo>
                        <a:pt x="2174" y="458"/>
                      </a:lnTo>
                      <a:lnTo>
                        <a:pt x="2174" y="470"/>
                      </a:lnTo>
                      <a:lnTo>
                        <a:pt x="2162" y="470"/>
                      </a:lnTo>
                      <a:lnTo>
                        <a:pt x="2150" y="458"/>
                      </a:lnTo>
                      <a:lnTo>
                        <a:pt x="2144" y="448"/>
                      </a:lnTo>
                      <a:lnTo>
                        <a:pt x="2138" y="434"/>
                      </a:lnTo>
                      <a:lnTo>
                        <a:pt x="2128" y="424"/>
                      </a:lnTo>
                      <a:lnTo>
                        <a:pt x="2110" y="432"/>
                      </a:lnTo>
                      <a:lnTo>
                        <a:pt x="2086" y="434"/>
                      </a:lnTo>
                      <a:lnTo>
                        <a:pt x="2064" y="436"/>
                      </a:lnTo>
                      <a:lnTo>
                        <a:pt x="2072" y="452"/>
                      </a:lnTo>
                      <a:lnTo>
                        <a:pt x="2072" y="476"/>
                      </a:lnTo>
                      <a:lnTo>
                        <a:pt x="2072" y="488"/>
                      </a:lnTo>
                      <a:lnTo>
                        <a:pt x="2088" y="504"/>
                      </a:lnTo>
                      <a:lnTo>
                        <a:pt x="2104" y="506"/>
                      </a:lnTo>
                      <a:lnTo>
                        <a:pt x="2118" y="508"/>
                      </a:lnTo>
                      <a:lnTo>
                        <a:pt x="2114" y="490"/>
                      </a:lnTo>
                      <a:lnTo>
                        <a:pt x="2106" y="480"/>
                      </a:lnTo>
                      <a:lnTo>
                        <a:pt x="2118" y="474"/>
                      </a:lnTo>
                      <a:lnTo>
                        <a:pt x="2134" y="486"/>
                      </a:lnTo>
                      <a:lnTo>
                        <a:pt x="2132" y="500"/>
                      </a:lnTo>
                      <a:lnTo>
                        <a:pt x="2128" y="524"/>
                      </a:lnTo>
                      <a:lnTo>
                        <a:pt x="2144" y="518"/>
                      </a:lnTo>
                      <a:lnTo>
                        <a:pt x="2164" y="518"/>
                      </a:lnTo>
                      <a:lnTo>
                        <a:pt x="2158" y="544"/>
                      </a:lnTo>
                      <a:lnTo>
                        <a:pt x="2146" y="554"/>
                      </a:lnTo>
                      <a:lnTo>
                        <a:pt x="2136" y="588"/>
                      </a:lnTo>
                      <a:lnTo>
                        <a:pt x="2134" y="602"/>
                      </a:lnTo>
                      <a:lnTo>
                        <a:pt x="2144" y="614"/>
                      </a:lnTo>
                      <a:lnTo>
                        <a:pt x="2158" y="596"/>
                      </a:lnTo>
                      <a:lnTo>
                        <a:pt x="2170" y="592"/>
                      </a:lnTo>
                      <a:lnTo>
                        <a:pt x="2186" y="598"/>
                      </a:lnTo>
                      <a:lnTo>
                        <a:pt x="2206" y="594"/>
                      </a:lnTo>
                      <a:lnTo>
                        <a:pt x="2218" y="598"/>
                      </a:lnTo>
                      <a:lnTo>
                        <a:pt x="2222" y="616"/>
                      </a:lnTo>
                      <a:lnTo>
                        <a:pt x="2240" y="620"/>
                      </a:lnTo>
                      <a:lnTo>
                        <a:pt x="2256" y="616"/>
                      </a:lnTo>
                      <a:lnTo>
                        <a:pt x="2264" y="636"/>
                      </a:lnTo>
                      <a:lnTo>
                        <a:pt x="2256" y="652"/>
                      </a:lnTo>
                      <a:lnTo>
                        <a:pt x="2232" y="654"/>
                      </a:lnTo>
                      <a:lnTo>
                        <a:pt x="2218" y="654"/>
                      </a:lnTo>
                      <a:lnTo>
                        <a:pt x="2222" y="684"/>
                      </a:lnTo>
                      <a:lnTo>
                        <a:pt x="2230" y="710"/>
                      </a:lnTo>
                      <a:lnTo>
                        <a:pt x="2236" y="720"/>
                      </a:lnTo>
                      <a:lnTo>
                        <a:pt x="2250" y="736"/>
                      </a:lnTo>
                      <a:lnTo>
                        <a:pt x="2252" y="752"/>
                      </a:lnTo>
                      <a:lnTo>
                        <a:pt x="2228" y="756"/>
                      </a:lnTo>
                      <a:lnTo>
                        <a:pt x="2208" y="746"/>
                      </a:lnTo>
                      <a:lnTo>
                        <a:pt x="2210" y="730"/>
                      </a:lnTo>
                      <a:lnTo>
                        <a:pt x="2200" y="720"/>
                      </a:lnTo>
                      <a:lnTo>
                        <a:pt x="2184" y="732"/>
                      </a:lnTo>
                      <a:lnTo>
                        <a:pt x="2178" y="722"/>
                      </a:lnTo>
                      <a:lnTo>
                        <a:pt x="2186" y="710"/>
                      </a:lnTo>
                      <a:lnTo>
                        <a:pt x="2182" y="692"/>
                      </a:lnTo>
                      <a:lnTo>
                        <a:pt x="2162" y="684"/>
                      </a:lnTo>
                      <a:lnTo>
                        <a:pt x="2146" y="694"/>
                      </a:lnTo>
                      <a:lnTo>
                        <a:pt x="2146" y="682"/>
                      </a:lnTo>
                      <a:lnTo>
                        <a:pt x="2148" y="668"/>
                      </a:lnTo>
                      <a:lnTo>
                        <a:pt x="2140" y="654"/>
                      </a:lnTo>
                      <a:lnTo>
                        <a:pt x="2122" y="654"/>
                      </a:lnTo>
                      <a:lnTo>
                        <a:pt x="2126" y="632"/>
                      </a:lnTo>
                      <a:lnTo>
                        <a:pt x="2124" y="614"/>
                      </a:lnTo>
                      <a:lnTo>
                        <a:pt x="2112" y="614"/>
                      </a:lnTo>
                      <a:lnTo>
                        <a:pt x="2104" y="624"/>
                      </a:lnTo>
                      <a:lnTo>
                        <a:pt x="2094" y="616"/>
                      </a:lnTo>
                      <a:lnTo>
                        <a:pt x="2104" y="592"/>
                      </a:lnTo>
                      <a:lnTo>
                        <a:pt x="2098" y="572"/>
                      </a:lnTo>
                      <a:lnTo>
                        <a:pt x="2098" y="544"/>
                      </a:lnTo>
                      <a:lnTo>
                        <a:pt x="2078" y="530"/>
                      </a:lnTo>
                      <a:lnTo>
                        <a:pt x="2070" y="548"/>
                      </a:lnTo>
                      <a:lnTo>
                        <a:pt x="2064" y="574"/>
                      </a:lnTo>
                      <a:lnTo>
                        <a:pt x="2050" y="594"/>
                      </a:lnTo>
                      <a:lnTo>
                        <a:pt x="2038" y="604"/>
                      </a:lnTo>
                      <a:lnTo>
                        <a:pt x="2028" y="620"/>
                      </a:lnTo>
                      <a:lnTo>
                        <a:pt x="2042" y="626"/>
                      </a:lnTo>
                      <a:lnTo>
                        <a:pt x="2054" y="634"/>
                      </a:lnTo>
                      <a:lnTo>
                        <a:pt x="2050" y="650"/>
                      </a:lnTo>
                      <a:lnTo>
                        <a:pt x="2066" y="658"/>
                      </a:lnTo>
                      <a:lnTo>
                        <a:pt x="2068" y="676"/>
                      </a:lnTo>
                      <a:lnTo>
                        <a:pt x="2070" y="694"/>
                      </a:lnTo>
                      <a:lnTo>
                        <a:pt x="2076" y="704"/>
                      </a:lnTo>
                      <a:lnTo>
                        <a:pt x="2094" y="704"/>
                      </a:lnTo>
                      <a:lnTo>
                        <a:pt x="2112" y="696"/>
                      </a:lnTo>
                      <a:lnTo>
                        <a:pt x="2124" y="716"/>
                      </a:lnTo>
                      <a:lnTo>
                        <a:pt x="2134" y="740"/>
                      </a:lnTo>
                      <a:lnTo>
                        <a:pt x="2144" y="754"/>
                      </a:lnTo>
                      <a:lnTo>
                        <a:pt x="2152" y="766"/>
                      </a:lnTo>
                      <a:lnTo>
                        <a:pt x="2142" y="778"/>
                      </a:lnTo>
                      <a:lnTo>
                        <a:pt x="2134" y="808"/>
                      </a:lnTo>
                      <a:lnTo>
                        <a:pt x="2124" y="834"/>
                      </a:lnTo>
                      <a:lnTo>
                        <a:pt x="2122" y="858"/>
                      </a:lnTo>
                      <a:lnTo>
                        <a:pt x="2130" y="872"/>
                      </a:lnTo>
                      <a:lnTo>
                        <a:pt x="2114" y="892"/>
                      </a:lnTo>
                      <a:lnTo>
                        <a:pt x="2098" y="894"/>
                      </a:lnTo>
                      <a:lnTo>
                        <a:pt x="2084" y="908"/>
                      </a:lnTo>
                      <a:lnTo>
                        <a:pt x="2070" y="928"/>
                      </a:lnTo>
                      <a:lnTo>
                        <a:pt x="2062" y="912"/>
                      </a:lnTo>
                      <a:lnTo>
                        <a:pt x="2050" y="906"/>
                      </a:lnTo>
                      <a:lnTo>
                        <a:pt x="2032" y="916"/>
                      </a:lnTo>
                      <a:lnTo>
                        <a:pt x="2046" y="940"/>
                      </a:lnTo>
                      <a:lnTo>
                        <a:pt x="2064" y="954"/>
                      </a:lnTo>
                      <a:lnTo>
                        <a:pt x="2064" y="970"/>
                      </a:lnTo>
                      <a:lnTo>
                        <a:pt x="2046" y="978"/>
                      </a:lnTo>
                      <a:lnTo>
                        <a:pt x="2032" y="976"/>
                      </a:lnTo>
                      <a:lnTo>
                        <a:pt x="2016" y="988"/>
                      </a:lnTo>
                      <a:lnTo>
                        <a:pt x="2014" y="1008"/>
                      </a:lnTo>
                      <a:lnTo>
                        <a:pt x="2010" y="1022"/>
                      </a:lnTo>
                      <a:lnTo>
                        <a:pt x="1988" y="1026"/>
                      </a:lnTo>
                      <a:lnTo>
                        <a:pt x="1978" y="1054"/>
                      </a:lnTo>
                      <a:lnTo>
                        <a:pt x="1968" y="1072"/>
                      </a:lnTo>
                      <a:lnTo>
                        <a:pt x="1944" y="1078"/>
                      </a:lnTo>
                      <a:lnTo>
                        <a:pt x="1936" y="1102"/>
                      </a:lnTo>
                      <a:lnTo>
                        <a:pt x="1926" y="1086"/>
                      </a:lnTo>
                      <a:lnTo>
                        <a:pt x="1916" y="1066"/>
                      </a:lnTo>
                      <a:lnTo>
                        <a:pt x="1918" y="1046"/>
                      </a:lnTo>
                      <a:lnTo>
                        <a:pt x="1934" y="1030"/>
                      </a:lnTo>
                      <a:lnTo>
                        <a:pt x="1922" y="1014"/>
                      </a:lnTo>
                      <a:lnTo>
                        <a:pt x="1924" y="1000"/>
                      </a:lnTo>
                      <a:lnTo>
                        <a:pt x="1924" y="980"/>
                      </a:lnTo>
                      <a:lnTo>
                        <a:pt x="1906" y="976"/>
                      </a:lnTo>
                      <a:lnTo>
                        <a:pt x="1898" y="952"/>
                      </a:lnTo>
                      <a:lnTo>
                        <a:pt x="1880" y="944"/>
                      </a:lnTo>
                      <a:lnTo>
                        <a:pt x="1860" y="950"/>
                      </a:lnTo>
                      <a:lnTo>
                        <a:pt x="1862" y="962"/>
                      </a:lnTo>
                      <a:lnTo>
                        <a:pt x="1870" y="972"/>
                      </a:lnTo>
                      <a:lnTo>
                        <a:pt x="1896" y="974"/>
                      </a:lnTo>
                      <a:lnTo>
                        <a:pt x="1904" y="984"/>
                      </a:lnTo>
                      <a:lnTo>
                        <a:pt x="1888" y="992"/>
                      </a:lnTo>
                      <a:lnTo>
                        <a:pt x="1890" y="1004"/>
                      </a:lnTo>
                      <a:lnTo>
                        <a:pt x="1900" y="1016"/>
                      </a:lnTo>
                      <a:lnTo>
                        <a:pt x="1920" y="1020"/>
                      </a:lnTo>
                      <a:lnTo>
                        <a:pt x="1916" y="1032"/>
                      </a:lnTo>
                      <a:lnTo>
                        <a:pt x="1912" y="1046"/>
                      </a:lnTo>
                      <a:lnTo>
                        <a:pt x="1898" y="1040"/>
                      </a:lnTo>
                      <a:lnTo>
                        <a:pt x="1882" y="1042"/>
                      </a:lnTo>
                      <a:lnTo>
                        <a:pt x="1862" y="1042"/>
                      </a:lnTo>
                      <a:lnTo>
                        <a:pt x="1856" y="1052"/>
                      </a:lnTo>
                      <a:lnTo>
                        <a:pt x="1866" y="1064"/>
                      </a:lnTo>
                      <a:lnTo>
                        <a:pt x="1868" y="1080"/>
                      </a:lnTo>
                      <a:lnTo>
                        <a:pt x="1852" y="1088"/>
                      </a:lnTo>
                      <a:lnTo>
                        <a:pt x="1844" y="1076"/>
                      </a:lnTo>
                      <a:lnTo>
                        <a:pt x="1836" y="1060"/>
                      </a:lnTo>
                      <a:lnTo>
                        <a:pt x="1840" y="1042"/>
                      </a:lnTo>
                      <a:lnTo>
                        <a:pt x="1824" y="1022"/>
                      </a:lnTo>
                      <a:lnTo>
                        <a:pt x="1804" y="1022"/>
                      </a:lnTo>
                      <a:lnTo>
                        <a:pt x="1802" y="1036"/>
                      </a:lnTo>
                      <a:lnTo>
                        <a:pt x="1818" y="1054"/>
                      </a:lnTo>
                      <a:lnTo>
                        <a:pt x="1794" y="1064"/>
                      </a:lnTo>
                      <a:lnTo>
                        <a:pt x="1786" y="1074"/>
                      </a:lnTo>
                      <a:lnTo>
                        <a:pt x="1780" y="1086"/>
                      </a:lnTo>
                      <a:lnTo>
                        <a:pt x="1782" y="1102"/>
                      </a:lnTo>
                      <a:lnTo>
                        <a:pt x="1792" y="1112"/>
                      </a:lnTo>
                      <a:lnTo>
                        <a:pt x="1810" y="1102"/>
                      </a:lnTo>
                      <a:lnTo>
                        <a:pt x="1830" y="1106"/>
                      </a:lnTo>
                      <a:lnTo>
                        <a:pt x="1828" y="1120"/>
                      </a:lnTo>
                      <a:lnTo>
                        <a:pt x="1816" y="1138"/>
                      </a:lnTo>
                      <a:lnTo>
                        <a:pt x="1798" y="1156"/>
                      </a:lnTo>
                      <a:lnTo>
                        <a:pt x="1788" y="1166"/>
                      </a:lnTo>
                      <a:lnTo>
                        <a:pt x="1778" y="1178"/>
                      </a:lnTo>
                      <a:lnTo>
                        <a:pt x="1756" y="1170"/>
                      </a:lnTo>
                      <a:lnTo>
                        <a:pt x="1740" y="1172"/>
                      </a:lnTo>
                      <a:lnTo>
                        <a:pt x="1754" y="1184"/>
                      </a:lnTo>
                      <a:lnTo>
                        <a:pt x="1756" y="1212"/>
                      </a:lnTo>
                      <a:lnTo>
                        <a:pt x="1756" y="1228"/>
                      </a:lnTo>
                      <a:lnTo>
                        <a:pt x="1744" y="1254"/>
                      </a:lnTo>
                      <a:lnTo>
                        <a:pt x="1744" y="1272"/>
                      </a:lnTo>
                      <a:lnTo>
                        <a:pt x="1730" y="1274"/>
                      </a:lnTo>
                      <a:lnTo>
                        <a:pt x="1710" y="1268"/>
                      </a:lnTo>
                      <a:lnTo>
                        <a:pt x="1700" y="1274"/>
                      </a:lnTo>
                      <a:lnTo>
                        <a:pt x="1696" y="1260"/>
                      </a:lnTo>
                      <a:lnTo>
                        <a:pt x="1678" y="1254"/>
                      </a:lnTo>
                      <a:lnTo>
                        <a:pt x="1658" y="1262"/>
                      </a:lnTo>
                      <a:lnTo>
                        <a:pt x="1654" y="1280"/>
                      </a:lnTo>
                      <a:lnTo>
                        <a:pt x="1646" y="1296"/>
                      </a:lnTo>
                      <a:lnTo>
                        <a:pt x="1638" y="1278"/>
                      </a:lnTo>
                      <a:lnTo>
                        <a:pt x="1622" y="1264"/>
                      </a:lnTo>
                      <a:lnTo>
                        <a:pt x="1602" y="1266"/>
                      </a:lnTo>
                      <a:lnTo>
                        <a:pt x="1602" y="1284"/>
                      </a:lnTo>
                      <a:lnTo>
                        <a:pt x="1618" y="1292"/>
                      </a:lnTo>
                      <a:lnTo>
                        <a:pt x="1604" y="1312"/>
                      </a:lnTo>
                      <a:lnTo>
                        <a:pt x="1614" y="1336"/>
                      </a:lnTo>
                      <a:lnTo>
                        <a:pt x="1622" y="1356"/>
                      </a:lnTo>
                      <a:lnTo>
                        <a:pt x="1644" y="1362"/>
                      </a:lnTo>
                      <a:lnTo>
                        <a:pt x="1648" y="1344"/>
                      </a:lnTo>
                      <a:lnTo>
                        <a:pt x="1652" y="1366"/>
                      </a:lnTo>
                      <a:lnTo>
                        <a:pt x="1636" y="1378"/>
                      </a:lnTo>
                      <a:lnTo>
                        <a:pt x="1624" y="1378"/>
                      </a:lnTo>
                      <a:lnTo>
                        <a:pt x="1612" y="1384"/>
                      </a:lnTo>
                      <a:lnTo>
                        <a:pt x="1610" y="1404"/>
                      </a:lnTo>
                      <a:lnTo>
                        <a:pt x="1614" y="1424"/>
                      </a:lnTo>
                      <a:lnTo>
                        <a:pt x="1606" y="1436"/>
                      </a:lnTo>
                      <a:lnTo>
                        <a:pt x="1594" y="1460"/>
                      </a:lnTo>
                      <a:lnTo>
                        <a:pt x="1582" y="1454"/>
                      </a:lnTo>
                      <a:lnTo>
                        <a:pt x="1580" y="1438"/>
                      </a:lnTo>
                      <a:lnTo>
                        <a:pt x="1582" y="1426"/>
                      </a:lnTo>
                      <a:lnTo>
                        <a:pt x="1574" y="1414"/>
                      </a:lnTo>
                      <a:lnTo>
                        <a:pt x="1560" y="1402"/>
                      </a:lnTo>
                      <a:lnTo>
                        <a:pt x="1572" y="1386"/>
                      </a:lnTo>
                      <a:lnTo>
                        <a:pt x="1586" y="1366"/>
                      </a:lnTo>
                      <a:lnTo>
                        <a:pt x="1580" y="1334"/>
                      </a:lnTo>
                      <a:lnTo>
                        <a:pt x="1556" y="1320"/>
                      </a:lnTo>
                      <a:lnTo>
                        <a:pt x="1542" y="1338"/>
                      </a:lnTo>
                      <a:lnTo>
                        <a:pt x="1548" y="1364"/>
                      </a:lnTo>
                      <a:lnTo>
                        <a:pt x="1534" y="1384"/>
                      </a:lnTo>
                      <a:lnTo>
                        <a:pt x="1520" y="1404"/>
                      </a:lnTo>
                      <a:lnTo>
                        <a:pt x="1502" y="1412"/>
                      </a:lnTo>
                      <a:lnTo>
                        <a:pt x="1496" y="1432"/>
                      </a:lnTo>
                      <a:lnTo>
                        <a:pt x="1482" y="1440"/>
                      </a:lnTo>
                      <a:lnTo>
                        <a:pt x="1452" y="1464"/>
                      </a:lnTo>
                      <a:lnTo>
                        <a:pt x="1460" y="1484"/>
                      </a:lnTo>
                      <a:lnTo>
                        <a:pt x="1454" y="1504"/>
                      </a:lnTo>
                      <a:lnTo>
                        <a:pt x="1440" y="1518"/>
                      </a:lnTo>
                      <a:lnTo>
                        <a:pt x="1440" y="1536"/>
                      </a:lnTo>
                      <a:lnTo>
                        <a:pt x="1422" y="1536"/>
                      </a:lnTo>
                      <a:lnTo>
                        <a:pt x="1408" y="1554"/>
                      </a:lnTo>
                      <a:lnTo>
                        <a:pt x="1416" y="1570"/>
                      </a:lnTo>
                      <a:lnTo>
                        <a:pt x="1420" y="1586"/>
                      </a:lnTo>
                      <a:lnTo>
                        <a:pt x="1404" y="1596"/>
                      </a:lnTo>
                      <a:lnTo>
                        <a:pt x="1388" y="1612"/>
                      </a:lnTo>
                      <a:lnTo>
                        <a:pt x="1370" y="1636"/>
                      </a:lnTo>
                      <a:lnTo>
                        <a:pt x="1350" y="1660"/>
                      </a:lnTo>
                      <a:lnTo>
                        <a:pt x="1344" y="1686"/>
                      </a:lnTo>
                      <a:lnTo>
                        <a:pt x="1326" y="1698"/>
                      </a:lnTo>
                      <a:lnTo>
                        <a:pt x="1318" y="1722"/>
                      </a:lnTo>
                      <a:lnTo>
                        <a:pt x="1296" y="1728"/>
                      </a:lnTo>
                      <a:lnTo>
                        <a:pt x="1268" y="1750"/>
                      </a:lnTo>
                      <a:lnTo>
                        <a:pt x="1242" y="1769"/>
                      </a:lnTo>
                      <a:lnTo>
                        <a:pt x="1218" y="1792"/>
                      </a:lnTo>
                      <a:lnTo>
                        <a:pt x="1211" y="1811"/>
                      </a:lnTo>
                      <a:lnTo>
                        <a:pt x="1194" y="1832"/>
                      </a:lnTo>
                      <a:lnTo>
                        <a:pt x="1172" y="1826"/>
                      </a:lnTo>
                      <a:lnTo>
                        <a:pt x="1152" y="1828"/>
                      </a:lnTo>
                      <a:lnTo>
                        <a:pt x="1133" y="1847"/>
                      </a:lnTo>
                      <a:lnTo>
                        <a:pt x="1143" y="1867"/>
                      </a:lnTo>
                      <a:lnTo>
                        <a:pt x="1133" y="1888"/>
                      </a:lnTo>
                      <a:lnTo>
                        <a:pt x="1113" y="1909"/>
                      </a:lnTo>
                      <a:lnTo>
                        <a:pt x="1091" y="1921"/>
                      </a:lnTo>
                      <a:lnTo>
                        <a:pt x="1082" y="1943"/>
                      </a:lnTo>
                      <a:lnTo>
                        <a:pt x="1070" y="1951"/>
                      </a:lnTo>
                      <a:lnTo>
                        <a:pt x="1058" y="1964"/>
                      </a:lnTo>
                      <a:lnTo>
                        <a:pt x="1044" y="1973"/>
                      </a:lnTo>
                      <a:lnTo>
                        <a:pt x="1028" y="1981"/>
                      </a:lnTo>
                      <a:lnTo>
                        <a:pt x="1013" y="1990"/>
                      </a:lnTo>
                      <a:lnTo>
                        <a:pt x="1001" y="2008"/>
                      </a:lnTo>
                      <a:lnTo>
                        <a:pt x="1001" y="2035"/>
                      </a:lnTo>
                      <a:lnTo>
                        <a:pt x="996" y="2053"/>
                      </a:lnTo>
                      <a:lnTo>
                        <a:pt x="978" y="2056"/>
                      </a:lnTo>
                      <a:lnTo>
                        <a:pt x="960" y="2059"/>
                      </a:lnTo>
                      <a:lnTo>
                        <a:pt x="947" y="2065"/>
                      </a:lnTo>
                      <a:lnTo>
                        <a:pt x="935" y="2074"/>
                      </a:lnTo>
                      <a:lnTo>
                        <a:pt x="923" y="2084"/>
                      </a:lnTo>
                      <a:lnTo>
                        <a:pt x="926" y="2096"/>
                      </a:lnTo>
                      <a:lnTo>
                        <a:pt x="920" y="2108"/>
                      </a:lnTo>
                      <a:lnTo>
                        <a:pt x="909" y="2116"/>
                      </a:lnTo>
                      <a:lnTo>
                        <a:pt x="900" y="2131"/>
                      </a:lnTo>
                      <a:lnTo>
                        <a:pt x="893" y="2141"/>
                      </a:lnTo>
                      <a:lnTo>
                        <a:pt x="879" y="2144"/>
                      </a:lnTo>
                      <a:lnTo>
                        <a:pt x="875" y="2164"/>
                      </a:lnTo>
                      <a:lnTo>
                        <a:pt x="860" y="2195"/>
                      </a:lnTo>
                      <a:lnTo>
                        <a:pt x="837" y="2207"/>
                      </a:lnTo>
                      <a:lnTo>
                        <a:pt x="813" y="2209"/>
                      </a:lnTo>
                      <a:lnTo>
                        <a:pt x="815" y="2186"/>
                      </a:lnTo>
                      <a:lnTo>
                        <a:pt x="821" y="2173"/>
                      </a:lnTo>
                      <a:lnTo>
                        <a:pt x="806" y="2173"/>
                      </a:lnTo>
                      <a:lnTo>
                        <a:pt x="792" y="2186"/>
                      </a:lnTo>
                      <a:lnTo>
                        <a:pt x="786" y="2203"/>
                      </a:lnTo>
                      <a:lnTo>
                        <a:pt x="770" y="2204"/>
                      </a:lnTo>
                      <a:lnTo>
                        <a:pt x="752" y="2201"/>
                      </a:lnTo>
                      <a:lnTo>
                        <a:pt x="737" y="2201"/>
                      </a:lnTo>
                      <a:lnTo>
                        <a:pt x="714" y="2212"/>
                      </a:lnTo>
                      <a:lnTo>
                        <a:pt x="696" y="2230"/>
                      </a:lnTo>
                      <a:lnTo>
                        <a:pt x="695" y="2243"/>
                      </a:lnTo>
                      <a:lnTo>
                        <a:pt x="678" y="2246"/>
                      </a:lnTo>
                      <a:lnTo>
                        <a:pt x="666" y="2246"/>
                      </a:lnTo>
                      <a:lnTo>
                        <a:pt x="648" y="2255"/>
                      </a:lnTo>
                      <a:lnTo>
                        <a:pt x="627" y="2264"/>
                      </a:lnTo>
                      <a:lnTo>
                        <a:pt x="606" y="2267"/>
                      </a:lnTo>
                      <a:lnTo>
                        <a:pt x="605" y="2288"/>
                      </a:lnTo>
                      <a:lnTo>
                        <a:pt x="596" y="2303"/>
                      </a:lnTo>
                      <a:lnTo>
                        <a:pt x="593" y="2323"/>
                      </a:lnTo>
                      <a:lnTo>
                        <a:pt x="582" y="2336"/>
                      </a:lnTo>
                      <a:lnTo>
                        <a:pt x="578" y="2374"/>
                      </a:lnTo>
                      <a:lnTo>
                        <a:pt x="563" y="2386"/>
                      </a:lnTo>
                      <a:lnTo>
                        <a:pt x="545" y="2396"/>
                      </a:lnTo>
                      <a:lnTo>
                        <a:pt x="525" y="2392"/>
                      </a:lnTo>
                      <a:lnTo>
                        <a:pt x="516" y="2375"/>
                      </a:lnTo>
                      <a:lnTo>
                        <a:pt x="500" y="2378"/>
                      </a:lnTo>
                      <a:lnTo>
                        <a:pt x="473" y="2396"/>
                      </a:lnTo>
                      <a:lnTo>
                        <a:pt x="456" y="2402"/>
                      </a:lnTo>
                      <a:lnTo>
                        <a:pt x="449" y="2425"/>
                      </a:lnTo>
                      <a:lnTo>
                        <a:pt x="434" y="2440"/>
                      </a:lnTo>
                      <a:lnTo>
                        <a:pt x="420" y="2461"/>
                      </a:lnTo>
                      <a:lnTo>
                        <a:pt x="417" y="2498"/>
                      </a:lnTo>
                      <a:lnTo>
                        <a:pt x="401" y="2507"/>
                      </a:lnTo>
                      <a:lnTo>
                        <a:pt x="386" y="2497"/>
                      </a:lnTo>
                      <a:lnTo>
                        <a:pt x="375" y="2495"/>
                      </a:lnTo>
                      <a:lnTo>
                        <a:pt x="371" y="2513"/>
                      </a:lnTo>
                      <a:lnTo>
                        <a:pt x="362" y="2528"/>
                      </a:lnTo>
                      <a:lnTo>
                        <a:pt x="342" y="2545"/>
                      </a:lnTo>
                      <a:lnTo>
                        <a:pt x="327" y="2558"/>
                      </a:lnTo>
                      <a:lnTo>
                        <a:pt x="308" y="2566"/>
                      </a:lnTo>
                      <a:lnTo>
                        <a:pt x="300" y="2582"/>
                      </a:lnTo>
                      <a:lnTo>
                        <a:pt x="302" y="2596"/>
                      </a:lnTo>
                      <a:lnTo>
                        <a:pt x="296" y="2611"/>
                      </a:lnTo>
                      <a:lnTo>
                        <a:pt x="278" y="2611"/>
                      </a:lnTo>
                      <a:lnTo>
                        <a:pt x="278" y="2641"/>
                      </a:lnTo>
                      <a:lnTo>
                        <a:pt x="267" y="2656"/>
                      </a:lnTo>
                      <a:lnTo>
                        <a:pt x="249" y="2675"/>
                      </a:lnTo>
                      <a:lnTo>
                        <a:pt x="249" y="2702"/>
                      </a:lnTo>
                      <a:lnTo>
                        <a:pt x="228" y="2708"/>
                      </a:lnTo>
                      <a:lnTo>
                        <a:pt x="209" y="2716"/>
                      </a:lnTo>
                      <a:lnTo>
                        <a:pt x="189" y="2717"/>
                      </a:lnTo>
                      <a:lnTo>
                        <a:pt x="176" y="2725"/>
                      </a:lnTo>
                      <a:lnTo>
                        <a:pt x="167" y="2749"/>
                      </a:lnTo>
                      <a:lnTo>
                        <a:pt x="156" y="2776"/>
                      </a:lnTo>
                      <a:lnTo>
                        <a:pt x="141" y="2791"/>
                      </a:lnTo>
                      <a:lnTo>
                        <a:pt x="120" y="2819"/>
                      </a:lnTo>
                      <a:lnTo>
                        <a:pt x="101" y="2836"/>
                      </a:lnTo>
                      <a:lnTo>
                        <a:pt x="83" y="2854"/>
                      </a:lnTo>
                      <a:lnTo>
                        <a:pt x="90" y="2879"/>
                      </a:lnTo>
                      <a:lnTo>
                        <a:pt x="80" y="2894"/>
                      </a:lnTo>
                      <a:lnTo>
                        <a:pt x="69" y="2906"/>
                      </a:lnTo>
                      <a:lnTo>
                        <a:pt x="51" y="2920"/>
                      </a:lnTo>
                      <a:lnTo>
                        <a:pt x="44" y="2942"/>
                      </a:lnTo>
                      <a:lnTo>
                        <a:pt x="32" y="2980"/>
                      </a:lnTo>
                      <a:lnTo>
                        <a:pt x="36" y="3022"/>
                      </a:lnTo>
                      <a:lnTo>
                        <a:pt x="32" y="3043"/>
                      </a:lnTo>
                      <a:lnTo>
                        <a:pt x="17" y="3061"/>
                      </a:lnTo>
                      <a:lnTo>
                        <a:pt x="0" y="3077"/>
                      </a:lnTo>
                      <a:lnTo>
                        <a:pt x="5" y="3103"/>
                      </a:lnTo>
                      <a:lnTo>
                        <a:pt x="23" y="3113"/>
                      </a:lnTo>
                      <a:lnTo>
                        <a:pt x="50" y="3088"/>
                      </a:lnTo>
                      <a:lnTo>
                        <a:pt x="63" y="3067"/>
                      </a:lnTo>
                      <a:lnTo>
                        <a:pt x="81" y="3046"/>
                      </a:lnTo>
                      <a:lnTo>
                        <a:pt x="104" y="3040"/>
                      </a:lnTo>
                      <a:lnTo>
                        <a:pt x="119" y="3020"/>
                      </a:lnTo>
                      <a:lnTo>
                        <a:pt x="146" y="3010"/>
                      </a:lnTo>
                      <a:lnTo>
                        <a:pt x="165" y="2983"/>
                      </a:lnTo>
                      <a:lnTo>
                        <a:pt x="194" y="2963"/>
                      </a:lnTo>
                      <a:lnTo>
                        <a:pt x="227" y="2960"/>
                      </a:lnTo>
                      <a:lnTo>
                        <a:pt x="249" y="2942"/>
                      </a:lnTo>
                      <a:lnTo>
                        <a:pt x="266" y="2947"/>
                      </a:lnTo>
                      <a:lnTo>
                        <a:pt x="279" y="2948"/>
                      </a:lnTo>
                      <a:lnTo>
                        <a:pt x="303" y="2968"/>
                      </a:lnTo>
                      <a:lnTo>
                        <a:pt x="317" y="2962"/>
                      </a:lnTo>
                      <a:lnTo>
                        <a:pt x="326" y="2933"/>
                      </a:lnTo>
                      <a:lnTo>
                        <a:pt x="329" y="2908"/>
                      </a:lnTo>
                      <a:lnTo>
                        <a:pt x="347" y="2896"/>
                      </a:lnTo>
                      <a:lnTo>
                        <a:pt x="357" y="2872"/>
                      </a:lnTo>
                      <a:lnTo>
                        <a:pt x="344" y="2855"/>
                      </a:lnTo>
                      <a:lnTo>
                        <a:pt x="333" y="2836"/>
                      </a:lnTo>
                      <a:lnTo>
                        <a:pt x="336" y="2818"/>
                      </a:lnTo>
                      <a:lnTo>
                        <a:pt x="353" y="2798"/>
                      </a:lnTo>
                      <a:lnTo>
                        <a:pt x="378" y="2794"/>
                      </a:lnTo>
                      <a:lnTo>
                        <a:pt x="402" y="2795"/>
                      </a:lnTo>
                      <a:lnTo>
                        <a:pt x="440" y="2801"/>
                      </a:lnTo>
                      <a:lnTo>
                        <a:pt x="459" y="2795"/>
                      </a:lnTo>
                      <a:lnTo>
                        <a:pt x="476" y="2783"/>
                      </a:lnTo>
                      <a:lnTo>
                        <a:pt x="501" y="2774"/>
                      </a:lnTo>
                      <a:lnTo>
                        <a:pt x="522" y="2779"/>
                      </a:lnTo>
                      <a:lnTo>
                        <a:pt x="543" y="2776"/>
                      </a:lnTo>
                      <a:lnTo>
                        <a:pt x="563" y="2761"/>
                      </a:lnTo>
                      <a:lnTo>
                        <a:pt x="582" y="2749"/>
                      </a:lnTo>
                      <a:lnTo>
                        <a:pt x="585" y="2725"/>
                      </a:lnTo>
                      <a:lnTo>
                        <a:pt x="614" y="2698"/>
                      </a:lnTo>
                      <a:lnTo>
                        <a:pt x="633" y="2678"/>
                      </a:lnTo>
                      <a:lnTo>
                        <a:pt x="656" y="2680"/>
                      </a:lnTo>
                      <a:lnTo>
                        <a:pt x="672" y="2671"/>
                      </a:lnTo>
                      <a:lnTo>
                        <a:pt x="680" y="2647"/>
                      </a:lnTo>
                      <a:lnTo>
                        <a:pt x="701" y="2636"/>
                      </a:lnTo>
                      <a:lnTo>
                        <a:pt x="720" y="2620"/>
                      </a:lnTo>
                      <a:lnTo>
                        <a:pt x="737" y="2615"/>
                      </a:lnTo>
                      <a:lnTo>
                        <a:pt x="762" y="2591"/>
                      </a:lnTo>
                      <a:lnTo>
                        <a:pt x="788" y="2593"/>
                      </a:lnTo>
                      <a:lnTo>
                        <a:pt x="812" y="2564"/>
                      </a:lnTo>
                      <a:lnTo>
                        <a:pt x="827" y="2539"/>
                      </a:lnTo>
                      <a:lnTo>
                        <a:pt x="837" y="2521"/>
                      </a:lnTo>
                      <a:lnTo>
                        <a:pt x="849" y="2506"/>
                      </a:lnTo>
                      <a:lnTo>
                        <a:pt x="861" y="2485"/>
                      </a:lnTo>
                      <a:lnTo>
                        <a:pt x="869" y="2465"/>
                      </a:lnTo>
                      <a:lnTo>
                        <a:pt x="876" y="2447"/>
                      </a:lnTo>
                      <a:lnTo>
                        <a:pt x="891" y="2435"/>
                      </a:lnTo>
                      <a:lnTo>
                        <a:pt x="888" y="2422"/>
                      </a:lnTo>
                      <a:lnTo>
                        <a:pt x="897" y="2413"/>
                      </a:lnTo>
                      <a:lnTo>
                        <a:pt x="914" y="2411"/>
                      </a:lnTo>
                      <a:lnTo>
                        <a:pt x="923" y="2401"/>
                      </a:lnTo>
                      <a:lnTo>
                        <a:pt x="918" y="2386"/>
                      </a:lnTo>
                      <a:lnTo>
                        <a:pt x="924" y="2374"/>
                      </a:lnTo>
                      <a:lnTo>
                        <a:pt x="929" y="2357"/>
                      </a:lnTo>
                      <a:lnTo>
                        <a:pt x="929" y="2339"/>
                      </a:lnTo>
                      <a:lnTo>
                        <a:pt x="930" y="2320"/>
                      </a:lnTo>
                      <a:lnTo>
                        <a:pt x="942" y="2315"/>
                      </a:lnTo>
                      <a:lnTo>
                        <a:pt x="968" y="2327"/>
                      </a:lnTo>
                      <a:lnTo>
                        <a:pt x="987" y="2317"/>
                      </a:lnTo>
                      <a:lnTo>
                        <a:pt x="996" y="2299"/>
                      </a:lnTo>
                      <a:lnTo>
                        <a:pt x="1031" y="2302"/>
                      </a:lnTo>
                      <a:lnTo>
                        <a:pt x="1055" y="2306"/>
                      </a:lnTo>
                      <a:lnTo>
                        <a:pt x="1076" y="2291"/>
                      </a:lnTo>
                      <a:lnTo>
                        <a:pt x="1097" y="2282"/>
                      </a:lnTo>
                      <a:lnTo>
                        <a:pt x="1115" y="2288"/>
                      </a:lnTo>
                      <a:lnTo>
                        <a:pt x="1140" y="2299"/>
                      </a:lnTo>
                      <a:lnTo>
                        <a:pt x="1163" y="2270"/>
                      </a:lnTo>
                      <a:lnTo>
                        <a:pt x="1176" y="2246"/>
                      </a:lnTo>
                      <a:lnTo>
                        <a:pt x="1203" y="2234"/>
                      </a:lnTo>
                      <a:lnTo>
                        <a:pt x="1224" y="2216"/>
                      </a:lnTo>
                      <a:lnTo>
                        <a:pt x="1238" y="2197"/>
                      </a:lnTo>
                      <a:lnTo>
                        <a:pt x="1241" y="2179"/>
                      </a:lnTo>
                      <a:lnTo>
                        <a:pt x="1256" y="2167"/>
                      </a:lnTo>
                      <a:lnTo>
                        <a:pt x="1265" y="2170"/>
                      </a:lnTo>
                      <a:lnTo>
                        <a:pt x="1280" y="2170"/>
                      </a:lnTo>
                      <a:lnTo>
                        <a:pt x="1294" y="2159"/>
                      </a:lnTo>
                      <a:lnTo>
                        <a:pt x="1304" y="2147"/>
                      </a:lnTo>
                      <a:lnTo>
                        <a:pt x="1307" y="2128"/>
                      </a:lnTo>
                      <a:lnTo>
                        <a:pt x="1328" y="2110"/>
                      </a:lnTo>
                      <a:lnTo>
                        <a:pt x="1330" y="2093"/>
                      </a:lnTo>
                      <a:lnTo>
                        <a:pt x="1327" y="2081"/>
                      </a:lnTo>
                      <a:lnTo>
                        <a:pt x="1334" y="2068"/>
                      </a:lnTo>
                      <a:lnTo>
                        <a:pt x="1346" y="2051"/>
                      </a:lnTo>
                      <a:lnTo>
                        <a:pt x="1357" y="2038"/>
                      </a:lnTo>
                      <a:lnTo>
                        <a:pt x="1372" y="2030"/>
                      </a:lnTo>
                      <a:lnTo>
                        <a:pt x="1382" y="2017"/>
                      </a:lnTo>
                      <a:lnTo>
                        <a:pt x="1388" y="1996"/>
                      </a:lnTo>
                      <a:lnTo>
                        <a:pt x="1406" y="1978"/>
                      </a:lnTo>
                      <a:lnTo>
                        <a:pt x="1426" y="1970"/>
                      </a:lnTo>
                      <a:lnTo>
                        <a:pt x="1436" y="1964"/>
                      </a:lnTo>
                      <a:lnTo>
                        <a:pt x="1441" y="1951"/>
                      </a:lnTo>
                      <a:lnTo>
                        <a:pt x="1442" y="1936"/>
                      </a:lnTo>
                      <a:lnTo>
                        <a:pt x="1466" y="1912"/>
                      </a:lnTo>
                      <a:lnTo>
                        <a:pt x="1487" y="1895"/>
                      </a:lnTo>
                      <a:lnTo>
                        <a:pt x="1496" y="1876"/>
                      </a:lnTo>
                      <a:lnTo>
                        <a:pt x="1508" y="1856"/>
                      </a:lnTo>
                      <a:lnTo>
                        <a:pt x="1522" y="1847"/>
                      </a:lnTo>
                      <a:lnTo>
                        <a:pt x="1519" y="1831"/>
                      </a:lnTo>
                      <a:lnTo>
                        <a:pt x="1523" y="1814"/>
                      </a:lnTo>
                      <a:lnTo>
                        <a:pt x="1540" y="1814"/>
                      </a:lnTo>
                      <a:lnTo>
                        <a:pt x="1559" y="1804"/>
                      </a:lnTo>
                      <a:lnTo>
                        <a:pt x="1564" y="1787"/>
                      </a:lnTo>
                      <a:lnTo>
                        <a:pt x="1547" y="1777"/>
                      </a:lnTo>
                      <a:lnTo>
                        <a:pt x="1519" y="1772"/>
                      </a:lnTo>
                      <a:lnTo>
                        <a:pt x="1505" y="1765"/>
                      </a:lnTo>
                      <a:lnTo>
                        <a:pt x="1505" y="1750"/>
                      </a:lnTo>
                      <a:lnTo>
                        <a:pt x="1502" y="1734"/>
                      </a:lnTo>
                      <a:lnTo>
                        <a:pt x="1502" y="1706"/>
                      </a:lnTo>
                      <a:lnTo>
                        <a:pt x="1500" y="1684"/>
                      </a:lnTo>
                      <a:lnTo>
                        <a:pt x="1518" y="1682"/>
                      </a:lnTo>
                      <a:lnTo>
                        <a:pt x="1538" y="1688"/>
                      </a:lnTo>
                      <a:lnTo>
                        <a:pt x="1542" y="1704"/>
                      </a:lnTo>
                      <a:lnTo>
                        <a:pt x="1536" y="1716"/>
                      </a:lnTo>
                      <a:lnTo>
                        <a:pt x="1542" y="1736"/>
                      </a:lnTo>
                      <a:lnTo>
                        <a:pt x="1564" y="1740"/>
                      </a:lnTo>
                      <a:lnTo>
                        <a:pt x="1584" y="172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75" name="Freeform 121"/>
                <p:cNvSpPr>
                  <a:spLocks/>
                </p:cNvSpPr>
                <p:nvPr/>
              </p:nvSpPr>
              <p:spPr bwMode="auto">
                <a:xfrm>
                  <a:off x="3655595" y="5216326"/>
                  <a:ext cx="64677" cy="51811"/>
                </a:xfrm>
                <a:custGeom>
                  <a:avLst/>
                  <a:gdLst/>
                  <a:ahLst/>
                  <a:cxnLst>
                    <a:cxn ang="0">
                      <a:pos x="165" y="149"/>
                    </a:cxn>
                    <a:cxn ang="0">
                      <a:pos x="167" y="134"/>
                    </a:cxn>
                    <a:cxn ang="0">
                      <a:pos x="168" y="123"/>
                    </a:cxn>
                    <a:cxn ang="0">
                      <a:pos x="168" y="105"/>
                    </a:cxn>
                    <a:cxn ang="0">
                      <a:pos x="156" y="90"/>
                    </a:cxn>
                    <a:cxn ang="0">
                      <a:pos x="161" y="75"/>
                    </a:cxn>
                    <a:cxn ang="0">
                      <a:pos x="176" y="68"/>
                    </a:cxn>
                    <a:cxn ang="0">
                      <a:pos x="186" y="53"/>
                    </a:cxn>
                    <a:cxn ang="0">
                      <a:pos x="174" y="41"/>
                    </a:cxn>
                    <a:cxn ang="0">
                      <a:pos x="158" y="32"/>
                    </a:cxn>
                    <a:cxn ang="0">
                      <a:pos x="152" y="17"/>
                    </a:cxn>
                    <a:cxn ang="0">
                      <a:pos x="129" y="12"/>
                    </a:cxn>
                    <a:cxn ang="0">
                      <a:pos x="110" y="27"/>
                    </a:cxn>
                    <a:cxn ang="0">
                      <a:pos x="95" y="39"/>
                    </a:cxn>
                    <a:cxn ang="0">
                      <a:pos x="81" y="24"/>
                    </a:cxn>
                    <a:cxn ang="0">
                      <a:pos x="77" y="9"/>
                    </a:cxn>
                    <a:cxn ang="0">
                      <a:pos x="62" y="0"/>
                    </a:cxn>
                    <a:cxn ang="0">
                      <a:pos x="48" y="12"/>
                    </a:cxn>
                    <a:cxn ang="0">
                      <a:pos x="45" y="24"/>
                    </a:cxn>
                    <a:cxn ang="0">
                      <a:pos x="38" y="33"/>
                    </a:cxn>
                    <a:cxn ang="0">
                      <a:pos x="15" y="44"/>
                    </a:cxn>
                    <a:cxn ang="0">
                      <a:pos x="0" y="65"/>
                    </a:cxn>
                    <a:cxn ang="0">
                      <a:pos x="0" y="77"/>
                    </a:cxn>
                    <a:cxn ang="0">
                      <a:pos x="18" y="80"/>
                    </a:cxn>
                    <a:cxn ang="0">
                      <a:pos x="38" y="75"/>
                    </a:cxn>
                    <a:cxn ang="0">
                      <a:pos x="66" y="57"/>
                    </a:cxn>
                    <a:cxn ang="0">
                      <a:pos x="83" y="47"/>
                    </a:cxn>
                    <a:cxn ang="0">
                      <a:pos x="101" y="56"/>
                    </a:cxn>
                    <a:cxn ang="0">
                      <a:pos x="101" y="75"/>
                    </a:cxn>
                    <a:cxn ang="0">
                      <a:pos x="92" y="107"/>
                    </a:cxn>
                    <a:cxn ang="0">
                      <a:pos x="92" y="129"/>
                    </a:cxn>
                    <a:cxn ang="0">
                      <a:pos x="107" y="135"/>
                    </a:cxn>
                    <a:cxn ang="0">
                      <a:pos x="123" y="137"/>
                    </a:cxn>
                    <a:cxn ang="0">
                      <a:pos x="132" y="146"/>
                    </a:cxn>
                    <a:cxn ang="0">
                      <a:pos x="152" y="147"/>
                    </a:cxn>
                    <a:cxn ang="0">
                      <a:pos x="165" y="149"/>
                    </a:cxn>
                  </a:cxnLst>
                  <a:rect l="0" t="0" r="r" b="b"/>
                  <a:pathLst>
                    <a:path w="186" h="149">
                      <a:moveTo>
                        <a:pt x="165" y="149"/>
                      </a:moveTo>
                      <a:lnTo>
                        <a:pt x="167" y="134"/>
                      </a:lnTo>
                      <a:lnTo>
                        <a:pt x="168" y="123"/>
                      </a:lnTo>
                      <a:lnTo>
                        <a:pt x="168" y="105"/>
                      </a:lnTo>
                      <a:lnTo>
                        <a:pt x="156" y="90"/>
                      </a:lnTo>
                      <a:lnTo>
                        <a:pt x="161" y="75"/>
                      </a:lnTo>
                      <a:lnTo>
                        <a:pt x="176" y="68"/>
                      </a:lnTo>
                      <a:lnTo>
                        <a:pt x="186" y="53"/>
                      </a:lnTo>
                      <a:lnTo>
                        <a:pt x="174" y="41"/>
                      </a:lnTo>
                      <a:lnTo>
                        <a:pt x="158" y="32"/>
                      </a:lnTo>
                      <a:lnTo>
                        <a:pt x="152" y="17"/>
                      </a:lnTo>
                      <a:lnTo>
                        <a:pt x="129" y="12"/>
                      </a:lnTo>
                      <a:lnTo>
                        <a:pt x="110" y="27"/>
                      </a:lnTo>
                      <a:lnTo>
                        <a:pt x="95" y="39"/>
                      </a:lnTo>
                      <a:lnTo>
                        <a:pt x="81" y="24"/>
                      </a:lnTo>
                      <a:lnTo>
                        <a:pt x="77" y="9"/>
                      </a:lnTo>
                      <a:lnTo>
                        <a:pt x="62" y="0"/>
                      </a:lnTo>
                      <a:lnTo>
                        <a:pt x="48" y="12"/>
                      </a:lnTo>
                      <a:lnTo>
                        <a:pt x="45" y="24"/>
                      </a:lnTo>
                      <a:lnTo>
                        <a:pt x="38" y="33"/>
                      </a:lnTo>
                      <a:lnTo>
                        <a:pt x="15" y="44"/>
                      </a:lnTo>
                      <a:lnTo>
                        <a:pt x="0" y="65"/>
                      </a:lnTo>
                      <a:lnTo>
                        <a:pt x="0" y="77"/>
                      </a:lnTo>
                      <a:lnTo>
                        <a:pt x="18" y="80"/>
                      </a:lnTo>
                      <a:lnTo>
                        <a:pt x="38" y="75"/>
                      </a:lnTo>
                      <a:lnTo>
                        <a:pt x="66" y="57"/>
                      </a:lnTo>
                      <a:lnTo>
                        <a:pt x="83" y="47"/>
                      </a:lnTo>
                      <a:lnTo>
                        <a:pt x="101" y="56"/>
                      </a:lnTo>
                      <a:lnTo>
                        <a:pt x="101" y="75"/>
                      </a:lnTo>
                      <a:lnTo>
                        <a:pt x="92" y="107"/>
                      </a:lnTo>
                      <a:lnTo>
                        <a:pt x="92" y="129"/>
                      </a:lnTo>
                      <a:lnTo>
                        <a:pt x="107" y="135"/>
                      </a:lnTo>
                      <a:lnTo>
                        <a:pt x="123" y="137"/>
                      </a:lnTo>
                      <a:lnTo>
                        <a:pt x="132" y="146"/>
                      </a:lnTo>
                      <a:lnTo>
                        <a:pt x="152" y="147"/>
                      </a:lnTo>
                      <a:lnTo>
                        <a:pt x="165" y="149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76" name="Freeform 122"/>
                <p:cNvSpPr>
                  <a:spLocks/>
                </p:cNvSpPr>
                <p:nvPr/>
              </p:nvSpPr>
              <p:spPr bwMode="auto">
                <a:xfrm>
                  <a:off x="3573185" y="5309863"/>
                  <a:ext cx="50767" cy="85888"/>
                </a:xfrm>
                <a:custGeom>
                  <a:avLst/>
                  <a:gdLst/>
                  <a:ahLst/>
                  <a:cxnLst>
                    <a:cxn ang="0">
                      <a:pos x="96" y="244"/>
                    </a:cxn>
                    <a:cxn ang="0">
                      <a:pos x="99" y="232"/>
                    </a:cxn>
                    <a:cxn ang="0">
                      <a:pos x="114" y="213"/>
                    </a:cxn>
                    <a:cxn ang="0">
                      <a:pos x="134" y="213"/>
                    </a:cxn>
                    <a:cxn ang="0">
                      <a:pos x="135" y="196"/>
                    </a:cxn>
                    <a:cxn ang="0">
                      <a:pos x="120" y="183"/>
                    </a:cxn>
                    <a:cxn ang="0">
                      <a:pos x="131" y="165"/>
                    </a:cxn>
                    <a:cxn ang="0">
                      <a:pos x="140" y="153"/>
                    </a:cxn>
                    <a:cxn ang="0">
                      <a:pos x="140" y="127"/>
                    </a:cxn>
                    <a:cxn ang="0">
                      <a:pos x="138" y="111"/>
                    </a:cxn>
                    <a:cxn ang="0">
                      <a:pos x="129" y="94"/>
                    </a:cxn>
                    <a:cxn ang="0">
                      <a:pos x="120" y="87"/>
                    </a:cxn>
                    <a:cxn ang="0">
                      <a:pos x="120" y="73"/>
                    </a:cxn>
                    <a:cxn ang="0">
                      <a:pos x="138" y="67"/>
                    </a:cxn>
                    <a:cxn ang="0">
                      <a:pos x="146" y="55"/>
                    </a:cxn>
                    <a:cxn ang="0">
                      <a:pos x="144" y="40"/>
                    </a:cxn>
                    <a:cxn ang="0">
                      <a:pos x="137" y="25"/>
                    </a:cxn>
                    <a:cxn ang="0">
                      <a:pos x="138" y="9"/>
                    </a:cxn>
                    <a:cxn ang="0">
                      <a:pos x="126" y="0"/>
                    </a:cxn>
                    <a:cxn ang="0">
                      <a:pos x="117" y="10"/>
                    </a:cxn>
                    <a:cxn ang="0">
                      <a:pos x="98" y="15"/>
                    </a:cxn>
                    <a:cxn ang="0">
                      <a:pos x="87" y="15"/>
                    </a:cxn>
                    <a:cxn ang="0">
                      <a:pos x="65" y="22"/>
                    </a:cxn>
                    <a:cxn ang="0">
                      <a:pos x="60" y="34"/>
                    </a:cxn>
                    <a:cxn ang="0">
                      <a:pos x="60" y="48"/>
                    </a:cxn>
                    <a:cxn ang="0">
                      <a:pos x="56" y="60"/>
                    </a:cxn>
                    <a:cxn ang="0">
                      <a:pos x="47" y="54"/>
                    </a:cxn>
                    <a:cxn ang="0">
                      <a:pos x="41" y="39"/>
                    </a:cxn>
                    <a:cxn ang="0">
                      <a:pos x="36" y="21"/>
                    </a:cxn>
                    <a:cxn ang="0">
                      <a:pos x="26" y="7"/>
                    </a:cxn>
                    <a:cxn ang="0">
                      <a:pos x="15" y="16"/>
                    </a:cxn>
                    <a:cxn ang="0">
                      <a:pos x="17" y="40"/>
                    </a:cxn>
                    <a:cxn ang="0">
                      <a:pos x="27" y="49"/>
                    </a:cxn>
                    <a:cxn ang="0">
                      <a:pos x="32" y="75"/>
                    </a:cxn>
                    <a:cxn ang="0">
                      <a:pos x="42" y="87"/>
                    </a:cxn>
                    <a:cxn ang="0">
                      <a:pos x="39" y="105"/>
                    </a:cxn>
                    <a:cxn ang="0">
                      <a:pos x="29" y="120"/>
                    </a:cxn>
                    <a:cxn ang="0">
                      <a:pos x="11" y="129"/>
                    </a:cxn>
                    <a:cxn ang="0">
                      <a:pos x="0" y="141"/>
                    </a:cxn>
                    <a:cxn ang="0">
                      <a:pos x="15" y="157"/>
                    </a:cxn>
                    <a:cxn ang="0">
                      <a:pos x="24" y="178"/>
                    </a:cxn>
                    <a:cxn ang="0">
                      <a:pos x="41" y="184"/>
                    </a:cxn>
                    <a:cxn ang="0">
                      <a:pos x="54" y="201"/>
                    </a:cxn>
                    <a:cxn ang="0">
                      <a:pos x="66" y="210"/>
                    </a:cxn>
                    <a:cxn ang="0">
                      <a:pos x="57" y="225"/>
                    </a:cxn>
                    <a:cxn ang="0">
                      <a:pos x="63" y="240"/>
                    </a:cxn>
                    <a:cxn ang="0">
                      <a:pos x="81" y="247"/>
                    </a:cxn>
                    <a:cxn ang="0">
                      <a:pos x="96" y="244"/>
                    </a:cxn>
                  </a:cxnLst>
                  <a:rect l="0" t="0" r="r" b="b"/>
                  <a:pathLst>
                    <a:path w="146" h="247">
                      <a:moveTo>
                        <a:pt x="96" y="244"/>
                      </a:moveTo>
                      <a:lnTo>
                        <a:pt x="99" y="232"/>
                      </a:lnTo>
                      <a:lnTo>
                        <a:pt x="114" y="213"/>
                      </a:lnTo>
                      <a:lnTo>
                        <a:pt x="134" y="213"/>
                      </a:lnTo>
                      <a:lnTo>
                        <a:pt x="135" y="196"/>
                      </a:lnTo>
                      <a:lnTo>
                        <a:pt x="120" y="183"/>
                      </a:lnTo>
                      <a:lnTo>
                        <a:pt x="131" y="165"/>
                      </a:lnTo>
                      <a:lnTo>
                        <a:pt x="140" y="153"/>
                      </a:lnTo>
                      <a:lnTo>
                        <a:pt x="140" y="127"/>
                      </a:lnTo>
                      <a:lnTo>
                        <a:pt x="138" y="111"/>
                      </a:lnTo>
                      <a:lnTo>
                        <a:pt x="129" y="94"/>
                      </a:lnTo>
                      <a:lnTo>
                        <a:pt x="120" y="87"/>
                      </a:lnTo>
                      <a:lnTo>
                        <a:pt x="120" y="73"/>
                      </a:lnTo>
                      <a:lnTo>
                        <a:pt x="138" y="67"/>
                      </a:lnTo>
                      <a:lnTo>
                        <a:pt x="146" y="55"/>
                      </a:lnTo>
                      <a:lnTo>
                        <a:pt x="144" y="40"/>
                      </a:lnTo>
                      <a:lnTo>
                        <a:pt x="137" y="25"/>
                      </a:lnTo>
                      <a:lnTo>
                        <a:pt x="138" y="9"/>
                      </a:lnTo>
                      <a:lnTo>
                        <a:pt x="126" y="0"/>
                      </a:lnTo>
                      <a:lnTo>
                        <a:pt x="117" y="10"/>
                      </a:lnTo>
                      <a:lnTo>
                        <a:pt x="98" y="15"/>
                      </a:lnTo>
                      <a:lnTo>
                        <a:pt x="87" y="15"/>
                      </a:lnTo>
                      <a:lnTo>
                        <a:pt x="65" y="22"/>
                      </a:lnTo>
                      <a:lnTo>
                        <a:pt x="60" y="34"/>
                      </a:lnTo>
                      <a:lnTo>
                        <a:pt x="60" y="48"/>
                      </a:lnTo>
                      <a:lnTo>
                        <a:pt x="56" y="60"/>
                      </a:lnTo>
                      <a:lnTo>
                        <a:pt x="47" y="54"/>
                      </a:lnTo>
                      <a:lnTo>
                        <a:pt x="41" y="39"/>
                      </a:lnTo>
                      <a:lnTo>
                        <a:pt x="36" y="21"/>
                      </a:lnTo>
                      <a:lnTo>
                        <a:pt x="26" y="7"/>
                      </a:lnTo>
                      <a:lnTo>
                        <a:pt x="15" y="16"/>
                      </a:lnTo>
                      <a:lnTo>
                        <a:pt x="17" y="40"/>
                      </a:lnTo>
                      <a:lnTo>
                        <a:pt x="27" y="49"/>
                      </a:lnTo>
                      <a:lnTo>
                        <a:pt x="32" y="75"/>
                      </a:lnTo>
                      <a:lnTo>
                        <a:pt x="42" y="87"/>
                      </a:lnTo>
                      <a:lnTo>
                        <a:pt x="39" y="105"/>
                      </a:lnTo>
                      <a:lnTo>
                        <a:pt x="29" y="120"/>
                      </a:lnTo>
                      <a:lnTo>
                        <a:pt x="11" y="129"/>
                      </a:lnTo>
                      <a:lnTo>
                        <a:pt x="0" y="141"/>
                      </a:lnTo>
                      <a:lnTo>
                        <a:pt x="15" y="157"/>
                      </a:lnTo>
                      <a:lnTo>
                        <a:pt x="24" y="178"/>
                      </a:lnTo>
                      <a:lnTo>
                        <a:pt x="41" y="184"/>
                      </a:lnTo>
                      <a:lnTo>
                        <a:pt x="54" y="201"/>
                      </a:lnTo>
                      <a:lnTo>
                        <a:pt x="66" y="210"/>
                      </a:lnTo>
                      <a:lnTo>
                        <a:pt x="57" y="225"/>
                      </a:lnTo>
                      <a:lnTo>
                        <a:pt x="63" y="240"/>
                      </a:lnTo>
                      <a:lnTo>
                        <a:pt x="81" y="247"/>
                      </a:lnTo>
                      <a:lnTo>
                        <a:pt x="96" y="244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77" name="Freeform 123"/>
                <p:cNvSpPr>
                  <a:spLocks/>
                </p:cNvSpPr>
                <p:nvPr/>
              </p:nvSpPr>
              <p:spPr bwMode="auto">
                <a:xfrm>
                  <a:off x="3589875" y="5286914"/>
                  <a:ext cx="27122" cy="21906"/>
                </a:xfrm>
                <a:custGeom>
                  <a:avLst/>
                  <a:gdLst/>
                  <a:ahLst/>
                  <a:cxnLst>
                    <a:cxn ang="0">
                      <a:pos x="27" y="63"/>
                    </a:cxn>
                    <a:cxn ang="0">
                      <a:pos x="12" y="57"/>
                    </a:cxn>
                    <a:cxn ang="0">
                      <a:pos x="9" y="46"/>
                    </a:cxn>
                    <a:cxn ang="0">
                      <a:pos x="0" y="39"/>
                    </a:cxn>
                    <a:cxn ang="0">
                      <a:pos x="0" y="21"/>
                    </a:cxn>
                    <a:cxn ang="0">
                      <a:pos x="17" y="28"/>
                    </a:cxn>
                    <a:cxn ang="0">
                      <a:pos x="27" y="21"/>
                    </a:cxn>
                    <a:cxn ang="0">
                      <a:pos x="30" y="7"/>
                    </a:cxn>
                    <a:cxn ang="0">
                      <a:pos x="44" y="0"/>
                    </a:cxn>
                    <a:cxn ang="0">
                      <a:pos x="63" y="1"/>
                    </a:cxn>
                    <a:cxn ang="0">
                      <a:pos x="78" y="18"/>
                    </a:cxn>
                    <a:cxn ang="0">
                      <a:pos x="78" y="31"/>
                    </a:cxn>
                    <a:cxn ang="0">
                      <a:pos x="72" y="45"/>
                    </a:cxn>
                    <a:cxn ang="0">
                      <a:pos x="54" y="46"/>
                    </a:cxn>
                    <a:cxn ang="0">
                      <a:pos x="27" y="63"/>
                    </a:cxn>
                  </a:cxnLst>
                  <a:rect l="0" t="0" r="r" b="b"/>
                  <a:pathLst>
                    <a:path w="78" h="63">
                      <a:moveTo>
                        <a:pt x="27" y="63"/>
                      </a:moveTo>
                      <a:lnTo>
                        <a:pt x="12" y="57"/>
                      </a:lnTo>
                      <a:lnTo>
                        <a:pt x="9" y="46"/>
                      </a:lnTo>
                      <a:lnTo>
                        <a:pt x="0" y="39"/>
                      </a:lnTo>
                      <a:lnTo>
                        <a:pt x="0" y="21"/>
                      </a:lnTo>
                      <a:lnTo>
                        <a:pt x="17" y="28"/>
                      </a:lnTo>
                      <a:lnTo>
                        <a:pt x="27" y="21"/>
                      </a:lnTo>
                      <a:lnTo>
                        <a:pt x="30" y="7"/>
                      </a:lnTo>
                      <a:lnTo>
                        <a:pt x="44" y="0"/>
                      </a:lnTo>
                      <a:lnTo>
                        <a:pt x="63" y="1"/>
                      </a:lnTo>
                      <a:lnTo>
                        <a:pt x="78" y="18"/>
                      </a:lnTo>
                      <a:lnTo>
                        <a:pt x="78" y="31"/>
                      </a:lnTo>
                      <a:lnTo>
                        <a:pt x="72" y="45"/>
                      </a:lnTo>
                      <a:lnTo>
                        <a:pt x="54" y="46"/>
                      </a:lnTo>
                      <a:lnTo>
                        <a:pt x="27" y="63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78" name="Freeform 124"/>
                <p:cNvSpPr>
                  <a:spLocks/>
                </p:cNvSpPr>
                <p:nvPr/>
              </p:nvSpPr>
              <p:spPr bwMode="auto">
                <a:xfrm>
                  <a:off x="3647250" y="5270223"/>
                  <a:ext cx="20516" cy="12518"/>
                </a:xfrm>
                <a:custGeom>
                  <a:avLst/>
                  <a:gdLst/>
                  <a:ahLst/>
                  <a:cxnLst>
                    <a:cxn ang="0">
                      <a:pos x="54" y="36"/>
                    </a:cxn>
                    <a:cxn ang="0">
                      <a:pos x="35" y="36"/>
                    </a:cxn>
                    <a:cxn ang="0">
                      <a:pos x="24" y="33"/>
                    </a:cxn>
                    <a:cxn ang="0">
                      <a:pos x="18" y="21"/>
                    </a:cxn>
                    <a:cxn ang="0">
                      <a:pos x="5" y="16"/>
                    </a:cxn>
                    <a:cxn ang="0">
                      <a:pos x="0" y="3"/>
                    </a:cxn>
                    <a:cxn ang="0">
                      <a:pos x="21" y="0"/>
                    </a:cxn>
                    <a:cxn ang="0">
                      <a:pos x="41" y="3"/>
                    </a:cxn>
                    <a:cxn ang="0">
                      <a:pos x="56" y="3"/>
                    </a:cxn>
                    <a:cxn ang="0">
                      <a:pos x="59" y="16"/>
                    </a:cxn>
                    <a:cxn ang="0">
                      <a:pos x="54" y="36"/>
                    </a:cxn>
                  </a:cxnLst>
                  <a:rect l="0" t="0" r="r" b="b"/>
                  <a:pathLst>
                    <a:path w="59" h="36">
                      <a:moveTo>
                        <a:pt x="54" y="36"/>
                      </a:moveTo>
                      <a:lnTo>
                        <a:pt x="35" y="36"/>
                      </a:lnTo>
                      <a:lnTo>
                        <a:pt x="24" y="33"/>
                      </a:lnTo>
                      <a:lnTo>
                        <a:pt x="18" y="21"/>
                      </a:lnTo>
                      <a:lnTo>
                        <a:pt x="5" y="16"/>
                      </a:lnTo>
                      <a:lnTo>
                        <a:pt x="0" y="3"/>
                      </a:lnTo>
                      <a:lnTo>
                        <a:pt x="21" y="0"/>
                      </a:lnTo>
                      <a:lnTo>
                        <a:pt x="41" y="3"/>
                      </a:lnTo>
                      <a:lnTo>
                        <a:pt x="56" y="3"/>
                      </a:lnTo>
                      <a:lnTo>
                        <a:pt x="59" y="16"/>
                      </a:lnTo>
                      <a:lnTo>
                        <a:pt x="54" y="36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79" name="Freeform 125"/>
                <p:cNvSpPr>
                  <a:spLocks/>
                </p:cNvSpPr>
                <p:nvPr/>
              </p:nvSpPr>
              <p:spPr bwMode="auto">
                <a:xfrm>
                  <a:off x="3625343" y="5245535"/>
                  <a:ext cx="12518" cy="13561"/>
                </a:xfrm>
                <a:custGeom>
                  <a:avLst/>
                  <a:gdLst/>
                  <a:ahLst/>
                  <a:cxnLst>
                    <a:cxn ang="0">
                      <a:pos x="26" y="39"/>
                    </a:cxn>
                    <a:cxn ang="0">
                      <a:pos x="8" y="33"/>
                    </a:cxn>
                    <a:cxn ang="0">
                      <a:pos x="5" y="23"/>
                    </a:cxn>
                    <a:cxn ang="0">
                      <a:pos x="0" y="12"/>
                    </a:cxn>
                    <a:cxn ang="0">
                      <a:pos x="3" y="2"/>
                    </a:cxn>
                    <a:cxn ang="0">
                      <a:pos x="17" y="0"/>
                    </a:cxn>
                    <a:cxn ang="0">
                      <a:pos x="33" y="11"/>
                    </a:cxn>
                    <a:cxn ang="0">
                      <a:pos x="36" y="24"/>
                    </a:cxn>
                    <a:cxn ang="0">
                      <a:pos x="36" y="36"/>
                    </a:cxn>
                    <a:cxn ang="0">
                      <a:pos x="26" y="39"/>
                    </a:cxn>
                  </a:cxnLst>
                  <a:rect l="0" t="0" r="r" b="b"/>
                  <a:pathLst>
                    <a:path w="36" h="39">
                      <a:moveTo>
                        <a:pt x="26" y="39"/>
                      </a:moveTo>
                      <a:lnTo>
                        <a:pt x="8" y="33"/>
                      </a:lnTo>
                      <a:lnTo>
                        <a:pt x="5" y="23"/>
                      </a:lnTo>
                      <a:lnTo>
                        <a:pt x="0" y="12"/>
                      </a:lnTo>
                      <a:lnTo>
                        <a:pt x="3" y="2"/>
                      </a:lnTo>
                      <a:lnTo>
                        <a:pt x="17" y="0"/>
                      </a:lnTo>
                      <a:lnTo>
                        <a:pt x="33" y="11"/>
                      </a:lnTo>
                      <a:lnTo>
                        <a:pt x="36" y="24"/>
                      </a:lnTo>
                      <a:lnTo>
                        <a:pt x="36" y="36"/>
                      </a:lnTo>
                      <a:lnTo>
                        <a:pt x="26" y="39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80" name="Freeform 126"/>
                <p:cNvSpPr>
                  <a:spLocks/>
                </p:cNvSpPr>
                <p:nvPr/>
              </p:nvSpPr>
              <p:spPr bwMode="auto">
                <a:xfrm>
                  <a:off x="3645163" y="5284133"/>
                  <a:ext cx="10432" cy="13213"/>
                </a:xfrm>
                <a:custGeom>
                  <a:avLst/>
                  <a:gdLst/>
                  <a:ahLst/>
                  <a:cxnLst>
                    <a:cxn ang="0">
                      <a:pos x="30" y="23"/>
                    </a:cxn>
                    <a:cxn ang="0">
                      <a:pos x="20" y="12"/>
                    </a:cxn>
                    <a:cxn ang="0">
                      <a:pos x="2" y="0"/>
                    </a:cxn>
                    <a:cxn ang="0">
                      <a:pos x="0" y="15"/>
                    </a:cxn>
                    <a:cxn ang="0">
                      <a:pos x="14" y="32"/>
                    </a:cxn>
                    <a:cxn ang="0">
                      <a:pos x="24" y="38"/>
                    </a:cxn>
                    <a:cxn ang="0">
                      <a:pos x="30" y="23"/>
                    </a:cxn>
                  </a:cxnLst>
                  <a:rect l="0" t="0" r="r" b="b"/>
                  <a:pathLst>
                    <a:path w="30" h="38">
                      <a:moveTo>
                        <a:pt x="30" y="23"/>
                      </a:moveTo>
                      <a:lnTo>
                        <a:pt x="20" y="12"/>
                      </a:lnTo>
                      <a:lnTo>
                        <a:pt x="2" y="0"/>
                      </a:lnTo>
                      <a:lnTo>
                        <a:pt x="0" y="15"/>
                      </a:lnTo>
                      <a:lnTo>
                        <a:pt x="14" y="32"/>
                      </a:lnTo>
                      <a:lnTo>
                        <a:pt x="24" y="38"/>
                      </a:lnTo>
                      <a:lnTo>
                        <a:pt x="30" y="23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81" name="Freeform 127"/>
                <p:cNvSpPr>
                  <a:spLocks/>
                </p:cNvSpPr>
                <p:nvPr/>
              </p:nvSpPr>
              <p:spPr bwMode="auto">
                <a:xfrm>
                  <a:off x="3628124" y="5300475"/>
                  <a:ext cx="8693" cy="8345"/>
                </a:xfrm>
                <a:custGeom>
                  <a:avLst/>
                  <a:gdLst/>
                  <a:ahLst/>
                  <a:cxnLst>
                    <a:cxn ang="0">
                      <a:pos x="4" y="24"/>
                    </a:cxn>
                    <a:cxn ang="0">
                      <a:pos x="22" y="21"/>
                    </a:cxn>
                    <a:cxn ang="0">
                      <a:pos x="25" y="9"/>
                    </a:cxn>
                    <a:cxn ang="0">
                      <a:pos x="15" y="0"/>
                    </a:cxn>
                    <a:cxn ang="0">
                      <a:pos x="0" y="3"/>
                    </a:cxn>
                    <a:cxn ang="0">
                      <a:pos x="4" y="24"/>
                    </a:cxn>
                  </a:cxnLst>
                  <a:rect l="0" t="0" r="r" b="b"/>
                  <a:pathLst>
                    <a:path w="25" h="24">
                      <a:moveTo>
                        <a:pt x="4" y="24"/>
                      </a:moveTo>
                      <a:lnTo>
                        <a:pt x="22" y="21"/>
                      </a:lnTo>
                      <a:lnTo>
                        <a:pt x="25" y="9"/>
                      </a:lnTo>
                      <a:lnTo>
                        <a:pt x="15" y="0"/>
                      </a:lnTo>
                      <a:lnTo>
                        <a:pt x="0" y="3"/>
                      </a:lnTo>
                      <a:lnTo>
                        <a:pt x="4" y="24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82" name="Freeform 128"/>
                <p:cNvSpPr>
                  <a:spLocks/>
                </p:cNvSpPr>
                <p:nvPr/>
              </p:nvSpPr>
              <p:spPr bwMode="auto">
                <a:xfrm>
                  <a:off x="4083295" y="4903375"/>
                  <a:ext cx="12518" cy="14605"/>
                </a:xfrm>
                <a:custGeom>
                  <a:avLst/>
                  <a:gdLst/>
                  <a:ahLst/>
                  <a:cxnLst>
                    <a:cxn ang="0">
                      <a:pos x="29" y="38"/>
                    </a:cxn>
                    <a:cxn ang="0">
                      <a:pos x="36" y="24"/>
                    </a:cxn>
                    <a:cxn ang="0">
                      <a:pos x="35" y="11"/>
                    </a:cxn>
                    <a:cxn ang="0">
                      <a:pos x="23" y="0"/>
                    </a:cxn>
                    <a:cxn ang="0">
                      <a:pos x="11" y="0"/>
                    </a:cxn>
                    <a:cxn ang="0">
                      <a:pos x="0" y="26"/>
                    </a:cxn>
                    <a:cxn ang="0">
                      <a:pos x="3" y="38"/>
                    </a:cxn>
                    <a:cxn ang="0">
                      <a:pos x="15" y="42"/>
                    </a:cxn>
                    <a:cxn ang="0">
                      <a:pos x="29" y="38"/>
                    </a:cxn>
                  </a:cxnLst>
                  <a:rect l="0" t="0" r="r" b="b"/>
                  <a:pathLst>
                    <a:path w="36" h="42">
                      <a:moveTo>
                        <a:pt x="29" y="38"/>
                      </a:moveTo>
                      <a:lnTo>
                        <a:pt x="36" y="24"/>
                      </a:lnTo>
                      <a:lnTo>
                        <a:pt x="35" y="11"/>
                      </a:lnTo>
                      <a:lnTo>
                        <a:pt x="23" y="0"/>
                      </a:lnTo>
                      <a:lnTo>
                        <a:pt x="11" y="0"/>
                      </a:lnTo>
                      <a:lnTo>
                        <a:pt x="0" y="26"/>
                      </a:lnTo>
                      <a:lnTo>
                        <a:pt x="3" y="38"/>
                      </a:lnTo>
                      <a:lnTo>
                        <a:pt x="15" y="42"/>
                      </a:lnTo>
                      <a:lnTo>
                        <a:pt x="29" y="38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83" name="Freeform 129"/>
                <p:cNvSpPr>
                  <a:spLocks/>
                </p:cNvSpPr>
                <p:nvPr/>
              </p:nvSpPr>
              <p:spPr bwMode="auto">
                <a:xfrm rot="2049353">
                  <a:off x="4146928" y="4827919"/>
                  <a:ext cx="9389" cy="17038"/>
                </a:xfrm>
                <a:custGeom>
                  <a:avLst/>
                  <a:gdLst/>
                  <a:ahLst/>
                  <a:cxnLst>
                    <a:cxn ang="0">
                      <a:pos x="29" y="38"/>
                    </a:cxn>
                    <a:cxn ang="0">
                      <a:pos x="36" y="24"/>
                    </a:cxn>
                    <a:cxn ang="0">
                      <a:pos x="35" y="11"/>
                    </a:cxn>
                    <a:cxn ang="0">
                      <a:pos x="23" y="0"/>
                    </a:cxn>
                    <a:cxn ang="0">
                      <a:pos x="11" y="0"/>
                    </a:cxn>
                    <a:cxn ang="0">
                      <a:pos x="0" y="26"/>
                    </a:cxn>
                    <a:cxn ang="0">
                      <a:pos x="3" y="38"/>
                    </a:cxn>
                    <a:cxn ang="0">
                      <a:pos x="15" y="42"/>
                    </a:cxn>
                    <a:cxn ang="0">
                      <a:pos x="29" y="38"/>
                    </a:cxn>
                  </a:cxnLst>
                  <a:rect l="0" t="0" r="r" b="b"/>
                  <a:pathLst>
                    <a:path w="36" h="42">
                      <a:moveTo>
                        <a:pt x="29" y="38"/>
                      </a:moveTo>
                      <a:lnTo>
                        <a:pt x="36" y="24"/>
                      </a:lnTo>
                      <a:lnTo>
                        <a:pt x="35" y="11"/>
                      </a:lnTo>
                      <a:lnTo>
                        <a:pt x="23" y="0"/>
                      </a:lnTo>
                      <a:lnTo>
                        <a:pt x="11" y="0"/>
                      </a:lnTo>
                      <a:lnTo>
                        <a:pt x="0" y="26"/>
                      </a:lnTo>
                      <a:lnTo>
                        <a:pt x="3" y="38"/>
                      </a:lnTo>
                      <a:lnTo>
                        <a:pt x="15" y="42"/>
                      </a:lnTo>
                      <a:lnTo>
                        <a:pt x="29" y="38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84" name="Freeform 130"/>
                <p:cNvSpPr>
                  <a:spLocks/>
                </p:cNvSpPr>
                <p:nvPr/>
              </p:nvSpPr>
              <p:spPr bwMode="auto">
                <a:xfrm rot="2049353">
                  <a:off x="4250202" y="4659968"/>
                  <a:ext cx="10084" cy="9389"/>
                </a:xfrm>
                <a:custGeom>
                  <a:avLst/>
                  <a:gdLst/>
                  <a:ahLst/>
                  <a:cxnLst>
                    <a:cxn ang="0">
                      <a:pos x="29" y="38"/>
                    </a:cxn>
                    <a:cxn ang="0">
                      <a:pos x="36" y="24"/>
                    </a:cxn>
                    <a:cxn ang="0">
                      <a:pos x="35" y="11"/>
                    </a:cxn>
                    <a:cxn ang="0">
                      <a:pos x="23" y="0"/>
                    </a:cxn>
                    <a:cxn ang="0">
                      <a:pos x="11" y="0"/>
                    </a:cxn>
                    <a:cxn ang="0">
                      <a:pos x="0" y="26"/>
                    </a:cxn>
                    <a:cxn ang="0">
                      <a:pos x="3" y="38"/>
                    </a:cxn>
                    <a:cxn ang="0">
                      <a:pos x="15" y="42"/>
                    </a:cxn>
                    <a:cxn ang="0">
                      <a:pos x="29" y="38"/>
                    </a:cxn>
                  </a:cxnLst>
                  <a:rect l="0" t="0" r="r" b="b"/>
                  <a:pathLst>
                    <a:path w="36" h="42">
                      <a:moveTo>
                        <a:pt x="29" y="38"/>
                      </a:moveTo>
                      <a:lnTo>
                        <a:pt x="36" y="24"/>
                      </a:lnTo>
                      <a:lnTo>
                        <a:pt x="35" y="11"/>
                      </a:lnTo>
                      <a:lnTo>
                        <a:pt x="23" y="0"/>
                      </a:lnTo>
                      <a:lnTo>
                        <a:pt x="11" y="0"/>
                      </a:lnTo>
                      <a:lnTo>
                        <a:pt x="0" y="26"/>
                      </a:lnTo>
                      <a:lnTo>
                        <a:pt x="3" y="38"/>
                      </a:lnTo>
                      <a:lnTo>
                        <a:pt x="15" y="42"/>
                      </a:lnTo>
                      <a:lnTo>
                        <a:pt x="29" y="38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85" name="Freeform 131"/>
                <p:cNvSpPr>
                  <a:spLocks/>
                </p:cNvSpPr>
                <p:nvPr/>
              </p:nvSpPr>
              <p:spPr bwMode="auto">
                <a:xfrm rot="2049353">
                  <a:off x="4488741" y="4386657"/>
                  <a:ext cx="9389" cy="9389"/>
                </a:xfrm>
                <a:custGeom>
                  <a:avLst/>
                  <a:gdLst/>
                  <a:ahLst/>
                  <a:cxnLst>
                    <a:cxn ang="0">
                      <a:pos x="29" y="38"/>
                    </a:cxn>
                    <a:cxn ang="0">
                      <a:pos x="36" y="24"/>
                    </a:cxn>
                    <a:cxn ang="0">
                      <a:pos x="35" y="11"/>
                    </a:cxn>
                    <a:cxn ang="0">
                      <a:pos x="23" y="0"/>
                    </a:cxn>
                    <a:cxn ang="0">
                      <a:pos x="11" y="0"/>
                    </a:cxn>
                    <a:cxn ang="0">
                      <a:pos x="0" y="26"/>
                    </a:cxn>
                    <a:cxn ang="0">
                      <a:pos x="3" y="38"/>
                    </a:cxn>
                    <a:cxn ang="0">
                      <a:pos x="15" y="42"/>
                    </a:cxn>
                    <a:cxn ang="0">
                      <a:pos x="29" y="38"/>
                    </a:cxn>
                  </a:cxnLst>
                  <a:rect l="0" t="0" r="r" b="b"/>
                  <a:pathLst>
                    <a:path w="36" h="42">
                      <a:moveTo>
                        <a:pt x="29" y="38"/>
                      </a:moveTo>
                      <a:lnTo>
                        <a:pt x="36" y="24"/>
                      </a:lnTo>
                      <a:lnTo>
                        <a:pt x="35" y="11"/>
                      </a:lnTo>
                      <a:lnTo>
                        <a:pt x="23" y="0"/>
                      </a:lnTo>
                      <a:lnTo>
                        <a:pt x="11" y="0"/>
                      </a:lnTo>
                      <a:lnTo>
                        <a:pt x="0" y="26"/>
                      </a:lnTo>
                      <a:lnTo>
                        <a:pt x="3" y="38"/>
                      </a:lnTo>
                      <a:lnTo>
                        <a:pt x="15" y="42"/>
                      </a:lnTo>
                      <a:lnTo>
                        <a:pt x="29" y="38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86" name="Freeform 132"/>
                <p:cNvSpPr>
                  <a:spLocks/>
                </p:cNvSpPr>
                <p:nvPr/>
              </p:nvSpPr>
              <p:spPr bwMode="auto">
                <a:xfrm rot="3311603">
                  <a:off x="4489088" y="4355362"/>
                  <a:ext cx="17387" cy="9389"/>
                </a:xfrm>
                <a:custGeom>
                  <a:avLst/>
                  <a:gdLst/>
                  <a:ahLst/>
                  <a:cxnLst>
                    <a:cxn ang="0">
                      <a:pos x="29" y="38"/>
                    </a:cxn>
                    <a:cxn ang="0">
                      <a:pos x="36" y="24"/>
                    </a:cxn>
                    <a:cxn ang="0">
                      <a:pos x="35" y="11"/>
                    </a:cxn>
                    <a:cxn ang="0">
                      <a:pos x="23" y="0"/>
                    </a:cxn>
                    <a:cxn ang="0">
                      <a:pos x="11" y="0"/>
                    </a:cxn>
                    <a:cxn ang="0">
                      <a:pos x="0" y="26"/>
                    </a:cxn>
                    <a:cxn ang="0">
                      <a:pos x="3" y="38"/>
                    </a:cxn>
                    <a:cxn ang="0">
                      <a:pos x="15" y="42"/>
                    </a:cxn>
                    <a:cxn ang="0">
                      <a:pos x="29" y="38"/>
                    </a:cxn>
                  </a:cxnLst>
                  <a:rect l="0" t="0" r="r" b="b"/>
                  <a:pathLst>
                    <a:path w="36" h="42">
                      <a:moveTo>
                        <a:pt x="29" y="38"/>
                      </a:moveTo>
                      <a:lnTo>
                        <a:pt x="36" y="24"/>
                      </a:lnTo>
                      <a:lnTo>
                        <a:pt x="35" y="11"/>
                      </a:lnTo>
                      <a:lnTo>
                        <a:pt x="23" y="0"/>
                      </a:lnTo>
                      <a:lnTo>
                        <a:pt x="11" y="0"/>
                      </a:lnTo>
                      <a:lnTo>
                        <a:pt x="0" y="26"/>
                      </a:lnTo>
                      <a:lnTo>
                        <a:pt x="3" y="38"/>
                      </a:lnTo>
                      <a:lnTo>
                        <a:pt x="15" y="42"/>
                      </a:lnTo>
                      <a:lnTo>
                        <a:pt x="29" y="38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87" name="Freeform 133"/>
                <p:cNvSpPr>
                  <a:spLocks/>
                </p:cNvSpPr>
                <p:nvPr/>
              </p:nvSpPr>
              <p:spPr bwMode="auto">
                <a:xfrm>
                  <a:off x="4328788" y="4434643"/>
                  <a:ext cx="26079" cy="16690"/>
                </a:xfrm>
                <a:custGeom>
                  <a:avLst/>
                  <a:gdLst/>
                  <a:ahLst/>
                  <a:cxnLst>
                    <a:cxn ang="0">
                      <a:pos x="58" y="42"/>
                    </a:cxn>
                    <a:cxn ang="0">
                      <a:pos x="39" y="36"/>
                    </a:cxn>
                    <a:cxn ang="0">
                      <a:pos x="25" y="45"/>
                    </a:cxn>
                    <a:cxn ang="0">
                      <a:pos x="6" y="48"/>
                    </a:cxn>
                    <a:cxn ang="0">
                      <a:pos x="0" y="37"/>
                    </a:cxn>
                    <a:cxn ang="0">
                      <a:pos x="0" y="19"/>
                    </a:cxn>
                    <a:cxn ang="0">
                      <a:pos x="3" y="3"/>
                    </a:cxn>
                    <a:cxn ang="0">
                      <a:pos x="28" y="0"/>
                    </a:cxn>
                    <a:cxn ang="0">
                      <a:pos x="49" y="7"/>
                    </a:cxn>
                    <a:cxn ang="0">
                      <a:pos x="60" y="13"/>
                    </a:cxn>
                    <a:cxn ang="0">
                      <a:pos x="75" y="18"/>
                    </a:cxn>
                    <a:cxn ang="0">
                      <a:pos x="70" y="31"/>
                    </a:cxn>
                    <a:cxn ang="0">
                      <a:pos x="58" y="42"/>
                    </a:cxn>
                  </a:cxnLst>
                  <a:rect l="0" t="0" r="r" b="b"/>
                  <a:pathLst>
                    <a:path w="75" h="48">
                      <a:moveTo>
                        <a:pt x="58" y="42"/>
                      </a:moveTo>
                      <a:lnTo>
                        <a:pt x="39" y="36"/>
                      </a:lnTo>
                      <a:lnTo>
                        <a:pt x="25" y="45"/>
                      </a:lnTo>
                      <a:lnTo>
                        <a:pt x="6" y="48"/>
                      </a:lnTo>
                      <a:lnTo>
                        <a:pt x="0" y="37"/>
                      </a:lnTo>
                      <a:lnTo>
                        <a:pt x="0" y="19"/>
                      </a:lnTo>
                      <a:lnTo>
                        <a:pt x="3" y="3"/>
                      </a:lnTo>
                      <a:lnTo>
                        <a:pt x="28" y="0"/>
                      </a:lnTo>
                      <a:lnTo>
                        <a:pt x="49" y="7"/>
                      </a:lnTo>
                      <a:lnTo>
                        <a:pt x="60" y="13"/>
                      </a:lnTo>
                      <a:lnTo>
                        <a:pt x="75" y="18"/>
                      </a:lnTo>
                      <a:lnTo>
                        <a:pt x="70" y="31"/>
                      </a:lnTo>
                      <a:lnTo>
                        <a:pt x="58" y="42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88" name="Freeform 134"/>
                <p:cNvSpPr>
                  <a:spLocks/>
                </p:cNvSpPr>
                <p:nvPr/>
              </p:nvSpPr>
              <p:spPr bwMode="auto">
                <a:xfrm>
                  <a:off x="4360431" y="4305638"/>
                  <a:ext cx="16343" cy="22602"/>
                </a:xfrm>
                <a:custGeom>
                  <a:avLst/>
                  <a:gdLst/>
                  <a:ahLst/>
                  <a:cxnLst>
                    <a:cxn ang="0">
                      <a:pos x="26" y="65"/>
                    </a:cxn>
                    <a:cxn ang="0">
                      <a:pos x="14" y="60"/>
                    </a:cxn>
                    <a:cxn ang="0">
                      <a:pos x="3" y="45"/>
                    </a:cxn>
                    <a:cxn ang="0">
                      <a:pos x="15" y="36"/>
                    </a:cxn>
                    <a:cxn ang="0">
                      <a:pos x="0" y="18"/>
                    </a:cxn>
                    <a:cxn ang="0">
                      <a:pos x="0" y="3"/>
                    </a:cxn>
                    <a:cxn ang="0">
                      <a:pos x="17" y="0"/>
                    </a:cxn>
                    <a:cxn ang="0">
                      <a:pos x="33" y="8"/>
                    </a:cxn>
                    <a:cxn ang="0">
                      <a:pos x="41" y="23"/>
                    </a:cxn>
                    <a:cxn ang="0">
                      <a:pos x="47" y="41"/>
                    </a:cxn>
                    <a:cxn ang="0">
                      <a:pos x="36" y="48"/>
                    </a:cxn>
                    <a:cxn ang="0">
                      <a:pos x="26" y="65"/>
                    </a:cxn>
                  </a:cxnLst>
                  <a:rect l="0" t="0" r="r" b="b"/>
                  <a:pathLst>
                    <a:path w="47" h="65">
                      <a:moveTo>
                        <a:pt x="26" y="65"/>
                      </a:moveTo>
                      <a:lnTo>
                        <a:pt x="14" y="60"/>
                      </a:lnTo>
                      <a:lnTo>
                        <a:pt x="3" y="45"/>
                      </a:lnTo>
                      <a:lnTo>
                        <a:pt x="15" y="36"/>
                      </a:lnTo>
                      <a:lnTo>
                        <a:pt x="0" y="18"/>
                      </a:lnTo>
                      <a:lnTo>
                        <a:pt x="0" y="3"/>
                      </a:lnTo>
                      <a:lnTo>
                        <a:pt x="17" y="0"/>
                      </a:lnTo>
                      <a:lnTo>
                        <a:pt x="33" y="8"/>
                      </a:lnTo>
                      <a:lnTo>
                        <a:pt x="41" y="23"/>
                      </a:lnTo>
                      <a:lnTo>
                        <a:pt x="47" y="41"/>
                      </a:lnTo>
                      <a:lnTo>
                        <a:pt x="36" y="48"/>
                      </a:lnTo>
                      <a:lnTo>
                        <a:pt x="26" y="65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89" name="Freeform 135"/>
                <p:cNvSpPr>
                  <a:spLocks/>
                </p:cNvSpPr>
                <p:nvPr/>
              </p:nvSpPr>
              <p:spPr bwMode="auto">
                <a:xfrm>
                  <a:off x="4371557" y="4207580"/>
                  <a:ext cx="35467" cy="42770"/>
                </a:xfrm>
                <a:custGeom>
                  <a:avLst/>
                  <a:gdLst/>
                  <a:ahLst/>
                  <a:cxnLst>
                    <a:cxn ang="0">
                      <a:pos x="33" y="123"/>
                    </a:cxn>
                    <a:cxn ang="0">
                      <a:pos x="6" y="114"/>
                    </a:cxn>
                    <a:cxn ang="0">
                      <a:pos x="1" y="105"/>
                    </a:cxn>
                    <a:cxn ang="0">
                      <a:pos x="0" y="86"/>
                    </a:cxn>
                    <a:cxn ang="0">
                      <a:pos x="13" y="81"/>
                    </a:cxn>
                    <a:cxn ang="0">
                      <a:pos x="27" y="87"/>
                    </a:cxn>
                    <a:cxn ang="0">
                      <a:pos x="40" y="95"/>
                    </a:cxn>
                    <a:cxn ang="0">
                      <a:pos x="48" y="78"/>
                    </a:cxn>
                    <a:cxn ang="0">
                      <a:pos x="42" y="68"/>
                    </a:cxn>
                    <a:cxn ang="0">
                      <a:pos x="22" y="63"/>
                    </a:cxn>
                    <a:cxn ang="0">
                      <a:pos x="13" y="47"/>
                    </a:cxn>
                    <a:cxn ang="0">
                      <a:pos x="0" y="32"/>
                    </a:cxn>
                    <a:cxn ang="0">
                      <a:pos x="3" y="11"/>
                    </a:cxn>
                    <a:cxn ang="0">
                      <a:pos x="7" y="0"/>
                    </a:cxn>
                    <a:cxn ang="0">
                      <a:pos x="28" y="5"/>
                    </a:cxn>
                    <a:cxn ang="0">
                      <a:pos x="43" y="18"/>
                    </a:cxn>
                    <a:cxn ang="0">
                      <a:pos x="57" y="41"/>
                    </a:cxn>
                    <a:cxn ang="0">
                      <a:pos x="58" y="65"/>
                    </a:cxn>
                    <a:cxn ang="0">
                      <a:pos x="69" y="77"/>
                    </a:cxn>
                    <a:cxn ang="0">
                      <a:pos x="84" y="68"/>
                    </a:cxn>
                    <a:cxn ang="0">
                      <a:pos x="99" y="71"/>
                    </a:cxn>
                    <a:cxn ang="0">
                      <a:pos x="102" y="92"/>
                    </a:cxn>
                    <a:cxn ang="0">
                      <a:pos x="85" y="96"/>
                    </a:cxn>
                    <a:cxn ang="0">
                      <a:pos x="60" y="95"/>
                    </a:cxn>
                    <a:cxn ang="0">
                      <a:pos x="46" y="102"/>
                    </a:cxn>
                    <a:cxn ang="0">
                      <a:pos x="34" y="107"/>
                    </a:cxn>
                    <a:cxn ang="0">
                      <a:pos x="33" y="123"/>
                    </a:cxn>
                  </a:cxnLst>
                  <a:rect l="0" t="0" r="r" b="b"/>
                  <a:pathLst>
                    <a:path w="102" h="123">
                      <a:moveTo>
                        <a:pt x="33" y="123"/>
                      </a:moveTo>
                      <a:lnTo>
                        <a:pt x="6" y="114"/>
                      </a:lnTo>
                      <a:lnTo>
                        <a:pt x="1" y="105"/>
                      </a:lnTo>
                      <a:lnTo>
                        <a:pt x="0" y="86"/>
                      </a:lnTo>
                      <a:lnTo>
                        <a:pt x="13" y="81"/>
                      </a:lnTo>
                      <a:lnTo>
                        <a:pt x="27" y="87"/>
                      </a:lnTo>
                      <a:lnTo>
                        <a:pt x="40" y="95"/>
                      </a:lnTo>
                      <a:lnTo>
                        <a:pt x="48" y="78"/>
                      </a:lnTo>
                      <a:lnTo>
                        <a:pt x="42" y="68"/>
                      </a:lnTo>
                      <a:lnTo>
                        <a:pt x="22" y="63"/>
                      </a:lnTo>
                      <a:lnTo>
                        <a:pt x="13" y="47"/>
                      </a:lnTo>
                      <a:lnTo>
                        <a:pt x="0" y="32"/>
                      </a:lnTo>
                      <a:lnTo>
                        <a:pt x="3" y="11"/>
                      </a:lnTo>
                      <a:lnTo>
                        <a:pt x="7" y="0"/>
                      </a:lnTo>
                      <a:lnTo>
                        <a:pt x="28" y="5"/>
                      </a:lnTo>
                      <a:lnTo>
                        <a:pt x="43" y="18"/>
                      </a:lnTo>
                      <a:lnTo>
                        <a:pt x="57" y="41"/>
                      </a:lnTo>
                      <a:lnTo>
                        <a:pt x="58" y="65"/>
                      </a:lnTo>
                      <a:lnTo>
                        <a:pt x="69" y="77"/>
                      </a:lnTo>
                      <a:lnTo>
                        <a:pt x="84" y="68"/>
                      </a:lnTo>
                      <a:lnTo>
                        <a:pt x="99" y="71"/>
                      </a:lnTo>
                      <a:lnTo>
                        <a:pt x="102" y="92"/>
                      </a:lnTo>
                      <a:lnTo>
                        <a:pt x="85" y="96"/>
                      </a:lnTo>
                      <a:lnTo>
                        <a:pt x="60" y="95"/>
                      </a:lnTo>
                      <a:lnTo>
                        <a:pt x="46" y="102"/>
                      </a:lnTo>
                      <a:lnTo>
                        <a:pt x="34" y="107"/>
                      </a:lnTo>
                      <a:lnTo>
                        <a:pt x="33" y="123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90" name="Freeform 136"/>
                <p:cNvSpPr>
                  <a:spLocks/>
                </p:cNvSpPr>
                <p:nvPr/>
              </p:nvSpPr>
              <p:spPr bwMode="auto">
                <a:xfrm>
                  <a:off x="4495695" y="4202364"/>
                  <a:ext cx="9737" cy="10084"/>
                </a:xfrm>
                <a:custGeom>
                  <a:avLst/>
                  <a:gdLst/>
                  <a:ahLst/>
                  <a:cxnLst>
                    <a:cxn ang="0">
                      <a:pos x="12" y="29"/>
                    </a:cxn>
                    <a:cxn ang="0">
                      <a:pos x="1" y="26"/>
                    </a:cxn>
                    <a:cxn ang="0">
                      <a:pos x="0" y="15"/>
                    </a:cxn>
                    <a:cxn ang="0">
                      <a:pos x="7" y="0"/>
                    </a:cxn>
                    <a:cxn ang="0">
                      <a:pos x="18" y="0"/>
                    </a:cxn>
                    <a:cxn ang="0">
                      <a:pos x="28" y="12"/>
                    </a:cxn>
                    <a:cxn ang="0">
                      <a:pos x="24" y="24"/>
                    </a:cxn>
                    <a:cxn ang="0">
                      <a:pos x="12" y="29"/>
                    </a:cxn>
                  </a:cxnLst>
                  <a:rect l="0" t="0" r="r" b="b"/>
                  <a:pathLst>
                    <a:path w="28" h="29">
                      <a:moveTo>
                        <a:pt x="12" y="29"/>
                      </a:moveTo>
                      <a:lnTo>
                        <a:pt x="1" y="26"/>
                      </a:lnTo>
                      <a:lnTo>
                        <a:pt x="0" y="15"/>
                      </a:lnTo>
                      <a:lnTo>
                        <a:pt x="7" y="0"/>
                      </a:lnTo>
                      <a:lnTo>
                        <a:pt x="18" y="0"/>
                      </a:lnTo>
                      <a:lnTo>
                        <a:pt x="28" y="12"/>
                      </a:lnTo>
                      <a:lnTo>
                        <a:pt x="24" y="24"/>
                      </a:lnTo>
                      <a:lnTo>
                        <a:pt x="12" y="29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91" name="Freeform 137"/>
                <p:cNvSpPr>
                  <a:spLocks/>
                </p:cNvSpPr>
                <p:nvPr/>
              </p:nvSpPr>
              <p:spPr bwMode="auto">
                <a:xfrm>
                  <a:off x="4525251" y="4164810"/>
                  <a:ext cx="10432" cy="11127"/>
                </a:xfrm>
                <a:custGeom>
                  <a:avLst/>
                  <a:gdLst/>
                  <a:ahLst/>
                  <a:cxnLst>
                    <a:cxn ang="0">
                      <a:pos x="6" y="32"/>
                    </a:cxn>
                    <a:cxn ang="0">
                      <a:pos x="0" y="11"/>
                    </a:cxn>
                    <a:cxn ang="0">
                      <a:pos x="17" y="0"/>
                    </a:cxn>
                    <a:cxn ang="0">
                      <a:pos x="30" y="14"/>
                    </a:cxn>
                    <a:cxn ang="0">
                      <a:pos x="24" y="29"/>
                    </a:cxn>
                    <a:cxn ang="0">
                      <a:pos x="6" y="32"/>
                    </a:cxn>
                  </a:cxnLst>
                  <a:rect l="0" t="0" r="r" b="b"/>
                  <a:pathLst>
                    <a:path w="30" h="32">
                      <a:moveTo>
                        <a:pt x="6" y="32"/>
                      </a:moveTo>
                      <a:lnTo>
                        <a:pt x="0" y="11"/>
                      </a:lnTo>
                      <a:lnTo>
                        <a:pt x="17" y="0"/>
                      </a:lnTo>
                      <a:lnTo>
                        <a:pt x="30" y="14"/>
                      </a:lnTo>
                      <a:lnTo>
                        <a:pt x="24" y="29"/>
                      </a:lnTo>
                      <a:lnTo>
                        <a:pt x="6" y="32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92" name="Freeform 253"/>
                <p:cNvSpPr>
                  <a:spLocks/>
                </p:cNvSpPr>
                <p:nvPr/>
              </p:nvSpPr>
              <p:spPr bwMode="auto">
                <a:xfrm>
                  <a:off x="5044750" y="4754202"/>
                  <a:ext cx="34077" cy="43117"/>
                </a:xfrm>
                <a:custGeom>
                  <a:avLst/>
                  <a:gdLst/>
                  <a:ahLst/>
                  <a:cxnLst>
                    <a:cxn ang="0">
                      <a:pos x="4" y="124"/>
                    </a:cxn>
                    <a:cxn ang="0">
                      <a:pos x="24" y="116"/>
                    </a:cxn>
                    <a:cxn ang="0">
                      <a:pos x="36" y="104"/>
                    </a:cxn>
                    <a:cxn ang="0">
                      <a:pos x="36" y="92"/>
                    </a:cxn>
                    <a:cxn ang="0">
                      <a:pos x="54" y="80"/>
                    </a:cxn>
                    <a:cxn ang="0">
                      <a:pos x="76" y="86"/>
                    </a:cxn>
                    <a:cxn ang="0">
                      <a:pos x="98" y="78"/>
                    </a:cxn>
                    <a:cxn ang="0">
                      <a:pos x="98" y="64"/>
                    </a:cxn>
                    <a:cxn ang="0">
                      <a:pos x="90" y="46"/>
                    </a:cxn>
                    <a:cxn ang="0">
                      <a:pos x="74" y="46"/>
                    </a:cxn>
                    <a:cxn ang="0">
                      <a:pos x="72" y="30"/>
                    </a:cxn>
                    <a:cxn ang="0">
                      <a:pos x="76" y="6"/>
                    </a:cxn>
                    <a:cxn ang="0">
                      <a:pos x="62" y="0"/>
                    </a:cxn>
                    <a:cxn ang="0">
                      <a:pos x="52" y="14"/>
                    </a:cxn>
                    <a:cxn ang="0">
                      <a:pos x="48" y="28"/>
                    </a:cxn>
                    <a:cxn ang="0">
                      <a:pos x="30" y="48"/>
                    </a:cxn>
                    <a:cxn ang="0">
                      <a:pos x="30" y="64"/>
                    </a:cxn>
                    <a:cxn ang="0">
                      <a:pos x="34" y="76"/>
                    </a:cxn>
                    <a:cxn ang="0">
                      <a:pos x="24" y="86"/>
                    </a:cxn>
                    <a:cxn ang="0">
                      <a:pos x="8" y="86"/>
                    </a:cxn>
                    <a:cxn ang="0">
                      <a:pos x="0" y="100"/>
                    </a:cxn>
                    <a:cxn ang="0">
                      <a:pos x="4" y="124"/>
                    </a:cxn>
                  </a:cxnLst>
                  <a:rect l="0" t="0" r="r" b="b"/>
                  <a:pathLst>
                    <a:path w="98" h="124">
                      <a:moveTo>
                        <a:pt x="4" y="124"/>
                      </a:moveTo>
                      <a:lnTo>
                        <a:pt x="24" y="116"/>
                      </a:lnTo>
                      <a:lnTo>
                        <a:pt x="36" y="104"/>
                      </a:lnTo>
                      <a:lnTo>
                        <a:pt x="36" y="92"/>
                      </a:lnTo>
                      <a:lnTo>
                        <a:pt x="54" y="80"/>
                      </a:lnTo>
                      <a:lnTo>
                        <a:pt x="76" y="86"/>
                      </a:lnTo>
                      <a:lnTo>
                        <a:pt x="98" y="78"/>
                      </a:lnTo>
                      <a:lnTo>
                        <a:pt x="98" y="64"/>
                      </a:lnTo>
                      <a:lnTo>
                        <a:pt x="90" y="46"/>
                      </a:lnTo>
                      <a:lnTo>
                        <a:pt x="74" y="46"/>
                      </a:lnTo>
                      <a:lnTo>
                        <a:pt x="72" y="30"/>
                      </a:lnTo>
                      <a:lnTo>
                        <a:pt x="76" y="6"/>
                      </a:lnTo>
                      <a:lnTo>
                        <a:pt x="62" y="0"/>
                      </a:lnTo>
                      <a:lnTo>
                        <a:pt x="52" y="14"/>
                      </a:lnTo>
                      <a:lnTo>
                        <a:pt x="48" y="28"/>
                      </a:lnTo>
                      <a:lnTo>
                        <a:pt x="30" y="48"/>
                      </a:lnTo>
                      <a:lnTo>
                        <a:pt x="30" y="64"/>
                      </a:lnTo>
                      <a:lnTo>
                        <a:pt x="34" y="76"/>
                      </a:lnTo>
                      <a:lnTo>
                        <a:pt x="24" y="86"/>
                      </a:lnTo>
                      <a:lnTo>
                        <a:pt x="8" y="86"/>
                      </a:lnTo>
                      <a:lnTo>
                        <a:pt x="0" y="100"/>
                      </a:lnTo>
                      <a:lnTo>
                        <a:pt x="4" y="124"/>
                      </a:lnTo>
                      <a:close/>
                    </a:path>
                  </a:pathLst>
                </a:custGeom>
                <a:grpFill/>
                <a:ln w="2540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538" name="Marinduque"/>
              <p:cNvSpPr>
                <a:spLocks/>
              </p:cNvSpPr>
              <p:nvPr/>
            </p:nvSpPr>
            <p:spPr bwMode="auto">
              <a:xfrm>
                <a:off x="5505054" y="3392864"/>
                <a:ext cx="115792" cy="126224"/>
              </a:xfrm>
              <a:custGeom>
                <a:avLst/>
                <a:gdLst/>
                <a:ahLst/>
                <a:cxnLst>
                  <a:cxn ang="0">
                    <a:pos x="228" y="357"/>
                  </a:cxn>
                  <a:cxn ang="0">
                    <a:pos x="234" y="336"/>
                  </a:cxn>
                  <a:cxn ang="0">
                    <a:pos x="234" y="315"/>
                  </a:cxn>
                  <a:cxn ang="0">
                    <a:pos x="228" y="279"/>
                  </a:cxn>
                  <a:cxn ang="0">
                    <a:pos x="252" y="249"/>
                  </a:cxn>
                  <a:cxn ang="0">
                    <a:pos x="288" y="237"/>
                  </a:cxn>
                  <a:cxn ang="0">
                    <a:pos x="315" y="216"/>
                  </a:cxn>
                  <a:cxn ang="0">
                    <a:pos x="315" y="195"/>
                  </a:cxn>
                  <a:cxn ang="0">
                    <a:pos x="318" y="177"/>
                  </a:cxn>
                  <a:cxn ang="0">
                    <a:pos x="330" y="162"/>
                  </a:cxn>
                  <a:cxn ang="0">
                    <a:pos x="333" y="144"/>
                  </a:cxn>
                  <a:cxn ang="0">
                    <a:pos x="315" y="141"/>
                  </a:cxn>
                  <a:cxn ang="0">
                    <a:pos x="297" y="144"/>
                  </a:cxn>
                  <a:cxn ang="0">
                    <a:pos x="303" y="120"/>
                  </a:cxn>
                  <a:cxn ang="0">
                    <a:pos x="282" y="93"/>
                  </a:cxn>
                  <a:cxn ang="0">
                    <a:pos x="261" y="75"/>
                  </a:cxn>
                  <a:cxn ang="0">
                    <a:pos x="243" y="81"/>
                  </a:cxn>
                  <a:cxn ang="0">
                    <a:pos x="219" y="69"/>
                  </a:cxn>
                  <a:cxn ang="0">
                    <a:pos x="183" y="33"/>
                  </a:cxn>
                  <a:cxn ang="0">
                    <a:pos x="159" y="15"/>
                  </a:cxn>
                  <a:cxn ang="0">
                    <a:pos x="138" y="24"/>
                  </a:cxn>
                  <a:cxn ang="0">
                    <a:pos x="108" y="21"/>
                  </a:cxn>
                  <a:cxn ang="0">
                    <a:pos x="87" y="0"/>
                  </a:cxn>
                  <a:cxn ang="0">
                    <a:pos x="57" y="6"/>
                  </a:cxn>
                  <a:cxn ang="0">
                    <a:pos x="42" y="18"/>
                  </a:cxn>
                  <a:cxn ang="0">
                    <a:pos x="66" y="30"/>
                  </a:cxn>
                  <a:cxn ang="0">
                    <a:pos x="63" y="48"/>
                  </a:cxn>
                  <a:cxn ang="0">
                    <a:pos x="39" y="69"/>
                  </a:cxn>
                  <a:cxn ang="0">
                    <a:pos x="6" y="93"/>
                  </a:cxn>
                  <a:cxn ang="0">
                    <a:pos x="0" y="111"/>
                  </a:cxn>
                  <a:cxn ang="0">
                    <a:pos x="12" y="132"/>
                  </a:cxn>
                  <a:cxn ang="0">
                    <a:pos x="12" y="168"/>
                  </a:cxn>
                  <a:cxn ang="0">
                    <a:pos x="18" y="201"/>
                  </a:cxn>
                  <a:cxn ang="0">
                    <a:pos x="15" y="222"/>
                  </a:cxn>
                  <a:cxn ang="0">
                    <a:pos x="33" y="237"/>
                  </a:cxn>
                  <a:cxn ang="0">
                    <a:pos x="48" y="255"/>
                  </a:cxn>
                  <a:cxn ang="0">
                    <a:pos x="51" y="279"/>
                  </a:cxn>
                  <a:cxn ang="0">
                    <a:pos x="75" y="294"/>
                  </a:cxn>
                  <a:cxn ang="0">
                    <a:pos x="105" y="294"/>
                  </a:cxn>
                  <a:cxn ang="0">
                    <a:pos x="126" y="306"/>
                  </a:cxn>
                  <a:cxn ang="0">
                    <a:pos x="138" y="321"/>
                  </a:cxn>
                  <a:cxn ang="0">
                    <a:pos x="156" y="330"/>
                  </a:cxn>
                  <a:cxn ang="0">
                    <a:pos x="171" y="360"/>
                  </a:cxn>
                  <a:cxn ang="0">
                    <a:pos x="204" y="363"/>
                  </a:cxn>
                  <a:cxn ang="0">
                    <a:pos x="228" y="357"/>
                  </a:cxn>
                </a:cxnLst>
                <a:rect l="0" t="0" r="r" b="b"/>
                <a:pathLst>
                  <a:path w="333" h="363">
                    <a:moveTo>
                      <a:pt x="228" y="357"/>
                    </a:moveTo>
                    <a:lnTo>
                      <a:pt x="234" y="336"/>
                    </a:lnTo>
                    <a:lnTo>
                      <a:pt x="234" y="315"/>
                    </a:lnTo>
                    <a:lnTo>
                      <a:pt x="228" y="279"/>
                    </a:lnTo>
                    <a:lnTo>
                      <a:pt x="252" y="249"/>
                    </a:lnTo>
                    <a:lnTo>
                      <a:pt x="288" y="237"/>
                    </a:lnTo>
                    <a:lnTo>
                      <a:pt x="315" y="216"/>
                    </a:lnTo>
                    <a:lnTo>
                      <a:pt x="315" y="195"/>
                    </a:lnTo>
                    <a:lnTo>
                      <a:pt x="318" y="177"/>
                    </a:lnTo>
                    <a:lnTo>
                      <a:pt x="330" y="162"/>
                    </a:lnTo>
                    <a:lnTo>
                      <a:pt x="333" y="144"/>
                    </a:lnTo>
                    <a:lnTo>
                      <a:pt x="315" y="141"/>
                    </a:lnTo>
                    <a:lnTo>
                      <a:pt x="297" y="144"/>
                    </a:lnTo>
                    <a:lnTo>
                      <a:pt x="303" y="120"/>
                    </a:lnTo>
                    <a:lnTo>
                      <a:pt x="282" y="93"/>
                    </a:lnTo>
                    <a:lnTo>
                      <a:pt x="261" y="75"/>
                    </a:lnTo>
                    <a:lnTo>
                      <a:pt x="243" y="81"/>
                    </a:lnTo>
                    <a:lnTo>
                      <a:pt x="219" y="69"/>
                    </a:lnTo>
                    <a:lnTo>
                      <a:pt x="183" y="33"/>
                    </a:lnTo>
                    <a:lnTo>
                      <a:pt x="159" y="15"/>
                    </a:lnTo>
                    <a:lnTo>
                      <a:pt x="138" y="24"/>
                    </a:lnTo>
                    <a:lnTo>
                      <a:pt x="108" y="21"/>
                    </a:lnTo>
                    <a:lnTo>
                      <a:pt x="87" y="0"/>
                    </a:lnTo>
                    <a:lnTo>
                      <a:pt x="57" y="6"/>
                    </a:lnTo>
                    <a:lnTo>
                      <a:pt x="42" y="18"/>
                    </a:lnTo>
                    <a:lnTo>
                      <a:pt x="66" y="30"/>
                    </a:lnTo>
                    <a:lnTo>
                      <a:pt x="63" y="48"/>
                    </a:lnTo>
                    <a:lnTo>
                      <a:pt x="39" y="69"/>
                    </a:lnTo>
                    <a:lnTo>
                      <a:pt x="6" y="93"/>
                    </a:lnTo>
                    <a:lnTo>
                      <a:pt x="0" y="111"/>
                    </a:lnTo>
                    <a:lnTo>
                      <a:pt x="12" y="132"/>
                    </a:lnTo>
                    <a:lnTo>
                      <a:pt x="12" y="168"/>
                    </a:lnTo>
                    <a:lnTo>
                      <a:pt x="18" y="201"/>
                    </a:lnTo>
                    <a:lnTo>
                      <a:pt x="15" y="222"/>
                    </a:lnTo>
                    <a:lnTo>
                      <a:pt x="33" y="237"/>
                    </a:lnTo>
                    <a:lnTo>
                      <a:pt x="48" y="255"/>
                    </a:lnTo>
                    <a:lnTo>
                      <a:pt x="51" y="279"/>
                    </a:lnTo>
                    <a:lnTo>
                      <a:pt x="75" y="294"/>
                    </a:lnTo>
                    <a:lnTo>
                      <a:pt x="105" y="294"/>
                    </a:lnTo>
                    <a:lnTo>
                      <a:pt x="126" y="306"/>
                    </a:lnTo>
                    <a:lnTo>
                      <a:pt x="138" y="321"/>
                    </a:lnTo>
                    <a:lnTo>
                      <a:pt x="156" y="330"/>
                    </a:lnTo>
                    <a:lnTo>
                      <a:pt x="171" y="360"/>
                    </a:lnTo>
                    <a:lnTo>
                      <a:pt x="204" y="363"/>
                    </a:lnTo>
                    <a:lnTo>
                      <a:pt x="228" y="357"/>
                    </a:lnTo>
                    <a:close/>
                  </a:path>
                </a:pathLst>
              </a:custGeom>
              <a:solidFill>
                <a:srgbClr val="0070C0"/>
              </a:solidFill>
              <a:ln w="2540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99" name="Autonomous Region"/>
            <p:cNvGrpSpPr/>
            <p:nvPr/>
          </p:nvGrpSpPr>
          <p:grpSpPr>
            <a:xfrm>
              <a:off x="3407611" y="5248664"/>
              <a:ext cx="2257422" cy="1229203"/>
              <a:chOff x="4087119" y="5248664"/>
              <a:chExt cx="2257422" cy="1229203"/>
            </a:xfrm>
            <a:solidFill>
              <a:srgbClr val="FF0000"/>
            </a:solidFill>
          </p:grpSpPr>
          <p:sp>
            <p:nvSpPr>
              <p:cNvPr id="500" name="Lanao Del Sur"/>
              <p:cNvSpPr>
                <a:spLocks/>
              </p:cNvSpPr>
              <p:nvPr/>
            </p:nvSpPr>
            <p:spPr bwMode="auto">
              <a:xfrm>
                <a:off x="5955786" y="5248664"/>
                <a:ext cx="335205" cy="287915"/>
              </a:xfrm>
              <a:custGeom>
                <a:avLst/>
                <a:gdLst/>
                <a:ahLst/>
                <a:cxnLst>
                  <a:cxn ang="0">
                    <a:pos x="298" y="816"/>
                  </a:cxn>
                  <a:cxn ang="0">
                    <a:pos x="282" y="786"/>
                  </a:cxn>
                  <a:cxn ang="0">
                    <a:pos x="268" y="738"/>
                  </a:cxn>
                  <a:cxn ang="0">
                    <a:pos x="238" y="704"/>
                  </a:cxn>
                  <a:cxn ang="0">
                    <a:pos x="214" y="662"/>
                  </a:cxn>
                  <a:cxn ang="0">
                    <a:pos x="184" y="644"/>
                  </a:cxn>
                  <a:cxn ang="0">
                    <a:pos x="168" y="586"/>
                  </a:cxn>
                  <a:cxn ang="0">
                    <a:pos x="122" y="582"/>
                  </a:cxn>
                  <a:cxn ang="0">
                    <a:pos x="96" y="564"/>
                  </a:cxn>
                  <a:cxn ang="0">
                    <a:pos x="70" y="536"/>
                  </a:cxn>
                  <a:cxn ang="0">
                    <a:pos x="22" y="538"/>
                  </a:cxn>
                  <a:cxn ang="0">
                    <a:pos x="10" y="508"/>
                  </a:cxn>
                  <a:cxn ang="0">
                    <a:pos x="124" y="532"/>
                  </a:cxn>
                  <a:cxn ang="0">
                    <a:pos x="152" y="458"/>
                  </a:cxn>
                  <a:cxn ang="0">
                    <a:pos x="244" y="320"/>
                  </a:cxn>
                  <a:cxn ang="0">
                    <a:pos x="288" y="274"/>
                  </a:cxn>
                  <a:cxn ang="0">
                    <a:pos x="300" y="224"/>
                  </a:cxn>
                  <a:cxn ang="0">
                    <a:pos x="332" y="176"/>
                  </a:cxn>
                  <a:cxn ang="0">
                    <a:pos x="386" y="178"/>
                  </a:cxn>
                  <a:cxn ang="0">
                    <a:pos x="442" y="136"/>
                  </a:cxn>
                  <a:cxn ang="0">
                    <a:pos x="432" y="20"/>
                  </a:cxn>
                  <a:cxn ang="0">
                    <a:pos x="478" y="24"/>
                  </a:cxn>
                  <a:cxn ang="0">
                    <a:pos x="514" y="100"/>
                  </a:cxn>
                  <a:cxn ang="0">
                    <a:pos x="580" y="144"/>
                  </a:cxn>
                  <a:cxn ang="0">
                    <a:pos x="668" y="188"/>
                  </a:cxn>
                  <a:cxn ang="0">
                    <a:pos x="756" y="266"/>
                  </a:cxn>
                  <a:cxn ang="0">
                    <a:pos x="810" y="322"/>
                  </a:cxn>
                  <a:cxn ang="0">
                    <a:pos x="758" y="334"/>
                  </a:cxn>
                  <a:cxn ang="0">
                    <a:pos x="782" y="380"/>
                  </a:cxn>
                  <a:cxn ang="0">
                    <a:pos x="822" y="436"/>
                  </a:cxn>
                  <a:cxn ang="0">
                    <a:pos x="872" y="518"/>
                  </a:cxn>
                  <a:cxn ang="0">
                    <a:pos x="906" y="594"/>
                  </a:cxn>
                  <a:cxn ang="0">
                    <a:pos x="964" y="640"/>
                  </a:cxn>
                  <a:cxn ang="0">
                    <a:pos x="920" y="668"/>
                  </a:cxn>
                  <a:cxn ang="0">
                    <a:pos x="852" y="630"/>
                  </a:cxn>
                  <a:cxn ang="0">
                    <a:pos x="804" y="624"/>
                  </a:cxn>
                  <a:cxn ang="0">
                    <a:pos x="724" y="600"/>
                  </a:cxn>
                  <a:cxn ang="0">
                    <a:pos x="702" y="546"/>
                  </a:cxn>
                  <a:cxn ang="0">
                    <a:pos x="670" y="522"/>
                  </a:cxn>
                  <a:cxn ang="0">
                    <a:pos x="626" y="552"/>
                  </a:cxn>
                  <a:cxn ang="0">
                    <a:pos x="578" y="598"/>
                  </a:cxn>
                  <a:cxn ang="0">
                    <a:pos x="510" y="640"/>
                  </a:cxn>
                  <a:cxn ang="0">
                    <a:pos x="434" y="690"/>
                  </a:cxn>
                  <a:cxn ang="0">
                    <a:pos x="342" y="782"/>
                  </a:cxn>
                </a:cxnLst>
                <a:rect l="0" t="0" r="r" b="b"/>
                <a:pathLst>
                  <a:path w="964" h="828">
                    <a:moveTo>
                      <a:pt x="314" y="828"/>
                    </a:moveTo>
                    <a:lnTo>
                      <a:pt x="298" y="816"/>
                    </a:lnTo>
                    <a:lnTo>
                      <a:pt x="284" y="806"/>
                    </a:lnTo>
                    <a:lnTo>
                      <a:pt x="282" y="786"/>
                    </a:lnTo>
                    <a:lnTo>
                      <a:pt x="286" y="766"/>
                    </a:lnTo>
                    <a:lnTo>
                      <a:pt x="268" y="738"/>
                    </a:lnTo>
                    <a:lnTo>
                      <a:pt x="256" y="714"/>
                    </a:lnTo>
                    <a:lnTo>
                      <a:pt x="238" y="704"/>
                    </a:lnTo>
                    <a:lnTo>
                      <a:pt x="220" y="676"/>
                    </a:lnTo>
                    <a:lnTo>
                      <a:pt x="214" y="662"/>
                    </a:lnTo>
                    <a:lnTo>
                      <a:pt x="194" y="662"/>
                    </a:lnTo>
                    <a:lnTo>
                      <a:pt x="184" y="644"/>
                    </a:lnTo>
                    <a:lnTo>
                      <a:pt x="182" y="618"/>
                    </a:lnTo>
                    <a:lnTo>
                      <a:pt x="168" y="586"/>
                    </a:lnTo>
                    <a:lnTo>
                      <a:pt x="138" y="586"/>
                    </a:lnTo>
                    <a:lnTo>
                      <a:pt x="122" y="582"/>
                    </a:lnTo>
                    <a:lnTo>
                      <a:pt x="110" y="574"/>
                    </a:lnTo>
                    <a:lnTo>
                      <a:pt x="96" y="564"/>
                    </a:lnTo>
                    <a:lnTo>
                      <a:pt x="82" y="546"/>
                    </a:lnTo>
                    <a:lnTo>
                      <a:pt x="70" y="536"/>
                    </a:lnTo>
                    <a:lnTo>
                      <a:pt x="50" y="550"/>
                    </a:lnTo>
                    <a:lnTo>
                      <a:pt x="22" y="538"/>
                    </a:lnTo>
                    <a:lnTo>
                      <a:pt x="0" y="522"/>
                    </a:lnTo>
                    <a:lnTo>
                      <a:pt x="10" y="508"/>
                    </a:lnTo>
                    <a:lnTo>
                      <a:pt x="80" y="506"/>
                    </a:lnTo>
                    <a:lnTo>
                      <a:pt x="124" y="532"/>
                    </a:lnTo>
                    <a:lnTo>
                      <a:pt x="146" y="492"/>
                    </a:lnTo>
                    <a:lnTo>
                      <a:pt x="152" y="458"/>
                    </a:lnTo>
                    <a:lnTo>
                      <a:pt x="190" y="420"/>
                    </a:lnTo>
                    <a:lnTo>
                      <a:pt x="244" y="320"/>
                    </a:lnTo>
                    <a:lnTo>
                      <a:pt x="264" y="288"/>
                    </a:lnTo>
                    <a:lnTo>
                      <a:pt x="288" y="274"/>
                    </a:lnTo>
                    <a:lnTo>
                      <a:pt x="288" y="250"/>
                    </a:lnTo>
                    <a:lnTo>
                      <a:pt x="300" y="224"/>
                    </a:lnTo>
                    <a:lnTo>
                      <a:pt x="304" y="170"/>
                    </a:lnTo>
                    <a:lnTo>
                      <a:pt x="332" y="176"/>
                    </a:lnTo>
                    <a:lnTo>
                      <a:pt x="354" y="202"/>
                    </a:lnTo>
                    <a:lnTo>
                      <a:pt x="386" y="178"/>
                    </a:lnTo>
                    <a:lnTo>
                      <a:pt x="430" y="160"/>
                    </a:lnTo>
                    <a:lnTo>
                      <a:pt x="442" y="136"/>
                    </a:lnTo>
                    <a:lnTo>
                      <a:pt x="434" y="62"/>
                    </a:lnTo>
                    <a:lnTo>
                      <a:pt x="432" y="20"/>
                    </a:lnTo>
                    <a:lnTo>
                      <a:pt x="446" y="0"/>
                    </a:lnTo>
                    <a:lnTo>
                      <a:pt x="478" y="24"/>
                    </a:lnTo>
                    <a:lnTo>
                      <a:pt x="508" y="64"/>
                    </a:lnTo>
                    <a:lnTo>
                      <a:pt x="514" y="100"/>
                    </a:lnTo>
                    <a:lnTo>
                      <a:pt x="534" y="130"/>
                    </a:lnTo>
                    <a:lnTo>
                      <a:pt x="580" y="144"/>
                    </a:lnTo>
                    <a:lnTo>
                      <a:pt x="624" y="176"/>
                    </a:lnTo>
                    <a:lnTo>
                      <a:pt x="668" y="188"/>
                    </a:lnTo>
                    <a:lnTo>
                      <a:pt x="728" y="224"/>
                    </a:lnTo>
                    <a:lnTo>
                      <a:pt x="756" y="266"/>
                    </a:lnTo>
                    <a:lnTo>
                      <a:pt x="796" y="300"/>
                    </a:lnTo>
                    <a:lnTo>
                      <a:pt x="810" y="322"/>
                    </a:lnTo>
                    <a:lnTo>
                      <a:pt x="790" y="334"/>
                    </a:lnTo>
                    <a:lnTo>
                      <a:pt x="758" y="334"/>
                    </a:lnTo>
                    <a:lnTo>
                      <a:pt x="760" y="352"/>
                    </a:lnTo>
                    <a:lnTo>
                      <a:pt x="782" y="380"/>
                    </a:lnTo>
                    <a:lnTo>
                      <a:pt x="808" y="402"/>
                    </a:lnTo>
                    <a:lnTo>
                      <a:pt x="822" y="436"/>
                    </a:lnTo>
                    <a:lnTo>
                      <a:pt x="846" y="462"/>
                    </a:lnTo>
                    <a:lnTo>
                      <a:pt x="872" y="518"/>
                    </a:lnTo>
                    <a:lnTo>
                      <a:pt x="898" y="562"/>
                    </a:lnTo>
                    <a:lnTo>
                      <a:pt x="906" y="594"/>
                    </a:lnTo>
                    <a:lnTo>
                      <a:pt x="950" y="624"/>
                    </a:lnTo>
                    <a:lnTo>
                      <a:pt x="964" y="640"/>
                    </a:lnTo>
                    <a:lnTo>
                      <a:pt x="958" y="666"/>
                    </a:lnTo>
                    <a:lnTo>
                      <a:pt x="920" y="668"/>
                    </a:lnTo>
                    <a:lnTo>
                      <a:pt x="890" y="644"/>
                    </a:lnTo>
                    <a:lnTo>
                      <a:pt x="852" y="630"/>
                    </a:lnTo>
                    <a:lnTo>
                      <a:pt x="826" y="624"/>
                    </a:lnTo>
                    <a:lnTo>
                      <a:pt x="804" y="624"/>
                    </a:lnTo>
                    <a:lnTo>
                      <a:pt x="762" y="624"/>
                    </a:lnTo>
                    <a:lnTo>
                      <a:pt x="724" y="600"/>
                    </a:lnTo>
                    <a:lnTo>
                      <a:pt x="702" y="576"/>
                    </a:lnTo>
                    <a:lnTo>
                      <a:pt x="702" y="546"/>
                    </a:lnTo>
                    <a:lnTo>
                      <a:pt x="686" y="522"/>
                    </a:lnTo>
                    <a:lnTo>
                      <a:pt x="670" y="522"/>
                    </a:lnTo>
                    <a:lnTo>
                      <a:pt x="640" y="538"/>
                    </a:lnTo>
                    <a:lnTo>
                      <a:pt x="626" y="552"/>
                    </a:lnTo>
                    <a:lnTo>
                      <a:pt x="606" y="582"/>
                    </a:lnTo>
                    <a:lnTo>
                      <a:pt x="578" y="598"/>
                    </a:lnTo>
                    <a:lnTo>
                      <a:pt x="542" y="634"/>
                    </a:lnTo>
                    <a:lnTo>
                      <a:pt x="510" y="640"/>
                    </a:lnTo>
                    <a:lnTo>
                      <a:pt x="474" y="668"/>
                    </a:lnTo>
                    <a:lnTo>
                      <a:pt x="434" y="690"/>
                    </a:lnTo>
                    <a:lnTo>
                      <a:pt x="400" y="728"/>
                    </a:lnTo>
                    <a:lnTo>
                      <a:pt x="342" y="782"/>
                    </a:lnTo>
                    <a:lnTo>
                      <a:pt x="314" y="828"/>
                    </a:lnTo>
                    <a:close/>
                  </a:path>
                </a:pathLst>
              </a:custGeom>
              <a:grpFill/>
              <a:ln w="254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en-US" dirty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501" name="Maguindanao"/>
              <p:cNvGrpSpPr/>
              <p:nvPr/>
            </p:nvGrpSpPr>
            <p:grpSpPr>
              <a:xfrm>
                <a:off x="5985690" y="5458689"/>
                <a:ext cx="358851" cy="342856"/>
                <a:chOff x="5316823" y="5458689"/>
                <a:chExt cx="358851" cy="342856"/>
              </a:xfrm>
              <a:grpFill/>
            </p:grpSpPr>
            <p:sp>
              <p:nvSpPr>
                <p:cNvPr id="532" name="Freeform 221"/>
                <p:cNvSpPr>
                  <a:spLocks/>
                </p:cNvSpPr>
                <p:nvPr/>
              </p:nvSpPr>
              <p:spPr bwMode="auto">
                <a:xfrm>
                  <a:off x="5395409" y="5458689"/>
                  <a:ext cx="107099" cy="157171"/>
                </a:xfrm>
                <a:custGeom>
                  <a:avLst/>
                  <a:gdLst/>
                  <a:ahLst/>
                  <a:cxnLst>
                    <a:cxn ang="0">
                      <a:pos x="256" y="0"/>
                    </a:cxn>
                    <a:cxn ang="0">
                      <a:pos x="230" y="30"/>
                    </a:cxn>
                    <a:cxn ang="0">
                      <a:pos x="196" y="34"/>
                    </a:cxn>
                    <a:cxn ang="0">
                      <a:pos x="162" y="60"/>
                    </a:cxn>
                    <a:cxn ang="0">
                      <a:pos x="122" y="82"/>
                    </a:cxn>
                    <a:cxn ang="0">
                      <a:pos x="82" y="130"/>
                    </a:cxn>
                    <a:cxn ang="0">
                      <a:pos x="26" y="178"/>
                    </a:cxn>
                    <a:cxn ang="0">
                      <a:pos x="0" y="224"/>
                    </a:cxn>
                    <a:cxn ang="0">
                      <a:pos x="2" y="238"/>
                    </a:cxn>
                    <a:cxn ang="0">
                      <a:pos x="14" y="238"/>
                    </a:cxn>
                    <a:cxn ang="0">
                      <a:pos x="38" y="226"/>
                    </a:cxn>
                    <a:cxn ang="0">
                      <a:pos x="46" y="238"/>
                    </a:cxn>
                    <a:cxn ang="0">
                      <a:pos x="64" y="224"/>
                    </a:cxn>
                    <a:cxn ang="0">
                      <a:pos x="88" y="242"/>
                    </a:cxn>
                    <a:cxn ang="0">
                      <a:pos x="86" y="254"/>
                    </a:cxn>
                    <a:cxn ang="0">
                      <a:pos x="80" y="286"/>
                    </a:cxn>
                    <a:cxn ang="0">
                      <a:pos x="88" y="298"/>
                    </a:cxn>
                    <a:cxn ang="0">
                      <a:pos x="72" y="306"/>
                    </a:cxn>
                    <a:cxn ang="0">
                      <a:pos x="54" y="288"/>
                    </a:cxn>
                    <a:cxn ang="0">
                      <a:pos x="36" y="288"/>
                    </a:cxn>
                    <a:cxn ang="0">
                      <a:pos x="26" y="296"/>
                    </a:cxn>
                    <a:cxn ang="0">
                      <a:pos x="24" y="312"/>
                    </a:cxn>
                    <a:cxn ang="0">
                      <a:pos x="40" y="312"/>
                    </a:cxn>
                    <a:cxn ang="0">
                      <a:pos x="54" y="314"/>
                    </a:cxn>
                    <a:cxn ang="0">
                      <a:pos x="54" y="334"/>
                    </a:cxn>
                    <a:cxn ang="0">
                      <a:pos x="44" y="354"/>
                    </a:cxn>
                    <a:cxn ang="0">
                      <a:pos x="30" y="360"/>
                    </a:cxn>
                    <a:cxn ang="0">
                      <a:pos x="32" y="374"/>
                    </a:cxn>
                    <a:cxn ang="0">
                      <a:pos x="56" y="380"/>
                    </a:cxn>
                    <a:cxn ang="0">
                      <a:pos x="68" y="406"/>
                    </a:cxn>
                    <a:cxn ang="0">
                      <a:pos x="90" y="418"/>
                    </a:cxn>
                    <a:cxn ang="0">
                      <a:pos x="114" y="412"/>
                    </a:cxn>
                    <a:cxn ang="0">
                      <a:pos x="114" y="442"/>
                    </a:cxn>
                    <a:cxn ang="0">
                      <a:pos x="134" y="442"/>
                    </a:cxn>
                    <a:cxn ang="0">
                      <a:pos x="168" y="452"/>
                    </a:cxn>
                    <a:cxn ang="0">
                      <a:pos x="200" y="426"/>
                    </a:cxn>
                    <a:cxn ang="0">
                      <a:pos x="216" y="402"/>
                    </a:cxn>
                    <a:cxn ang="0">
                      <a:pos x="228" y="384"/>
                    </a:cxn>
                    <a:cxn ang="0">
                      <a:pos x="230" y="360"/>
                    </a:cxn>
                    <a:cxn ang="0">
                      <a:pos x="242" y="340"/>
                    </a:cxn>
                    <a:cxn ang="0">
                      <a:pos x="268" y="340"/>
                    </a:cxn>
                    <a:cxn ang="0">
                      <a:pos x="286" y="332"/>
                    </a:cxn>
                    <a:cxn ang="0">
                      <a:pos x="284" y="270"/>
                    </a:cxn>
                    <a:cxn ang="0">
                      <a:pos x="300" y="252"/>
                    </a:cxn>
                    <a:cxn ang="0">
                      <a:pos x="300" y="194"/>
                    </a:cxn>
                    <a:cxn ang="0">
                      <a:pos x="308" y="180"/>
                    </a:cxn>
                    <a:cxn ang="0">
                      <a:pos x="288" y="164"/>
                    </a:cxn>
                    <a:cxn ang="0">
                      <a:pos x="254" y="156"/>
                    </a:cxn>
                    <a:cxn ang="0">
                      <a:pos x="238" y="144"/>
                    </a:cxn>
                    <a:cxn ang="0">
                      <a:pos x="248" y="72"/>
                    </a:cxn>
                    <a:cxn ang="0">
                      <a:pos x="246" y="46"/>
                    </a:cxn>
                    <a:cxn ang="0">
                      <a:pos x="256" y="0"/>
                    </a:cxn>
                  </a:cxnLst>
                  <a:rect l="0" t="0" r="r" b="b"/>
                  <a:pathLst>
                    <a:path w="308" h="452">
                      <a:moveTo>
                        <a:pt x="256" y="0"/>
                      </a:moveTo>
                      <a:lnTo>
                        <a:pt x="230" y="30"/>
                      </a:lnTo>
                      <a:lnTo>
                        <a:pt x="196" y="34"/>
                      </a:lnTo>
                      <a:lnTo>
                        <a:pt x="162" y="60"/>
                      </a:lnTo>
                      <a:lnTo>
                        <a:pt x="122" y="82"/>
                      </a:lnTo>
                      <a:lnTo>
                        <a:pt x="82" y="130"/>
                      </a:lnTo>
                      <a:lnTo>
                        <a:pt x="26" y="178"/>
                      </a:lnTo>
                      <a:lnTo>
                        <a:pt x="0" y="224"/>
                      </a:lnTo>
                      <a:lnTo>
                        <a:pt x="2" y="238"/>
                      </a:lnTo>
                      <a:lnTo>
                        <a:pt x="14" y="238"/>
                      </a:lnTo>
                      <a:lnTo>
                        <a:pt x="38" y="226"/>
                      </a:lnTo>
                      <a:lnTo>
                        <a:pt x="46" y="238"/>
                      </a:lnTo>
                      <a:lnTo>
                        <a:pt x="64" y="224"/>
                      </a:lnTo>
                      <a:lnTo>
                        <a:pt x="88" y="242"/>
                      </a:lnTo>
                      <a:lnTo>
                        <a:pt x="86" y="254"/>
                      </a:lnTo>
                      <a:lnTo>
                        <a:pt x="80" y="286"/>
                      </a:lnTo>
                      <a:lnTo>
                        <a:pt x="88" y="298"/>
                      </a:lnTo>
                      <a:lnTo>
                        <a:pt x="72" y="306"/>
                      </a:lnTo>
                      <a:lnTo>
                        <a:pt x="54" y="288"/>
                      </a:lnTo>
                      <a:lnTo>
                        <a:pt x="36" y="288"/>
                      </a:lnTo>
                      <a:lnTo>
                        <a:pt x="26" y="296"/>
                      </a:lnTo>
                      <a:lnTo>
                        <a:pt x="24" y="312"/>
                      </a:lnTo>
                      <a:lnTo>
                        <a:pt x="40" y="312"/>
                      </a:lnTo>
                      <a:lnTo>
                        <a:pt x="54" y="314"/>
                      </a:lnTo>
                      <a:lnTo>
                        <a:pt x="54" y="334"/>
                      </a:lnTo>
                      <a:lnTo>
                        <a:pt x="44" y="354"/>
                      </a:lnTo>
                      <a:lnTo>
                        <a:pt x="30" y="360"/>
                      </a:lnTo>
                      <a:lnTo>
                        <a:pt x="32" y="374"/>
                      </a:lnTo>
                      <a:lnTo>
                        <a:pt x="56" y="380"/>
                      </a:lnTo>
                      <a:lnTo>
                        <a:pt x="68" y="406"/>
                      </a:lnTo>
                      <a:lnTo>
                        <a:pt x="90" y="418"/>
                      </a:lnTo>
                      <a:lnTo>
                        <a:pt x="114" y="412"/>
                      </a:lnTo>
                      <a:lnTo>
                        <a:pt x="114" y="442"/>
                      </a:lnTo>
                      <a:lnTo>
                        <a:pt x="134" y="442"/>
                      </a:lnTo>
                      <a:lnTo>
                        <a:pt x="168" y="452"/>
                      </a:lnTo>
                      <a:lnTo>
                        <a:pt x="200" y="426"/>
                      </a:lnTo>
                      <a:lnTo>
                        <a:pt x="216" y="402"/>
                      </a:lnTo>
                      <a:lnTo>
                        <a:pt x="228" y="384"/>
                      </a:lnTo>
                      <a:lnTo>
                        <a:pt x="230" y="360"/>
                      </a:lnTo>
                      <a:lnTo>
                        <a:pt x="242" y="340"/>
                      </a:lnTo>
                      <a:lnTo>
                        <a:pt x="268" y="340"/>
                      </a:lnTo>
                      <a:lnTo>
                        <a:pt x="286" y="332"/>
                      </a:lnTo>
                      <a:lnTo>
                        <a:pt x="284" y="270"/>
                      </a:lnTo>
                      <a:lnTo>
                        <a:pt x="300" y="252"/>
                      </a:lnTo>
                      <a:lnTo>
                        <a:pt x="300" y="194"/>
                      </a:lnTo>
                      <a:lnTo>
                        <a:pt x="308" y="180"/>
                      </a:lnTo>
                      <a:lnTo>
                        <a:pt x="288" y="164"/>
                      </a:lnTo>
                      <a:lnTo>
                        <a:pt x="254" y="156"/>
                      </a:lnTo>
                      <a:lnTo>
                        <a:pt x="238" y="144"/>
                      </a:lnTo>
                      <a:lnTo>
                        <a:pt x="248" y="72"/>
                      </a:lnTo>
                      <a:lnTo>
                        <a:pt x="246" y="46"/>
                      </a:lnTo>
                      <a:lnTo>
                        <a:pt x="256" y="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33" name="Freeform 222"/>
                <p:cNvSpPr>
                  <a:spLocks/>
                </p:cNvSpPr>
                <p:nvPr/>
              </p:nvSpPr>
              <p:spPr bwMode="auto">
                <a:xfrm>
                  <a:off x="5316823" y="5600561"/>
                  <a:ext cx="358851" cy="200984"/>
                </a:xfrm>
                <a:custGeom>
                  <a:avLst/>
                  <a:gdLst/>
                  <a:ahLst/>
                  <a:cxnLst>
                    <a:cxn ang="0">
                      <a:pos x="178" y="472"/>
                    </a:cxn>
                    <a:cxn ang="0">
                      <a:pos x="58" y="452"/>
                    </a:cxn>
                    <a:cxn ang="0">
                      <a:pos x="6" y="442"/>
                    </a:cxn>
                    <a:cxn ang="0">
                      <a:pos x="28" y="416"/>
                    </a:cxn>
                    <a:cxn ang="0">
                      <a:pos x="14" y="382"/>
                    </a:cxn>
                    <a:cxn ang="0">
                      <a:pos x="38" y="350"/>
                    </a:cxn>
                    <a:cxn ang="0">
                      <a:pos x="18" y="316"/>
                    </a:cxn>
                    <a:cxn ang="0">
                      <a:pos x="34" y="266"/>
                    </a:cxn>
                    <a:cxn ang="0">
                      <a:pos x="60" y="234"/>
                    </a:cxn>
                    <a:cxn ang="0">
                      <a:pos x="58" y="188"/>
                    </a:cxn>
                    <a:cxn ang="0">
                      <a:pos x="92" y="160"/>
                    </a:cxn>
                    <a:cxn ang="0">
                      <a:pos x="98" y="112"/>
                    </a:cxn>
                    <a:cxn ang="0">
                      <a:pos x="150" y="94"/>
                    </a:cxn>
                    <a:cxn ang="0">
                      <a:pos x="208" y="62"/>
                    </a:cxn>
                    <a:cxn ang="0">
                      <a:pos x="230" y="26"/>
                    </a:cxn>
                    <a:cxn ang="0">
                      <a:pos x="340" y="122"/>
                    </a:cxn>
                    <a:cxn ang="0">
                      <a:pos x="406" y="110"/>
                    </a:cxn>
                    <a:cxn ang="0">
                      <a:pos x="434" y="74"/>
                    </a:cxn>
                    <a:cxn ang="0">
                      <a:pos x="486" y="8"/>
                    </a:cxn>
                    <a:cxn ang="0">
                      <a:pos x="570" y="50"/>
                    </a:cxn>
                    <a:cxn ang="0">
                      <a:pos x="526" y="102"/>
                    </a:cxn>
                    <a:cxn ang="0">
                      <a:pos x="530" y="190"/>
                    </a:cxn>
                    <a:cxn ang="0">
                      <a:pos x="614" y="212"/>
                    </a:cxn>
                    <a:cxn ang="0">
                      <a:pos x="640" y="278"/>
                    </a:cxn>
                    <a:cxn ang="0">
                      <a:pos x="730" y="294"/>
                    </a:cxn>
                    <a:cxn ang="0">
                      <a:pos x="770" y="196"/>
                    </a:cxn>
                    <a:cxn ang="0">
                      <a:pos x="754" y="122"/>
                    </a:cxn>
                    <a:cxn ang="0">
                      <a:pos x="762" y="50"/>
                    </a:cxn>
                    <a:cxn ang="0">
                      <a:pos x="820" y="108"/>
                    </a:cxn>
                    <a:cxn ang="0">
                      <a:pos x="856" y="198"/>
                    </a:cxn>
                    <a:cxn ang="0">
                      <a:pos x="894" y="244"/>
                    </a:cxn>
                    <a:cxn ang="0">
                      <a:pos x="906" y="298"/>
                    </a:cxn>
                    <a:cxn ang="0">
                      <a:pos x="906" y="388"/>
                    </a:cxn>
                    <a:cxn ang="0">
                      <a:pos x="1008" y="398"/>
                    </a:cxn>
                    <a:cxn ang="0">
                      <a:pos x="1016" y="444"/>
                    </a:cxn>
                    <a:cxn ang="0">
                      <a:pos x="962" y="466"/>
                    </a:cxn>
                    <a:cxn ang="0">
                      <a:pos x="912" y="514"/>
                    </a:cxn>
                    <a:cxn ang="0">
                      <a:pos x="940" y="578"/>
                    </a:cxn>
                    <a:cxn ang="0">
                      <a:pos x="880" y="564"/>
                    </a:cxn>
                    <a:cxn ang="0">
                      <a:pos x="830" y="568"/>
                    </a:cxn>
                    <a:cxn ang="0">
                      <a:pos x="814" y="500"/>
                    </a:cxn>
                    <a:cxn ang="0">
                      <a:pos x="774" y="432"/>
                    </a:cxn>
                    <a:cxn ang="0">
                      <a:pos x="708" y="424"/>
                    </a:cxn>
                    <a:cxn ang="0">
                      <a:pos x="748" y="340"/>
                    </a:cxn>
                    <a:cxn ang="0">
                      <a:pos x="652" y="330"/>
                    </a:cxn>
                    <a:cxn ang="0">
                      <a:pos x="600" y="354"/>
                    </a:cxn>
                    <a:cxn ang="0">
                      <a:pos x="608" y="424"/>
                    </a:cxn>
                  </a:cxnLst>
                  <a:rect l="0" t="0" r="r" b="b"/>
                  <a:pathLst>
                    <a:path w="1032" h="578">
                      <a:moveTo>
                        <a:pt x="586" y="468"/>
                      </a:moveTo>
                      <a:lnTo>
                        <a:pt x="310" y="468"/>
                      </a:lnTo>
                      <a:lnTo>
                        <a:pt x="178" y="472"/>
                      </a:lnTo>
                      <a:lnTo>
                        <a:pt x="86" y="470"/>
                      </a:lnTo>
                      <a:lnTo>
                        <a:pt x="72" y="458"/>
                      </a:lnTo>
                      <a:lnTo>
                        <a:pt x="58" y="452"/>
                      </a:lnTo>
                      <a:lnTo>
                        <a:pt x="38" y="458"/>
                      </a:lnTo>
                      <a:lnTo>
                        <a:pt x="18" y="452"/>
                      </a:lnTo>
                      <a:lnTo>
                        <a:pt x="6" y="442"/>
                      </a:lnTo>
                      <a:lnTo>
                        <a:pt x="0" y="430"/>
                      </a:lnTo>
                      <a:lnTo>
                        <a:pt x="16" y="424"/>
                      </a:lnTo>
                      <a:lnTo>
                        <a:pt x="28" y="416"/>
                      </a:lnTo>
                      <a:lnTo>
                        <a:pt x="22" y="406"/>
                      </a:lnTo>
                      <a:lnTo>
                        <a:pt x="10" y="394"/>
                      </a:lnTo>
                      <a:lnTo>
                        <a:pt x="14" y="382"/>
                      </a:lnTo>
                      <a:lnTo>
                        <a:pt x="46" y="380"/>
                      </a:lnTo>
                      <a:lnTo>
                        <a:pt x="46" y="364"/>
                      </a:lnTo>
                      <a:lnTo>
                        <a:pt x="38" y="350"/>
                      </a:lnTo>
                      <a:lnTo>
                        <a:pt x="26" y="346"/>
                      </a:lnTo>
                      <a:lnTo>
                        <a:pt x="18" y="332"/>
                      </a:lnTo>
                      <a:lnTo>
                        <a:pt x="18" y="316"/>
                      </a:lnTo>
                      <a:lnTo>
                        <a:pt x="32" y="300"/>
                      </a:lnTo>
                      <a:lnTo>
                        <a:pt x="44" y="292"/>
                      </a:lnTo>
                      <a:lnTo>
                        <a:pt x="34" y="266"/>
                      </a:lnTo>
                      <a:lnTo>
                        <a:pt x="40" y="254"/>
                      </a:lnTo>
                      <a:lnTo>
                        <a:pt x="46" y="242"/>
                      </a:lnTo>
                      <a:lnTo>
                        <a:pt x="60" y="234"/>
                      </a:lnTo>
                      <a:lnTo>
                        <a:pt x="62" y="220"/>
                      </a:lnTo>
                      <a:lnTo>
                        <a:pt x="58" y="204"/>
                      </a:lnTo>
                      <a:lnTo>
                        <a:pt x="58" y="188"/>
                      </a:lnTo>
                      <a:lnTo>
                        <a:pt x="64" y="178"/>
                      </a:lnTo>
                      <a:lnTo>
                        <a:pt x="76" y="168"/>
                      </a:lnTo>
                      <a:lnTo>
                        <a:pt x="92" y="160"/>
                      </a:lnTo>
                      <a:lnTo>
                        <a:pt x="98" y="150"/>
                      </a:lnTo>
                      <a:lnTo>
                        <a:pt x="92" y="134"/>
                      </a:lnTo>
                      <a:lnTo>
                        <a:pt x="98" y="112"/>
                      </a:lnTo>
                      <a:lnTo>
                        <a:pt x="106" y="102"/>
                      </a:lnTo>
                      <a:lnTo>
                        <a:pt x="130" y="102"/>
                      </a:lnTo>
                      <a:lnTo>
                        <a:pt x="150" y="94"/>
                      </a:lnTo>
                      <a:lnTo>
                        <a:pt x="162" y="80"/>
                      </a:lnTo>
                      <a:lnTo>
                        <a:pt x="186" y="80"/>
                      </a:lnTo>
                      <a:lnTo>
                        <a:pt x="208" y="62"/>
                      </a:lnTo>
                      <a:lnTo>
                        <a:pt x="208" y="48"/>
                      </a:lnTo>
                      <a:lnTo>
                        <a:pt x="212" y="34"/>
                      </a:lnTo>
                      <a:lnTo>
                        <a:pt x="230" y="26"/>
                      </a:lnTo>
                      <a:lnTo>
                        <a:pt x="242" y="44"/>
                      </a:lnTo>
                      <a:lnTo>
                        <a:pt x="264" y="62"/>
                      </a:lnTo>
                      <a:lnTo>
                        <a:pt x="340" y="122"/>
                      </a:lnTo>
                      <a:lnTo>
                        <a:pt x="382" y="158"/>
                      </a:lnTo>
                      <a:lnTo>
                        <a:pt x="394" y="138"/>
                      </a:lnTo>
                      <a:lnTo>
                        <a:pt x="406" y="110"/>
                      </a:lnTo>
                      <a:lnTo>
                        <a:pt x="398" y="96"/>
                      </a:lnTo>
                      <a:lnTo>
                        <a:pt x="402" y="74"/>
                      </a:lnTo>
                      <a:lnTo>
                        <a:pt x="434" y="74"/>
                      </a:lnTo>
                      <a:lnTo>
                        <a:pt x="456" y="64"/>
                      </a:lnTo>
                      <a:lnTo>
                        <a:pt x="468" y="44"/>
                      </a:lnTo>
                      <a:lnTo>
                        <a:pt x="486" y="8"/>
                      </a:lnTo>
                      <a:lnTo>
                        <a:pt x="524" y="0"/>
                      </a:lnTo>
                      <a:lnTo>
                        <a:pt x="572" y="18"/>
                      </a:lnTo>
                      <a:lnTo>
                        <a:pt x="570" y="50"/>
                      </a:lnTo>
                      <a:lnTo>
                        <a:pt x="540" y="68"/>
                      </a:lnTo>
                      <a:lnTo>
                        <a:pt x="538" y="88"/>
                      </a:lnTo>
                      <a:lnTo>
                        <a:pt x="526" y="102"/>
                      </a:lnTo>
                      <a:lnTo>
                        <a:pt x="512" y="134"/>
                      </a:lnTo>
                      <a:lnTo>
                        <a:pt x="514" y="174"/>
                      </a:lnTo>
                      <a:lnTo>
                        <a:pt x="530" y="190"/>
                      </a:lnTo>
                      <a:lnTo>
                        <a:pt x="550" y="198"/>
                      </a:lnTo>
                      <a:lnTo>
                        <a:pt x="584" y="200"/>
                      </a:lnTo>
                      <a:lnTo>
                        <a:pt x="614" y="212"/>
                      </a:lnTo>
                      <a:lnTo>
                        <a:pt x="624" y="242"/>
                      </a:lnTo>
                      <a:lnTo>
                        <a:pt x="622" y="264"/>
                      </a:lnTo>
                      <a:lnTo>
                        <a:pt x="640" y="278"/>
                      </a:lnTo>
                      <a:lnTo>
                        <a:pt x="696" y="280"/>
                      </a:lnTo>
                      <a:lnTo>
                        <a:pt x="712" y="296"/>
                      </a:lnTo>
                      <a:lnTo>
                        <a:pt x="730" y="294"/>
                      </a:lnTo>
                      <a:lnTo>
                        <a:pt x="750" y="242"/>
                      </a:lnTo>
                      <a:lnTo>
                        <a:pt x="768" y="218"/>
                      </a:lnTo>
                      <a:lnTo>
                        <a:pt x="770" y="196"/>
                      </a:lnTo>
                      <a:lnTo>
                        <a:pt x="750" y="184"/>
                      </a:lnTo>
                      <a:lnTo>
                        <a:pt x="738" y="156"/>
                      </a:lnTo>
                      <a:lnTo>
                        <a:pt x="754" y="122"/>
                      </a:lnTo>
                      <a:lnTo>
                        <a:pt x="774" y="108"/>
                      </a:lnTo>
                      <a:lnTo>
                        <a:pt x="760" y="90"/>
                      </a:lnTo>
                      <a:lnTo>
                        <a:pt x="762" y="50"/>
                      </a:lnTo>
                      <a:lnTo>
                        <a:pt x="798" y="58"/>
                      </a:lnTo>
                      <a:lnTo>
                        <a:pt x="826" y="80"/>
                      </a:lnTo>
                      <a:lnTo>
                        <a:pt x="820" y="108"/>
                      </a:lnTo>
                      <a:lnTo>
                        <a:pt x="842" y="134"/>
                      </a:lnTo>
                      <a:lnTo>
                        <a:pt x="868" y="170"/>
                      </a:lnTo>
                      <a:lnTo>
                        <a:pt x="856" y="198"/>
                      </a:lnTo>
                      <a:lnTo>
                        <a:pt x="866" y="214"/>
                      </a:lnTo>
                      <a:lnTo>
                        <a:pt x="884" y="216"/>
                      </a:lnTo>
                      <a:lnTo>
                        <a:pt x="894" y="244"/>
                      </a:lnTo>
                      <a:lnTo>
                        <a:pt x="874" y="272"/>
                      </a:lnTo>
                      <a:lnTo>
                        <a:pt x="888" y="290"/>
                      </a:lnTo>
                      <a:lnTo>
                        <a:pt x="906" y="298"/>
                      </a:lnTo>
                      <a:lnTo>
                        <a:pt x="892" y="360"/>
                      </a:lnTo>
                      <a:lnTo>
                        <a:pt x="910" y="368"/>
                      </a:lnTo>
                      <a:lnTo>
                        <a:pt x="906" y="388"/>
                      </a:lnTo>
                      <a:lnTo>
                        <a:pt x="912" y="398"/>
                      </a:lnTo>
                      <a:lnTo>
                        <a:pt x="978" y="396"/>
                      </a:lnTo>
                      <a:lnTo>
                        <a:pt x="1008" y="398"/>
                      </a:lnTo>
                      <a:lnTo>
                        <a:pt x="1020" y="424"/>
                      </a:lnTo>
                      <a:lnTo>
                        <a:pt x="1032" y="442"/>
                      </a:lnTo>
                      <a:lnTo>
                        <a:pt x="1016" y="444"/>
                      </a:lnTo>
                      <a:lnTo>
                        <a:pt x="1006" y="450"/>
                      </a:lnTo>
                      <a:lnTo>
                        <a:pt x="1002" y="468"/>
                      </a:lnTo>
                      <a:lnTo>
                        <a:pt x="962" y="466"/>
                      </a:lnTo>
                      <a:lnTo>
                        <a:pt x="930" y="474"/>
                      </a:lnTo>
                      <a:lnTo>
                        <a:pt x="914" y="490"/>
                      </a:lnTo>
                      <a:lnTo>
                        <a:pt x="912" y="514"/>
                      </a:lnTo>
                      <a:lnTo>
                        <a:pt x="934" y="532"/>
                      </a:lnTo>
                      <a:lnTo>
                        <a:pt x="950" y="566"/>
                      </a:lnTo>
                      <a:lnTo>
                        <a:pt x="940" y="578"/>
                      </a:lnTo>
                      <a:lnTo>
                        <a:pt x="914" y="564"/>
                      </a:lnTo>
                      <a:lnTo>
                        <a:pt x="902" y="548"/>
                      </a:lnTo>
                      <a:lnTo>
                        <a:pt x="880" y="564"/>
                      </a:lnTo>
                      <a:lnTo>
                        <a:pt x="870" y="578"/>
                      </a:lnTo>
                      <a:lnTo>
                        <a:pt x="852" y="576"/>
                      </a:lnTo>
                      <a:lnTo>
                        <a:pt x="830" y="568"/>
                      </a:lnTo>
                      <a:lnTo>
                        <a:pt x="810" y="542"/>
                      </a:lnTo>
                      <a:lnTo>
                        <a:pt x="814" y="522"/>
                      </a:lnTo>
                      <a:lnTo>
                        <a:pt x="814" y="500"/>
                      </a:lnTo>
                      <a:lnTo>
                        <a:pt x="800" y="470"/>
                      </a:lnTo>
                      <a:lnTo>
                        <a:pt x="792" y="444"/>
                      </a:lnTo>
                      <a:lnTo>
                        <a:pt x="774" y="432"/>
                      </a:lnTo>
                      <a:lnTo>
                        <a:pt x="750" y="434"/>
                      </a:lnTo>
                      <a:lnTo>
                        <a:pt x="732" y="440"/>
                      </a:lnTo>
                      <a:lnTo>
                        <a:pt x="708" y="424"/>
                      </a:lnTo>
                      <a:lnTo>
                        <a:pt x="714" y="398"/>
                      </a:lnTo>
                      <a:lnTo>
                        <a:pt x="730" y="364"/>
                      </a:lnTo>
                      <a:lnTo>
                        <a:pt x="748" y="340"/>
                      </a:lnTo>
                      <a:lnTo>
                        <a:pt x="718" y="340"/>
                      </a:lnTo>
                      <a:lnTo>
                        <a:pt x="696" y="330"/>
                      </a:lnTo>
                      <a:lnTo>
                        <a:pt x="652" y="330"/>
                      </a:lnTo>
                      <a:lnTo>
                        <a:pt x="638" y="336"/>
                      </a:lnTo>
                      <a:lnTo>
                        <a:pt x="624" y="352"/>
                      </a:lnTo>
                      <a:lnTo>
                        <a:pt x="600" y="354"/>
                      </a:lnTo>
                      <a:lnTo>
                        <a:pt x="596" y="372"/>
                      </a:lnTo>
                      <a:lnTo>
                        <a:pt x="606" y="398"/>
                      </a:lnTo>
                      <a:lnTo>
                        <a:pt x="608" y="424"/>
                      </a:lnTo>
                      <a:lnTo>
                        <a:pt x="602" y="446"/>
                      </a:lnTo>
                      <a:lnTo>
                        <a:pt x="586" y="468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502" name="Basilan"/>
              <p:cNvGrpSpPr/>
              <p:nvPr/>
            </p:nvGrpSpPr>
            <p:grpSpPr>
              <a:xfrm>
                <a:off x="5175147" y="5771292"/>
                <a:ext cx="253142" cy="165865"/>
                <a:chOff x="4506280" y="5771292"/>
                <a:chExt cx="253142" cy="165865"/>
              </a:xfrm>
              <a:grpFill/>
            </p:grpSpPr>
            <p:sp>
              <p:nvSpPr>
                <p:cNvPr id="529" name="Freeform 227"/>
                <p:cNvSpPr>
                  <a:spLocks/>
                </p:cNvSpPr>
                <p:nvPr/>
              </p:nvSpPr>
              <p:spPr bwMode="auto">
                <a:xfrm>
                  <a:off x="4579997" y="5771292"/>
                  <a:ext cx="179425" cy="121008"/>
                </a:xfrm>
                <a:custGeom>
                  <a:avLst/>
                  <a:gdLst/>
                  <a:ahLst/>
                  <a:cxnLst>
                    <a:cxn ang="0">
                      <a:pos x="256" y="335"/>
                    </a:cxn>
                    <a:cxn ang="0">
                      <a:pos x="271" y="317"/>
                    </a:cxn>
                    <a:cxn ang="0">
                      <a:pos x="298" y="311"/>
                    </a:cxn>
                    <a:cxn ang="0">
                      <a:pos x="328" y="291"/>
                    </a:cxn>
                    <a:cxn ang="0">
                      <a:pos x="363" y="300"/>
                    </a:cxn>
                    <a:cxn ang="0">
                      <a:pos x="388" y="266"/>
                    </a:cxn>
                    <a:cxn ang="0">
                      <a:pos x="379" y="246"/>
                    </a:cxn>
                    <a:cxn ang="0">
                      <a:pos x="400" y="222"/>
                    </a:cxn>
                    <a:cxn ang="0">
                      <a:pos x="396" y="191"/>
                    </a:cxn>
                    <a:cxn ang="0">
                      <a:pos x="396" y="165"/>
                    </a:cxn>
                    <a:cxn ang="0">
                      <a:pos x="424" y="153"/>
                    </a:cxn>
                    <a:cxn ang="0">
                      <a:pos x="450" y="153"/>
                    </a:cxn>
                    <a:cxn ang="0">
                      <a:pos x="478" y="167"/>
                    </a:cxn>
                    <a:cxn ang="0">
                      <a:pos x="507" y="159"/>
                    </a:cxn>
                    <a:cxn ang="0">
                      <a:pos x="514" y="131"/>
                    </a:cxn>
                    <a:cxn ang="0">
                      <a:pos x="481" y="123"/>
                    </a:cxn>
                    <a:cxn ang="0">
                      <a:pos x="444" y="99"/>
                    </a:cxn>
                    <a:cxn ang="0">
                      <a:pos x="399" y="93"/>
                    </a:cxn>
                    <a:cxn ang="0">
                      <a:pos x="345" y="83"/>
                    </a:cxn>
                    <a:cxn ang="0">
                      <a:pos x="330" y="60"/>
                    </a:cxn>
                    <a:cxn ang="0">
                      <a:pos x="309" y="39"/>
                    </a:cxn>
                    <a:cxn ang="0">
                      <a:pos x="277" y="17"/>
                    </a:cxn>
                    <a:cxn ang="0">
                      <a:pos x="246" y="0"/>
                    </a:cxn>
                    <a:cxn ang="0">
                      <a:pos x="213" y="21"/>
                    </a:cxn>
                    <a:cxn ang="0">
                      <a:pos x="226" y="59"/>
                    </a:cxn>
                    <a:cxn ang="0">
                      <a:pos x="235" y="84"/>
                    </a:cxn>
                    <a:cxn ang="0">
                      <a:pos x="231" y="128"/>
                    </a:cxn>
                    <a:cxn ang="0">
                      <a:pos x="246" y="162"/>
                    </a:cxn>
                    <a:cxn ang="0">
                      <a:pos x="196" y="143"/>
                    </a:cxn>
                    <a:cxn ang="0">
                      <a:pos x="127" y="150"/>
                    </a:cxn>
                    <a:cxn ang="0">
                      <a:pos x="114" y="87"/>
                    </a:cxn>
                    <a:cxn ang="0">
                      <a:pos x="81" y="68"/>
                    </a:cxn>
                    <a:cxn ang="0">
                      <a:pos x="58" y="77"/>
                    </a:cxn>
                    <a:cxn ang="0">
                      <a:pos x="19" y="78"/>
                    </a:cxn>
                    <a:cxn ang="0">
                      <a:pos x="10" y="104"/>
                    </a:cxn>
                    <a:cxn ang="0">
                      <a:pos x="0" y="140"/>
                    </a:cxn>
                    <a:cxn ang="0">
                      <a:pos x="30" y="162"/>
                    </a:cxn>
                    <a:cxn ang="0">
                      <a:pos x="51" y="156"/>
                    </a:cxn>
                    <a:cxn ang="0">
                      <a:pos x="78" y="167"/>
                    </a:cxn>
                    <a:cxn ang="0">
                      <a:pos x="79" y="192"/>
                    </a:cxn>
                    <a:cxn ang="0">
                      <a:pos x="60" y="212"/>
                    </a:cxn>
                    <a:cxn ang="0">
                      <a:pos x="70" y="237"/>
                    </a:cxn>
                    <a:cxn ang="0">
                      <a:pos x="93" y="252"/>
                    </a:cxn>
                    <a:cxn ang="0">
                      <a:pos x="112" y="287"/>
                    </a:cxn>
                    <a:cxn ang="0">
                      <a:pos x="147" y="299"/>
                    </a:cxn>
                    <a:cxn ang="0">
                      <a:pos x="150" y="327"/>
                    </a:cxn>
                    <a:cxn ang="0">
                      <a:pos x="177" y="338"/>
                    </a:cxn>
                    <a:cxn ang="0">
                      <a:pos x="207" y="333"/>
                    </a:cxn>
                  </a:cxnLst>
                  <a:rect l="0" t="0" r="r" b="b"/>
                  <a:pathLst>
                    <a:path w="516" h="348">
                      <a:moveTo>
                        <a:pt x="231" y="335"/>
                      </a:moveTo>
                      <a:lnTo>
                        <a:pt x="256" y="335"/>
                      </a:lnTo>
                      <a:lnTo>
                        <a:pt x="270" y="330"/>
                      </a:lnTo>
                      <a:lnTo>
                        <a:pt x="271" y="317"/>
                      </a:lnTo>
                      <a:lnTo>
                        <a:pt x="283" y="308"/>
                      </a:lnTo>
                      <a:lnTo>
                        <a:pt x="298" y="311"/>
                      </a:lnTo>
                      <a:lnTo>
                        <a:pt x="316" y="305"/>
                      </a:lnTo>
                      <a:lnTo>
                        <a:pt x="328" y="291"/>
                      </a:lnTo>
                      <a:lnTo>
                        <a:pt x="346" y="297"/>
                      </a:lnTo>
                      <a:lnTo>
                        <a:pt x="363" y="300"/>
                      </a:lnTo>
                      <a:lnTo>
                        <a:pt x="376" y="287"/>
                      </a:lnTo>
                      <a:lnTo>
                        <a:pt x="388" y="266"/>
                      </a:lnTo>
                      <a:lnTo>
                        <a:pt x="387" y="254"/>
                      </a:lnTo>
                      <a:lnTo>
                        <a:pt x="379" y="246"/>
                      </a:lnTo>
                      <a:lnTo>
                        <a:pt x="381" y="231"/>
                      </a:lnTo>
                      <a:lnTo>
                        <a:pt x="400" y="222"/>
                      </a:lnTo>
                      <a:lnTo>
                        <a:pt x="403" y="204"/>
                      </a:lnTo>
                      <a:lnTo>
                        <a:pt x="396" y="191"/>
                      </a:lnTo>
                      <a:lnTo>
                        <a:pt x="388" y="176"/>
                      </a:lnTo>
                      <a:lnTo>
                        <a:pt x="396" y="165"/>
                      </a:lnTo>
                      <a:lnTo>
                        <a:pt x="400" y="153"/>
                      </a:lnTo>
                      <a:lnTo>
                        <a:pt x="424" y="153"/>
                      </a:lnTo>
                      <a:lnTo>
                        <a:pt x="432" y="147"/>
                      </a:lnTo>
                      <a:lnTo>
                        <a:pt x="450" y="153"/>
                      </a:lnTo>
                      <a:lnTo>
                        <a:pt x="460" y="164"/>
                      </a:lnTo>
                      <a:lnTo>
                        <a:pt x="478" y="167"/>
                      </a:lnTo>
                      <a:lnTo>
                        <a:pt x="490" y="167"/>
                      </a:lnTo>
                      <a:lnTo>
                        <a:pt x="507" y="159"/>
                      </a:lnTo>
                      <a:lnTo>
                        <a:pt x="516" y="147"/>
                      </a:lnTo>
                      <a:lnTo>
                        <a:pt x="514" y="131"/>
                      </a:lnTo>
                      <a:lnTo>
                        <a:pt x="495" y="114"/>
                      </a:lnTo>
                      <a:lnTo>
                        <a:pt x="481" y="123"/>
                      </a:lnTo>
                      <a:lnTo>
                        <a:pt x="462" y="117"/>
                      </a:lnTo>
                      <a:lnTo>
                        <a:pt x="444" y="99"/>
                      </a:lnTo>
                      <a:lnTo>
                        <a:pt x="411" y="84"/>
                      </a:lnTo>
                      <a:lnTo>
                        <a:pt x="399" y="93"/>
                      </a:lnTo>
                      <a:lnTo>
                        <a:pt x="366" y="83"/>
                      </a:lnTo>
                      <a:lnTo>
                        <a:pt x="345" y="83"/>
                      </a:lnTo>
                      <a:lnTo>
                        <a:pt x="327" y="80"/>
                      </a:lnTo>
                      <a:lnTo>
                        <a:pt x="330" y="60"/>
                      </a:lnTo>
                      <a:lnTo>
                        <a:pt x="324" y="48"/>
                      </a:lnTo>
                      <a:lnTo>
                        <a:pt x="309" y="39"/>
                      </a:lnTo>
                      <a:lnTo>
                        <a:pt x="288" y="24"/>
                      </a:lnTo>
                      <a:lnTo>
                        <a:pt x="277" y="17"/>
                      </a:lnTo>
                      <a:lnTo>
                        <a:pt x="264" y="5"/>
                      </a:lnTo>
                      <a:lnTo>
                        <a:pt x="246" y="0"/>
                      </a:lnTo>
                      <a:lnTo>
                        <a:pt x="231" y="8"/>
                      </a:lnTo>
                      <a:lnTo>
                        <a:pt x="213" y="21"/>
                      </a:lnTo>
                      <a:lnTo>
                        <a:pt x="208" y="32"/>
                      </a:lnTo>
                      <a:lnTo>
                        <a:pt x="226" y="59"/>
                      </a:lnTo>
                      <a:lnTo>
                        <a:pt x="223" y="81"/>
                      </a:lnTo>
                      <a:lnTo>
                        <a:pt x="235" y="84"/>
                      </a:lnTo>
                      <a:lnTo>
                        <a:pt x="238" y="110"/>
                      </a:lnTo>
                      <a:lnTo>
                        <a:pt x="231" y="128"/>
                      </a:lnTo>
                      <a:lnTo>
                        <a:pt x="249" y="141"/>
                      </a:lnTo>
                      <a:lnTo>
                        <a:pt x="246" y="162"/>
                      </a:lnTo>
                      <a:lnTo>
                        <a:pt x="223" y="144"/>
                      </a:lnTo>
                      <a:lnTo>
                        <a:pt x="196" y="143"/>
                      </a:lnTo>
                      <a:lnTo>
                        <a:pt x="169" y="153"/>
                      </a:lnTo>
                      <a:lnTo>
                        <a:pt x="127" y="150"/>
                      </a:lnTo>
                      <a:lnTo>
                        <a:pt x="127" y="89"/>
                      </a:lnTo>
                      <a:lnTo>
                        <a:pt x="114" y="87"/>
                      </a:lnTo>
                      <a:lnTo>
                        <a:pt x="91" y="83"/>
                      </a:lnTo>
                      <a:lnTo>
                        <a:pt x="81" y="68"/>
                      </a:lnTo>
                      <a:lnTo>
                        <a:pt x="64" y="69"/>
                      </a:lnTo>
                      <a:lnTo>
                        <a:pt x="58" y="77"/>
                      </a:lnTo>
                      <a:lnTo>
                        <a:pt x="39" y="77"/>
                      </a:lnTo>
                      <a:lnTo>
                        <a:pt x="19" y="78"/>
                      </a:lnTo>
                      <a:lnTo>
                        <a:pt x="9" y="90"/>
                      </a:lnTo>
                      <a:lnTo>
                        <a:pt x="10" y="104"/>
                      </a:lnTo>
                      <a:lnTo>
                        <a:pt x="0" y="125"/>
                      </a:lnTo>
                      <a:lnTo>
                        <a:pt x="0" y="140"/>
                      </a:lnTo>
                      <a:lnTo>
                        <a:pt x="10" y="153"/>
                      </a:lnTo>
                      <a:lnTo>
                        <a:pt x="30" y="162"/>
                      </a:lnTo>
                      <a:lnTo>
                        <a:pt x="42" y="164"/>
                      </a:lnTo>
                      <a:lnTo>
                        <a:pt x="51" y="156"/>
                      </a:lnTo>
                      <a:lnTo>
                        <a:pt x="70" y="159"/>
                      </a:lnTo>
                      <a:lnTo>
                        <a:pt x="78" y="167"/>
                      </a:lnTo>
                      <a:lnTo>
                        <a:pt x="76" y="180"/>
                      </a:lnTo>
                      <a:lnTo>
                        <a:pt x="79" y="192"/>
                      </a:lnTo>
                      <a:lnTo>
                        <a:pt x="64" y="197"/>
                      </a:lnTo>
                      <a:lnTo>
                        <a:pt x="60" y="212"/>
                      </a:lnTo>
                      <a:lnTo>
                        <a:pt x="60" y="227"/>
                      </a:lnTo>
                      <a:lnTo>
                        <a:pt x="70" y="237"/>
                      </a:lnTo>
                      <a:lnTo>
                        <a:pt x="85" y="243"/>
                      </a:lnTo>
                      <a:lnTo>
                        <a:pt x="93" y="252"/>
                      </a:lnTo>
                      <a:lnTo>
                        <a:pt x="105" y="272"/>
                      </a:lnTo>
                      <a:lnTo>
                        <a:pt x="112" y="287"/>
                      </a:lnTo>
                      <a:lnTo>
                        <a:pt x="127" y="294"/>
                      </a:lnTo>
                      <a:lnTo>
                        <a:pt x="147" y="299"/>
                      </a:lnTo>
                      <a:lnTo>
                        <a:pt x="145" y="315"/>
                      </a:lnTo>
                      <a:lnTo>
                        <a:pt x="150" y="327"/>
                      </a:lnTo>
                      <a:lnTo>
                        <a:pt x="163" y="348"/>
                      </a:lnTo>
                      <a:lnTo>
                        <a:pt x="177" y="338"/>
                      </a:lnTo>
                      <a:lnTo>
                        <a:pt x="192" y="326"/>
                      </a:lnTo>
                      <a:lnTo>
                        <a:pt x="207" y="333"/>
                      </a:lnTo>
                      <a:lnTo>
                        <a:pt x="231" y="335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30" name="Freeform 228"/>
                <p:cNvSpPr>
                  <a:spLocks/>
                </p:cNvSpPr>
                <p:nvPr/>
              </p:nvSpPr>
              <p:spPr bwMode="auto">
                <a:xfrm>
                  <a:off x="4506280" y="5793895"/>
                  <a:ext cx="18429" cy="45899"/>
                </a:xfrm>
                <a:custGeom>
                  <a:avLst/>
                  <a:gdLst/>
                  <a:ahLst/>
                  <a:cxnLst>
                    <a:cxn ang="0">
                      <a:pos x="42" y="132"/>
                    </a:cxn>
                    <a:cxn ang="0">
                      <a:pos x="48" y="114"/>
                    </a:cxn>
                    <a:cxn ang="0">
                      <a:pos x="48" y="97"/>
                    </a:cxn>
                    <a:cxn ang="0">
                      <a:pos x="48" y="84"/>
                    </a:cxn>
                    <a:cxn ang="0">
                      <a:pos x="53" y="72"/>
                    </a:cxn>
                    <a:cxn ang="0">
                      <a:pos x="42" y="55"/>
                    </a:cxn>
                    <a:cxn ang="0">
                      <a:pos x="44" y="37"/>
                    </a:cxn>
                    <a:cxn ang="0">
                      <a:pos x="51" y="27"/>
                    </a:cxn>
                    <a:cxn ang="0">
                      <a:pos x="45" y="13"/>
                    </a:cxn>
                    <a:cxn ang="0">
                      <a:pos x="30" y="4"/>
                    </a:cxn>
                    <a:cxn ang="0">
                      <a:pos x="11" y="0"/>
                    </a:cxn>
                    <a:cxn ang="0">
                      <a:pos x="2" y="4"/>
                    </a:cxn>
                    <a:cxn ang="0">
                      <a:pos x="6" y="19"/>
                    </a:cxn>
                    <a:cxn ang="0">
                      <a:pos x="2" y="33"/>
                    </a:cxn>
                    <a:cxn ang="0">
                      <a:pos x="0" y="49"/>
                    </a:cxn>
                    <a:cxn ang="0">
                      <a:pos x="9" y="58"/>
                    </a:cxn>
                    <a:cxn ang="0">
                      <a:pos x="17" y="64"/>
                    </a:cxn>
                    <a:cxn ang="0">
                      <a:pos x="14" y="82"/>
                    </a:cxn>
                    <a:cxn ang="0">
                      <a:pos x="23" y="88"/>
                    </a:cxn>
                    <a:cxn ang="0">
                      <a:pos x="20" y="115"/>
                    </a:cxn>
                    <a:cxn ang="0">
                      <a:pos x="20" y="132"/>
                    </a:cxn>
                    <a:cxn ang="0">
                      <a:pos x="42" y="132"/>
                    </a:cxn>
                  </a:cxnLst>
                  <a:rect l="0" t="0" r="r" b="b"/>
                  <a:pathLst>
                    <a:path w="53" h="132">
                      <a:moveTo>
                        <a:pt x="42" y="132"/>
                      </a:moveTo>
                      <a:lnTo>
                        <a:pt x="48" y="114"/>
                      </a:lnTo>
                      <a:lnTo>
                        <a:pt x="48" y="97"/>
                      </a:lnTo>
                      <a:lnTo>
                        <a:pt x="48" y="84"/>
                      </a:lnTo>
                      <a:lnTo>
                        <a:pt x="53" y="72"/>
                      </a:lnTo>
                      <a:lnTo>
                        <a:pt x="42" y="55"/>
                      </a:lnTo>
                      <a:lnTo>
                        <a:pt x="44" y="37"/>
                      </a:lnTo>
                      <a:lnTo>
                        <a:pt x="51" y="27"/>
                      </a:lnTo>
                      <a:lnTo>
                        <a:pt x="45" y="13"/>
                      </a:lnTo>
                      <a:lnTo>
                        <a:pt x="30" y="4"/>
                      </a:lnTo>
                      <a:lnTo>
                        <a:pt x="11" y="0"/>
                      </a:lnTo>
                      <a:lnTo>
                        <a:pt x="2" y="4"/>
                      </a:lnTo>
                      <a:lnTo>
                        <a:pt x="6" y="19"/>
                      </a:lnTo>
                      <a:lnTo>
                        <a:pt x="2" y="33"/>
                      </a:lnTo>
                      <a:lnTo>
                        <a:pt x="0" y="49"/>
                      </a:lnTo>
                      <a:lnTo>
                        <a:pt x="9" y="58"/>
                      </a:lnTo>
                      <a:lnTo>
                        <a:pt x="17" y="64"/>
                      </a:lnTo>
                      <a:lnTo>
                        <a:pt x="14" y="82"/>
                      </a:lnTo>
                      <a:lnTo>
                        <a:pt x="23" y="88"/>
                      </a:lnTo>
                      <a:lnTo>
                        <a:pt x="20" y="115"/>
                      </a:lnTo>
                      <a:lnTo>
                        <a:pt x="20" y="132"/>
                      </a:lnTo>
                      <a:lnTo>
                        <a:pt x="42" y="13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31" name="Freeform 229"/>
                <p:cNvSpPr>
                  <a:spLocks/>
                </p:cNvSpPr>
                <p:nvPr/>
              </p:nvSpPr>
              <p:spPr bwMode="auto">
                <a:xfrm>
                  <a:off x="4634242" y="5919423"/>
                  <a:ext cx="22254" cy="17734"/>
                </a:xfrm>
                <a:custGeom>
                  <a:avLst/>
                  <a:gdLst/>
                  <a:ahLst/>
                  <a:cxnLst>
                    <a:cxn ang="0">
                      <a:pos x="42" y="51"/>
                    </a:cxn>
                    <a:cxn ang="0">
                      <a:pos x="49" y="42"/>
                    </a:cxn>
                    <a:cxn ang="0">
                      <a:pos x="63" y="42"/>
                    </a:cxn>
                    <a:cxn ang="0">
                      <a:pos x="64" y="29"/>
                    </a:cxn>
                    <a:cxn ang="0">
                      <a:pos x="55" y="23"/>
                    </a:cxn>
                    <a:cxn ang="0">
                      <a:pos x="45" y="23"/>
                    </a:cxn>
                    <a:cxn ang="0">
                      <a:pos x="33" y="14"/>
                    </a:cxn>
                    <a:cxn ang="0">
                      <a:pos x="22" y="0"/>
                    </a:cxn>
                    <a:cxn ang="0">
                      <a:pos x="6" y="0"/>
                    </a:cxn>
                    <a:cxn ang="0">
                      <a:pos x="0" y="8"/>
                    </a:cxn>
                    <a:cxn ang="0">
                      <a:pos x="1" y="21"/>
                    </a:cxn>
                    <a:cxn ang="0">
                      <a:pos x="13" y="29"/>
                    </a:cxn>
                    <a:cxn ang="0">
                      <a:pos x="25" y="39"/>
                    </a:cxn>
                    <a:cxn ang="0">
                      <a:pos x="42" y="51"/>
                    </a:cxn>
                  </a:cxnLst>
                  <a:rect l="0" t="0" r="r" b="b"/>
                  <a:pathLst>
                    <a:path w="64" h="51">
                      <a:moveTo>
                        <a:pt x="42" y="51"/>
                      </a:moveTo>
                      <a:lnTo>
                        <a:pt x="49" y="42"/>
                      </a:lnTo>
                      <a:lnTo>
                        <a:pt x="63" y="42"/>
                      </a:lnTo>
                      <a:lnTo>
                        <a:pt x="64" y="29"/>
                      </a:lnTo>
                      <a:lnTo>
                        <a:pt x="55" y="23"/>
                      </a:lnTo>
                      <a:lnTo>
                        <a:pt x="45" y="23"/>
                      </a:lnTo>
                      <a:lnTo>
                        <a:pt x="33" y="14"/>
                      </a:lnTo>
                      <a:lnTo>
                        <a:pt x="22" y="0"/>
                      </a:lnTo>
                      <a:lnTo>
                        <a:pt x="6" y="0"/>
                      </a:lnTo>
                      <a:lnTo>
                        <a:pt x="0" y="8"/>
                      </a:lnTo>
                      <a:lnTo>
                        <a:pt x="1" y="21"/>
                      </a:lnTo>
                      <a:lnTo>
                        <a:pt x="13" y="29"/>
                      </a:lnTo>
                      <a:lnTo>
                        <a:pt x="25" y="39"/>
                      </a:lnTo>
                      <a:lnTo>
                        <a:pt x="42" y="51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503" name="Sulu"/>
              <p:cNvGrpSpPr/>
              <p:nvPr/>
            </p:nvGrpSpPr>
            <p:grpSpPr>
              <a:xfrm>
                <a:off x="4654604" y="5880131"/>
                <a:ext cx="614776" cy="319210"/>
                <a:chOff x="3985737" y="5880131"/>
                <a:chExt cx="614776" cy="319210"/>
              </a:xfrm>
              <a:grpFill/>
            </p:grpSpPr>
            <p:sp>
              <p:nvSpPr>
                <p:cNvPr id="516" name="Freeform 230"/>
                <p:cNvSpPr>
                  <a:spLocks/>
                </p:cNvSpPr>
                <p:nvPr/>
              </p:nvSpPr>
              <p:spPr bwMode="auto">
                <a:xfrm>
                  <a:off x="4260787" y="5993488"/>
                  <a:ext cx="186033" cy="84497"/>
                </a:xfrm>
                <a:custGeom>
                  <a:avLst/>
                  <a:gdLst/>
                  <a:ahLst/>
                  <a:cxnLst>
                    <a:cxn ang="0">
                      <a:pos x="409" y="228"/>
                    </a:cxn>
                    <a:cxn ang="0">
                      <a:pos x="423" y="204"/>
                    </a:cxn>
                    <a:cxn ang="0">
                      <a:pos x="438" y="188"/>
                    </a:cxn>
                    <a:cxn ang="0">
                      <a:pos x="480" y="179"/>
                    </a:cxn>
                    <a:cxn ang="0">
                      <a:pos x="504" y="159"/>
                    </a:cxn>
                    <a:cxn ang="0">
                      <a:pos x="535" y="149"/>
                    </a:cxn>
                    <a:cxn ang="0">
                      <a:pos x="534" y="119"/>
                    </a:cxn>
                    <a:cxn ang="0">
                      <a:pos x="507" y="92"/>
                    </a:cxn>
                    <a:cxn ang="0">
                      <a:pos x="466" y="101"/>
                    </a:cxn>
                    <a:cxn ang="0">
                      <a:pos x="424" y="92"/>
                    </a:cxn>
                    <a:cxn ang="0">
                      <a:pos x="396" y="75"/>
                    </a:cxn>
                    <a:cxn ang="0">
                      <a:pos x="367" y="95"/>
                    </a:cxn>
                    <a:cxn ang="0">
                      <a:pos x="322" y="98"/>
                    </a:cxn>
                    <a:cxn ang="0">
                      <a:pos x="310" y="74"/>
                    </a:cxn>
                    <a:cxn ang="0">
                      <a:pos x="285" y="42"/>
                    </a:cxn>
                    <a:cxn ang="0">
                      <a:pos x="262" y="29"/>
                    </a:cxn>
                    <a:cxn ang="0">
                      <a:pos x="237" y="18"/>
                    </a:cxn>
                    <a:cxn ang="0">
                      <a:pos x="202" y="21"/>
                    </a:cxn>
                    <a:cxn ang="0">
                      <a:pos x="175" y="0"/>
                    </a:cxn>
                    <a:cxn ang="0">
                      <a:pos x="153" y="23"/>
                    </a:cxn>
                    <a:cxn ang="0">
                      <a:pos x="118" y="51"/>
                    </a:cxn>
                    <a:cxn ang="0">
                      <a:pos x="85" y="62"/>
                    </a:cxn>
                    <a:cxn ang="0">
                      <a:pos x="54" y="77"/>
                    </a:cxn>
                    <a:cxn ang="0">
                      <a:pos x="21" y="107"/>
                    </a:cxn>
                    <a:cxn ang="0">
                      <a:pos x="0" y="138"/>
                    </a:cxn>
                    <a:cxn ang="0">
                      <a:pos x="27" y="180"/>
                    </a:cxn>
                    <a:cxn ang="0">
                      <a:pos x="66" y="197"/>
                    </a:cxn>
                    <a:cxn ang="0">
                      <a:pos x="115" y="168"/>
                    </a:cxn>
                    <a:cxn ang="0">
                      <a:pos x="145" y="158"/>
                    </a:cxn>
                    <a:cxn ang="0">
                      <a:pos x="180" y="180"/>
                    </a:cxn>
                    <a:cxn ang="0">
                      <a:pos x="202" y="209"/>
                    </a:cxn>
                    <a:cxn ang="0">
                      <a:pos x="220" y="179"/>
                    </a:cxn>
                    <a:cxn ang="0">
                      <a:pos x="256" y="182"/>
                    </a:cxn>
                    <a:cxn ang="0">
                      <a:pos x="271" y="153"/>
                    </a:cxn>
                    <a:cxn ang="0">
                      <a:pos x="292" y="161"/>
                    </a:cxn>
                    <a:cxn ang="0">
                      <a:pos x="318" y="141"/>
                    </a:cxn>
                    <a:cxn ang="0">
                      <a:pos x="361" y="156"/>
                    </a:cxn>
                    <a:cxn ang="0">
                      <a:pos x="364" y="185"/>
                    </a:cxn>
                    <a:cxn ang="0">
                      <a:pos x="382" y="207"/>
                    </a:cxn>
                    <a:cxn ang="0">
                      <a:pos x="390" y="234"/>
                    </a:cxn>
                  </a:cxnLst>
                  <a:rect l="0" t="0" r="r" b="b"/>
                  <a:pathLst>
                    <a:path w="535" h="243">
                      <a:moveTo>
                        <a:pt x="400" y="243"/>
                      </a:moveTo>
                      <a:lnTo>
                        <a:pt x="409" y="228"/>
                      </a:lnTo>
                      <a:lnTo>
                        <a:pt x="414" y="212"/>
                      </a:lnTo>
                      <a:lnTo>
                        <a:pt x="423" y="204"/>
                      </a:lnTo>
                      <a:lnTo>
                        <a:pt x="427" y="192"/>
                      </a:lnTo>
                      <a:lnTo>
                        <a:pt x="438" y="188"/>
                      </a:lnTo>
                      <a:lnTo>
                        <a:pt x="463" y="185"/>
                      </a:lnTo>
                      <a:lnTo>
                        <a:pt x="480" y="179"/>
                      </a:lnTo>
                      <a:lnTo>
                        <a:pt x="498" y="174"/>
                      </a:lnTo>
                      <a:lnTo>
                        <a:pt x="504" y="159"/>
                      </a:lnTo>
                      <a:lnTo>
                        <a:pt x="520" y="156"/>
                      </a:lnTo>
                      <a:lnTo>
                        <a:pt x="535" y="149"/>
                      </a:lnTo>
                      <a:lnTo>
                        <a:pt x="535" y="135"/>
                      </a:lnTo>
                      <a:lnTo>
                        <a:pt x="534" y="119"/>
                      </a:lnTo>
                      <a:lnTo>
                        <a:pt x="519" y="107"/>
                      </a:lnTo>
                      <a:lnTo>
                        <a:pt x="507" y="92"/>
                      </a:lnTo>
                      <a:lnTo>
                        <a:pt x="481" y="89"/>
                      </a:lnTo>
                      <a:lnTo>
                        <a:pt x="466" y="101"/>
                      </a:lnTo>
                      <a:lnTo>
                        <a:pt x="444" y="99"/>
                      </a:lnTo>
                      <a:lnTo>
                        <a:pt x="424" y="92"/>
                      </a:lnTo>
                      <a:lnTo>
                        <a:pt x="403" y="92"/>
                      </a:lnTo>
                      <a:lnTo>
                        <a:pt x="396" y="75"/>
                      </a:lnTo>
                      <a:lnTo>
                        <a:pt x="378" y="80"/>
                      </a:lnTo>
                      <a:lnTo>
                        <a:pt x="367" y="95"/>
                      </a:lnTo>
                      <a:lnTo>
                        <a:pt x="357" y="99"/>
                      </a:lnTo>
                      <a:lnTo>
                        <a:pt x="322" y="98"/>
                      </a:lnTo>
                      <a:lnTo>
                        <a:pt x="312" y="90"/>
                      </a:lnTo>
                      <a:lnTo>
                        <a:pt x="310" y="74"/>
                      </a:lnTo>
                      <a:lnTo>
                        <a:pt x="298" y="59"/>
                      </a:lnTo>
                      <a:lnTo>
                        <a:pt x="285" y="42"/>
                      </a:lnTo>
                      <a:lnTo>
                        <a:pt x="277" y="35"/>
                      </a:lnTo>
                      <a:lnTo>
                        <a:pt x="262" y="29"/>
                      </a:lnTo>
                      <a:lnTo>
                        <a:pt x="253" y="18"/>
                      </a:lnTo>
                      <a:lnTo>
                        <a:pt x="237" y="18"/>
                      </a:lnTo>
                      <a:lnTo>
                        <a:pt x="220" y="21"/>
                      </a:lnTo>
                      <a:lnTo>
                        <a:pt x="202" y="21"/>
                      </a:lnTo>
                      <a:lnTo>
                        <a:pt x="192" y="8"/>
                      </a:lnTo>
                      <a:lnTo>
                        <a:pt x="175" y="0"/>
                      </a:lnTo>
                      <a:lnTo>
                        <a:pt x="159" y="8"/>
                      </a:lnTo>
                      <a:lnTo>
                        <a:pt x="153" y="23"/>
                      </a:lnTo>
                      <a:lnTo>
                        <a:pt x="130" y="33"/>
                      </a:lnTo>
                      <a:lnTo>
                        <a:pt x="118" y="51"/>
                      </a:lnTo>
                      <a:lnTo>
                        <a:pt x="111" y="62"/>
                      </a:lnTo>
                      <a:lnTo>
                        <a:pt x="85" y="62"/>
                      </a:lnTo>
                      <a:lnTo>
                        <a:pt x="60" y="63"/>
                      </a:lnTo>
                      <a:lnTo>
                        <a:pt x="54" y="77"/>
                      </a:lnTo>
                      <a:lnTo>
                        <a:pt x="31" y="89"/>
                      </a:lnTo>
                      <a:lnTo>
                        <a:pt x="21" y="107"/>
                      </a:lnTo>
                      <a:lnTo>
                        <a:pt x="4" y="113"/>
                      </a:lnTo>
                      <a:lnTo>
                        <a:pt x="0" y="138"/>
                      </a:lnTo>
                      <a:lnTo>
                        <a:pt x="10" y="161"/>
                      </a:lnTo>
                      <a:lnTo>
                        <a:pt x="27" y="180"/>
                      </a:lnTo>
                      <a:lnTo>
                        <a:pt x="40" y="198"/>
                      </a:lnTo>
                      <a:lnTo>
                        <a:pt x="66" y="197"/>
                      </a:lnTo>
                      <a:lnTo>
                        <a:pt x="102" y="176"/>
                      </a:lnTo>
                      <a:lnTo>
                        <a:pt x="115" y="168"/>
                      </a:lnTo>
                      <a:lnTo>
                        <a:pt x="129" y="170"/>
                      </a:lnTo>
                      <a:lnTo>
                        <a:pt x="145" y="158"/>
                      </a:lnTo>
                      <a:lnTo>
                        <a:pt x="166" y="165"/>
                      </a:lnTo>
                      <a:lnTo>
                        <a:pt x="180" y="180"/>
                      </a:lnTo>
                      <a:lnTo>
                        <a:pt x="180" y="192"/>
                      </a:lnTo>
                      <a:lnTo>
                        <a:pt x="202" y="209"/>
                      </a:lnTo>
                      <a:lnTo>
                        <a:pt x="213" y="200"/>
                      </a:lnTo>
                      <a:lnTo>
                        <a:pt x="220" y="179"/>
                      </a:lnTo>
                      <a:lnTo>
                        <a:pt x="243" y="186"/>
                      </a:lnTo>
                      <a:lnTo>
                        <a:pt x="256" y="182"/>
                      </a:lnTo>
                      <a:lnTo>
                        <a:pt x="268" y="167"/>
                      </a:lnTo>
                      <a:lnTo>
                        <a:pt x="271" y="153"/>
                      </a:lnTo>
                      <a:lnTo>
                        <a:pt x="283" y="153"/>
                      </a:lnTo>
                      <a:lnTo>
                        <a:pt x="292" y="161"/>
                      </a:lnTo>
                      <a:lnTo>
                        <a:pt x="307" y="155"/>
                      </a:lnTo>
                      <a:lnTo>
                        <a:pt x="318" y="141"/>
                      </a:lnTo>
                      <a:lnTo>
                        <a:pt x="346" y="143"/>
                      </a:lnTo>
                      <a:lnTo>
                        <a:pt x="361" y="156"/>
                      </a:lnTo>
                      <a:lnTo>
                        <a:pt x="370" y="174"/>
                      </a:lnTo>
                      <a:lnTo>
                        <a:pt x="364" y="185"/>
                      </a:lnTo>
                      <a:lnTo>
                        <a:pt x="366" y="201"/>
                      </a:lnTo>
                      <a:lnTo>
                        <a:pt x="382" y="207"/>
                      </a:lnTo>
                      <a:lnTo>
                        <a:pt x="390" y="215"/>
                      </a:lnTo>
                      <a:lnTo>
                        <a:pt x="390" y="234"/>
                      </a:lnTo>
                      <a:lnTo>
                        <a:pt x="400" y="243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17" name="Freeform 231"/>
                <p:cNvSpPr>
                  <a:spLocks/>
                </p:cNvSpPr>
                <p:nvPr/>
              </p:nvSpPr>
              <p:spPr bwMode="auto">
                <a:xfrm>
                  <a:off x="4134563" y="5891953"/>
                  <a:ext cx="33729" cy="54245"/>
                </a:xfrm>
                <a:custGeom>
                  <a:avLst/>
                  <a:gdLst/>
                  <a:ahLst/>
                  <a:cxnLst>
                    <a:cxn ang="0">
                      <a:pos x="37" y="156"/>
                    </a:cxn>
                    <a:cxn ang="0">
                      <a:pos x="27" y="147"/>
                    </a:cxn>
                    <a:cxn ang="0">
                      <a:pos x="10" y="142"/>
                    </a:cxn>
                    <a:cxn ang="0">
                      <a:pos x="1" y="136"/>
                    </a:cxn>
                    <a:cxn ang="0">
                      <a:pos x="0" y="123"/>
                    </a:cxn>
                    <a:cxn ang="0">
                      <a:pos x="13" y="112"/>
                    </a:cxn>
                    <a:cxn ang="0">
                      <a:pos x="25" y="115"/>
                    </a:cxn>
                    <a:cxn ang="0">
                      <a:pos x="27" y="105"/>
                    </a:cxn>
                    <a:cxn ang="0">
                      <a:pos x="30" y="94"/>
                    </a:cxn>
                    <a:cxn ang="0">
                      <a:pos x="24" y="85"/>
                    </a:cxn>
                    <a:cxn ang="0">
                      <a:pos x="22" y="72"/>
                    </a:cxn>
                    <a:cxn ang="0">
                      <a:pos x="31" y="63"/>
                    </a:cxn>
                    <a:cxn ang="0">
                      <a:pos x="40" y="57"/>
                    </a:cxn>
                    <a:cxn ang="0">
                      <a:pos x="40" y="45"/>
                    </a:cxn>
                    <a:cxn ang="0">
                      <a:pos x="48" y="31"/>
                    </a:cxn>
                    <a:cxn ang="0">
                      <a:pos x="51" y="18"/>
                    </a:cxn>
                    <a:cxn ang="0">
                      <a:pos x="60" y="4"/>
                    </a:cxn>
                    <a:cxn ang="0">
                      <a:pos x="75" y="0"/>
                    </a:cxn>
                    <a:cxn ang="0">
                      <a:pos x="87" y="0"/>
                    </a:cxn>
                    <a:cxn ang="0">
                      <a:pos x="97" y="12"/>
                    </a:cxn>
                    <a:cxn ang="0">
                      <a:pos x="93" y="21"/>
                    </a:cxn>
                    <a:cxn ang="0">
                      <a:pos x="81" y="25"/>
                    </a:cxn>
                    <a:cxn ang="0">
                      <a:pos x="81" y="40"/>
                    </a:cxn>
                    <a:cxn ang="0">
                      <a:pos x="84" y="55"/>
                    </a:cxn>
                    <a:cxn ang="0">
                      <a:pos x="78" y="67"/>
                    </a:cxn>
                    <a:cxn ang="0">
                      <a:pos x="72" y="90"/>
                    </a:cxn>
                    <a:cxn ang="0">
                      <a:pos x="78" y="100"/>
                    </a:cxn>
                    <a:cxn ang="0">
                      <a:pos x="79" y="114"/>
                    </a:cxn>
                    <a:cxn ang="0">
                      <a:pos x="72" y="132"/>
                    </a:cxn>
                    <a:cxn ang="0">
                      <a:pos x="70" y="145"/>
                    </a:cxn>
                    <a:cxn ang="0">
                      <a:pos x="57" y="151"/>
                    </a:cxn>
                    <a:cxn ang="0">
                      <a:pos x="37" y="156"/>
                    </a:cxn>
                  </a:cxnLst>
                  <a:rect l="0" t="0" r="r" b="b"/>
                  <a:pathLst>
                    <a:path w="97" h="156">
                      <a:moveTo>
                        <a:pt x="37" y="156"/>
                      </a:moveTo>
                      <a:lnTo>
                        <a:pt x="27" y="147"/>
                      </a:lnTo>
                      <a:lnTo>
                        <a:pt x="10" y="142"/>
                      </a:lnTo>
                      <a:lnTo>
                        <a:pt x="1" y="136"/>
                      </a:lnTo>
                      <a:lnTo>
                        <a:pt x="0" y="123"/>
                      </a:lnTo>
                      <a:lnTo>
                        <a:pt x="13" y="112"/>
                      </a:lnTo>
                      <a:lnTo>
                        <a:pt x="25" y="115"/>
                      </a:lnTo>
                      <a:lnTo>
                        <a:pt x="27" y="105"/>
                      </a:lnTo>
                      <a:lnTo>
                        <a:pt x="30" y="94"/>
                      </a:lnTo>
                      <a:lnTo>
                        <a:pt x="24" y="85"/>
                      </a:lnTo>
                      <a:lnTo>
                        <a:pt x="22" y="72"/>
                      </a:lnTo>
                      <a:lnTo>
                        <a:pt x="31" y="63"/>
                      </a:lnTo>
                      <a:lnTo>
                        <a:pt x="40" y="57"/>
                      </a:lnTo>
                      <a:lnTo>
                        <a:pt x="40" y="45"/>
                      </a:lnTo>
                      <a:lnTo>
                        <a:pt x="48" y="31"/>
                      </a:lnTo>
                      <a:lnTo>
                        <a:pt x="51" y="18"/>
                      </a:lnTo>
                      <a:lnTo>
                        <a:pt x="60" y="4"/>
                      </a:lnTo>
                      <a:lnTo>
                        <a:pt x="75" y="0"/>
                      </a:lnTo>
                      <a:lnTo>
                        <a:pt x="87" y="0"/>
                      </a:lnTo>
                      <a:lnTo>
                        <a:pt x="97" y="12"/>
                      </a:lnTo>
                      <a:lnTo>
                        <a:pt x="93" y="21"/>
                      </a:lnTo>
                      <a:lnTo>
                        <a:pt x="81" y="25"/>
                      </a:lnTo>
                      <a:lnTo>
                        <a:pt x="81" y="40"/>
                      </a:lnTo>
                      <a:lnTo>
                        <a:pt x="84" y="55"/>
                      </a:lnTo>
                      <a:lnTo>
                        <a:pt x="78" y="67"/>
                      </a:lnTo>
                      <a:lnTo>
                        <a:pt x="72" y="90"/>
                      </a:lnTo>
                      <a:lnTo>
                        <a:pt x="78" y="100"/>
                      </a:lnTo>
                      <a:lnTo>
                        <a:pt x="79" y="114"/>
                      </a:lnTo>
                      <a:lnTo>
                        <a:pt x="72" y="132"/>
                      </a:lnTo>
                      <a:lnTo>
                        <a:pt x="70" y="145"/>
                      </a:lnTo>
                      <a:lnTo>
                        <a:pt x="57" y="151"/>
                      </a:lnTo>
                      <a:lnTo>
                        <a:pt x="37" y="15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18" name="Freeform 232"/>
                <p:cNvSpPr>
                  <a:spLocks/>
                </p:cNvSpPr>
                <p:nvPr/>
              </p:nvSpPr>
              <p:spPr bwMode="auto">
                <a:xfrm>
                  <a:off x="4240967" y="6170828"/>
                  <a:ext cx="29209" cy="28513"/>
                </a:xfrm>
                <a:custGeom>
                  <a:avLst/>
                  <a:gdLst/>
                  <a:ahLst/>
                  <a:cxnLst>
                    <a:cxn ang="0">
                      <a:pos x="84" y="46"/>
                    </a:cxn>
                    <a:cxn ang="0">
                      <a:pos x="70" y="30"/>
                    </a:cxn>
                    <a:cxn ang="0">
                      <a:pos x="58" y="8"/>
                    </a:cxn>
                    <a:cxn ang="0">
                      <a:pos x="34" y="2"/>
                    </a:cxn>
                    <a:cxn ang="0">
                      <a:pos x="6" y="0"/>
                    </a:cxn>
                    <a:cxn ang="0">
                      <a:pos x="6" y="14"/>
                    </a:cxn>
                    <a:cxn ang="0">
                      <a:pos x="16" y="28"/>
                    </a:cxn>
                    <a:cxn ang="0">
                      <a:pos x="6" y="38"/>
                    </a:cxn>
                    <a:cxn ang="0">
                      <a:pos x="0" y="52"/>
                    </a:cxn>
                    <a:cxn ang="0">
                      <a:pos x="4" y="72"/>
                    </a:cxn>
                    <a:cxn ang="0">
                      <a:pos x="10" y="82"/>
                    </a:cxn>
                    <a:cxn ang="0">
                      <a:pos x="32" y="82"/>
                    </a:cxn>
                    <a:cxn ang="0">
                      <a:pos x="60" y="70"/>
                    </a:cxn>
                    <a:cxn ang="0">
                      <a:pos x="84" y="46"/>
                    </a:cxn>
                  </a:cxnLst>
                  <a:rect l="0" t="0" r="r" b="b"/>
                  <a:pathLst>
                    <a:path w="84" h="82">
                      <a:moveTo>
                        <a:pt x="84" y="46"/>
                      </a:moveTo>
                      <a:lnTo>
                        <a:pt x="70" y="30"/>
                      </a:lnTo>
                      <a:lnTo>
                        <a:pt x="58" y="8"/>
                      </a:lnTo>
                      <a:lnTo>
                        <a:pt x="34" y="2"/>
                      </a:lnTo>
                      <a:lnTo>
                        <a:pt x="6" y="0"/>
                      </a:lnTo>
                      <a:lnTo>
                        <a:pt x="6" y="14"/>
                      </a:lnTo>
                      <a:lnTo>
                        <a:pt x="16" y="28"/>
                      </a:lnTo>
                      <a:lnTo>
                        <a:pt x="6" y="38"/>
                      </a:lnTo>
                      <a:lnTo>
                        <a:pt x="0" y="52"/>
                      </a:lnTo>
                      <a:lnTo>
                        <a:pt x="4" y="72"/>
                      </a:lnTo>
                      <a:lnTo>
                        <a:pt x="10" y="82"/>
                      </a:lnTo>
                      <a:lnTo>
                        <a:pt x="32" y="82"/>
                      </a:lnTo>
                      <a:lnTo>
                        <a:pt x="60" y="70"/>
                      </a:lnTo>
                      <a:lnTo>
                        <a:pt x="84" y="4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19" name="Freeform 233"/>
                <p:cNvSpPr>
                  <a:spLocks/>
                </p:cNvSpPr>
                <p:nvPr/>
              </p:nvSpPr>
              <p:spPr bwMode="auto">
                <a:xfrm>
                  <a:off x="4348761" y="6079724"/>
                  <a:ext cx="32686" cy="25732"/>
                </a:xfrm>
                <a:custGeom>
                  <a:avLst/>
                  <a:gdLst/>
                  <a:ahLst/>
                  <a:cxnLst>
                    <a:cxn ang="0">
                      <a:pos x="88" y="50"/>
                    </a:cxn>
                    <a:cxn ang="0">
                      <a:pos x="94" y="38"/>
                    </a:cxn>
                    <a:cxn ang="0">
                      <a:pos x="94" y="24"/>
                    </a:cxn>
                    <a:cxn ang="0">
                      <a:pos x="82" y="16"/>
                    </a:cxn>
                    <a:cxn ang="0">
                      <a:pos x="70" y="20"/>
                    </a:cxn>
                    <a:cxn ang="0">
                      <a:pos x="54" y="12"/>
                    </a:cxn>
                    <a:cxn ang="0">
                      <a:pos x="26" y="0"/>
                    </a:cxn>
                    <a:cxn ang="0">
                      <a:pos x="6" y="6"/>
                    </a:cxn>
                    <a:cxn ang="0">
                      <a:pos x="0" y="24"/>
                    </a:cxn>
                    <a:cxn ang="0">
                      <a:pos x="0" y="36"/>
                    </a:cxn>
                    <a:cxn ang="0">
                      <a:pos x="8" y="54"/>
                    </a:cxn>
                    <a:cxn ang="0">
                      <a:pos x="28" y="74"/>
                    </a:cxn>
                    <a:cxn ang="0">
                      <a:pos x="42" y="60"/>
                    </a:cxn>
                    <a:cxn ang="0">
                      <a:pos x="68" y="50"/>
                    </a:cxn>
                    <a:cxn ang="0">
                      <a:pos x="88" y="50"/>
                    </a:cxn>
                  </a:cxnLst>
                  <a:rect l="0" t="0" r="r" b="b"/>
                  <a:pathLst>
                    <a:path w="94" h="74">
                      <a:moveTo>
                        <a:pt x="88" y="50"/>
                      </a:moveTo>
                      <a:lnTo>
                        <a:pt x="94" y="38"/>
                      </a:lnTo>
                      <a:lnTo>
                        <a:pt x="94" y="24"/>
                      </a:lnTo>
                      <a:lnTo>
                        <a:pt x="82" y="16"/>
                      </a:lnTo>
                      <a:lnTo>
                        <a:pt x="70" y="20"/>
                      </a:lnTo>
                      <a:lnTo>
                        <a:pt x="54" y="12"/>
                      </a:lnTo>
                      <a:lnTo>
                        <a:pt x="26" y="0"/>
                      </a:lnTo>
                      <a:lnTo>
                        <a:pt x="6" y="6"/>
                      </a:lnTo>
                      <a:lnTo>
                        <a:pt x="0" y="24"/>
                      </a:lnTo>
                      <a:lnTo>
                        <a:pt x="0" y="36"/>
                      </a:lnTo>
                      <a:lnTo>
                        <a:pt x="8" y="54"/>
                      </a:lnTo>
                      <a:lnTo>
                        <a:pt x="28" y="74"/>
                      </a:lnTo>
                      <a:lnTo>
                        <a:pt x="42" y="60"/>
                      </a:lnTo>
                      <a:lnTo>
                        <a:pt x="68" y="50"/>
                      </a:lnTo>
                      <a:lnTo>
                        <a:pt x="88" y="5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20" name="Freeform 234"/>
                <p:cNvSpPr>
                  <a:spLocks/>
                </p:cNvSpPr>
                <p:nvPr/>
              </p:nvSpPr>
              <p:spPr bwMode="auto">
                <a:xfrm>
                  <a:off x="4234013" y="6127709"/>
                  <a:ext cx="28514" cy="19472"/>
                </a:xfrm>
                <a:custGeom>
                  <a:avLst/>
                  <a:gdLst/>
                  <a:ahLst/>
                  <a:cxnLst>
                    <a:cxn ang="0">
                      <a:pos x="82" y="44"/>
                    </a:cxn>
                    <a:cxn ang="0">
                      <a:pos x="78" y="24"/>
                    </a:cxn>
                    <a:cxn ang="0">
                      <a:pos x="52" y="4"/>
                    </a:cxn>
                    <a:cxn ang="0">
                      <a:pos x="24" y="0"/>
                    </a:cxn>
                    <a:cxn ang="0">
                      <a:pos x="8" y="8"/>
                    </a:cxn>
                    <a:cxn ang="0">
                      <a:pos x="0" y="28"/>
                    </a:cxn>
                    <a:cxn ang="0">
                      <a:pos x="6" y="46"/>
                    </a:cxn>
                    <a:cxn ang="0">
                      <a:pos x="18" y="56"/>
                    </a:cxn>
                    <a:cxn ang="0">
                      <a:pos x="40" y="52"/>
                    </a:cxn>
                    <a:cxn ang="0">
                      <a:pos x="56" y="42"/>
                    </a:cxn>
                    <a:cxn ang="0">
                      <a:pos x="82" y="44"/>
                    </a:cxn>
                  </a:cxnLst>
                  <a:rect l="0" t="0" r="r" b="b"/>
                  <a:pathLst>
                    <a:path w="82" h="56">
                      <a:moveTo>
                        <a:pt x="82" y="44"/>
                      </a:moveTo>
                      <a:lnTo>
                        <a:pt x="78" y="24"/>
                      </a:lnTo>
                      <a:lnTo>
                        <a:pt x="52" y="4"/>
                      </a:lnTo>
                      <a:lnTo>
                        <a:pt x="24" y="0"/>
                      </a:lnTo>
                      <a:lnTo>
                        <a:pt x="8" y="8"/>
                      </a:lnTo>
                      <a:lnTo>
                        <a:pt x="0" y="28"/>
                      </a:lnTo>
                      <a:lnTo>
                        <a:pt x="6" y="46"/>
                      </a:lnTo>
                      <a:lnTo>
                        <a:pt x="18" y="56"/>
                      </a:lnTo>
                      <a:lnTo>
                        <a:pt x="40" y="52"/>
                      </a:lnTo>
                      <a:lnTo>
                        <a:pt x="56" y="42"/>
                      </a:lnTo>
                      <a:lnTo>
                        <a:pt x="82" y="44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21" name="Freeform 235"/>
                <p:cNvSpPr>
                  <a:spLocks/>
                </p:cNvSpPr>
                <p:nvPr/>
              </p:nvSpPr>
              <p:spPr bwMode="auto">
                <a:xfrm>
                  <a:off x="4265307" y="6111019"/>
                  <a:ext cx="17387" cy="20168"/>
                </a:xfrm>
                <a:custGeom>
                  <a:avLst/>
                  <a:gdLst/>
                  <a:ahLst/>
                  <a:cxnLst>
                    <a:cxn ang="0">
                      <a:pos x="34" y="52"/>
                    </a:cxn>
                    <a:cxn ang="0">
                      <a:pos x="44" y="38"/>
                    </a:cxn>
                    <a:cxn ang="0">
                      <a:pos x="50" y="22"/>
                    </a:cxn>
                    <a:cxn ang="0">
                      <a:pos x="40" y="10"/>
                    </a:cxn>
                    <a:cxn ang="0">
                      <a:pos x="26" y="0"/>
                    </a:cxn>
                    <a:cxn ang="0">
                      <a:pos x="14" y="4"/>
                    </a:cxn>
                    <a:cxn ang="0">
                      <a:pos x="6" y="18"/>
                    </a:cxn>
                    <a:cxn ang="0">
                      <a:pos x="0" y="34"/>
                    </a:cxn>
                    <a:cxn ang="0">
                      <a:pos x="0" y="52"/>
                    </a:cxn>
                    <a:cxn ang="0">
                      <a:pos x="12" y="58"/>
                    </a:cxn>
                    <a:cxn ang="0">
                      <a:pos x="34" y="52"/>
                    </a:cxn>
                  </a:cxnLst>
                  <a:rect l="0" t="0" r="r" b="b"/>
                  <a:pathLst>
                    <a:path w="50" h="58">
                      <a:moveTo>
                        <a:pt x="34" y="52"/>
                      </a:moveTo>
                      <a:lnTo>
                        <a:pt x="44" y="38"/>
                      </a:lnTo>
                      <a:lnTo>
                        <a:pt x="50" y="22"/>
                      </a:lnTo>
                      <a:lnTo>
                        <a:pt x="40" y="10"/>
                      </a:lnTo>
                      <a:lnTo>
                        <a:pt x="26" y="0"/>
                      </a:lnTo>
                      <a:lnTo>
                        <a:pt x="14" y="4"/>
                      </a:lnTo>
                      <a:lnTo>
                        <a:pt x="6" y="18"/>
                      </a:lnTo>
                      <a:lnTo>
                        <a:pt x="0" y="34"/>
                      </a:lnTo>
                      <a:lnTo>
                        <a:pt x="0" y="52"/>
                      </a:lnTo>
                      <a:lnTo>
                        <a:pt x="12" y="58"/>
                      </a:lnTo>
                      <a:lnTo>
                        <a:pt x="34" y="5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22" name="Freeform 236"/>
                <p:cNvSpPr>
                  <a:spLocks/>
                </p:cNvSpPr>
                <p:nvPr/>
              </p:nvSpPr>
              <p:spPr bwMode="auto">
                <a:xfrm>
                  <a:off x="4217321" y="6173609"/>
                  <a:ext cx="18082" cy="25036"/>
                </a:xfrm>
                <a:custGeom>
                  <a:avLst/>
                  <a:gdLst/>
                  <a:ahLst/>
                  <a:cxnLst>
                    <a:cxn ang="0">
                      <a:pos x="36" y="60"/>
                    </a:cxn>
                    <a:cxn ang="0">
                      <a:pos x="44" y="40"/>
                    </a:cxn>
                    <a:cxn ang="0">
                      <a:pos x="46" y="24"/>
                    </a:cxn>
                    <a:cxn ang="0">
                      <a:pos x="52" y="8"/>
                    </a:cxn>
                    <a:cxn ang="0">
                      <a:pos x="36" y="0"/>
                    </a:cxn>
                    <a:cxn ang="0">
                      <a:pos x="22" y="14"/>
                    </a:cxn>
                    <a:cxn ang="0">
                      <a:pos x="14" y="34"/>
                    </a:cxn>
                    <a:cxn ang="0">
                      <a:pos x="4" y="42"/>
                    </a:cxn>
                    <a:cxn ang="0">
                      <a:pos x="0" y="62"/>
                    </a:cxn>
                    <a:cxn ang="0">
                      <a:pos x="12" y="72"/>
                    </a:cxn>
                    <a:cxn ang="0">
                      <a:pos x="36" y="60"/>
                    </a:cxn>
                  </a:cxnLst>
                  <a:rect l="0" t="0" r="r" b="b"/>
                  <a:pathLst>
                    <a:path w="52" h="72">
                      <a:moveTo>
                        <a:pt x="36" y="60"/>
                      </a:moveTo>
                      <a:lnTo>
                        <a:pt x="44" y="40"/>
                      </a:lnTo>
                      <a:lnTo>
                        <a:pt x="46" y="24"/>
                      </a:lnTo>
                      <a:lnTo>
                        <a:pt x="52" y="8"/>
                      </a:lnTo>
                      <a:lnTo>
                        <a:pt x="36" y="0"/>
                      </a:lnTo>
                      <a:lnTo>
                        <a:pt x="22" y="14"/>
                      </a:lnTo>
                      <a:lnTo>
                        <a:pt x="14" y="34"/>
                      </a:lnTo>
                      <a:lnTo>
                        <a:pt x="4" y="42"/>
                      </a:lnTo>
                      <a:lnTo>
                        <a:pt x="0" y="62"/>
                      </a:lnTo>
                      <a:lnTo>
                        <a:pt x="12" y="72"/>
                      </a:lnTo>
                      <a:lnTo>
                        <a:pt x="36" y="6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23" name="Freeform 237"/>
                <p:cNvSpPr>
                  <a:spLocks/>
                </p:cNvSpPr>
                <p:nvPr/>
              </p:nvSpPr>
              <p:spPr bwMode="auto">
                <a:xfrm>
                  <a:off x="4189504" y="5880131"/>
                  <a:ext cx="20168" cy="15300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22" y="44"/>
                    </a:cxn>
                    <a:cxn ang="0">
                      <a:pos x="40" y="38"/>
                    </a:cxn>
                    <a:cxn ang="0">
                      <a:pos x="52" y="30"/>
                    </a:cxn>
                    <a:cxn ang="0">
                      <a:pos x="58" y="14"/>
                    </a:cxn>
                    <a:cxn ang="0">
                      <a:pos x="50" y="4"/>
                    </a:cxn>
                    <a:cxn ang="0">
                      <a:pos x="34" y="0"/>
                    </a:cxn>
                    <a:cxn ang="0">
                      <a:pos x="24" y="12"/>
                    </a:cxn>
                    <a:cxn ang="0">
                      <a:pos x="12" y="16"/>
                    </a:cxn>
                    <a:cxn ang="0">
                      <a:pos x="0" y="22"/>
                    </a:cxn>
                    <a:cxn ang="0">
                      <a:pos x="0" y="36"/>
                    </a:cxn>
                  </a:cxnLst>
                  <a:rect l="0" t="0" r="r" b="b"/>
                  <a:pathLst>
                    <a:path w="58" h="44">
                      <a:moveTo>
                        <a:pt x="0" y="36"/>
                      </a:moveTo>
                      <a:lnTo>
                        <a:pt x="22" y="44"/>
                      </a:lnTo>
                      <a:lnTo>
                        <a:pt x="40" y="38"/>
                      </a:lnTo>
                      <a:lnTo>
                        <a:pt x="52" y="30"/>
                      </a:lnTo>
                      <a:lnTo>
                        <a:pt x="58" y="14"/>
                      </a:lnTo>
                      <a:lnTo>
                        <a:pt x="50" y="4"/>
                      </a:lnTo>
                      <a:lnTo>
                        <a:pt x="34" y="0"/>
                      </a:lnTo>
                      <a:lnTo>
                        <a:pt x="24" y="12"/>
                      </a:lnTo>
                      <a:lnTo>
                        <a:pt x="12" y="16"/>
                      </a:lnTo>
                      <a:lnTo>
                        <a:pt x="0" y="22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24" name="Freeform 238"/>
                <p:cNvSpPr>
                  <a:spLocks/>
                </p:cNvSpPr>
                <p:nvPr/>
              </p:nvSpPr>
              <p:spPr bwMode="auto">
                <a:xfrm>
                  <a:off x="4105355" y="5968452"/>
                  <a:ext cx="17387" cy="13909"/>
                </a:xfrm>
                <a:custGeom>
                  <a:avLst/>
                  <a:gdLst/>
                  <a:ahLst/>
                  <a:cxnLst>
                    <a:cxn ang="0">
                      <a:pos x="50" y="30"/>
                    </a:cxn>
                    <a:cxn ang="0">
                      <a:pos x="44" y="10"/>
                    </a:cxn>
                    <a:cxn ang="0">
                      <a:pos x="32" y="0"/>
                    </a:cxn>
                    <a:cxn ang="0">
                      <a:pos x="14" y="0"/>
                    </a:cxn>
                    <a:cxn ang="0">
                      <a:pos x="0" y="12"/>
                    </a:cxn>
                    <a:cxn ang="0">
                      <a:pos x="8" y="30"/>
                    </a:cxn>
                    <a:cxn ang="0">
                      <a:pos x="20" y="38"/>
                    </a:cxn>
                    <a:cxn ang="0">
                      <a:pos x="36" y="40"/>
                    </a:cxn>
                    <a:cxn ang="0">
                      <a:pos x="50" y="30"/>
                    </a:cxn>
                  </a:cxnLst>
                  <a:rect l="0" t="0" r="r" b="b"/>
                  <a:pathLst>
                    <a:path w="50" h="40">
                      <a:moveTo>
                        <a:pt x="50" y="30"/>
                      </a:moveTo>
                      <a:lnTo>
                        <a:pt x="44" y="10"/>
                      </a:lnTo>
                      <a:lnTo>
                        <a:pt x="32" y="0"/>
                      </a:lnTo>
                      <a:lnTo>
                        <a:pt x="14" y="0"/>
                      </a:lnTo>
                      <a:lnTo>
                        <a:pt x="0" y="12"/>
                      </a:lnTo>
                      <a:lnTo>
                        <a:pt x="8" y="30"/>
                      </a:lnTo>
                      <a:lnTo>
                        <a:pt x="20" y="38"/>
                      </a:lnTo>
                      <a:lnTo>
                        <a:pt x="36" y="40"/>
                      </a:lnTo>
                      <a:lnTo>
                        <a:pt x="50" y="3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25" name="Freeform 239"/>
                <p:cNvSpPr>
                  <a:spLocks/>
                </p:cNvSpPr>
                <p:nvPr/>
              </p:nvSpPr>
              <p:spPr bwMode="auto">
                <a:xfrm>
                  <a:off x="4433606" y="6008093"/>
                  <a:ext cx="12518" cy="11127"/>
                </a:xfrm>
                <a:custGeom>
                  <a:avLst/>
                  <a:gdLst/>
                  <a:ahLst/>
                  <a:cxnLst>
                    <a:cxn ang="0">
                      <a:pos x="50" y="30"/>
                    </a:cxn>
                    <a:cxn ang="0">
                      <a:pos x="44" y="10"/>
                    </a:cxn>
                    <a:cxn ang="0">
                      <a:pos x="32" y="0"/>
                    </a:cxn>
                    <a:cxn ang="0">
                      <a:pos x="14" y="0"/>
                    </a:cxn>
                    <a:cxn ang="0">
                      <a:pos x="0" y="12"/>
                    </a:cxn>
                    <a:cxn ang="0">
                      <a:pos x="8" y="30"/>
                    </a:cxn>
                    <a:cxn ang="0">
                      <a:pos x="20" y="38"/>
                    </a:cxn>
                    <a:cxn ang="0">
                      <a:pos x="36" y="40"/>
                    </a:cxn>
                    <a:cxn ang="0">
                      <a:pos x="50" y="30"/>
                    </a:cxn>
                  </a:cxnLst>
                  <a:rect l="0" t="0" r="r" b="b"/>
                  <a:pathLst>
                    <a:path w="50" h="40">
                      <a:moveTo>
                        <a:pt x="50" y="30"/>
                      </a:moveTo>
                      <a:lnTo>
                        <a:pt x="44" y="10"/>
                      </a:lnTo>
                      <a:lnTo>
                        <a:pt x="32" y="0"/>
                      </a:lnTo>
                      <a:lnTo>
                        <a:pt x="14" y="0"/>
                      </a:lnTo>
                      <a:lnTo>
                        <a:pt x="0" y="12"/>
                      </a:lnTo>
                      <a:lnTo>
                        <a:pt x="8" y="30"/>
                      </a:lnTo>
                      <a:lnTo>
                        <a:pt x="20" y="38"/>
                      </a:lnTo>
                      <a:lnTo>
                        <a:pt x="36" y="40"/>
                      </a:lnTo>
                      <a:lnTo>
                        <a:pt x="50" y="30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26" name="Freeform 248"/>
                <p:cNvSpPr>
                  <a:spLocks/>
                </p:cNvSpPr>
                <p:nvPr/>
              </p:nvSpPr>
              <p:spPr bwMode="auto">
                <a:xfrm>
                  <a:off x="3985737" y="6017482"/>
                  <a:ext cx="17387" cy="44856"/>
                </a:xfrm>
                <a:custGeom>
                  <a:avLst/>
                  <a:gdLst/>
                  <a:ahLst/>
                  <a:cxnLst>
                    <a:cxn ang="0">
                      <a:pos x="48" y="105"/>
                    </a:cxn>
                    <a:cxn ang="0">
                      <a:pos x="38" y="73"/>
                    </a:cxn>
                    <a:cxn ang="0">
                      <a:pos x="32" y="55"/>
                    </a:cxn>
                    <a:cxn ang="0">
                      <a:pos x="44" y="41"/>
                    </a:cxn>
                    <a:cxn ang="0">
                      <a:pos x="42" y="17"/>
                    </a:cxn>
                    <a:cxn ang="0">
                      <a:pos x="14" y="25"/>
                    </a:cxn>
                    <a:cxn ang="0">
                      <a:pos x="48" y="105"/>
                    </a:cxn>
                  </a:cxnLst>
                  <a:rect l="0" t="0" r="r" b="b"/>
                  <a:pathLst>
                    <a:path w="50" h="129">
                      <a:moveTo>
                        <a:pt x="48" y="105"/>
                      </a:moveTo>
                      <a:cubicBezTo>
                        <a:pt x="47" y="89"/>
                        <a:pt x="50" y="81"/>
                        <a:pt x="38" y="73"/>
                      </a:cubicBezTo>
                      <a:cubicBezTo>
                        <a:pt x="36" y="67"/>
                        <a:pt x="32" y="55"/>
                        <a:pt x="32" y="55"/>
                      </a:cubicBezTo>
                      <a:cubicBezTo>
                        <a:pt x="37" y="48"/>
                        <a:pt x="41" y="49"/>
                        <a:pt x="44" y="41"/>
                      </a:cubicBezTo>
                      <a:cubicBezTo>
                        <a:pt x="43" y="33"/>
                        <a:pt x="48" y="22"/>
                        <a:pt x="42" y="17"/>
                      </a:cubicBezTo>
                      <a:cubicBezTo>
                        <a:pt x="20" y="0"/>
                        <a:pt x="17" y="15"/>
                        <a:pt x="14" y="25"/>
                      </a:cubicBezTo>
                      <a:cubicBezTo>
                        <a:pt x="14" y="26"/>
                        <a:pt x="0" y="129"/>
                        <a:pt x="48" y="105"/>
                      </a:cubicBez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27" name="Freeform 251"/>
                <p:cNvSpPr>
                  <a:spLocks/>
                </p:cNvSpPr>
                <p:nvPr/>
              </p:nvSpPr>
              <p:spPr bwMode="auto">
                <a:xfrm>
                  <a:off x="4576868" y="5963931"/>
                  <a:ext cx="23645" cy="23298"/>
                </a:xfrm>
                <a:custGeom>
                  <a:avLst/>
                  <a:gdLst/>
                  <a:ahLst/>
                  <a:cxnLst>
                    <a:cxn ang="0">
                      <a:pos x="68" y="59"/>
                    </a:cxn>
                    <a:cxn ang="0">
                      <a:pos x="42" y="39"/>
                    </a:cxn>
                    <a:cxn ang="0">
                      <a:pos x="28" y="1"/>
                    </a:cxn>
                    <a:cxn ang="0">
                      <a:pos x="16" y="55"/>
                    </a:cxn>
                    <a:cxn ang="0">
                      <a:pos x="36" y="59"/>
                    </a:cxn>
                    <a:cxn ang="0">
                      <a:pos x="54" y="67"/>
                    </a:cxn>
                    <a:cxn ang="0">
                      <a:pos x="68" y="59"/>
                    </a:cxn>
                  </a:cxnLst>
                  <a:rect l="0" t="0" r="r" b="b"/>
                  <a:pathLst>
                    <a:path w="68" h="67">
                      <a:moveTo>
                        <a:pt x="68" y="59"/>
                      </a:moveTo>
                      <a:cubicBezTo>
                        <a:pt x="65" y="43"/>
                        <a:pt x="56" y="41"/>
                        <a:pt x="42" y="39"/>
                      </a:cubicBezTo>
                      <a:cubicBezTo>
                        <a:pt x="40" y="23"/>
                        <a:pt x="42" y="10"/>
                        <a:pt x="28" y="1"/>
                      </a:cubicBezTo>
                      <a:cubicBezTo>
                        <a:pt x="0" y="5"/>
                        <a:pt x="2" y="0"/>
                        <a:pt x="16" y="55"/>
                      </a:cubicBezTo>
                      <a:cubicBezTo>
                        <a:pt x="18" y="62"/>
                        <a:pt x="29" y="57"/>
                        <a:pt x="36" y="59"/>
                      </a:cubicBezTo>
                      <a:cubicBezTo>
                        <a:pt x="41" y="63"/>
                        <a:pt x="54" y="67"/>
                        <a:pt x="54" y="67"/>
                      </a:cubicBezTo>
                      <a:cubicBezTo>
                        <a:pt x="65" y="64"/>
                        <a:pt x="60" y="67"/>
                        <a:pt x="68" y="59"/>
                      </a:cubicBez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28" name="Freeform 252"/>
                <p:cNvSpPr>
                  <a:spLocks/>
                </p:cNvSpPr>
                <p:nvPr/>
              </p:nvSpPr>
              <p:spPr bwMode="auto">
                <a:xfrm>
                  <a:off x="4577911" y="6010874"/>
                  <a:ext cx="16343" cy="15995"/>
                </a:xfrm>
                <a:custGeom>
                  <a:avLst/>
                  <a:gdLst/>
                  <a:ahLst/>
                  <a:cxnLst>
                    <a:cxn ang="0">
                      <a:pos x="39" y="42"/>
                    </a:cxn>
                    <a:cxn ang="0">
                      <a:pos x="47" y="24"/>
                    </a:cxn>
                    <a:cxn ang="0">
                      <a:pos x="45" y="8"/>
                    </a:cxn>
                    <a:cxn ang="0">
                      <a:pos x="27" y="0"/>
                    </a:cxn>
                    <a:cxn ang="0">
                      <a:pos x="13" y="12"/>
                    </a:cxn>
                    <a:cxn ang="0">
                      <a:pos x="5" y="32"/>
                    </a:cxn>
                    <a:cxn ang="0">
                      <a:pos x="23" y="44"/>
                    </a:cxn>
                    <a:cxn ang="0">
                      <a:pos x="39" y="42"/>
                    </a:cxn>
                  </a:cxnLst>
                  <a:rect l="0" t="0" r="r" b="b"/>
                  <a:pathLst>
                    <a:path w="47" h="46">
                      <a:moveTo>
                        <a:pt x="39" y="42"/>
                      </a:moveTo>
                      <a:cubicBezTo>
                        <a:pt x="41" y="35"/>
                        <a:pt x="45" y="31"/>
                        <a:pt x="47" y="24"/>
                      </a:cubicBezTo>
                      <a:cubicBezTo>
                        <a:pt x="46" y="19"/>
                        <a:pt x="47" y="13"/>
                        <a:pt x="45" y="8"/>
                      </a:cubicBezTo>
                      <a:cubicBezTo>
                        <a:pt x="43" y="2"/>
                        <a:pt x="27" y="0"/>
                        <a:pt x="27" y="0"/>
                      </a:cubicBezTo>
                      <a:cubicBezTo>
                        <a:pt x="19" y="3"/>
                        <a:pt x="20" y="7"/>
                        <a:pt x="13" y="12"/>
                      </a:cubicBezTo>
                      <a:cubicBezTo>
                        <a:pt x="0" y="8"/>
                        <a:pt x="2" y="22"/>
                        <a:pt x="5" y="32"/>
                      </a:cubicBezTo>
                      <a:cubicBezTo>
                        <a:pt x="7" y="40"/>
                        <a:pt x="16" y="42"/>
                        <a:pt x="23" y="44"/>
                      </a:cubicBezTo>
                      <a:cubicBezTo>
                        <a:pt x="29" y="46"/>
                        <a:pt x="35" y="45"/>
                        <a:pt x="39" y="42"/>
                      </a:cubicBez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504" name="Tawi-Tawi"/>
              <p:cNvGrpSpPr/>
              <p:nvPr/>
            </p:nvGrpSpPr>
            <p:grpSpPr>
              <a:xfrm>
                <a:off x="4087119" y="5658978"/>
                <a:ext cx="749692" cy="818889"/>
                <a:chOff x="4087119" y="5658978"/>
                <a:chExt cx="749692" cy="818889"/>
              </a:xfrm>
              <a:grpFill/>
            </p:grpSpPr>
            <p:sp>
              <p:nvSpPr>
                <p:cNvPr id="505" name="Freeform 240"/>
                <p:cNvSpPr>
                  <a:spLocks/>
                </p:cNvSpPr>
                <p:nvPr/>
              </p:nvSpPr>
              <p:spPr bwMode="auto">
                <a:xfrm>
                  <a:off x="4561415" y="6250804"/>
                  <a:ext cx="174557" cy="102926"/>
                </a:xfrm>
                <a:custGeom>
                  <a:avLst/>
                  <a:gdLst/>
                  <a:ahLst/>
                  <a:cxnLst>
                    <a:cxn ang="0">
                      <a:pos x="478" y="170"/>
                    </a:cxn>
                    <a:cxn ang="0">
                      <a:pos x="500" y="146"/>
                    </a:cxn>
                    <a:cxn ang="0">
                      <a:pos x="502" y="104"/>
                    </a:cxn>
                    <a:cxn ang="0">
                      <a:pos x="480" y="102"/>
                    </a:cxn>
                    <a:cxn ang="0">
                      <a:pos x="442" y="72"/>
                    </a:cxn>
                    <a:cxn ang="0">
                      <a:pos x="430" y="28"/>
                    </a:cxn>
                    <a:cxn ang="0">
                      <a:pos x="428" y="0"/>
                    </a:cxn>
                    <a:cxn ang="0">
                      <a:pos x="420" y="28"/>
                    </a:cxn>
                    <a:cxn ang="0">
                      <a:pos x="400" y="28"/>
                    </a:cxn>
                    <a:cxn ang="0">
                      <a:pos x="364" y="0"/>
                    </a:cxn>
                    <a:cxn ang="0">
                      <a:pos x="342" y="24"/>
                    </a:cxn>
                    <a:cxn ang="0">
                      <a:pos x="290" y="44"/>
                    </a:cxn>
                    <a:cxn ang="0">
                      <a:pos x="238" y="76"/>
                    </a:cxn>
                    <a:cxn ang="0">
                      <a:pos x="212" y="104"/>
                    </a:cxn>
                    <a:cxn ang="0">
                      <a:pos x="162" y="124"/>
                    </a:cxn>
                    <a:cxn ang="0">
                      <a:pos x="136" y="150"/>
                    </a:cxn>
                    <a:cxn ang="0">
                      <a:pos x="88" y="174"/>
                    </a:cxn>
                    <a:cxn ang="0">
                      <a:pos x="66" y="206"/>
                    </a:cxn>
                    <a:cxn ang="0">
                      <a:pos x="4" y="210"/>
                    </a:cxn>
                    <a:cxn ang="0">
                      <a:pos x="18" y="240"/>
                    </a:cxn>
                    <a:cxn ang="0">
                      <a:pos x="10" y="282"/>
                    </a:cxn>
                    <a:cxn ang="0">
                      <a:pos x="58" y="290"/>
                    </a:cxn>
                    <a:cxn ang="0">
                      <a:pos x="110" y="262"/>
                    </a:cxn>
                    <a:cxn ang="0">
                      <a:pos x="174" y="270"/>
                    </a:cxn>
                    <a:cxn ang="0">
                      <a:pos x="148" y="240"/>
                    </a:cxn>
                    <a:cxn ang="0">
                      <a:pos x="186" y="200"/>
                    </a:cxn>
                    <a:cxn ang="0">
                      <a:pos x="216" y="176"/>
                    </a:cxn>
                    <a:cxn ang="0">
                      <a:pos x="258" y="182"/>
                    </a:cxn>
                    <a:cxn ang="0">
                      <a:pos x="294" y="180"/>
                    </a:cxn>
                    <a:cxn ang="0">
                      <a:pos x="308" y="152"/>
                    </a:cxn>
                    <a:cxn ang="0">
                      <a:pos x="338" y="186"/>
                    </a:cxn>
                    <a:cxn ang="0">
                      <a:pos x="366" y="152"/>
                    </a:cxn>
                    <a:cxn ang="0">
                      <a:pos x="370" y="184"/>
                    </a:cxn>
                    <a:cxn ang="0">
                      <a:pos x="386" y="216"/>
                    </a:cxn>
                    <a:cxn ang="0">
                      <a:pos x="420" y="200"/>
                    </a:cxn>
                    <a:cxn ang="0">
                      <a:pos x="454" y="176"/>
                    </a:cxn>
                  </a:cxnLst>
                  <a:rect l="0" t="0" r="r" b="b"/>
                  <a:pathLst>
                    <a:path w="502" h="296">
                      <a:moveTo>
                        <a:pt x="454" y="176"/>
                      </a:moveTo>
                      <a:lnTo>
                        <a:pt x="478" y="170"/>
                      </a:lnTo>
                      <a:lnTo>
                        <a:pt x="496" y="166"/>
                      </a:lnTo>
                      <a:lnTo>
                        <a:pt x="500" y="146"/>
                      </a:lnTo>
                      <a:lnTo>
                        <a:pt x="496" y="124"/>
                      </a:lnTo>
                      <a:lnTo>
                        <a:pt x="502" y="104"/>
                      </a:lnTo>
                      <a:lnTo>
                        <a:pt x="492" y="94"/>
                      </a:lnTo>
                      <a:lnTo>
                        <a:pt x="480" y="102"/>
                      </a:lnTo>
                      <a:lnTo>
                        <a:pt x="464" y="84"/>
                      </a:lnTo>
                      <a:lnTo>
                        <a:pt x="442" y="72"/>
                      </a:lnTo>
                      <a:lnTo>
                        <a:pt x="418" y="46"/>
                      </a:lnTo>
                      <a:lnTo>
                        <a:pt x="430" y="28"/>
                      </a:lnTo>
                      <a:lnTo>
                        <a:pt x="440" y="12"/>
                      </a:lnTo>
                      <a:lnTo>
                        <a:pt x="428" y="0"/>
                      </a:lnTo>
                      <a:lnTo>
                        <a:pt x="416" y="14"/>
                      </a:lnTo>
                      <a:lnTo>
                        <a:pt x="420" y="28"/>
                      </a:lnTo>
                      <a:lnTo>
                        <a:pt x="406" y="38"/>
                      </a:lnTo>
                      <a:lnTo>
                        <a:pt x="400" y="28"/>
                      </a:lnTo>
                      <a:lnTo>
                        <a:pt x="396" y="14"/>
                      </a:lnTo>
                      <a:lnTo>
                        <a:pt x="364" y="0"/>
                      </a:lnTo>
                      <a:lnTo>
                        <a:pt x="348" y="8"/>
                      </a:lnTo>
                      <a:lnTo>
                        <a:pt x="342" y="24"/>
                      </a:lnTo>
                      <a:lnTo>
                        <a:pt x="318" y="30"/>
                      </a:lnTo>
                      <a:lnTo>
                        <a:pt x="290" y="44"/>
                      </a:lnTo>
                      <a:lnTo>
                        <a:pt x="264" y="66"/>
                      </a:lnTo>
                      <a:lnTo>
                        <a:pt x="238" y="76"/>
                      </a:lnTo>
                      <a:lnTo>
                        <a:pt x="228" y="88"/>
                      </a:lnTo>
                      <a:lnTo>
                        <a:pt x="212" y="104"/>
                      </a:lnTo>
                      <a:lnTo>
                        <a:pt x="192" y="110"/>
                      </a:lnTo>
                      <a:lnTo>
                        <a:pt x="162" y="124"/>
                      </a:lnTo>
                      <a:lnTo>
                        <a:pt x="144" y="132"/>
                      </a:lnTo>
                      <a:lnTo>
                        <a:pt x="136" y="150"/>
                      </a:lnTo>
                      <a:lnTo>
                        <a:pt x="126" y="168"/>
                      </a:lnTo>
                      <a:lnTo>
                        <a:pt x="88" y="174"/>
                      </a:lnTo>
                      <a:lnTo>
                        <a:pt x="78" y="190"/>
                      </a:lnTo>
                      <a:lnTo>
                        <a:pt x="66" y="206"/>
                      </a:lnTo>
                      <a:cubicBezTo>
                        <a:pt x="37" y="203"/>
                        <a:pt x="51" y="199"/>
                        <a:pt x="30" y="192"/>
                      </a:cubicBezTo>
                      <a:cubicBezTo>
                        <a:pt x="16" y="194"/>
                        <a:pt x="4" y="193"/>
                        <a:pt x="4" y="210"/>
                      </a:cubicBezTo>
                      <a:lnTo>
                        <a:pt x="0" y="224"/>
                      </a:lnTo>
                      <a:lnTo>
                        <a:pt x="18" y="240"/>
                      </a:lnTo>
                      <a:lnTo>
                        <a:pt x="10" y="264"/>
                      </a:lnTo>
                      <a:lnTo>
                        <a:pt x="10" y="282"/>
                      </a:lnTo>
                      <a:lnTo>
                        <a:pt x="36" y="296"/>
                      </a:lnTo>
                      <a:lnTo>
                        <a:pt x="58" y="290"/>
                      </a:lnTo>
                      <a:lnTo>
                        <a:pt x="80" y="280"/>
                      </a:lnTo>
                      <a:lnTo>
                        <a:pt x="110" y="262"/>
                      </a:lnTo>
                      <a:lnTo>
                        <a:pt x="136" y="270"/>
                      </a:lnTo>
                      <a:lnTo>
                        <a:pt x="174" y="270"/>
                      </a:lnTo>
                      <a:lnTo>
                        <a:pt x="168" y="252"/>
                      </a:lnTo>
                      <a:lnTo>
                        <a:pt x="148" y="240"/>
                      </a:lnTo>
                      <a:lnTo>
                        <a:pt x="158" y="208"/>
                      </a:lnTo>
                      <a:lnTo>
                        <a:pt x="186" y="200"/>
                      </a:lnTo>
                      <a:lnTo>
                        <a:pt x="206" y="198"/>
                      </a:lnTo>
                      <a:lnTo>
                        <a:pt x="216" y="176"/>
                      </a:lnTo>
                      <a:lnTo>
                        <a:pt x="242" y="164"/>
                      </a:lnTo>
                      <a:lnTo>
                        <a:pt x="258" y="182"/>
                      </a:lnTo>
                      <a:lnTo>
                        <a:pt x="278" y="196"/>
                      </a:lnTo>
                      <a:lnTo>
                        <a:pt x="294" y="180"/>
                      </a:lnTo>
                      <a:lnTo>
                        <a:pt x="290" y="162"/>
                      </a:lnTo>
                      <a:lnTo>
                        <a:pt x="308" y="152"/>
                      </a:lnTo>
                      <a:lnTo>
                        <a:pt x="330" y="158"/>
                      </a:lnTo>
                      <a:lnTo>
                        <a:pt x="338" y="186"/>
                      </a:lnTo>
                      <a:lnTo>
                        <a:pt x="354" y="166"/>
                      </a:lnTo>
                      <a:lnTo>
                        <a:pt x="366" y="152"/>
                      </a:lnTo>
                      <a:lnTo>
                        <a:pt x="384" y="164"/>
                      </a:lnTo>
                      <a:lnTo>
                        <a:pt x="370" y="184"/>
                      </a:lnTo>
                      <a:lnTo>
                        <a:pt x="360" y="202"/>
                      </a:lnTo>
                      <a:lnTo>
                        <a:pt x="386" y="216"/>
                      </a:lnTo>
                      <a:lnTo>
                        <a:pt x="406" y="218"/>
                      </a:lnTo>
                      <a:lnTo>
                        <a:pt x="420" y="200"/>
                      </a:lnTo>
                      <a:lnTo>
                        <a:pt x="430" y="178"/>
                      </a:lnTo>
                      <a:lnTo>
                        <a:pt x="454" y="176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06" name="Freeform 241"/>
                <p:cNvSpPr>
                  <a:spLocks/>
                </p:cNvSpPr>
                <p:nvPr/>
              </p:nvSpPr>
              <p:spPr bwMode="auto">
                <a:xfrm>
                  <a:off x="4558285" y="6384677"/>
                  <a:ext cx="27470" cy="33729"/>
                </a:xfrm>
                <a:custGeom>
                  <a:avLst/>
                  <a:gdLst/>
                  <a:ahLst/>
                  <a:cxnLst>
                    <a:cxn ang="0">
                      <a:pos x="47" y="83"/>
                    </a:cxn>
                    <a:cxn ang="0">
                      <a:pos x="77" y="73"/>
                    </a:cxn>
                    <a:cxn ang="0">
                      <a:pos x="53" y="35"/>
                    </a:cxn>
                    <a:cxn ang="0">
                      <a:pos x="43" y="23"/>
                    </a:cxn>
                    <a:cxn ang="0">
                      <a:pos x="29" y="3"/>
                    </a:cxn>
                    <a:cxn ang="0">
                      <a:pos x="13" y="5"/>
                    </a:cxn>
                    <a:cxn ang="0">
                      <a:pos x="23" y="39"/>
                    </a:cxn>
                    <a:cxn ang="0">
                      <a:pos x="15" y="67"/>
                    </a:cxn>
                    <a:cxn ang="0">
                      <a:pos x="17" y="89"/>
                    </a:cxn>
                    <a:cxn ang="0">
                      <a:pos x="47" y="83"/>
                    </a:cxn>
                  </a:cxnLst>
                  <a:rect l="0" t="0" r="r" b="b"/>
                  <a:pathLst>
                    <a:path w="79" h="97">
                      <a:moveTo>
                        <a:pt x="47" y="83"/>
                      </a:moveTo>
                      <a:cubicBezTo>
                        <a:pt x="57" y="77"/>
                        <a:pt x="66" y="75"/>
                        <a:pt x="77" y="73"/>
                      </a:cubicBezTo>
                      <a:cubicBezTo>
                        <a:pt x="75" y="38"/>
                        <a:pt x="79" y="40"/>
                        <a:pt x="53" y="35"/>
                      </a:cubicBezTo>
                      <a:cubicBezTo>
                        <a:pt x="50" y="31"/>
                        <a:pt x="46" y="28"/>
                        <a:pt x="43" y="23"/>
                      </a:cubicBezTo>
                      <a:cubicBezTo>
                        <a:pt x="37" y="13"/>
                        <a:pt x="41" y="7"/>
                        <a:pt x="29" y="3"/>
                      </a:cubicBezTo>
                      <a:cubicBezTo>
                        <a:pt x="24" y="4"/>
                        <a:pt x="15" y="0"/>
                        <a:pt x="13" y="5"/>
                      </a:cubicBezTo>
                      <a:cubicBezTo>
                        <a:pt x="0" y="36"/>
                        <a:pt x="8" y="35"/>
                        <a:pt x="23" y="39"/>
                      </a:cubicBezTo>
                      <a:cubicBezTo>
                        <a:pt x="20" y="48"/>
                        <a:pt x="18" y="58"/>
                        <a:pt x="15" y="67"/>
                      </a:cubicBezTo>
                      <a:cubicBezTo>
                        <a:pt x="16" y="74"/>
                        <a:pt x="15" y="82"/>
                        <a:pt x="17" y="89"/>
                      </a:cubicBezTo>
                      <a:cubicBezTo>
                        <a:pt x="20" y="97"/>
                        <a:pt x="44" y="93"/>
                        <a:pt x="47" y="83"/>
                      </a:cubicBez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07" name="Freeform 242"/>
                <p:cNvSpPr>
                  <a:spLocks/>
                </p:cNvSpPr>
                <p:nvPr/>
              </p:nvSpPr>
              <p:spPr bwMode="auto">
                <a:xfrm>
                  <a:off x="4437277" y="6394065"/>
                  <a:ext cx="23645" cy="69197"/>
                </a:xfrm>
                <a:custGeom>
                  <a:avLst/>
                  <a:gdLst/>
                  <a:ahLst/>
                  <a:cxnLst>
                    <a:cxn ang="0">
                      <a:pos x="39" y="198"/>
                    </a:cxn>
                    <a:cxn ang="0">
                      <a:pos x="55" y="186"/>
                    </a:cxn>
                    <a:cxn ang="0">
                      <a:pos x="67" y="168"/>
                    </a:cxn>
                    <a:cxn ang="0">
                      <a:pos x="55" y="106"/>
                    </a:cxn>
                    <a:cxn ang="0">
                      <a:pos x="43" y="62"/>
                    </a:cxn>
                    <a:cxn ang="0">
                      <a:pos x="41" y="12"/>
                    </a:cxn>
                    <a:cxn ang="0">
                      <a:pos x="19" y="4"/>
                    </a:cxn>
                    <a:cxn ang="0">
                      <a:pos x="7" y="0"/>
                    </a:cxn>
                    <a:cxn ang="0">
                      <a:pos x="7" y="32"/>
                    </a:cxn>
                    <a:cxn ang="0">
                      <a:pos x="25" y="34"/>
                    </a:cxn>
                    <a:cxn ang="0">
                      <a:pos x="35" y="52"/>
                    </a:cxn>
                    <a:cxn ang="0">
                      <a:pos x="25" y="144"/>
                    </a:cxn>
                    <a:cxn ang="0">
                      <a:pos x="25" y="194"/>
                    </a:cxn>
                    <a:cxn ang="0">
                      <a:pos x="39" y="198"/>
                    </a:cxn>
                  </a:cxnLst>
                  <a:rect l="0" t="0" r="r" b="b"/>
                  <a:pathLst>
                    <a:path w="68" h="199">
                      <a:moveTo>
                        <a:pt x="39" y="198"/>
                      </a:moveTo>
                      <a:cubicBezTo>
                        <a:pt x="44" y="191"/>
                        <a:pt x="47" y="189"/>
                        <a:pt x="55" y="186"/>
                      </a:cubicBezTo>
                      <a:cubicBezTo>
                        <a:pt x="58" y="172"/>
                        <a:pt x="60" y="178"/>
                        <a:pt x="67" y="168"/>
                      </a:cubicBezTo>
                      <a:cubicBezTo>
                        <a:pt x="66" y="145"/>
                        <a:pt x="68" y="125"/>
                        <a:pt x="55" y="106"/>
                      </a:cubicBezTo>
                      <a:cubicBezTo>
                        <a:pt x="52" y="57"/>
                        <a:pt x="57" y="84"/>
                        <a:pt x="43" y="62"/>
                      </a:cubicBezTo>
                      <a:cubicBezTo>
                        <a:pt x="44" y="50"/>
                        <a:pt x="50" y="23"/>
                        <a:pt x="41" y="12"/>
                      </a:cubicBezTo>
                      <a:cubicBezTo>
                        <a:pt x="36" y="6"/>
                        <a:pt x="26" y="6"/>
                        <a:pt x="19" y="4"/>
                      </a:cubicBezTo>
                      <a:cubicBezTo>
                        <a:pt x="15" y="3"/>
                        <a:pt x="7" y="0"/>
                        <a:pt x="7" y="0"/>
                      </a:cubicBezTo>
                      <a:cubicBezTo>
                        <a:pt x="3" y="6"/>
                        <a:pt x="0" y="28"/>
                        <a:pt x="7" y="32"/>
                      </a:cubicBezTo>
                      <a:cubicBezTo>
                        <a:pt x="12" y="35"/>
                        <a:pt x="19" y="33"/>
                        <a:pt x="25" y="34"/>
                      </a:cubicBezTo>
                      <a:cubicBezTo>
                        <a:pt x="29" y="40"/>
                        <a:pt x="31" y="46"/>
                        <a:pt x="35" y="52"/>
                      </a:cubicBezTo>
                      <a:cubicBezTo>
                        <a:pt x="30" y="83"/>
                        <a:pt x="52" y="126"/>
                        <a:pt x="25" y="144"/>
                      </a:cubicBezTo>
                      <a:cubicBezTo>
                        <a:pt x="19" y="161"/>
                        <a:pt x="17" y="167"/>
                        <a:pt x="25" y="194"/>
                      </a:cubicBezTo>
                      <a:cubicBezTo>
                        <a:pt x="26" y="199"/>
                        <a:pt x="36" y="195"/>
                        <a:pt x="39" y="198"/>
                      </a:cubicBez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08" name="Freeform 243"/>
                <p:cNvSpPr>
                  <a:spLocks/>
                </p:cNvSpPr>
                <p:nvPr/>
              </p:nvSpPr>
              <p:spPr bwMode="auto">
                <a:xfrm>
                  <a:off x="4533597" y="6337039"/>
                  <a:ext cx="28514" cy="36164"/>
                </a:xfrm>
                <a:custGeom>
                  <a:avLst/>
                  <a:gdLst/>
                  <a:ahLst/>
                  <a:cxnLst>
                    <a:cxn ang="0">
                      <a:pos x="62" y="74"/>
                    </a:cxn>
                    <a:cxn ang="0">
                      <a:pos x="76" y="40"/>
                    </a:cxn>
                    <a:cxn ang="0">
                      <a:pos x="56" y="0"/>
                    </a:cxn>
                    <a:cxn ang="0">
                      <a:pos x="38" y="2"/>
                    </a:cxn>
                    <a:cxn ang="0">
                      <a:pos x="26" y="6"/>
                    </a:cxn>
                    <a:cxn ang="0">
                      <a:pos x="16" y="24"/>
                    </a:cxn>
                    <a:cxn ang="0">
                      <a:pos x="24" y="104"/>
                    </a:cxn>
                    <a:cxn ang="0">
                      <a:pos x="62" y="74"/>
                    </a:cxn>
                  </a:cxnLst>
                  <a:rect l="0" t="0" r="r" b="b"/>
                  <a:pathLst>
                    <a:path w="82" h="104">
                      <a:moveTo>
                        <a:pt x="62" y="74"/>
                      </a:moveTo>
                      <a:cubicBezTo>
                        <a:pt x="64" y="49"/>
                        <a:pt x="58" y="46"/>
                        <a:pt x="76" y="40"/>
                      </a:cubicBezTo>
                      <a:cubicBezTo>
                        <a:pt x="82" y="22"/>
                        <a:pt x="73" y="6"/>
                        <a:pt x="56" y="0"/>
                      </a:cubicBezTo>
                      <a:cubicBezTo>
                        <a:pt x="50" y="1"/>
                        <a:pt x="44" y="1"/>
                        <a:pt x="38" y="2"/>
                      </a:cubicBezTo>
                      <a:cubicBezTo>
                        <a:pt x="34" y="3"/>
                        <a:pt x="26" y="6"/>
                        <a:pt x="26" y="6"/>
                      </a:cubicBezTo>
                      <a:cubicBezTo>
                        <a:pt x="21" y="11"/>
                        <a:pt x="16" y="24"/>
                        <a:pt x="16" y="24"/>
                      </a:cubicBezTo>
                      <a:cubicBezTo>
                        <a:pt x="13" y="49"/>
                        <a:pt x="0" y="88"/>
                        <a:pt x="24" y="104"/>
                      </a:cubicBezTo>
                      <a:cubicBezTo>
                        <a:pt x="60" y="102"/>
                        <a:pt x="62" y="104"/>
                        <a:pt x="62" y="74"/>
                      </a:cubicBez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09" name="Freeform 244"/>
                <p:cNvSpPr>
                  <a:spLocks/>
                </p:cNvSpPr>
                <p:nvPr/>
              </p:nvSpPr>
              <p:spPr bwMode="auto">
                <a:xfrm>
                  <a:off x="4567674" y="6422579"/>
                  <a:ext cx="27818" cy="19472"/>
                </a:xfrm>
                <a:custGeom>
                  <a:avLst/>
                  <a:gdLst/>
                  <a:ahLst/>
                  <a:cxnLst>
                    <a:cxn ang="0">
                      <a:pos x="40" y="16"/>
                    </a:cxn>
                    <a:cxn ang="0">
                      <a:pos x="8" y="8"/>
                    </a:cxn>
                    <a:cxn ang="0">
                      <a:pos x="6" y="40"/>
                    </a:cxn>
                    <a:cxn ang="0">
                      <a:pos x="36" y="54"/>
                    </a:cxn>
                    <a:cxn ang="0">
                      <a:pos x="42" y="56"/>
                    </a:cxn>
                    <a:cxn ang="0">
                      <a:pos x="70" y="42"/>
                    </a:cxn>
                    <a:cxn ang="0">
                      <a:pos x="52" y="22"/>
                    </a:cxn>
                    <a:cxn ang="0">
                      <a:pos x="40" y="16"/>
                    </a:cxn>
                  </a:cxnLst>
                  <a:rect l="0" t="0" r="r" b="b"/>
                  <a:pathLst>
                    <a:path w="80" h="56">
                      <a:moveTo>
                        <a:pt x="40" y="16"/>
                      </a:moveTo>
                      <a:cubicBezTo>
                        <a:pt x="29" y="0"/>
                        <a:pt x="28" y="3"/>
                        <a:pt x="8" y="8"/>
                      </a:cubicBezTo>
                      <a:cubicBezTo>
                        <a:pt x="0" y="20"/>
                        <a:pt x="0" y="17"/>
                        <a:pt x="6" y="40"/>
                      </a:cubicBezTo>
                      <a:cubicBezTo>
                        <a:pt x="7" y="45"/>
                        <a:pt x="33" y="53"/>
                        <a:pt x="36" y="54"/>
                      </a:cubicBezTo>
                      <a:cubicBezTo>
                        <a:pt x="38" y="55"/>
                        <a:pt x="42" y="56"/>
                        <a:pt x="42" y="56"/>
                      </a:cubicBezTo>
                      <a:cubicBezTo>
                        <a:pt x="56" y="54"/>
                        <a:pt x="57" y="46"/>
                        <a:pt x="70" y="42"/>
                      </a:cubicBezTo>
                      <a:cubicBezTo>
                        <a:pt x="80" y="27"/>
                        <a:pt x="64" y="24"/>
                        <a:pt x="52" y="22"/>
                      </a:cubicBezTo>
                      <a:cubicBezTo>
                        <a:pt x="46" y="18"/>
                        <a:pt x="44" y="9"/>
                        <a:pt x="40" y="16"/>
                      </a:cubicBez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10" name="Freeform 245"/>
                <p:cNvSpPr>
                  <a:spLocks/>
                </p:cNvSpPr>
                <p:nvPr/>
              </p:nvSpPr>
              <p:spPr bwMode="auto">
                <a:xfrm>
                  <a:off x="4720673" y="6316176"/>
                  <a:ext cx="28166" cy="27818"/>
                </a:xfrm>
                <a:custGeom>
                  <a:avLst/>
                  <a:gdLst/>
                  <a:ahLst/>
                  <a:cxnLst>
                    <a:cxn ang="0">
                      <a:pos x="8" y="80"/>
                    </a:cxn>
                    <a:cxn ang="0">
                      <a:pos x="0" y="62"/>
                    </a:cxn>
                    <a:cxn ang="0">
                      <a:pos x="36" y="44"/>
                    </a:cxn>
                    <a:cxn ang="0">
                      <a:pos x="64" y="2"/>
                    </a:cxn>
                    <a:cxn ang="0">
                      <a:pos x="78" y="4"/>
                    </a:cxn>
                    <a:cxn ang="0">
                      <a:pos x="76" y="22"/>
                    </a:cxn>
                    <a:cxn ang="0">
                      <a:pos x="64" y="30"/>
                    </a:cxn>
                    <a:cxn ang="0">
                      <a:pos x="36" y="62"/>
                    </a:cxn>
                    <a:cxn ang="0">
                      <a:pos x="8" y="80"/>
                    </a:cxn>
                  </a:cxnLst>
                  <a:rect l="0" t="0" r="r" b="b"/>
                  <a:pathLst>
                    <a:path w="81" h="80">
                      <a:moveTo>
                        <a:pt x="8" y="80"/>
                      </a:moveTo>
                      <a:cubicBezTo>
                        <a:pt x="11" y="71"/>
                        <a:pt x="7" y="69"/>
                        <a:pt x="0" y="62"/>
                      </a:cubicBezTo>
                      <a:cubicBezTo>
                        <a:pt x="3" y="39"/>
                        <a:pt x="9" y="46"/>
                        <a:pt x="36" y="44"/>
                      </a:cubicBezTo>
                      <a:cubicBezTo>
                        <a:pt x="57" y="37"/>
                        <a:pt x="48" y="13"/>
                        <a:pt x="64" y="2"/>
                      </a:cubicBezTo>
                      <a:cubicBezTo>
                        <a:pt x="69" y="3"/>
                        <a:pt x="76" y="0"/>
                        <a:pt x="78" y="4"/>
                      </a:cubicBezTo>
                      <a:cubicBezTo>
                        <a:pt x="81" y="9"/>
                        <a:pt x="79" y="17"/>
                        <a:pt x="76" y="22"/>
                      </a:cubicBezTo>
                      <a:cubicBezTo>
                        <a:pt x="74" y="26"/>
                        <a:pt x="64" y="30"/>
                        <a:pt x="64" y="30"/>
                      </a:cubicBezTo>
                      <a:cubicBezTo>
                        <a:pt x="60" y="58"/>
                        <a:pt x="63" y="55"/>
                        <a:pt x="36" y="62"/>
                      </a:cubicBezTo>
                      <a:cubicBezTo>
                        <a:pt x="32" y="73"/>
                        <a:pt x="16" y="72"/>
                        <a:pt x="8" y="80"/>
                      </a:cubicBez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11" name="Freeform 246"/>
                <p:cNvSpPr>
                  <a:spLocks/>
                </p:cNvSpPr>
                <p:nvPr/>
              </p:nvSpPr>
              <p:spPr bwMode="auto">
                <a:xfrm>
                  <a:off x="4742926" y="6278622"/>
                  <a:ext cx="17038" cy="26427"/>
                </a:xfrm>
                <a:custGeom>
                  <a:avLst/>
                  <a:gdLst/>
                  <a:ahLst/>
                  <a:cxnLst>
                    <a:cxn ang="0">
                      <a:pos x="34" y="76"/>
                    </a:cxn>
                    <a:cxn ang="0">
                      <a:pos x="46" y="26"/>
                    </a:cxn>
                    <a:cxn ang="0">
                      <a:pos x="38" y="0"/>
                    </a:cxn>
                    <a:cxn ang="0">
                      <a:pos x="2" y="20"/>
                    </a:cxn>
                    <a:cxn ang="0">
                      <a:pos x="4" y="64"/>
                    </a:cxn>
                    <a:cxn ang="0">
                      <a:pos x="14" y="66"/>
                    </a:cxn>
                    <a:cxn ang="0">
                      <a:pos x="34" y="76"/>
                    </a:cxn>
                  </a:cxnLst>
                  <a:rect l="0" t="0" r="r" b="b"/>
                  <a:pathLst>
                    <a:path w="49" h="76">
                      <a:moveTo>
                        <a:pt x="34" y="76"/>
                      </a:moveTo>
                      <a:cubicBezTo>
                        <a:pt x="31" y="53"/>
                        <a:pt x="12" y="33"/>
                        <a:pt x="46" y="26"/>
                      </a:cubicBezTo>
                      <a:cubicBezTo>
                        <a:pt x="48" y="16"/>
                        <a:pt x="49" y="4"/>
                        <a:pt x="38" y="0"/>
                      </a:cubicBezTo>
                      <a:cubicBezTo>
                        <a:pt x="14" y="2"/>
                        <a:pt x="9" y="0"/>
                        <a:pt x="2" y="20"/>
                      </a:cubicBezTo>
                      <a:cubicBezTo>
                        <a:pt x="3" y="35"/>
                        <a:pt x="0" y="50"/>
                        <a:pt x="4" y="64"/>
                      </a:cubicBezTo>
                      <a:cubicBezTo>
                        <a:pt x="5" y="67"/>
                        <a:pt x="11" y="64"/>
                        <a:pt x="14" y="66"/>
                      </a:cubicBezTo>
                      <a:cubicBezTo>
                        <a:pt x="25" y="73"/>
                        <a:pt x="14" y="76"/>
                        <a:pt x="34" y="76"/>
                      </a:cubicBez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12" name="Freeform 247"/>
                <p:cNvSpPr>
                  <a:spLocks/>
                </p:cNvSpPr>
                <p:nvPr/>
              </p:nvSpPr>
              <p:spPr bwMode="auto">
                <a:xfrm>
                  <a:off x="4420587" y="6437879"/>
                  <a:ext cx="18429" cy="39988"/>
                </a:xfrm>
                <a:custGeom>
                  <a:avLst/>
                  <a:gdLst/>
                  <a:ahLst/>
                  <a:cxnLst>
                    <a:cxn ang="0">
                      <a:pos x="35" y="104"/>
                    </a:cxn>
                    <a:cxn ang="0">
                      <a:pos x="49" y="54"/>
                    </a:cxn>
                    <a:cxn ang="0">
                      <a:pos x="37" y="20"/>
                    </a:cxn>
                    <a:cxn ang="0">
                      <a:pos x="21" y="0"/>
                    </a:cxn>
                    <a:cxn ang="0">
                      <a:pos x="1" y="18"/>
                    </a:cxn>
                    <a:cxn ang="0">
                      <a:pos x="15" y="42"/>
                    </a:cxn>
                    <a:cxn ang="0">
                      <a:pos x="13" y="86"/>
                    </a:cxn>
                    <a:cxn ang="0">
                      <a:pos x="35" y="104"/>
                    </a:cxn>
                  </a:cxnLst>
                  <a:rect l="0" t="0" r="r" b="b"/>
                  <a:pathLst>
                    <a:path w="53" h="115">
                      <a:moveTo>
                        <a:pt x="35" y="104"/>
                      </a:moveTo>
                      <a:cubicBezTo>
                        <a:pt x="33" y="89"/>
                        <a:pt x="35" y="63"/>
                        <a:pt x="49" y="54"/>
                      </a:cubicBezTo>
                      <a:cubicBezTo>
                        <a:pt x="48" y="38"/>
                        <a:pt x="53" y="25"/>
                        <a:pt x="37" y="20"/>
                      </a:cubicBezTo>
                      <a:cubicBezTo>
                        <a:pt x="33" y="9"/>
                        <a:pt x="33" y="4"/>
                        <a:pt x="21" y="0"/>
                      </a:cubicBezTo>
                      <a:cubicBezTo>
                        <a:pt x="5" y="5"/>
                        <a:pt x="22" y="14"/>
                        <a:pt x="1" y="18"/>
                      </a:cubicBezTo>
                      <a:cubicBezTo>
                        <a:pt x="3" y="36"/>
                        <a:pt x="0" y="37"/>
                        <a:pt x="15" y="42"/>
                      </a:cubicBezTo>
                      <a:cubicBezTo>
                        <a:pt x="20" y="56"/>
                        <a:pt x="18" y="72"/>
                        <a:pt x="13" y="86"/>
                      </a:cubicBezTo>
                      <a:cubicBezTo>
                        <a:pt x="16" y="115"/>
                        <a:pt x="8" y="109"/>
                        <a:pt x="35" y="104"/>
                      </a:cubicBez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13" name="Freeform 249"/>
                <p:cNvSpPr>
                  <a:spLocks/>
                </p:cNvSpPr>
                <p:nvPr/>
              </p:nvSpPr>
              <p:spPr bwMode="auto">
                <a:xfrm>
                  <a:off x="4820468" y="6209077"/>
                  <a:ext cx="16343" cy="28514"/>
                </a:xfrm>
                <a:custGeom>
                  <a:avLst/>
                  <a:gdLst/>
                  <a:ahLst/>
                  <a:cxnLst>
                    <a:cxn ang="0">
                      <a:pos x="43" y="82"/>
                    </a:cxn>
                    <a:cxn ang="0">
                      <a:pos x="35" y="52"/>
                    </a:cxn>
                    <a:cxn ang="0">
                      <a:pos x="41" y="30"/>
                    </a:cxn>
                    <a:cxn ang="0">
                      <a:pos x="23" y="0"/>
                    </a:cxn>
                    <a:cxn ang="0">
                      <a:pos x="19" y="22"/>
                    </a:cxn>
                    <a:cxn ang="0">
                      <a:pos x="17" y="38"/>
                    </a:cxn>
                    <a:cxn ang="0">
                      <a:pos x="9" y="50"/>
                    </a:cxn>
                    <a:cxn ang="0">
                      <a:pos x="11" y="72"/>
                    </a:cxn>
                    <a:cxn ang="0">
                      <a:pos x="43" y="82"/>
                    </a:cxn>
                  </a:cxnLst>
                  <a:rect l="0" t="0" r="r" b="b"/>
                  <a:pathLst>
                    <a:path w="47" h="82">
                      <a:moveTo>
                        <a:pt x="43" y="82"/>
                      </a:moveTo>
                      <a:cubicBezTo>
                        <a:pt x="47" y="70"/>
                        <a:pt x="45" y="59"/>
                        <a:pt x="35" y="52"/>
                      </a:cubicBezTo>
                      <a:cubicBezTo>
                        <a:pt x="26" y="39"/>
                        <a:pt x="31" y="40"/>
                        <a:pt x="41" y="30"/>
                      </a:cubicBezTo>
                      <a:cubicBezTo>
                        <a:pt x="39" y="13"/>
                        <a:pt x="40" y="6"/>
                        <a:pt x="23" y="0"/>
                      </a:cubicBezTo>
                      <a:cubicBezTo>
                        <a:pt x="5" y="3"/>
                        <a:pt x="0" y="16"/>
                        <a:pt x="19" y="22"/>
                      </a:cubicBezTo>
                      <a:cubicBezTo>
                        <a:pt x="18" y="27"/>
                        <a:pt x="19" y="33"/>
                        <a:pt x="17" y="38"/>
                      </a:cubicBezTo>
                      <a:cubicBezTo>
                        <a:pt x="15" y="43"/>
                        <a:pt x="9" y="50"/>
                        <a:pt x="9" y="50"/>
                      </a:cubicBezTo>
                      <a:cubicBezTo>
                        <a:pt x="10" y="57"/>
                        <a:pt x="8" y="66"/>
                        <a:pt x="11" y="72"/>
                      </a:cubicBezTo>
                      <a:cubicBezTo>
                        <a:pt x="13" y="76"/>
                        <a:pt x="37" y="80"/>
                        <a:pt x="43" y="82"/>
                      </a:cubicBez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14" name="Freeform 250"/>
                <p:cNvSpPr>
                  <a:spLocks/>
                </p:cNvSpPr>
                <p:nvPr/>
              </p:nvSpPr>
              <p:spPr bwMode="auto">
                <a:xfrm>
                  <a:off x="4418848" y="6391980"/>
                  <a:ext cx="15995" cy="20168"/>
                </a:xfrm>
                <a:custGeom>
                  <a:avLst/>
                  <a:gdLst/>
                  <a:ahLst/>
                  <a:cxnLst>
                    <a:cxn ang="0">
                      <a:pos x="40" y="58"/>
                    </a:cxn>
                    <a:cxn ang="0">
                      <a:pos x="20" y="44"/>
                    </a:cxn>
                    <a:cxn ang="0">
                      <a:pos x="6" y="22"/>
                    </a:cxn>
                    <a:cxn ang="0">
                      <a:pos x="10" y="0"/>
                    </a:cxn>
                    <a:cxn ang="0">
                      <a:pos x="34" y="10"/>
                    </a:cxn>
                    <a:cxn ang="0">
                      <a:pos x="40" y="58"/>
                    </a:cxn>
                  </a:cxnLst>
                  <a:rect l="0" t="0" r="r" b="b"/>
                  <a:pathLst>
                    <a:path w="46" h="58">
                      <a:moveTo>
                        <a:pt x="40" y="58"/>
                      </a:moveTo>
                      <a:cubicBezTo>
                        <a:pt x="37" y="49"/>
                        <a:pt x="28" y="49"/>
                        <a:pt x="20" y="44"/>
                      </a:cubicBezTo>
                      <a:cubicBezTo>
                        <a:pt x="17" y="35"/>
                        <a:pt x="13" y="27"/>
                        <a:pt x="6" y="22"/>
                      </a:cubicBezTo>
                      <a:cubicBezTo>
                        <a:pt x="0" y="13"/>
                        <a:pt x="1" y="6"/>
                        <a:pt x="10" y="0"/>
                      </a:cubicBezTo>
                      <a:cubicBezTo>
                        <a:pt x="40" y="4"/>
                        <a:pt x="15" y="4"/>
                        <a:pt x="34" y="10"/>
                      </a:cubicBezTo>
                      <a:cubicBezTo>
                        <a:pt x="46" y="28"/>
                        <a:pt x="38" y="14"/>
                        <a:pt x="40" y="58"/>
                      </a:cubicBez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15" name="Freeform 254"/>
                <p:cNvSpPr>
                  <a:spLocks/>
                </p:cNvSpPr>
                <p:nvPr/>
              </p:nvSpPr>
              <p:spPr bwMode="auto">
                <a:xfrm>
                  <a:off x="4087119" y="5658978"/>
                  <a:ext cx="38249" cy="28514"/>
                </a:xfrm>
                <a:custGeom>
                  <a:avLst/>
                  <a:gdLst/>
                  <a:ahLst/>
                  <a:cxnLst>
                    <a:cxn ang="0">
                      <a:pos x="92" y="82"/>
                    </a:cxn>
                    <a:cxn ang="0">
                      <a:pos x="100" y="68"/>
                    </a:cxn>
                    <a:cxn ang="0">
                      <a:pos x="94" y="56"/>
                    </a:cxn>
                    <a:cxn ang="0">
                      <a:pos x="90" y="44"/>
                    </a:cxn>
                    <a:cxn ang="0">
                      <a:pos x="98" y="30"/>
                    </a:cxn>
                    <a:cxn ang="0">
                      <a:pos x="110" y="20"/>
                    </a:cxn>
                    <a:cxn ang="0">
                      <a:pos x="96" y="0"/>
                    </a:cxn>
                    <a:cxn ang="0">
                      <a:pos x="80" y="6"/>
                    </a:cxn>
                    <a:cxn ang="0">
                      <a:pos x="70" y="24"/>
                    </a:cxn>
                    <a:cxn ang="0">
                      <a:pos x="46" y="30"/>
                    </a:cxn>
                    <a:cxn ang="0">
                      <a:pos x="36" y="14"/>
                    </a:cxn>
                    <a:cxn ang="0">
                      <a:pos x="12" y="14"/>
                    </a:cxn>
                    <a:cxn ang="0">
                      <a:pos x="2" y="30"/>
                    </a:cxn>
                    <a:cxn ang="0">
                      <a:pos x="0" y="42"/>
                    </a:cxn>
                    <a:cxn ang="0">
                      <a:pos x="12" y="70"/>
                    </a:cxn>
                    <a:cxn ang="0">
                      <a:pos x="34" y="70"/>
                    </a:cxn>
                    <a:cxn ang="0">
                      <a:pos x="50" y="60"/>
                    </a:cxn>
                    <a:cxn ang="0">
                      <a:pos x="66" y="64"/>
                    </a:cxn>
                    <a:cxn ang="0">
                      <a:pos x="66" y="80"/>
                    </a:cxn>
                    <a:cxn ang="0">
                      <a:pos x="92" y="82"/>
                    </a:cxn>
                  </a:cxnLst>
                  <a:rect l="0" t="0" r="r" b="b"/>
                  <a:pathLst>
                    <a:path w="110" h="82">
                      <a:moveTo>
                        <a:pt x="92" y="82"/>
                      </a:moveTo>
                      <a:lnTo>
                        <a:pt x="100" y="68"/>
                      </a:lnTo>
                      <a:lnTo>
                        <a:pt x="94" y="56"/>
                      </a:lnTo>
                      <a:lnTo>
                        <a:pt x="90" y="44"/>
                      </a:lnTo>
                      <a:lnTo>
                        <a:pt x="98" y="30"/>
                      </a:lnTo>
                      <a:lnTo>
                        <a:pt x="110" y="20"/>
                      </a:lnTo>
                      <a:lnTo>
                        <a:pt x="96" y="0"/>
                      </a:lnTo>
                      <a:lnTo>
                        <a:pt x="80" y="6"/>
                      </a:lnTo>
                      <a:lnTo>
                        <a:pt x="70" y="24"/>
                      </a:lnTo>
                      <a:lnTo>
                        <a:pt x="46" y="30"/>
                      </a:lnTo>
                      <a:lnTo>
                        <a:pt x="36" y="14"/>
                      </a:lnTo>
                      <a:lnTo>
                        <a:pt x="12" y="14"/>
                      </a:lnTo>
                      <a:lnTo>
                        <a:pt x="2" y="30"/>
                      </a:lnTo>
                      <a:lnTo>
                        <a:pt x="0" y="42"/>
                      </a:lnTo>
                      <a:lnTo>
                        <a:pt x="12" y="70"/>
                      </a:lnTo>
                      <a:lnTo>
                        <a:pt x="34" y="70"/>
                      </a:lnTo>
                      <a:lnTo>
                        <a:pt x="50" y="60"/>
                      </a:lnTo>
                      <a:lnTo>
                        <a:pt x="66" y="64"/>
                      </a:lnTo>
                      <a:lnTo>
                        <a:pt x="66" y="80"/>
                      </a:lnTo>
                      <a:lnTo>
                        <a:pt x="92" y="82"/>
                      </a:lnTo>
                      <a:close/>
                    </a:path>
                  </a:pathLst>
                </a:custGeom>
                <a:grpFill/>
                <a:ln w="254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en-US" dirty="0">
                    <a:solidFill>
                      <a:prstClr val="black"/>
                    </a:solidFill>
                    <a:latin typeface="Arial" pitchFamily="34" charset="0"/>
                  </a:endParaRPr>
                </a:p>
              </p:txBody>
            </p:sp>
          </p:grpSp>
        </p:grpSp>
      </p:grpSp>
      <p:sp>
        <p:nvSpPr>
          <p:cNvPr id="13" name="Title 12"/>
          <p:cNvSpPr>
            <a:spLocks noGrp="1"/>
          </p:cNvSpPr>
          <p:nvPr>
            <p:ph type="ctrTitle"/>
          </p:nvPr>
        </p:nvSpPr>
        <p:spPr>
          <a:xfrm>
            <a:off x="890171" y="3527939"/>
            <a:ext cx="11226800" cy="1200329"/>
          </a:xfrm>
        </p:spPr>
        <p:txBody>
          <a:bodyPr/>
          <a:lstStyle/>
          <a:p>
            <a:r>
              <a:rPr lang="en-US" sz="3600" dirty="0" smtClean="0"/>
              <a:t>Use of Geospatial Data and</a:t>
            </a:r>
            <a:br>
              <a:rPr lang="en-US" sz="3600" dirty="0" smtClean="0"/>
            </a:br>
            <a:r>
              <a:rPr lang="en-US" sz="3600" dirty="0" smtClean="0"/>
              <a:t>Technology in the Philippines Malaria Progra</a:t>
            </a:r>
            <a:r>
              <a:rPr lang="en-US" sz="3600" dirty="0"/>
              <a:t>m</a:t>
            </a:r>
          </a:p>
        </p:txBody>
      </p:sp>
      <p:sp>
        <p:nvSpPr>
          <p:cNvPr id="314" name="Rectangle 313"/>
          <p:cNvSpPr/>
          <p:nvPr/>
        </p:nvSpPr>
        <p:spPr>
          <a:xfrm flipH="1">
            <a:off x="8977973" y="5265945"/>
            <a:ext cx="2995659" cy="70407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</a:pPr>
            <a:r>
              <a:rPr lang="en-US" sz="2000" dirty="0" smtClean="0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</a:rPr>
              <a:t>Crimson Hotel</a:t>
            </a:r>
          </a:p>
          <a:p>
            <a:pPr lvl="0" algn="ctr">
              <a:lnSpc>
                <a:spcPct val="90000"/>
              </a:lnSpc>
            </a:pPr>
            <a:r>
              <a:rPr lang="en-US" sz="2000" i="1" dirty="0" smtClean="0">
                <a:gradFill>
                  <a:gsLst>
                    <a:gs pos="0">
                      <a:srgbClr val="75D1FF">
                        <a:lumMod val="5000"/>
                        <a:lumOff val="95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</a:rPr>
              <a:t>25 Mar 2019</a:t>
            </a:r>
            <a:endParaRPr lang="en-US" sz="2000" i="1" dirty="0">
              <a:gradFill>
                <a:gsLst>
                  <a:gs pos="0">
                    <a:srgbClr val="75D1FF">
                      <a:lumMod val="5000"/>
                      <a:lumOff val="9500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15174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340264" y="-171450"/>
            <a:ext cx="4851735" cy="702945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4" name="Rectangle 13"/>
          <p:cNvSpPr/>
          <p:nvPr/>
        </p:nvSpPr>
        <p:spPr>
          <a:xfrm>
            <a:off x="7560859" y="1033049"/>
            <a:ext cx="463113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44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Country Capacity </a:t>
            </a:r>
            <a:r>
              <a:rPr lang="en-PH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Manage and Use Geospatial Data and Technologies </a:t>
            </a:r>
            <a:endParaRPr lang="en-GB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63776" y="442110"/>
            <a:ext cx="6714698" cy="1697076"/>
            <a:chOff x="0" y="291982"/>
            <a:chExt cx="6714698" cy="1697076"/>
          </a:xfrm>
        </p:grpSpPr>
        <p:sp>
          <p:nvSpPr>
            <p:cNvPr id="3" name="Rectangle 2"/>
            <p:cNvSpPr/>
            <p:nvPr/>
          </p:nvSpPr>
          <p:spPr>
            <a:xfrm>
              <a:off x="1536817" y="696396"/>
              <a:ext cx="5177881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PH" sz="2600" b="1" dirty="0" smtClean="0"/>
                <a:t>Several </a:t>
              </a:r>
              <a:r>
                <a:rPr lang="en-PH" sz="2600" b="1" dirty="0"/>
                <a:t>trainings on GIS </a:t>
              </a:r>
              <a:r>
                <a:rPr lang="en-PH" sz="2600" b="1" dirty="0" smtClean="0"/>
                <a:t>done </a:t>
              </a:r>
              <a:r>
                <a:rPr lang="en-PH" sz="2600" b="1" dirty="0"/>
                <a:t>in the past </a:t>
              </a:r>
              <a:r>
                <a:rPr lang="en-PH" sz="2600" b="1" dirty="0" smtClean="0"/>
                <a:t>by KMITS-DOH</a:t>
              </a:r>
              <a:endParaRPr lang="en-PH" sz="2600" b="1" dirty="0"/>
            </a:p>
            <a:p>
              <a:endParaRPr lang="en-PH" sz="2600" b="1" dirty="0"/>
            </a:p>
          </p:txBody>
        </p:sp>
        <p:pic>
          <p:nvPicPr>
            <p:cNvPr id="5122" name="Picture 2" descr="Image result for training icon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91982"/>
              <a:ext cx="1536818" cy="15368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AutoShape 4" descr="Image result for equipment ic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AutoShape 6" descr="Image result for equipment ic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9" name="Group 8"/>
          <p:cNvGrpSpPr/>
          <p:nvPr/>
        </p:nvGrpSpPr>
        <p:grpSpPr>
          <a:xfrm>
            <a:off x="346788" y="2265530"/>
            <a:ext cx="6750050" cy="3814789"/>
            <a:chOff x="183012" y="2115402"/>
            <a:chExt cx="6750050" cy="3814789"/>
          </a:xfrm>
        </p:grpSpPr>
        <p:sp>
          <p:nvSpPr>
            <p:cNvPr id="4" name="Rectangle 3"/>
            <p:cNvSpPr/>
            <p:nvPr/>
          </p:nvSpPr>
          <p:spPr>
            <a:xfrm>
              <a:off x="249355" y="3037091"/>
              <a:ext cx="6683707" cy="28931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PH" sz="2600" b="1" dirty="0"/>
                <a:t>E</a:t>
              </a:r>
              <a:r>
                <a:rPr lang="en-PH" sz="2600" b="1" dirty="0" smtClean="0"/>
                <a:t>ach Regional Office </a:t>
              </a:r>
              <a:r>
                <a:rPr lang="en-PH" sz="2600" b="1" dirty="0"/>
                <a:t>provided with GPS units 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PH" sz="2600" b="1" dirty="0" smtClean="0"/>
                <a:t>Each Elimination </a:t>
              </a:r>
              <a:r>
                <a:rPr lang="en-PH" sz="2600" b="1" dirty="0"/>
                <a:t>and Response Hub (province) </a:t>
              </a:r>
              <a:r>
                <a:rPr lang="en-PH" sz="2600" b="1" dirty="0" smtClean="0"/>
                <a:t>provided </a:t>
              </a:r>
              <a:r>
                <a:rPr lang="en-PH" sz="2600" b="1" dirty="0"/>
                <a:t>with </a:t>
              </a:r>
              <a:r>
                <a:rPr lang="en-PH" sz="2600" b="1" dirty="0" smtClean="0"/>
                <a:t>GPS units</a:t>
              </a:r>
              <a:endParaRPr lang="en-PH" sz="2600" b="1" dirty="0" smtClean="0"/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PH" sz="2600" b="1" dirty="0" smtClean="0"/>
                <a:t>ARCGIS </a:t>
              </a:r>
              <a:r>
                <a:rPr lang="en-PH" sz="2600" b="1" dirty="0"/>
                <a:t>software for OLMIS available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PH" sz="2600" b="1" dirty="0" smtClean="0"/>
                <a:t>Computers </a:t>
              </a:r>
              <a:r>
                <a:rPr lang="en-PH" sz="2600" b="1" dirty="0"/>
                <a:t>available at the province and RHU level</a:t>
              </a:r>
            </a:p>
          </p:txBody>
        </p:sp>
        <p:pic>
          <p:nvPicPr>
            <p:cNvPr id="5128" name="Picture 8" descr="Related image"/>
            <p:cNvPicPr>
              <a:picLocks noChangeAspect="1" noChangeArrowheads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012" y="2115402"/>
              <a:ext cx="1029245" cy="10292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132" name="Picture 12" descr="Image result for GPS unit icon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35" y="2506440"/>
            <a:ext cx="488260" cy="31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8184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-86596"/>
            <a:ext cx="4851735" cy="702945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4" name="Rectangle 13"/>
          <p:cNvSpPr/>
          <p:nvPr/>
        </p:nvSpPr>
        <p:spPr>
          <a:xfrm>
            <a:off x="110297" y="1689191"/>
            <a:ext cx="463113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44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Challenges </a:t>
            </a:r>
            <a:r>
              <a:rPr lang="en-PH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Manage and Use Geospatial Data and Technologies </a:t>
            </a:r>
            <a:endParaRPr lang="en-GB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66242" y="526083"/>
            <a:ext cx="5177881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PH" sz="2600" b="1" dirty="0" smtClean="0"/>
              <a:t>High Level Skillset in Order to Use the Software; Lack of Manpower</a:t>
            </a:r>
            <a:endParaRPr lang="en-PH" sz="2600" b="1" dirty="0"/>
          </a:p>
          <a:p>
            <a:endParaRPr lang="en-PH" sz="2600" b="1" dirty="0"/>
          </a:p>
        </p:txBody>
      </p:sp>
      <p:sp>
        <p:nvSpPr>
          <p:cNvPr id="6" name="AutoShape 4" descr="Image result for equipment ic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AutoShape 6" descr="Image result for equipment ic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813123" y="2385772"/>
            <a:ext cx="5177881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PH" sz="2600" b="1" dirty="0" smtClean="0"/>
              <a:t>Weak to Nil Mobile Signals (Individual GPS Units are still needed)</a:t>
            </a:r>
            <a:endParaRPr lang="en-PH" sz="2600" b="1" dirty="0"/>
          </a:p>
          <a:p>
            <a:endParaRPr lang="en-PH" sz="2600" b="1" dirty="0"/>
          </a:p>
        </p:txBody>
      </p:sp>
      <p:pic>
        <p:nvPicPr>
          <p:cNvPr id="8194" name="Picture 2" descr="Image result for skills icon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104" y="254578"/>
            <a:ext cx="1821019" cy="1821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Image result for mobile signal icon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735" y="2075598"/>
            <a:ext cx="1914507" cy="191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6813123" y="4238792"/>
            <a:ext cx="5177881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PH" sz="2600" b="1" dirty="0" smtClean="0"/>
              <a:t>Cost for Infrastructure and Implementing GIS-Based Surveys. Training is Needed for Data Gathering and Processing</a:t>
            </a:r>
            <a:endParaRPr lang="en-PH" sz="2600" b="1" dirty="0"/>
          </a:p>
          <a:p>
            <a:endParaRPr lang="en-PH" sz="2600" b="1" dirty="0"/>
          </a:p>
        </p:txBody>
      </p:sp>
      <p:pic>
        <p:nvPicPr>
          <p:cNvPr id="8198" name="Picture 6" descr="Image result for high cost icon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090" y="4438190"/>
            <a:ext cx="1485046" cy="1485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94821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340264" y="-171450"/>
            <a:ext cx="4851735" cy="702945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4" name="Rectangle 13"/>
          <p:cNvSpPr/>
          <p:nvPr/>
        </p:nvSpPr>
        <p:spPr>
          <a:xfrm>
            <a:off x="7450561" y="1448281"/>
            <a:ext cx="463113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44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Way Forward </a:t>
            </a:r>
            <a:r>
              <a:rPr lang="en-PH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 the Use of Geospatial Data and Technologies </a:t>
            </a:r>
            <a:endParaRPr lang="en-GB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AutoShape 4" descr="Image result for equipment ic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AutoShape 6" descr="Image result for equipment ic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9219" name="Picture 3" descr="D:\PiCS ACER\Pictures\OLMIS\Software Deployement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47" y="2743200"/>
            <a:ext cx="7340264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PiCS ACER\Pictures\OLMIS\OLMIS2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-27296" y="-27296"/>
            <a:ext cx="7340265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9295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368716" y="-176463"/>
            <a:ext cx="5823284" cy="703446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prstClr val="white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129247" y="2199857"/>
            <a:ext cx="4410000" cy="4410000"/>
            <a:chOff x="3654887" y="1236879"/>
            <a:chExt cx="4410000" cy="4410000"/>
          </a:xfrm>
        </p:grpSpPr>
        <p:sp>
          <p:nvSpPr>
            <p:cNvPr id="4" name="Google Shape;158;p22"/>
            <p:cNvSpPr/>
            <p:nvPr/>
          </p:nvSpPr>
          <p:spPr>
            <a:xfrm>
              <a:off x="3654887" y="1236879"/>
              <a:ext cx="4410000" cy="4410000"/>
            </a:xfrm>
            <a:prstGeom prst="diamond">
              <a:avLst/>
            </a:prstGeom>
            <a:solidFill>
              <a:srgbClr val="A812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" sz="3000" dirty="0" smtClean="0">
                  <a:solidFill>
                    <a:srgbClr val="FFFFFF"/>
                  </a:solidFill>
                  <a:latin typeface="Arial Black" panose="020B0A04020102020204" pitchFamily="34" charset="0"/>
                  <a:ea typeface="Raleway"/>
                  <a:cs typeface="Raleway"/>
                  <a:sym typeface="Raleway"/>
                </a:rPr>
                <a:t>Thank You!</a:t>
              </a:r>
            </a:p>
            <a:p>
              <a:pPr algn="ctr">
                <a:spcBef>
                  <a:spcPts val="600"/>
                </a:spcBef>
              </a:pPr>
              <a:endParaRPr sz="1600" dirty="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endParaRPr>
            </a:p>
          </p:txBody>
        </p:sp>
        <p:sp>
          <p:nvSpPr>
            <p:cNvPr id="5" name="Google Shape;616;p39"/>
            <p:cNvSpPr txBox="1"/>
            <p:nvPr/>
          </p:nvSpPr>
          <p:spPr>
            <a:xfrm>
              <a:off x="5127792" y="3487366"/>
              <a:ext cx="1440600" cy="129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4400" dirty="0" smtClean="0">
                  <a:solidFill>
                    <a:prstClr val="white"/>
                  </a:solidFill>
                </a:rPr>
                <a:t>😉</a:t>
              </a:r>
              <a:endParaRPr sz="4400" dirty="0">
                <a:solidFill>
                  <a:prstClr val="white"/>
                </a:solidFill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6368715" y="528935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PH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Towards A </a:t>
            </a:r>
            <a:r>
              <a:rPr lang="en-PH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Malaria–Free Philippines </a:t>
            </a:r>
          </a:p>
          <a:p>
            <a:pPr algn="ctr"/>
            <a:r>
              <a:rPr lang="en-PH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by 2030</a:t>
            </a:r>
            <a:endParaRPr lang="en-GB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42" name="Picture 2" descr="C:\Users\portillom\Desktop\Global Forum Malaria 2019 China\Pictures of Activities\Case and Foci Investigation Activities\front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1"/>
          <a:stretch/>
        </p:blipFill>
        <p:spPr bwMode="auto">
          <a:xfrm>
            <a:off x="0" y="250786"/>
            <a:ext cx="6368715" cy="6359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818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304800" y="3223766"/>
            <a:ext cx="3714704" cy="923330"/>
          </a:xfrm>
        </p:spPr>
        <p:txBody>
          <a:bodyPr/>
          <a:lstStyle/>
          <a:p>
            <a:pPr>
              <a:spcAft>
                <a:spcPts val="2400"/>
              </a:spcAft>
            </a:pPr>
            <a:r>
              <a:rPr lang="en-US" sz="3000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Country Experience and Capacity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4"/>
          </p:nvPr>
        </p:nvSpPr>
        <p:spPr>
          <a:xfrm>
            <a:off x="4168631" y="3223766"/>
            <a:ext cx="3840480" cy="923330"/>
          </a:xfrm>
        </p:spPr>
        <p:txBody>
          <a:bodyPr/>
          <a:lstStyle/>
          <a:p>
            <a:pPr>
              <a:spcAft>
                <a:spcPts val="2400"/>
              </a:spcAft>
            </a:pPr>
            <a:r>
              <a:rPr lang="en-US" sz="3000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Challenges                      Encountered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idx="15"/>
          </p:nvPr>
        </p:nvSpPr>
        <p:spPr>
          <a:xfrm>
            <a:off x="8158238" y="3223766"/>
            <a:ext cx="3773077" cy="101566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000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Way</a:t>
            </a:r>
            <a:endParaRPr lang="en-US" sz="3000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000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Forward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500" b="1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INSIDE</a:t>
            </a:r>
            <a:endParaRPr lang="en-US" sz="3500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75511" y="4253369"/>
            <a:ext cx="338328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386838" y="4253369"/>
            <a:ext cx="338328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35056" y="4253369"/>
            <a:ext cx="338328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oogle Shape;516;p38"/>
          <p:cNvGrpSpPr/>
          <p:nvPr/>
        </p:nvGrpSpPr>
        <p:grpSpPr>
          <a:xfrm>
            <a:off x="9613257" y="2213928"/>
            <a:ext cx="930441" cy="1010654"/>
            <a:chOff x="5300400" y="3670175"/>
            <a:chExt cx="421300" cy="399325"/>
          </a:xfrm>
          <a:solidFill>
            <a:srgbClr val="C00000"/>
          </a:solidFill>
        </p:grpSpPr>
        <p:sp>
          <p:nvSpPr>
            <p:cNvPr id="16" name="Google Shape;517;p38"/>
            <p:cNvSpPr/>
            <p:nvPr/>
          </p:nvSpPr>
          <p:spPr>
            <a:xfrm>
              <a:off x="5300400" y="3708025"/>
              <a:ext cx="421300" cy="267450"/>
            </a:xfrm>
            <a:custGeom>
              <a:avLst/>
              <a:gdLst/>
              <a:ahLst/>
              <a:cxnLst/>
              <a:rect l="l" t="t" r="r" b="b"/>
              <a:pathLst>
                <a:path w="16852" h="10698" extrusionOk="0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18;p38"/>
            <p:cNvSpPr/>
            <p:nvPr/>
          </p:nvSpPr>
          <p:spPr>
            <a:xfrm>
              <a:off x="5498825" y="3670175"/>
              <a:ext cx="24450" cy="25650"/>
            </a:xfrm>
            <a:custGeom>
              <a:avLst/>
              <a:gdLst/>
              <a:ahLst/>
              <a:cxnLst/>
              <a:rect l="l" t="t" r="r" b="b"/>
              <a:pathLst>
                <a:path w="978" h="102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519;p38"/>
            <p:cNvSpPr/>
            <p:nvPr/>
          </p:nvSpPr>
          <p:spPr>
            <a:xfrm>
              <a:off x="5366325" y="3987675"/>
              <a:ext cx="61100" cy="81825"/>
            </a:xfrm>
            <a:custGeom>
              <a:avLst/>
              <a:gdLst/>
              <a:ahLst/>
              <a:cxnLst/>
              <a:rect l="l" t="t" r="r" b="b"/>
              <a:pathLst>
                <a:path w="2444" h="3273" extrusionOk="0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20;p38"/>
            <p:cNvSpPr/>
            <p:nvPr/>
          </p:nvSpPr>
          <p:spPr>
            <a:xfrm>
              <a:off x="5594700" y="3987675"/>
              <a:ext cx="61075" cy="81825"/>
            </a:xfrm>
            <a:custGeom>
              <a:avLst/>
              <a:gdLst/>
              <a:ahLst/>
              <a:cxnLst/>
              <a:rect l="l" t="t" r="r" b="b"/>
              <a:pathLst>
                <a:path w="2443" h="3273" extrusionOk="0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21;p38"/>
            <p:cNvSpPr/>
            <p:nvPr/>
          </p:nvSpPr>
          <p:spPr>
            <a:xfrm>
              <a:off x="5324825" y="3732450"/>
              <a:ext cx="372475" cy="218600"/>
            </a:xfrm>
            <a:custGeom>
              <a:avLst/>
              <a:gdLst/>
              <a:ahLst/>
              <a:cxnLst/>
              <a:rect l="l" t="t" r="r" b="b"/>
              <a:pathLst>
                <a:path w="14899" h="8744" extrusionOk="0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503;p38"/>
          <p:cNvGrpSpPr/>
          <p:nvPr/>
        </p:nvGrpSpPr>
        <p:grpSpPr>
          <a:xfrm>
            <a:off x="1757727" y="2313355"/>
            <a:ext cx="737937" cy="802105"/>
            <a:chOff x="3294650" y="3652450"/>
            <a:chExt cx="388350" cy="405450"/>
          </a:xfrm>
          <a:solidFill>
            <a:srgbClr val="C00000"/>
          </a:solidFill>
        </p:grpSpPr>
        <p:sp>
          <p:nvSpPr>
            <p:cNvPr id="23" name="Google Shape;504;p38"/>
            <p:cNvSpPr/>
            <p:nvPr/>
          </p:nvSpPr>
          <p:spPr>
            <a:xfrm>
              <a:off x="3294650" y="3681775"/>
              <a:ext cx="376150" cy="376125"/>
            </a:xfrm>
            <a:custGeom>
              <a:avLst/>
              <a:gdLst/>
              <a:ahLst/>
              <a:cxnLst/>
              <a:rect l="l" t="t" r="r" b="b"/>
              <a:pathLst>
                <a:path w="15046" h="15045" extrusionOk="0">
                  <a:moveTo>
                    <a:pt x="7132" y="0"/>
                  </a:moveTo>
                  <a:lnTo>
                    <a:pt x="6766" y="49"/>
                  </a:lnTo>
                  <a:lnTo>
                    <a:pt x="6375" y="98"/>
                  </a:lnTo>
                  <a:lnTo>
                    <a:pt x="6009" y="147"/>
                  </a:lnTo>
                  <a:lnTo>
                    <a:pt x="5642" y="244"/>
                  </a:lnTo>
                  <a:lnTo>
                    <a:pt x="5276" y="342"/>
                  </a:lnTo>
                  <a:lnTo>
                    <a:pt x="4934" y="464"/>
                  </a:lnTo>
                  <a:lnTo>
                    <a:pt x="4592" y="586"/>
                  </a:lnTo>
                  <a:lnTo>
                    <a:pt x="4250" y="733"/>
                  </a:lnTo>
                  <a:lnTo>
                    <a:pt x="3933" y="904"/>
                  </a:lnTo>
                  <a:lnTo>
                    <a:pt x="3615" y="1099"/>
                  </a:lnTo>
                  <a:lnTo>
                    <a:pt x="3322" y="1295"/>
                  </a:lnTo>
                  <a:lnTo>
                    <a:pt x="3029" y="1490"/>
                  </a:lnTo>
                  <a:lnTo>
                    <a:pt x="2736" y="1710"/>
                  </a:lnTo>
                  <a:lnTo>
                    <a:pt x="2467" y="1954"/>
                  </a:lnTo>
                  <a:lnTo>
                    <a:pt x="2199" y="2198"/>
                  </a:lnTo>
                  <a:lnTo>
                    <a:pt x="1954" y="2467"/>
                  </a:lnTo>
                  <a:lnTo>
                    <a:pt x="1710" y="2736"/>
                  </a:lnTo>
                  <a:lnTo>
                    <a:pt x="1490" y="3029"/>
                  </a:lnTo>
                  <a:lnTo>
                    <a:pt x="1295" y="3322"/>
                  </a:lnTo>
                  <a:lnTo>
                    <a:pt x="1100" y="3615"/>
                  </a:lnTo>
                  <a:lnTo>
                    <a:pt x="904" y="3932"/>
                  </a:lnTo>
                  <a:lnTo>
                    <a:pt x="733" y="4250"/>
                  </a:lnTo>
                  <a:lnTo>
                    <a:pt x="587" y="4592"/>
                  </a:lnTo>
                  <a:lnTo>
                    <a:pt x="465" y="4934"/>
                  </a:lnTo>
                  <a:lnTo>
                    <a:pt x="342" y="5276"/>
                  </a:lnTo>
                  <a:lnTo>
                    <a:pt x="245" y="5642"/>
                  </a:lnTo>
                  <a:lnTo>
                    <a:pt x="147" y="6008"/>
                  </a:lnTo>
                  <a:lnTo>
                    <a:pt x="98" y="6375"/>
                  </a:lnTo>
                  <a:lnTo>
                    <a:pt x="49" y="6765"/>
                  </a:lnTo>
                  <a:lnTo>
                    <a:pt x="0" y="7132"/>
                  </a:lnTo>
                  <a:lnTo>
                    <a:pt x="0" y="7522"/>
                  </a:lnTo>
                  <a:lnTo>
                    <a:pt x="0" y="7913"/>
                  </a:lnTo>
                  <a:lnTo>
                    <a:pt x="49" y="8280"/>
                  </a:lnTo>
                  <a:lnTo>
                    <a:pt x="98" y="8670"/>
                  </a:lnTo>
                  <a:lnTo>
                    <a:pt x="147" y="9037"/>
                  </a:lnTo>
                  <a:lnTo>
                    <a:pt x="245" y="9403"/>
                  </a:lnTo>
                  <a:lnTo>
                    <a:pt x="342" y="9769"/>
                  </a:lnTo>
                  <a:lnTo>
                    <a:pt x="465" y="10111"/>
                  </a:lnTo>
                  <a:lnTo>
                    <a:pt x="587" y="10453"/>
                  </a:lnTo>
                  <a:lnTo>
                    <a:pt x="733" y="10795"/>
                  </a:lnTo>
                  <a:lnTo>
                    <a:pt x="904" y="11113"/>
                  </a:lnTo>
                  <a:lnTo>
                    <a:pt x="1100" y="11430"/>
                  </a:lnTo>
                  <a:lnTo>
                    <a:pt x="1295" y="11723"/>
                  </a:lnTo>
                  <a:lnTo>
                    <a:pt x="1490" y="12016"/>
                  </a:lnTo>
                  <a:lnTo>
                    <a:pt x="1710" y="12309"/>
                  </a:lnTo>
                  <a:lnTo>
                    <a:pt x="1954" y="12578"/>
                  </a:lnTo>
                  <a:lnTo>
                    <a:pt x="2199" y="12847"/>
                  </a:lnTo>
                  <a:lnTo>
                    <a:pt x="2467" y="13091"/>
                  </a:lnTo>
                  <a:lnTo>
                    <a:pt x="2736" y="13335"/>
                  </a:lnTo>
                  <a:lnTo>
                    <a:pt x="3029" y="13555"/>
                  </a:lnTo>
                  <a:lnTo>
                    <a:pt x="3322" y="13750"/>
                  </a:lnTo>
                  <a:lnTo>
                    <a:pt x="3615" y="13946"/>
                  </a:lnTo>
                  <a:lnTo>
                    <a:pt x="3933" y="14141"/>
                  </a:lnTo>
                  <a:lnTo>
                    <a:pt x="4250" y="14312"/>
                  </a:lnTo>
                  <a:lnTo>
                    <a:pt x="4592" y="14459"/>
                  </a:lnTo>
                  <a:lnTo>
                    <a:pt x="4934" y="14581"/>
                  </a:lnTo>
                  <a:lnTo>
                    <a:pt x="5276" y="14703"/>
                  </a:lnTo>
                  <a:lnTo>
                    <a:pt x="5642" y="14801"/>
                  </a:lnTo>
                  <a:lnTo>
                    <a:pt x="6009" y="14898"/>
                  </a:lnTo>
                  <a:lnTo>
                    <a:pt x="6375" y="14947"/>
                  </a:lnTo>
                  <a:lnTo>
                    <a:pt x="6766" y="14996"/>
                  </a:lnTo>
                  <a:lnTo>
                    <a:pt x="7132" y="15045"/>
                  </a:lnTo>
                  <a:lnTo>
                    <a:pt x="7914" y="15045"/>
                  </a:lnTo>
                  <a:lnTo>
                    <a:pt x="8280" y="14996"/>
                  </a:lnTo>
                  <a:lnTo>
                    <a:pt x="8671" y="14947"/>
                  </a:lnTo>
                  <a:lnTo>
                    <a:pt x="9037" y="14898"/>
                  </a:lnTo>
                  <a:lnTo>
                    <a:pt x="9403" y="14801"/>
                  </a:lnTo>
                  <a:lnTo>
                    <a:pt x="9770" y="14703"/>
                  </a:lnTo>
                  <a:lnTo>
                    <a:pt x="10112" y="14581"/>
                  </a:lnTo>
                  <a:lnTo>
                    <a:pt x="10454" y="14459"/>
                  </a:lnTo>
                  <a:lnTo>
                    <a:pt x="10795" y="14312"/>
                  </a:lnTo>
                  <a:lnTo>
                    <a:pt x="11113" y="14141"/>
                  </a:lnTo>
                  <a:lnTo>
                    <a:pt x="11430" y="13946"/>
                  </a:lnTo>
                  <a:lnTo>
                    <a:pt x="11724" y="13750"/>
                  </a:lnTo>
                  <a:lnTo>
                    <a:pt x="12017" y="13555"/>
                  </a:lnTo>
                  <a:lnTo>
                    <a:pt x="12310" y="13335"/>
                  </a:lnTo>
                  <a:lnTo>
                    <a:pt x="12578" y="13091"/>
                  </a:lnTo>
                  <a:lnTo>
                    <a:pt x="12847" y="12847"/>
                  </a:lnTo>
                  <a:lnTo>
                    <a:pt x="13091" y="12578"/>
                  </a:lnTo>
                  <a:lnTo>
                    <a:pt x="13335" y="12309"/>
                  </a:lnTo>
                  <a:lnTo>
                    <a:pt x="13555" y="12016"/>
                  </a:lnTo>
                  <a:lnTo>
                    <a:pt x="13751" y="11723"/>
                  </a:lnTo>
                  <a:lnTo>
                    <a:pt x="13946" y="11430"/>
                  </a:lnTo>
                  <a:lnTo>
                    <a:pt x="14141" y="11113"/>
                  </a:lnTo>
                  <a:lnTo>
                    <a:pt x="14312" y="10795"/>
                  </a:lnTo>
                  <a:lnTo>
                    <a:pt x="14459" y="10453"/>
                  </a:lnTo>
                  <a:lnTo>
                    <a:pt x="14581" y="10111"/>
                  </a:lnTo>
                  <a:lnTo>
                    <a:pt x="14703" y="9769"/>
                  </a:lnTo>
                  <a:lnTo>
                    <a:pt x="14801" y="9403"/>
                  </a:lnTo>
                  <a:lnTo>
                    <a:pt x="14899" y="9037"/>
                  </a:lnTo>
                  <a:lnTo>
                    <a:pt x="14947" y="8670"/>
                  </a:lnTo>
                  <a:lnTo>
                    <a:pt x="14996" y="8280"/>
                  </a:lnTo>
                  <a:lnTo>
                    <a:pt x="15045" y="7913"/>
                  </a:lnTo>
                  <a:lnTo>
                    <a:pt x="15045" y="7522"/>
                  </a:lnTo>
                  <a:lnTo>
                    <a:pt x="7523" y="7522"/>
                  </a:lnTo>
                  <a:lnTo>
                    <a:pt x="75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05;p38"/>
            <p:cNvSpPr/>
            <p:nvPr/>
          </p:nvSpPr>
          <p:spPr>
            <a:xfrm>
              <a:off x="3494925" y="3760525"/>
              <a:ext cx="188075" cy="97100"/>
            </a:xfrm>
            <a:custGeom>
              <a:avLst/>
              <a:gdLst/>
              <a:ahLst/>
              <a:cxnLst/>
              <a:rect l="l" t="t" r="r" b="b"/>
              <a:pathLst>
                <a:path w="7523" h="3884" extrusionOk="0">
                  <a:moveTo>
                    <a:pt x="2491" y="2956"/>
                  </a:moveTo>
                  <a:lnTo>
                    <a:pt x="2491" y="3396"/>
                  </a:lnTo>
                  <a:lnTo>
                    <a:pt x="1759" y="3396"/>
                  </a:lnTo>
                  <a:lnTo>
                    <a:pt x="2491" y="2956"/>
                  </a:lnTo>
                  <a:close/>
                  <a:moveTo>
                    <a:pt x="3346" y="2443"/>
                  </a:moveTo>
                  <a:lnTo>
                    <a:pt x="3346" y="3396"/>
                  </a:lnTo>
                  <a:lnTo>
                    <a:pt x="2980" y="3396"/>
                  </a:lnTo>
                  <a:lnTo>
                    <a:pt x="2980" y="2663"/>
                  </a:lnTo>
                  <a:lnTo>
                    <a:pt x="3346" y="2443"/>
                  </a:lnTo>
                  <a:close/>
                  <a:moveTo>
                    <a:pt x="4201" y="1930"/>
                  </a:moveTo>
                  <a:lnTo>
                    <a:pt x="4201" y="3396"/>
                  </a:lnTo>
                  <a:lnTo>
                    <a:pt x="3835" y="3396"/>
                  </a:lnTo>
                  <a:lnTo>
                    <a:pt x="3835" y="2150"/>
                  </a:lnTo>
                  <a:lnTo>
                    <a:pt x="3835" y="2150"/>
                  </a:lnTo>
                  <a:lnTo>
                    <a:pt x="4201" y="1930"/>
                  </a:lnTo>
                  <a:close/>
                  <a:moveTo>
                    <a:pt x="5056" y="1393"/>
                  </a:moveTo>
                  <a:lnTo>
                    <a:pt x="5056" y="3396"/>
                  </a:lnTo>
                  <a:lnTo>
                    <a:pt x="4689" y="3396"/>
                  </a:lnTo>
                  <a:lnTo>
                    <a:pt x="4689" y="1637"/>
                  </a:lnTo>
                  <a:lnTo>
                    <a:pt x="5056" y="1393"/>
                  </a:lnTo>
                  <a:close/>
                  <a:moveTo>
                    <a:pt x="5911" y="885"/>
                  </a:moveTo>
                  <a:lnTo>
                    <a:pt x="5911" y="3396"/>
                  </a:lnTo>
                  <a:lnTo>
                    <a:pt x="5544" y="3396"/>
                  </a:lnTo>
                  <a:lnTo>
                    <a:pt x="5544" y="1100"/>
                  </a:lnTo>
                  <a:lnTo>
                    <a:pt x="5911" y="885"/>
                  </a:lnTo>
                  <a:close/>
                  <a:moveTo>
                    <a:pt x="6399" y="978"/>
                  </a:moveTo>
                  <a:lnTo>
                    <a:pt x="6619" y="1539"/>
                  </a:lnTo>
                  <a:lnTo>
                    <a:pt x="6790" y="2031"/>
                  </a:lnTo>
                  <a:lnTo>
                    <a:pt x="6790" y="3396"/>
                  </a:lnTo>
                  <a:lnTo>
                    <a:pt x="6399" y="3396"/>
                  </a:lnTo>
                  <a:lnTo>
                    <a:pt x="6399" y="978"/>
                  </a:lnTo>
                  <a:close/>
                  <a:moveTo>
                    <a:pt x="6448" y="1"/>
                  </a:moveTo>
                  <a:lnTo>
                    <a:pt x="0" y="3884"/>
                  </a:lnTo>
                  <a:lnTo>
                    <a:pt x="7523" y="3884"/>
                  </a:lnTo>
                  <a:lnTo>
                    <a:pt x="7498" y="3347"/>
                  </a:lnTo>
                  <a:lnTo>
                    <a:pt x="7449" y="2834"/>
                  </a:lnTo>
                  <a:lnTo>
                    <a:pt x="7352" y="2321"/>
                  </a:lnTo>
                  <a:lnTo>
                    <a:pt x="7229" y="1832"/>
                  </a:lnTo>
                  <a:lnTo>
                    <a:pt x="7083" y="1344"/>
                  </a:lnTo>
                  <a:lnTo>
                    <a:pt x="6912" y="880"/>
                  </a:lnTo>
                  <a:lnTo>
                    <a:pt x="6692" y="440"/>
                  </a:lnTo>
                  <a:lnTo>
                    <a:pt x="644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06;p38"/>
            <p:cNvSpPr/>
            <p:nvPr/>
          </p:nvSpPr>
          <p:spPr>
            <a:xfrm>
              <a:off x="3494925" y="3652450"/>
              <a:ext cx="161200" cy="188100"/>
            </a:xfrm>
            <a:custGeom>
              <a:avLst/>
              <a:gdLst/>
              <a:ahLst/>
              <a:cxnLst/>
              <a:rect l="l" t="t" r="r" b="b"/>
              <a:pathLst>
                <a:path w="6448" h="7524" extrusionOk="0">
                  <a:moveTo>
                    <a:pt x="489" y="514"/>
                  </a:moveTo>
                  <a:lnTo>
                    <a:pt x="879" y="538"/>
                  </a:lnTo>
                  <a:lnTo>
                    <a:pt x="1270" y="611"/>
                  </a:lnTo>
                  <a:lnTo>
                    <a:pt x="1661" y="685"/>
                  </a:lnTo>
                  <a:lnTo>
                    <a:pt x="2052" y="782"/>
                  </a:lnTo>
                  <a:lnTo>
                    <a:pt x="2418" y="929"/>
                  </a:lnTo>
                  <a:lnTo>
                    <a:pt x="2809" y="1075"/>
                  </a:lnTo>
                  <a:lnTo>
                    <a:pt x="3151" y="1246"/>
                  </a:lnTo>
                  <a:lnTo>
                    <a:pt x="3517" y="1417"/>
                  </a:lnTo>
                  <a:lnTo>
                    <a:pt x="3835" y="1637"/>
                  </a:lnTo>
                  <a:lnTo>
                    <a:pt x="4152" y="1857"/>
                  </a:lnTo>
                  <a:lnTo>
                    <a:pt x="4445" y="2077"/>
                  </a:lnTo>
                  <a:lnTo>
                    <a:pt x="4738" y="2321"/>
                  </a:lnTo>
                  <a:lnTo>
                    <a:pt x="5031" y="2590"/>
                  </a:lnTo>
                  <a:lnTo>
                    <a:pt x="5276" y="2883"/>
                  </a:lnTo>
                  <a:lnTo>
                    <a:pt x="5520" y="3176"/>
                  </a:lnTo>
                  <a:lnTo>
                    <a:pt x="5764" y="3493"/>
                  </a:lnTo>
                  <a:lnTo>
                    <a:pt x="489" y="6668"/>
                  </a:lnTo>
                  <a:lnTo>
                    <a:pt x="489" y="514"/>
                  </a:lnTo>
                  <a:close/>
                  <a:moveTo>
                    <a:pt x="0" y="1"/>
                  </a:moveTo>
                  <a:lnTo>
                    <a:pt x="0" y="7523"/>
                  </a:lnTo>
                  <a:lnTo>
                    <a:pt x="6448" y="3640"/>
                  </a:lnTo>
                  <a:lnTo>
                    <a:pt x="6179" y="3249"/>
                  </a:lnTo>
                  <a:lnTo>
                    <a:pt x="5911" y="2858"/>
                  </a:lnTo>
                  <a:lnTo>
                    <a:pt x="5593" y="2492"/>
                  </a:lnTo>
                  <a:lnTo>
                    <a:pt x="5276" y="2150"/>
                  </a:lnTo>
                  <a:lnTo>
                    <a:pt x="4909" y="1833"/>
                  </a:lnTo>
                  <a:lnTo>
                    <a:pt x="4543" y="1540"/>
                  </a:lnTo>
                  <a:lnTo>
                    <a:pt x="4152" y="1246"/>
                  </a:lnTo>
                  <a:lnTo>
                    <a:pt x="3761" y="1002"/>
                  </a:lnTo>
                  <a:lnTo>
                    <a:pt x="3322" y="782"/>
                  </a:lnTo>
                  <a:lnTo>
                    <a:pt x="2882" y="587"/>
                  </a:lnTo>
                  <a:lnTo>
                    <a:pt x="2443" y="416"/>
                  </a:lnTo>
                  <a:lnTo>
                    <a:pt x="1978" y="270"/>
                  </a:lnTo>
                  <a:lnTo>
                    <a:pt x="1490" y="147"/>
                  </a:lnTo>
                  <a:lnTo>
                    <a:pt x="1002" y="74"/>
                  </a:lnTo>
                  <a:lnTo>
                    <a:pt x="513" y="25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428;p38"/>
          <p:cNvGrpSpPr/>
          <p:nvPr/>
        </p:nvGrpSpPr>
        <p:grpSpPr>
          <a:xfrm>
            <a:off x="5630422" y="2309723"/>
            <a:ext cx="758147" cy="798649"/>
            <a:chOff x="5970800" y="1619250"/>
            <a:chExt cx="428650" cy="456725"/>
          </a:xfrm>
          <a:solidFill>
            <a:srgbClr val="C00000"/>
          </a:solidFill>
        </p:grpSpPr>
        <p:sp>
          <p:nvSpPr>
            <p:cNvPr id="27" name="Google Shape;429;p38"/>
            <p:cNvSpPr/>
            <p:nvPr/>
          </p:nvSpPr>
          <p:spPr>
            <a:xfrm>
              <a:off x="5970800" y="1674200"/>
              <a:ext cx="377975" cy="377950"/>
            </a:xfrm>
            <a:custGeom>
              <a:avLst/>
              <a:gdLst/>
              <a:ahLst/>
              <a:cxnLst/>
              <a:rect l="l" t="t" r="r" b="b"/>
              <a:pathLst>
                <a:path w="15119" h="15118" extrusionOk="0">
                  <a:moveTo>
                    <a:pt x="7181" y="0"/>
                  </a:moveTo>
                  <a:lnTo>
                    <a:pt x="6790" y="49"/>
                  </a:lnTo>
                  <a:lnTo>
                    <a:pt x="6424" y="98"/>
                  </a:lnTo>
                  <a:lnTo>
                    <a:pt x="6058" y="147"/>
                  </a:lnTo>
                  <a:lnTo>
                    <a:pt x="5691" y="244"/>
                  </a:lnTo>
                  <a:lnTo>
                    <a:pt x="5325" y="342"/>
                  </a:lnTo>
                  <a:lnTo>
                    <a:pt x="4983" y="464"/>
                  </a:lnTo>
                  <a:lnTo>
                    <a:pt x="4641" y="586"/>
                  </a:lnTo>
                  <a:lnTo>
                    <a:pt x="4299" y="733"/>
                  </a:lnTo>
                  <a:lnTo>
                    <a:pt x="3982" y="904"/>
                  </a:lnTo>
                  <a:lnTo>
                    <a:pt x="3664" y="1099"/>
                  </a:lnTo>
                  <a:lnTo>
                    <a:pt x="3347" y="1295"/>
                  </a:lnTo>
                  <a:lnTo>
                    <a:pt x="3053" y="1490"/>
                  </a:lnTo>
                  <a:lnTo>
                    <a:pt x="2760" y="1734"/>
                  </a:lnTo>
                  <a:lnTo>
                    <a:pt x="2492" y="1954"/>
                  </a:lnTo>
                  <a:lnTo>
                    <a:pt x="2223" y="2223"/>
                  </a:lnTo>
                  <a:lnTo>
                    <a:pt x="1979" y="2467"/>
                  </a:lnTo>
                  <a:lnTo>
                    <a:pt x="1735" y="2760"/>
                  </a:lnTo>
                  <a:lnTo>
                    <a:pt x="1515" y="3029"/>
                  </a:lnTo>
                  <a:lnTo>
                    <a:pt x="1295" y="3322"/>
                  </a:lnTo>
                  <a:lnTo>
                    <a:pt x="1100" y="3639"/>
                  </a:lnTo>
                  <a:lnTo>
                    <a:pt x="929" y="3957"/>
                  </a:lnTo>
                  <a:lnTo>
                    <a:pt x="758" y="4274"/>
                  </a:lnTo>
                  <a:lnTo>
                    <a:pt x="611" y="4616"/>
                  </a:lnTo>
                  <a:lnTo>
                    <a:pt x="465" y="4958"/>
                  </a:lnTo>
                  <a:lnTo>
                    <a:pt x="343" y="5300"/>
                  </a:lnTo>
                  <a:lnTo>
                    <a:pt x="245" y="5666"/>
                  </a:lnTo>
                  <a:lnTo>
                    <a:pt x="172" y="6033"/>
                  </a:lnTo>
                  <a:lnTo>
                    <a:pt x="98" y="6399"/>
                  </a:lnTo>
                  <a:lnTo>
                    <a:pt x="49" y="6790"/>
                  </a:lnTo>
                  <a:lnTo>
                    <a:pt x="25" y="7156"/>
                  </a:lnTo>
                  <a:lnTo>
                    <a:pt x="1" y="7547"/>
                  </a:lnTo>
                  <a:lnTo>
                    <a:pt x="25" y="7938"/>
                  </a:lnTo>
                  <a:lnTo>
                    <a:pt x="49" y="8328"/>
                  </a:lnTo>
                  <a:lnTo>
                    <a:pt x="98" y="8695"/>
                  </a:lnTo>
                  <a:lnTo>
                    <a:pt x="172" y="9085"/>
                  </a:lnTo>
                  <a:lnTo>
                    <a:pt x="245" y="9452"/>
                  </a:lnTo>
                  <a:lnTo>
                    <a:pt x="343" y="9794"/>
                  </a:lnTo>
                  <a:lnTo>
                    <a:pt x="465" y="10160"/>
                  </a:lnTo>
                  <a:lnTo>
                    <a:pt x="611" y="10502"/>
                  </a:lnTo>
                  <a:lnTo>
                    <a:pt x="758" y="10820"/>
                  </a:lnTo>
                  <a:lnTo>
                    <a:pt x="929" y="11161"/>
                  </a:lnTo>
                  <a:lnTo>
                    <a:pt x="1100" y="11479"/>
                  </a:lnTo>
                  <a:lnTo>
                    <a:pt x="1295" y="11772"/>
                  </a:lnTo>
                  <a:lnTo>
                    <a:pt x="1515" y="12065"/>
                  </a:lnTo>
                  <a:lnTo>
                    <a:pt x="1735" y="12358"/>
                  </a:lnTo>
                  <a:lnTo>
                    <a:pt x="1979" y="12627"/>
                  </a:lnTo>
                  <a:lnTo>
                    <a:pt x="2223" y="12895"/>
                  </a:lnTo>
                  <a:lnTo>
                    <a:pt x="2492" y="13140"/>
                  </a:lnTo>
                  <a:lnTo>
                    <a:pt x="2760" y="13384"/>
                  </a:lnTo>
                  <a:lnTo>
                    <a:pt x="3053" y="13604"/>
                  </a:lnTo>
                  <a:lnTo>
                    <a:pt x="3347" y="13824"/>
                  </a:lnTo>
                  <a:lnTo>
                    <a:pt x="3664" y="14019"/>
                  </a:lnTo>
                  <a:lnTo>
                    <a:pt x="3982" y="14190"/>
                  </a:lnTo>
                  <a:lnTo>
                    <a:pt x="4299" y="14361"/>
                  </a:lnTo>
                  <a:lnTo>
                    <a:pt x="4641" y="14507"/>
                  </a:lnTo>
                  <a:lnTo>
                    <a:pt x="4983" y="14654"/>
                  </a:lnTo>
                  <a:lnTo>
                    <a:pt x="5325" y="14776"/>
                  </a:lnTo>
                  <a:lnTo>
                    <a:pt x="5691" y="14874"/>
                  </a:lnTo>
                  <a:lnTo>
                    <a:pt x="6058" y="14947"/>
                  </a:lnTo>
                  <a:lnTo>
                    <a:pt x="6424" y="15020"/>
                  </a:lnTo>
                  <a:lnTo>
                    <a:pt x="6790" y="15069"/>
                  </a:lnTo>
                  <a:lnTo>
                    <a:pt x="7181" y="15094"/>
                  </a:lnTo>
                  <a:lnTo>
                    <a:pt x="7572" y="15118"/>
                  </a:lnTo>
                  <a:lnTo>
                    <a:pt x="7963" y="15094"/>
                  </a:lnTo>
                  <a:lnTo>
                    <a:pt x="8329" y="15069"/>
                  </a:lnTo>
                  <a:lnTo>
                    <a:pt x="8720" y="15020"/>
                  </a:lnTo>
                  <a:lnTo>
                    <a:pt x="9086" y="14947"/>
                  </a:lnTo>
                  <a:lnTo>
                    <a:pt x="9452" y="14874"/>
                  </a:lnTo>
                  <a:lnTo>
                    <a:pt x="9819" y="14776"/>
                  </a:lnTo>
                  <a:lnTo>
                    <a:pt x="10161" y="14654"/>
                  </a:lnTo>
                  <a:lnTo>
                    <a:pt x="10503" y="14507"/>
                  </a:lnTo>
                  <a:lnTo>
                    <a:pt x="10844" y="14361"/>
                  </a:lnTo>
                  <a:lnTo>
                    <a:pt x="11162" y="14190"/>
                  </a:lnTo>
                  <a:lnTo>
                    <a:pt x="11479" y="14019"/>
                  </a:lnTo>
                  <a:lnTo>
                    <a:pt x="11797" y="13824"/>
                  </a:lnTo>
                  <a:lnTo>
                    <a:pt x="12090" y="13604"/>
                  </a:lnTo>
                  <a:lnTo>
                    <a:pt x="12383" y="13384"/>
                  </a:lnTo>
                  <a:lnTo>
                    <a:pt x="12652" y="13140"/>
                  </a:lnTo>
                  <a:lnTo>
                    <a:pt x="12920" y="12895"/>
                  </a:lnTo>
                  <a:lnTo>
                    <a:pt x="13165" y="12627"/>
                  </a:lnTo>
                  <a:lnTo>
                    <a:pt x="13409" y="12358"/>
                  </a:lnTo>
                  <a:lnTo>
                    <a:pt x="13629" y="12065"/>
                  </a:lnTo>
                  <a:lnTo>
                    <a:pt x="13824" y="11772"/>
                  </a:lnTo>
                  <a:lnTo>
                    <a:pt x="14019" y="11479"/>
                  </a:lnTo>
                  <a:lnTo>
                    <a:pt x="14215" y="11161"/>
                  </a:lnTo>
                  <a:lnTo>
                    <a:pt x="14386" y="10820"/>
                  </a:lnTo>
                  <a:lnTo>
                    <a:pt x="14532" y="10502"/>
                  </a:lnTo>
                  <a:lnTo>
                    <a:pt x="14654" y="10160"/>
                  </a:lnTo>
                  <a:lnTo>
                    <a:pt x="14777" y="9794"/>
                  </a:lnTo>
                  <a:lnTo>
                    <a:pt x="14899" y="9452"/>
                  </a:lnTo>
                  <a:lnTo>
                    <a:pt x="14972" y="9085"/>
                  </a:lnTo>
                  <a:lnTo>
                    <a:pt x="15045" y="8695"/>
                  </a:lnTo>
                  <a:lnTo>
                    <a:pt x="15094" y="8328"/>
                  </a:lnTo>
                  <a:lnTo>
                    <a:pt x="15118" y="7938"/>
                  </a:lnTo>
                  <a:lnTo>
                    <a:pt x="15118" y="7547"/>
                  </a:lnTo>
                  <a:lnTo>
                    <a:pt x="15094" y="6936"/>
                  </a:lnTo>
                  <a:lnTo>
                    <a:pt x="15021" y="6326"/>
                  </a:lnTo>
                  <a:lnTo>
                    <a:pt x="14899" y="5740"/>
                  </a:lnTo>
                  <a:lnTo>
                    <a:pt x="14728" y="5178"/>
                  </a:lnTo>
                  <a:lnTo>
                    <a:pt x="14532" y="4616"/>
                  </a:lnTo>
                  <a:lnTo>
                    <a:pt x="14288" y="4079"/>
                  </a:lnTo>
                  <a:lnTo>
                    <a:pt x="13995" y="3590"/>
                  </a:lnTo>
                  <a:lnTo>
                    <a:pt x="13653" y="3102"/>
                  </a:lnTo>
                  <a:lnTo>
                    <a:pt x="13458" y="3053"/>
                  </a:lnTo>
                  <a:lnTo>
                    <a:pt x="12163" y="4347"/>
                  </a:lnTo>
                  <a:lnTo>
                    <a:pt x="12383" y="4689"/>
                  </a:lnTo>
                  <a:lnTo>
                    <a:pt x="12578" y="5056"/>
                  </a:lnTo>
                  <a:lnTo>
                    <a:pt x="12749" y="5446"/>
                  </a:lnTo>
                  <a:lnTo>
                    <a:pt x="12896" y="5837"/>
                  </a:lnTo>
                  <a:lnTo>
                    <a:pt x="13018" y="6252"/>
                  </a:lnTo>
                  <a:lnTo>
                    <a:pt x="13091" y="6668"/>
                  </a:lnTo>
                  <a:lnTo>
                    <a:pt x="13165" y="7107"/>
                  </a:lnTo>
                  <a:lnTo>
                    <a:pt x="13165" y="7547"/>
                  </a:lnTo>
                  <a:lnTo>
                    <a:pt x="13140" y="8133"/>
                  </a:lnTo>
                  <a:lnTo>
                    <a:pt x="13067" y="8695"/>
                  </a:lnTo>
                  <a:lnTo>
                    <a:pt x="12920" y="9208"/>
                  </a:lnTo>
                  <a:lnTo>
                    <a:pt x="12725" y="9745"/>
                  </a:lnTo>
                  <a:lnTo>
                    <a:pt x="12505" y="10233"/>
                  </a:lnTo>
                  <a:lnTo>
                    <a:pt x="12212" y="10673"/>
                  </a:lnTo>
                  <a:lnTo>
                    <a:pt x="11895" y="11113"/>
                  </a:lnTo>
                  <a:lnTo>
                    <a:pt x="11528" y="11503"/>
                  </a:lnTo>
                  <a:lnTo>
                    <a:pt x="11138" y="11870"/>
                  </a:lnTo>
                  <a:lnTo>
                    <a:pt x="10698" y="12187"/>
                  </a:lnTo>
                  <a:lnTo>
                    <a:pt x="10234" y="12480"/>
                  </a:lnTo>
                  <a:lnTo>
                    <a:pt x="9745" y="12725"/>
                  </a:lnTo>
                  <a:lnTo>
                    <a:pt x="9233" y="12895"/>
                  </a:lnTo>
                  <a:lnTo>
                    <a:pt x="8695" y="13042"/>
                  </a:lnTo>
                  <a:lnTo>
                    <a:pt x="8133" y="13140"/>
                  </a:lnTo>
                  <a:lnTo>
                    <a:pt x="7572" y="13164"/>
                  </a:lnTo>
                  <a:lnTo>
                    <a:pt x="6986" y="13140"/>
                  </a:lnTo>
                  <a:lnTo>
                    <a:pt x="6448" y="13042"/>
                  </a:lnTo>
                  <a:lnTo>
                    <a:pt x="5911" y="12895"/>
                  </a:lnTo>
                  <a:lnTo>
                    <a:pt x="5398" y="12725"/>
                  </a:lnTo>
                  <a:lnTo>
                    <a:pt x="4910" y="12480"/>
                  </a:lnTo>
                  <a:lnTo>
                    <a:pt x="4446" y="12187"/>
                  </a:lnTo>
                  <a:lnTo>
                    <a:pt x="4006" y="11870"/>
                  </a:lnTo>
                  <a:lnTo>
                    <a:pt x="3615" y="11503"/>
                  </a:lnTo>
                  <a:lnTo>
                    <a:pt x="3249" y="11113"/>
                  </a:lnTo>
                  <a:lnTo>
                    <a:pt x="2931" y="10673"/>
                  </a:lnTo>
                  <a:lnTo>
                    <a:pt x="2638" y="10233"/>
                  </a:lnTo>
                  <a:lnTo>
                    <a:pt x="2418" y="9745"/>
                  </a:lnTo>
                  <a:lnTo>
                    <a:pt x="2223" y="9208"/>
                  </a:lnTo>
                  <a:lnTo>
                    <a:pt x="2077" y="8695"/>
                  </a:lnTo>
                  <a:lnTo>
                    <a:pt x="2003" y="8133"/>
                  </a:lnTo>
                  <a:lnTo>
                    <a:pt x="1954" y="7547"/>
                  </a:lnTo>
                  <a:lnTo>
                    <a:pt x="2003" y="6985"/>
                  </a:lnTo>
                  <a:lnTo>
                    <a:pt x="2077" y="6423"/>
                  </a:lnTo>
                  <a:lnTo>
                    <a:pt x="2223" y="5886"/>
                  </a:lnTo>
                  <a:lnTo>
                    <a:pt x="2418" y="5373"/>
                  </a:lnTo>
                  <a:lnTo>
                    <a:pt x="2638" y="4885"/>
                  </a:lnTo>
                  <a:lnTo>
                    <a:pt x="2931" y="4421"/>
                  </a:lnTo>
                  <a:lnTo>
                    <a:pt x="3249" y="4005"/>
                  </a:lnTo>
                  <a:lnTo>
                    <a:pt x="3615" y="3590"/>
                  </a:lnTo>
                  <a:lnTo>
                    <a:pt x="4006" y="3224"/>
                  </a:lnTo>
                  <a:lnTo>
                    <a:pt x="4446" y="2906"/>
                  </a:lnTo>
                  <a:lnTo>
                    <a:pt x="4910" y="2638"/>
                  </a:lnTo>
                  <a:lnTo>
                    <a:pt x="5398" y="2394"/>
                  </a:lnTo>
                  <a:lnTo>
                    <a:pt x="5911" y="2198"/>
                  </a:lnTo>
                  <a:lnTo>
                    <a:pt x="6448" y="2076"/>
                  </a:lnTo>
                  <a:lnTo>
                    <a:pt x="6986" y="1978"/>
                  </a:lnTo>
                  <a:lnTo>
                    <a:pt x="7572" y="1954"/>
                  </a:lnTo>
                  <a:lnTo>
                    <a:pt x="8011" y="1978"/>
                  </a:lnTo>
                  <a:lnTo>
                    <a:pt x="8451" y="2027"/>
                  </a:lnTo>
                  <a:lnTo>
                    <a:pt x="8866" y="2100"/>
                  </a:lnTo>
                  <a:lnTo>
                    <a:pt x="9281" y="2223"/>
                  </a:lnTo>
                  <a:lnTo>
                    <a:pt x="9672" y="2369"/>
                  </a:lnTo>
                  <a:lnTo>
                    <a:pt x="10063" y="2540"/>
                  </a:lnTo>
                  <a:lnTo>
                    <a:pt x="10429" y="2735"/>
                  </a:lnTo>
                  <a:lnTo>
                    <a:pt x="10771" y="2955"/>
                  </a:lnTo>
                  <a:lnTo>
                    <a:pt x="11943" y="1807"/>
                  </a:lnTo>
                  <a:lnTo>
                    <a:pt x="11846" y="1343"/>
                  </a:lnTo>
                  <a:lnTo>
                    <a:pt x="11382" y="1026"/>
                  </a:lnTo>
                  <a:lnTo>
                    <a:pt x="10893" y="782"/>
                  </a:lnTo>
                  <a:lnTo>
                    <a:pt x="10380" y="537"/>
                  </a:lnTo>
                  <a:lnTo>
                    <a:pt x="9843" y="342"/>
                  </a:lnTo>
                  <a:lnTo>
                    <a:pt x="9306" y="195"/>
                  </a:lnTo>
                  <a:lnTo>
                    <a:pt x="8744" y="98"/>
                  </a:lnTo>
                  <a:lnTo>
                    <a:pt x="8158" y="25"/>
                  </a:lnTo>
                  <a:lnTo>
                    <a:pt x="75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430;p38"/>
            <p:cNvSpPr/>
            <p:nvPr/>
          </p:nvSpPr>
          <p:spPr>
            <a:xfrm>
              <a:off x="6068500" y="1771875"/>
              <a:ext cx="182575" cy="182600"/>
            </a:xfrm>
            <a:custGeom>
              <a:avLst/>
              <a:gdLst/>
              <a:ahLst/>
              <a:cxnLst/>
              <a:rect l="l" t="t" r="r" b="b"/>
              <a:pathLst>
                <a:path w="7303" h="7304" extrusionOk="0">
                  <a:moveTo>
                    <a:pt x="3664" y="1"/>
                  </a:moveTo>
                  <a:lnTo>
                    <a:pt x="3297" y="25"/>
                  </a:lnTo>
                  <a:lnTo>
                    <a:pt x="2931" y="74"/>
                  </a:lnTo>
                  <a:lnTo>
                    <a:pt x="2565" y="147"/>
                  </a:lnTo>
                  <a:lnTo>
                    <a:pt x="2247" y="294"/>
                  </a:lnTo>
                  <a:lnTo>
                    <a:pt x="1930" y="440"/>
                  </a:lnTo>
                  <a:lnTo>
                    <a:pt x="1612" y="611"/>
                  </a:lnTo>
                  <a:lnTo>
                    <a:pt x="1344" y="831"/>
                  </a:lnTo>
                  <a:lnTo>
                    <a:pt x="1075" y="1075"/>
                  </a:lnTo>
                  <a:lnTo>
                    <a:pt x="831" y="1320"/>
                  </a:lnTo>
                  <a:lnTo>
                    <a:pt x="635" y="1613"/>
                  </a:lnTo>
                  <a:lnTo>
                    <a:pt x="440" y="1906"/>
                  </a:lnTo>
                  <a:lnTo>
                    <a:pt x="293" y="2223"/>
                  </a:lnTo>
                  <a:lnTo>
                    <a:pt x="171" y="2565"/>
                  </a:lnTo>
                  <a:lnTo>
                    <a:pt x="74" y="2907"/>
                  </a:lnTo>
                  <a:lnTo>
                    <a:pt x="25" y="3273"/>
                  </a:lnTo>
                  <a:lnTo>
                    <a:pt x="0" y="3640"/>
                  </a:lnTo>
                  <a:lnTo>
                    <a:pt x="25" y="4031"/>
                  </a:lnTo>
                  <a:lnTo>
                    <a:pt x="74" y="4373"/>
                  </a:lnTo>
                  <a:lnTo>
                    <a:pt x="171" y="4739"/>
                  </a:lnTo>
                  <a:lnTo>
                    <a:pt x="293" y="5081"/>
                  </a:lnTo>
                  <a:lnTo>
                    <a:pt x="440" y="5398"/>
                  </a:lnTo>
                  <a:lnTo>
                    <a:pt x="635" y="5691"/>
                  </a:lnTo>
                  <a:lnTo>
                    <a:pt x="831" y="5960"/>
                  </a:lnTo>
                  <a:lnTo>
                    <a:pt x="1075" y="6229"/>
                  </a:lnTo>
                  <a:lnTo>
                    <a:pt x="1344" y="6473"/>
                  </a:lnTo>
                  <a:lnTo>
                    <a:pt x="1612" y="6668"/>
                  </a:lnTo>
                  <a:lnTo>
                    <a:pt x="1930" y="6864"/>
                  </a:lnTo>
                  <a:lnTo>
                    <a:pt x="2247" y="7010"/>
                  </a:lnTo>
                  <a:lnTo>
                    <a:pt x="2565" y="7132"/>
                  </a:lnTo>
                  <a:lnTo>
                    <a:pt x="2931" y="7230"/>
                  </a:lnTo>
                  <a:lnTo>
                    <a:pt x="3297" y="7279"/>
                  </a:lnTo>
                  <a:lnTo>
                    <a:pt x="3664" y="7303"/>
                  </a:lnTo>
                  <a:lnTo>
                    <a:pt x="4030" y="7279"/>
                  </a:lnTo>
                  <a:lnTo>
                    <a:pt x="4396" y="7230"/>
                  </a:lnTo>
                  <a:lnTo>
                    <a:pt x="4738" y="7132"/>
                  </a:lnTo>
                  <a:lnTo>
                    <a:pt x="5080" y="7010"/>
                  </a:lnTo>
                  <a:lnTo>
                    <a:pt x="5398" y="6864"/>
                  </a:lnTo>
                  <a:lnTo>
                    <a:pt x="5691" y="6668"/>
                  </a:lnTo>
                  <a:lnTo>
                    <a:pt x="5984" y="6473"/>
                  </a:lnTo>
                  <a:lnTo>
                    <a:pt x="6253" y="6229"/>
                  </a:lnTo>
                  <a:lnTo>
                    <a:pt x="6472" y="5960"/>
                  </a:lnTo>
                  <a:lnTo>
                    <a:pt x="6692" y="5691"/>
                  </a:lnTo>
                  <a:lnTo>
                    <a:pt x="6863" y="5398"/>
                  </a:lnTo>
                  <a:lnTo>
                    <a:pt x="7034" y="5081"/>
                  </a:lnTo>
                  <a:lnTo>
                    <a:pt x="7156" y="4739"/>
                  </a:lnTo>
                  <a:lnTo>
                    <a:pt x="7230" y="4373"/>
                  </a:lnTo>
                  <a:lnTo>
                    <a:pt x="7303" y="4031"/>
                  </a:lnTo>
                  <a:lnTo>
                    <a:pt x="7303" y="3640"/>
                  </a:lnTo>
                  <a:lnTo>
                    <a:pt x="7303" y="3396"/>
                  </a:lnTo>
                  <a:lnTo>
                    <a:pt x="7278" y="3176"/>
                  </a:lnTo>
                  <a:lnTo>
                    <a:pt x="7254" y="2932"/>
                  </a:lnTo>
                  <a:lnTo>
                    <a:pt x="7181" y="2712"/>
                  </a:lnTo>
                  <a:lnTo>
                    <a:pt x="7132" y="2492"/>
                  </a:lnTo>
                  <a:lnTo>
                    <a:pt x="7034" y="2272"/>
                  </a:lnTo>
                  <a:lnTo>
                    <a:pt x="6839" y="1857"/>
                  </a:lnTo>
                  <a:lnTo>
                    <a:pt x="5325" y="3347"/>
                  </a:lnTo>
                  <a:lnTo>
                    <a:pt x="5349" y="3640"/>
                  </a:lnTo>
                  <a:lnTo>
                    <a:pt x="5349" y="3811"/>
                  </a:lnTo>
                  <a:lnTo>
                    <a:pt x="5325" y="3982"/>
                  </a:lnTo>
                  <a:lnTo>
                    <a:pt x="5276" y="4153"/>
                  </a:lnTo>
                  <a:lnTo>
                    <a:pt x="5227" y="4299"/>
                  </a:lnTo>
                  <a:lnTo>
                    <a:pt x="5154" y="4446"/>
                  </a:lnTo>
                  <a:lnTo>
                    <a:pt x="5080" y="4592"/>
                  </a:lnTo>
                  <a:lnTo>
                    <a:pt x="4983" y="4739"/>
                  </a:lnTo>
                  <a:lnTo>
                    <a:pt x="4860" y="4861"/>
                  </a:lnTo>
                  <a:lnTo>
                    <a:pt x="4738" y="4959"/>
                  </a:lnTo>
                  <a:lnTo>
                    <a:pt x="4616" y="5056"/>
                  </a:lnTo>
                  <a:lnTo>
                    <a:pt x="4470" y="5154"/>
                  </a:lnTo>
                  <a:lnTo>
                    <a:pt x="4323" y="5203"/>
                  </a:lnTo>
                  <a:lnTo>
                    <a:pt x="4177" y="5276"/>
                  </a:lnTo>
                  <a:lnTo>
                    <a:pt x="4006" y="5301"/>
                  </a:lnTo>
                  <a:lnTo>
                    <a:pt x="3835" y="5349"/>
                  </a:lnTo>
                  <a:lnTo>
                    <a:pt x="3493" y="5349"/>
                  </a:lnTo>
                  <a:lnTo>
                    <a:pt x="3322" y="5301"/>
                  </a:lnTo>
                  <a:lnTo>
                    <a:pt x="3151" y="5276"/>
                  </a:lnTo>
                  <a:lnTo>
                    <a:pt x="3004" y="5203"/>
                  </a:lnTo>
                  <a:lnTo>
                    <a:pt x="2858" y="5154"/>
                  </a:lnTo>
                  <a:lnTo>
                    <a:pt x="2711" y="5056"/>
                  </a:lnTo>
                  <a:lnTo>
                    <a:pt x="2589" y="4959"/>
                  </a:lnTo>
                  <a:lnTo>
                    <a:pt x="2467" y="4861"/>
                  </a:lnTo>
                  <a:lnTo>
                    <a:pt x="2345" y="4739"/>
                  </a:lnTo>
                  <a:lnTo>
                    <a:pt x="2247" y="4592"/>
                  </a:lnTo>
                  <a:lnTo>
                    <a:pt x="2174" y="4446"/>
                  </a:lnTo>
                  <a:lnTo>
                    <a:pt x="2101" y="4299"/>
                  </a:lnTo>
                  <a:lnTo>
                    <a:pt x="2027" y="4153"/>
                  </a:lnTo>
                  <a:lnTo>
                    <a:pt x="2003" y="3982"/>
                  </a:lnTo>
                  <a:lnTo>
                    <a:pt x="1979" y="3811"/>
                  </a:lnTo>
                  <a:lnTo>
                    <a:pt x="1954" y="3640"/>
                  </a:lnTo>
                  <a:lnTo>
                    <a:pt x="1979" y="3469"/>
                  </a:lnTo>
                  <a:lnTo>
                    <a:pt x="2003" y="3298"/>
                  </a:lnTo>
                  <a:lnTo>
                    <a:pt x="2027" y="3151"/>
                  </a:lnTo>
                  <a:lnTo>
                    <a:pt x="2101" y="2980"/>
                  </a:lnTo>
                  <a:lnTo>
                    <a:pt x="2174" y="2834"/>
                  </a:lnTo>
                  <a:lnTo>
                    <a:pt x="2247" y="2687"/>
                  </a:lnTo>
                  <a:lnTo>
                    <a:pt x="2345" y="2565"/>
                  </a:lnTo>
                  <a:lnTo>
                    <a:pt x="2467" y="2443"/>
                  </a:lnTo>
                  <a:lnTo>
                    <a:pt x="2589" y="2345"/>
                  </a:lnTo>
                  <a:lnTo>
                    <a:pt x="2711" y="2248"/>
                  </a:lnTo>
                  <a:lnTo>
                    <a:pt x="2858" y="2150"/>
                  </a:lnTo>
                  <a:lnTo>
                    <a:pt x="3004" y="2077"/>
                  </a:lnTo>
                  <a:lnTo>
                    <a:pt x="3151" y="2028"/>
                  </a:lnTo>
                  <a:lnTo>
                    <a:pt x="3322" y="1979"/>
                  </a:lnTo>
                  <a:lnTo>
                    <a:pt x="3493" y="1955"/>
                  </a:lnTo>
                  <a:lnTo>
                    <a:pt x="3664" y="1955"/>
                  </a:lnTo>
                  <a:lnTo>
                    <a:pt x="3957" y="1979"/>
                  </a:lnTo>
                  <a:lnTo>
                    <a:pt x="5447" y="465"/>
                  </a:lnTo>
                  <a:lnTo>
                    <a:pt x="5056" y="269"/>
                  </a:lnTo>
                  <a:lnTo>
                    <a:pt x="4836" y="196"/>
                  </a:lnTo>
                  <a:lnTo>
                    <a:pt x="4616" y="123"/>
                  </a:lnTo>
                  <a:lnTo>
                    <a:pt x="4372" y="74"/>
                  </a:lnTo>
                  <a:lnTo>
                    <a:pt x="4152" y="25"/>
                  </a:lnTo>
                  <a:lnTo>
                    <a:pt x="390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431;p38"/>
            <p:cNvSpPr/>
            <p:nvPr/>
          </p:nvSpPr>
          <p:spPr>
            <a:xfrm>
              <a:off x="5981175" y="2005125"/>
              <a:ext cx="75125" cy="70850"/>
            </a:xfrm>
            <a:custGeom>
              <a:avLst/>
              <a:gdLst/>
              <a:ahLst/>
              <a:cxnLst/>
              <a:rect l="l" t="t" r="r" b="b"/>
              <a:pathLst>
                <a:path w="3005" h="2834" extrusionOk="0">
                  <a:moveTo>
                    <a:pt x="1466" y="0"/>
                  </a:moveTo>
                  <a:lnTo>
                    <a:pt x="294" y="1173"/>
                  </a:lnTo>
                  <a:lnTo>
                    <a:pt x="172" y="1319"/>
                  </a:lnTo>
                  <a:lnTo>
                    <a:pt x="74" y="1490"/>
                  </a:lnTo>
                  <a:lnTo>
                    <a:pt x="25" y="1661"/>
                  </a:lnTo>
                  <a:lnTo>
                    <a:pt x="1" y="1857"/>
                  </a:lnTo>
                  <a:lnTo>
                    <a:pt x="25" y="2052"/>
                  </a:lnTo>
                  <a:lnTo>
                    <a:pt x="74" y="2223"/>
                  </a:lnTo>
                  <a:lnTo>
                    <a:pt x="172" y="2394"/>
                  </a:lnTo>
                  <a:lnTo>
                    <a:pt x="294" y="2540"/>
                  </a:lnTo>
                  <a:lnTo>
                    <a:pt x="440" y="2663"/>
                  </a:lnTo>
                  <a:lnTo>
                    <a:pt x="611" y="2760"/>
                  </a:lnTo>
                  <a:lnTo>
                    <a:pt x="807" y="2809"/>
                  </a:lnTo>
                  <a:lnTo>
                    <a:pt x="978" y="2833"/>
                  </a:lnTo>
                  <a:lnTo>
                    <a:pt x="1173" y="2809"/>
                  </a:lnTo>
                  <a:lnTo>
                    <a:pt x="1344" y="2760"/>
                  </a:lnTo>
                  <a:lnTo>
                    <a:pt x="1515" y="2663"/>
                  </a:lnTo>
                  <a:lnTo>
                    <a:pt x="1686" y="2540"/>
                  </a:lnTo>
                  <a:lnTo>
                    <a:pt x="2858" y="1368"/>
                  </a:lnTo>
                  <a:lnTo>
                    <a:pt x="3005" y="1197"/>
                  </a:lnTo>
                  <a:lnTo>
                    <a:pt x="2590" y="928"/>
                  </a:lnTo>
                  <a:lnTo>
                    <a:pt x="2199" y="635"/>
                  </a:lnTo>
                  <a:lnTo>
                    <a:pt x="1808" y="342"/>
                  </a:lnTo>
                  <a:lnTo>
                    <a:pt x="14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432;p38"/>
            <p:cNvSpPr/>
            <p:nvPr/>
          </p:nvSpPr>
          <p:spPr>
            <a:xfrm>
              <a:off x="6263875" y="2005125"/>
              <a:ext cx="74525" cy="70850"/>
            </a:xfrm>
            <a:custGeom>
              <a:avLst/>
              <a:gdLst/>
              <a:ahLst/>
              <a:cxnLst/>
              <a:rect l="l" t="t" r="r" b="b"/>
              <a:pathLst>
                <a:path w="2981" h="2834" extrusionOk="0">
                  <a:moveTo>
                    <a:pt x="1539" y="0"/>
                  </a:moveTo>
                  <a:lnTo>
                    <a:pt x="1173" y="342"/>
                  </a:lnTo>
                  <a:lnTo>
                    <a:pt x="807" y="635"/>
                  </a:lnTo>
                  <a:lnTo>
                    <a:pt x="416" y="928"/>
                  </a:lnTo>
                  <a:lnTo>
                    <a:pt x="1" y="1197"/>
                  </a:lnTo>
                  <a:lnTo>
                    <a:pt x="123" y="1368"/>
                  </a:lnTo>
                  <a:lnTo>
                    <a:pt x="1319" y="2540"/>
                  </a:lnTo>
                  <a:lnTo>
                    <a:pt x="1466" y="2663"/>
                  </a:lnTo>
                  <a:lnTo>
                    <a:pt x="1637" y="2760"/>
                  </a:lnTo>
                  <a:lnTo>
                    <a:pt x="1832" y="2809"/>
                  </a:lnTo>
                  <a:lnTo>
                    <a:pt x="2003" y="2833"/>
                  </a:lnTo>
                  <a:lnTo>
                    <a:pt x="2199" y="2809"/>
                  </a:lnTo>
                  <a:lnTo>
                    <a:pt x="2370" y="2760"/>
                  </a:lnTo>
                  <a:lnTo>
                    <a:pt x="2541" y="2663"/>
                  </a:lnTo>
                  <a:lnTo>
                    <a:pt x="2712" y="2540"/>
                  </a:lnTo>
                  <a:lnTo>
                    <a:pt x="2834" y="2394"/>
                  </a:lnTo>
                  <a:lnTo>
                    <a:pt x="2931" y="2223"/>
                  </a:lnTo>
                  <a:lnTo>
                    <a:pt x="2980" y="2052"/>
                  </a:lnTo>
                  <a:lnTo>
                    <a:pt x="2980" y="1857"/>
                  </a:lnTo>
                  <a:lnTo>
                    <a:pt x="2980" y="1661"/>
                  </a:lnTo>
                  <a:lnTo>
                    <a:pt x="2931" y="1490"/>
                  </a:lnTo>
                  <a:lnTo>
                    <a:pt x="2834" y="1319"/>
                  </a:lnTo>
                  <a:lnTo>
                    <a:pt x="2712" y="1173"/>
                  </a:lnTo>
                  <a:lnTo>
                    <a:pt x="15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33;p38"/>
            <p:cNvSpPr/>
            <p:nvPr/>
          </p:nvSpPr>
          <p:spPr>
            <a:xfrm>
              <a:off x="6147875" y="1619250"/>
              <a:ext cx="251575" cy="255850"/>
            </a:xfrm>
            <a:custGeom>
              <a:avLst/>
              <a:gdLst/>
              <a:ahLst/>
              <a:cxnLst/>
              <a:rect l="l" t="t" r="r" b="b"/>
              <a:pathLst>
                <a:path w="10063" h="10234" extrusionOk="0">
                  <a:moveTo>
                    <a:pt x="7352" y="0"/>
                  </a:moveTo>
                  <a:lnTo>
                    <a:pt x="7254" y="24"/>
                  </a:lnTo>
                  <a:lnTo>
                    <a:pt x="7181" y="73"/>
                  </a:lnTo>
                  <a:lnTo>
                    <a:pt x="7083" y="147"/>
                  </a:lnTo>
                  <a:lnTo>
                    <a:pt x="5447" y="1758"/>
                  </a:lnTo>
                  <a:lnTo>
                    <a:pt x="5373" y="1856"/>
                  </a:lnTo>
                  <a:lnTo>
                    <a:pt x="5300" y="1978"/>
                  </a:lnTo>
                  <a:lnTo>
                    <a:pt x="5227" y="2125"/>
                  </a:lnTo>
                  <a:lnTo>
                    <a:pt x="5178" y="2247"/>
                  </a:lnTo>
                  <a:lnTo>
                    <a:pt x="5154" y="2393"/>
                  </a:lnTo>
                  <a:lnTo>
                    <a:pt x="5129" y="2540"/>
                  </a:lnTo>
                  <a:lnTo>
                    <a:pt x="5129" y="2687"/>
                  </a:lnTo>
                  <a:lnTo>
                    <a:pt x="5129" y="2809"/>
                  </a:lnTo>
                  <a:lnTo>
                    <a:pt x="5349" y="3981"/>
                  </a:lnTo>
                  <a:lnTo>
                    <a:pt x="5398" y="4152"/>
                  </a:lnTo>
                  <a:lnTo>
                    <a:pt x="147" y="9403"/>
                  </a:lnTo>
                  <a:lnTo>
                    <a:pt x="74" y="9476"/>
                  </a:lnTo>
                  <a:lnTo>
                    <a:pt x="25" y="9574"/>
                  </a:lnTo>
                  <a:lnTo>
                    <a:pt x="0" y="9672"/>
                  </a:lnTo>
                  <a:lnTo>
                    <a:pt x="0" y="9745"/>
                  </a:lnTo>
                  <a:lnTo>
                    <a:pt x="0" y="9843"/>
                  </a:lnTo>
                  <a:lnTo>
                    <a:pt x="25" y="9940"/>
                  </a:lnTo>
                  <a:lnTo>
                    <a:pt x="74" y="10013"/>
                  </a:lnTo>
                  <a:lnTo>
                    <a:pt x="147" y="10087"/>
                  </a:lnTo>
                  <a:lnTo>
                    <a:pt x="220" y="10160"/>
                  </a:lnTo>
                  <a:lnTo>
                    <a:pt x="293" y="10209"/>
                  </a:lnTo>
                  <a:lnTo>
                    <a:pt x="391" y="10233"/>
                  </a:lnTo>
                  <a:lnTo>
                    <a:pt x="586" y="10233"/>
                  </a:lnTo>
                  <a:lnTo>
                    <a:pt x="660" y="10209"/>
                  </a:lnTo>
                  <a:lnTo>
                    <a:pt x="757" y="10160"/>
                  </a:lnTo>
                  <a:lnTo>
                    <a:pt x="831" y="10087"/>
                  </a:lnTo>
                  <a:lnTo>
                    <a:pt x="6204" y="4738"/>
                  </a:lnTo>
                  <a:lnTo>
                    <a:pt x="7254" y="4909"/>
                  </a:lnTo>
                  <a:lnTo>
                    <a:pt x="7376" y="4933"/>
                  </a:lnTo>
                  <a:lnTo>
                    <a:pt x="7523" y="4933"/>
                  </a:lnTo>
                  <a:lnTo>
                    <a:pt x="7645" y="4909"/>
                  </a:lnTo>
                  <a:lnTo>
                    <a:pt x="7791" y="4860"/>
                  </a:lnTo>
                  <a:lnTo>
                    <a:pt x="7938" y="4811"/>
                  </a:lnTo>
                  <a:lnTo>
                    <a:pt x="8060" y="4763"/>
                  </a:lnTo>
                  <a:lnTo>
                    <a:pt x="8182" y="4689"/>
                  </a:lnTo>
                  <a:lnTo>
                    <a:pt x="8280" y="4592"/>
                  </a:lnTo>
                  <a:lnTo>
                    <a:pt x="9916" y="2955"/>
                  </a:lnTo>
                  <a:lnTo>
                    <a:pt x="9989" y="2882"/>
                  </a:lnTo>
                  <a:lnTo>
                    <a:pt x="10038" y="2784"/>
                  </a:lnTo>
                  <a:lnTo>
                    <a:pt x="10063" y="2711"/>
                  </a:lnTo>
                  <a:lnTo>
                    <a:pt x="10038" y="2613"/>
                  </a:lnTo>
                  <a:lnTo>
                    <a:pt x="10014" y="2564"/>
                  </a:lnTo>
                  <a:lnTo>
                    <a:pt x="9940" y="2491"/>
                  </a:lnTo>
                  <a:lnTo>
                    <a:pt x="9843" y="2442"/>
                  </a:lnTo>
                  <a:lnTo>
                    <a:pt x="9745" y="2418"/>
                  </a:lnTo>
                  <a:lnTo>
                    <a:pt x="8695" y="2223"/>
                  </a:lnTo>
                  <a:lnTo>
                    <a:pt x="9721" y="1197"/>
                  </a:lnTo>
                  <a:lnTo>
                    <a:pt x="9794" y="1123"/>
                  </a:lnTo>
                  <a:lnTo>
                    <a:pt x="9843" y="1026"/>
                  </a:lnTo>
                  <a:lnTo>
                    <a:pt x="9867" y="953"/>
                  </a:lnTo>
                  <a:lnTo>
                    <a:pt x="9867" y="855"/>
                  </a:lnTo>
                  <a:lnTo>
                    <a:pt x="9867" y="757"/>
                  </a:lnTo>
                  <a:lnTo>
                    <a:pt x="9843" y="659"/>
                  </a:lnTo>
                  <a:lnTo>
                    <a:pt x="9794" y="586"/>
                  </a:lnTo>
                  <a:lnTo>
                    <a:pt x="9721" y="513"/>
                  </a:lnTo>
                  <a:lnTo>
                    <a:pt x="9647" y="440"/>
                  </a:lnTo>
                  <a:lnTo>
                    <a:pt x="9574" y="391"/>
                  </a:lnTo>
                  <a:lnTo>
                    <a:pt x="9476" y="366"/>
                  </a:lnTo>
                  <a:lnTo>
                    <a:pt x="9281" y="366"/>
                  </a:lnTo>
                  <a:lnTo>
                    <a:pt x="9208" y="391"/>
                  </a:lnTo>
                  <a:lnTo>
                    <a:pt x="9110" y="440"/>
                  </a:lnTo>
                  <a:lnTo>
                    <a:pt x="9037" y="513"/>
                  </a:lnTo>
                  <a:lnTo>
                    <a:pt x="7889" y="1661"/>
                  </a:lnTo>
                  <a:lnTo>
                    <a:pt x="7840" y="1490"/>
                  </a:lnTo>
                  <a:lnTo>
                    <a:pt x="7620" y="318"/>
                  </a:lnTo>
                  <a:lnTo>
                    <a:pt x="7596" y="195"/>
                  </a:lnTo>
                  <a:lnTo>
                    <a:pt x="7547" y="98"/>
                  </a:lnTo>
                  <a:lnTo>
                    <a:pt x="7498" y="49"/>
                  </a:lnTo>
                  <a:lnTo>
                    <a:pt x="74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10716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2.22222E-6 L 1.04167E-6 2.22222E-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8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3 2.22222E-6 L 3.95833E-6 2.22222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8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8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2.22222E-6 L -2.5E-6 2.22222E-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 uiExpand="1" build="p"/>
      <p:bldP spid="18" grpId="0" uiExpand="1" build="p"/>
      <p:bldP spid="9" grpId="0" animBg="1"/>
      <p:bldP spid="9" grpId="1" animBg="1"/>
      <p:bldP spid="15" grpId="0" animBg="1"/>
      <p:bldP spid="15" grpId="1" animBg="1"/>
      <p:bldP spid="13" grpId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41278" y="3135713"/>
            <a:ext cx="4566001" cy="1908215"/>
          </a:xfrm>
        </p:spPr>
        <p:txBody>
          <a:bodyPr/>
          <a:lstStyle/>
          <a:p>
            <a:pPr algn="ctr"/>
            <a:r>
              <a:rPr lang="en-US" sz="4000" b="1" dirty="0">
                <a:latin typeface="+mn-lt"/>
              </a:rPr>
              <a:t>Vision: </a:t>
            </a:r>
            <a:endParaRPr lang="en-US" sz="4000" b="1" dirty="0" smtClean="0">
              <a:latin typeface="+mn-lt"/>
            </a:endParaRPr>
          </a:p>
          <a:p>
            <a:pPr algn="ctr"/>
            <a:r>
              <a:rPr lang="en-US" sz="4000" dirty="0" smtClean="0">
                <a:latin typeface="+mn-lt"/>
              </a:rPr>
              <a:t>A </a:t>
            </a:r>
            <a:r>
              <a:rPr lang="en-US" sz="4000" dirty="0">
                <a:latin typeface="+mn-lt"/>
              </a:rPr>
              <a:t>Malaria–Free Philippines by </a:t>
            </a:r>
            <a:r>
              <a:rPr lang="en-US" sz="4000" dirty="0" smtClean="0">
                <a:latin typeface="+mn-lt"/>
              </a:rPr>
              <a:t>2030</a:t>
            </a:r>
            <a:endParaRPr lang="en-US" sz="4000" dirty="0">
              <a:latin typeface="+mn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959522" y="1524568"/>
            <a:ext cx="5671764" cy="1383969"/>
          </a:xfrm>
        </p:spPr>
        <p:txBody>
          <a:bodyPr/>
          <a:lstStyle/>
          <a:p>
            <a:r>
              <a:rPr lang="en-US" sz="2800" dirty="0"/>
              <a:t>Mission</a:t>
            </a:r>
            <a:r>
              <a:rPr lang="en-US" sz="2800" b="0" dirty="0"/>
              <a:t>: </a:t>
            </a:r>
            <a:endParaRPr lang="en-US" sz="2800" b="0" dirty="0" smtClean="0"/>
          </a:p>
          <a:p>
            <a:r>
              <a:rPr lang="en-US" sz="2800" b="0" dirty="0" smtClean="0"/>
              <a:t>Further </a:t>
            </a:r>
            <a:r>
              <a:rPr lang="en-US" sz="2800" b="0" dirty="0"/>
              <a:t>accelerate malaria control and transition towards </a:t>
            </a:r>
            <a:r>
              <a:rPr lang="en-US" sz="2800" b="0" dirty="0" smtClean="0"/>
              <a:t>elimination.</a:t>
            </a:r>
            <a:endParaRPr lang="en-US" sz="2800" b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7546" y="0"/>
            <a:ext cx="4311002" cy="1578894"/>
          </a:xfrm>
        </p:spPr>
        <p:txBody>
          <a:bodyPr/>
          <a:lstStyle/>
          <a:p>
            <a:pPr algn="ctr"/>
            <a:r>
              <a:rPr lang="en-US" sz="4000" b="1" dirty="0" smtClean="0">
                <a:latin typeface="+mn-lt"/>
              </a:rPr>
              <a:t>Where Do We Want to Go…</a:t>
            </a:r>
            <a:endParaRPr lang="en-GB" sz="4000" b="1" dirty="0">
              <a:latin typeface="+mn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027760" y="3406799"/>
            <a:ext cx="5671764" cy="3451201"/>
          </a:xfrm>
        </p:spPr>
        <p:txBody>
          <a:bodyPr/>
          <a:lstStyle/>
          <a:p>
            <a:r>
              <a:rPr lang="en-US" sz="2800" dirty="0"/>
              <a:t>Goal</a:t>
            </a:r>
            <a:r>
              <a:rPr lang="en-US" sz="2800" dirty="0" smtClean="0"/>
              <a:t>:</a:t>
            </a:r>
          </a:p>
          <a:p>
            <a:r>
              <a:rPr lang="en-US" sz="2800" b="0" dirty="0"/>
              <a:t> By 2022, to reduce malaria incidence in the Philippines by 90% relative to a 2016 baseline and to increase the number of malaria free provinces from 32 to 74.</a:t>
            </a:r>
          </a:p>
          <a:p>
            <a:endParaRPr lang="en-GB" sz="2800" b="0" dirty="0"/>
          </a:p>
        </p:txBody>
      </p:sp>
    </p:spTree>
    <p:extLst>
      <p:ext uri="{BB962C8B-B14F-4D97-AF65-F5344CB8AC3E}">
        <p14:creationId xmlns:p14="http://schemas.microsoft.com/office/powerpoint/2010/main" val="39307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334232" y="-171450"/>
            <a:ext cx="3857767" cy="702945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4" name="Rectangle 13"/>
          <p:cNvSpPr/>
          <p:nvPr/>
        </p:nvSpPr>
        <p:spPr>
          <a:xfrm>
            <a:off x="8334232" y="1358115"/>
            <a:ext cx="3643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Country </a:t>
            </a:r>
            <a:r>
              <a:rPr lang="en-PH" sz="36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Activities and </a:t>
            </a:r>
            <a:r>
              <a:rPr lang="en-PH" sz="36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Experiences </a:t>
            </a:r>
            <a:r>
              <a:rPr lang="en-PH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Using Geospatial Data and Technologies 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7" t="11847" r="46363"/>
          <a:stretch/>
        </p:blipFill>
        <p:spPr bwMode="auto">
          <a:xfrm>
            <a:off x="4726673" y="1358115"/>
            <a:ext cx="3348251" cy="539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"/>
          <a:stretch/>
        </p:blipFill>
        <p:spPr bwMode="auto">
          <a:xfrm>
            <a:off x="122830" y="361825"/>
            <a:ext cx="5154304" cy="33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312" y="4991526"/>
            <a:ext cx="247650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032153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81" r="4718"/>
          <a:stretch/>
        </p:blipFill>
        <p:spPr>
          <a:xfrm>
            <a:off x="0" y="1358115"/>
            <a:ext cx="8402457" cy="420501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334232" y="-171450"/>
            <a:ext cx="3857767" cy="702945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4" name="Rectangle 13"/>
          <p:cNvSpPr/>
          <p:nvPr/>
        </p:nvSpPr>
        <p:spPr>
          <a:xfrm>
            <a:off x="8334232" y="1358115"/>
            <a:ext cx="3643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Country </a:t>
            </a:r>
            <a:r>
              <a:rPr lang="en-PH" sz="36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Activities and </a:t>
            </a:r>
            <a:r>
              <a:rPr lang="en-PH" sz="36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Experiences </a:t>
            </a:r>
            <a:r>
              <a:rPr lang="en-PH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Using Geospatial Data and Technologies 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0774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993" y="1013024"/>
            <a:ext cx="4524159" cy="5336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690" y="1383490"/>
            <a:ext cx="4109828" cy="4966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422CA0B-5C94-47C9-94E8-58B3845492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36263" y="4089521"/>
            <a:ext cx="1093733" cy="2499961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" y="-171450"/>
            <a:ext cx="3857766" cy="702945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5" name="Rectangle 14"/>
          <p:cNvSpPr/>
          <p:nvPr/>
        </p:nvSpPr>
        <p:spPr>
          <a:xfrm>
            <a:off x="50041" y="1358115"/>
            <a:ext cx="3643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Country </a:t>
            </a:r>
            <a:r>
              <a:rPr lang="en-PH" sz="36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Activities and </a:t>
            </a:r>
            <a:r>
              <a:rPr lang="en-PH" sz="36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Experiences </a:t>
            </a:r>
            <a:r>
              <a:rPr lang="en-PH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Using Geospatial Data and Technologies 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83632" y="182027"/>
            <a:ext cx="646903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Confirmed Malaria Cases in Palawan (Barangay Level)</a:t>
            </a:r>
            <a:endParaRPr lang="en-GB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5818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" y="-171450"/>
            <a:ext cx="3857766" cy="702945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5" name="Rectangle 14"/>
          <p:cNvSpPr/>
          <p:nvPr/>
        </p:nvSpPr>
        <p:spPr>
          <a:xfrm>
            <a:off x="50041" y="1358115"/>
            <a:ext cx="3643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Country </a:t>
            </a:r>
            <a:r>
              <a:rPr lang="en-PH" sz="36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Activities and </a:t>
            </a:r>
            <a:r>
              <a:rPr lang="en-PH" sz="36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Experiences </a:t>
            </a:r>
            <a:r>
              <a:rPr lang="en-PH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Using Geospatial Data and Technologies </a:t>
            </a:r>
            <a:endParaRPr lang="en-GB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94"/>
          <a:stretch/>
        </p:blipFill>
        <p:spPr>
          <a:xfrm>
            <a:off x="3948750" y="2364"/>
            <a:ext cx="3107143" cy="2249517"/>
          </a:xfrm>
          <a:prstGeom prst="rect">
            <a:avLst/>
          </a:prstGeom>
          <a:ln w="19050">
            <a:noFill/>
          </a:ln>
        </p:spPr>
      </p:pic>
      <p:pic>
        <p:nvPicPr>
          <p:cNvPr id="9" name="Picture 4" descr="C:\Users\portillom\Desktop\Global Forum Malaria 2019 China\Pictures of Activities\Case and Foci Investigation Activities\32457712_1872687339448247_5012980420803821568_n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3"/>
          <a:stretch/>
        </p:blipFill>
        <p:spPr bwMode="auto">
          <a:xfrm>
            <a:off x="3948749" y="2328647"/>
            <a:ext cx="1971197" cy="451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7" t="21110" r="12500" b="27772"/>
          <a:stretch/>
        </p:blipFill>
        <p:spPr>
          <a:xfrm>
            <a:off x="7098657" y="0"/>
            <a:ext cx="2844577" cy="2246898"/>
          </a:xfrm>
          <a:prstGeom prst="rect">
            <a:avLst/>
          </a:prstGeom>
          <a:ln w="19050">
            <a:noFill/>
          </a:ln>
        </p:spPr>
      </p:pic>
      <p:pic>
        <p:nvPicPr>
          <p:cNvPr id="11" name="Picture 5" descr="C:\Users\portillom\Desktop\Global Forum Malaria 2019 China\Pictures of Activities\Case and Foci Investigation Activities\42500818_2224448887784208_7318951828064829440_n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36"/>
          <a:stretch/>
        </p:blipFill>
        <p:spPr bwMode="auto">
          <a:xfrm>
            <a:off x="6018663" y="2301352"/>
            <a:ext cx="3138985" cy="228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portillom\Desktop\Global Forum Malaria 2019 China\Pictures of Activities\Case and Foci Investigation Activities\front4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091" y="4615436"/>
            <a:ext cx="3115557" cy="224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 r="47500"/>
          <a:stretch/>
        </p:blipFill>
        <p:spPr>
          <a:xfrm>
            <a:off x="10947835" y="4601788"/>
            <a:ext cx="1271459" cy="2259492"/>
          </a:xfrm>
          <a:prstGeom prst="rect">
            <a:avLst/>
          </a:prstGeom>
        </p:spPr>
      </p:pic>
      <p:pic>
        <p:nvPicPr>
          <p:cNvPr id="16" name="Picture 8" descr="C:\Users\portillom\Desktop\Global Forum Malaria 2019 China\Pictures of Activities\Case and Foci Investigation Activities\pal6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958" y="4601788"/>
            <a:ext cx="1700285" cy="2259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PiCS ACER\Pictures\OLMIS\front5.jp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70"/>
          <a:stretch/>
        </p:blipFill>
        <p:spPr bwMode="auto">
          <a:xfrm>
            <a:off x="9984178" y="4983"/>
            <a:ext cx="2194173" cy="224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06605" y="2301351"/>
            <a:ext cx="2971745" cy="225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93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C21C928A-0CB9-4945-9583-1764F9D8F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5820" y="2909152"/>
            <a:ext cx="3882806" cy="3729399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301356" y="2198426"/>
            <a:ext cx="3697438" cy="4142324"/>
            <a:chOff x="4285399" y="2198426"/>
            <a:chExt cx="4217156" cy="441664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94B33CB4-A243-4C3B-9548-995F626FC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5399" y="2198426"/>
              <a:ext cx="4217156" cy="436788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B2369233-5060-4355-889A-178B1A672052}"/>
                </a:ext>
              </a:extLst>
            </p:cNvPr>
            <p:cNvSpPr txBox="1"/>
            <p:nvPr/>
          </p:nvSpPr>
          <p:spPr>
            <a:xfrm>
              <a:off x="4462818" y="6066430"/>
              <a:ext cx="2280464" cy="5486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 defTabSz="914400">
                <a:lnSpc>
                  <a:spcPct val="140000"/>
                </a:lnSpc>
                <a:spcAft>
                  <a:spcPts val="0"/>
                </a:spcAft>
                <a:buClr>
                  <a:srgbClr val="DD1D21"/>
                </a:buClr>
                <a:buSzPct val="85000"/>
                <a:tabLst>
                  <a:tab pos="1081088" algn="l"/>
                </a:tabLst>
              </a:pPr>
              <a:r>
                <a:rPr lang="en-PH" sz="1600" b="1" kern="0" dirty="0" smtClean="0">
                  <a:solidFill>
                    <a:schemeClr val="tx2"/>
                  </a:solidFill>
                  <a:ea typeface="Arial" charset="0"/>
                </a:rPr>
                <a:t>2016</a:t>
              </a:r>
            </a:p>
            <a:p>
              <a:pPr algn="ctr" defTabSz="914400">
                <a:spcAft>
                  <a:spcPts val="0"/>
                </a:spcAft>
                <a:buClr>
                  <a:srgbClr val="DD1D21"/>
                </a:buClr>
                <a:buSzPct val="85000"/>
                <a:tabLst>
                  <a:tab pos="1081088" algn="l"/>
                </a:tabLst>
              </a:pPr>
              <a:r>
                <a:rPr lang="en-PH" sz="1600" b="1" kern="0" dirty="0" smtClean="0">
                  <a:ea typeface="Arial" charset="0"/>
                </a:rPr>
                <a:t>2,396 </a:t>
              </a:r>
              <a:r>
                <a:rPr lang="en-PH" sz="1600" b="1" kern="0" dirty="0">
                  <a:ea typeface="Arial" charset="0"/>
                </a:rPr>
                <a:t>out of 6,131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D87A444-AFCF-4FB1-93C5-4CAA135811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8794" y="2616363"/>
            <a:ext cx="3957026" cy="38217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862F837-DD25-4ACF-9AA2-1A56E850E8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246" y="561700"/>
            <a:ext cx="1293375" cy="3273452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xmlns="" id="{A1D1C8B0-1FE2-4FD0-B07D-65BE496D9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6621" y="315068"/>
            <a:ext cx="9453559" cy="769441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P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Rizal, </a:t>
            </a:r>
            <a:r>
              <a:rPr lang="en-PH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Palawan</a:t>
            </a:r>
            <a:r>
              <a:rPr lang="en-P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Cases </a:t>
            </a:r>
            <a:r>
              <a:rPr lang="en-P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per </a:t>
            </a:r>
            <a:r>
              <a:rPr lang="en-PH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Sitio</a:t>
            </a:r>
            <a:r>
              <a:rPr lang="en-P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P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en-P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P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(2016-2018) </a:t>
            </a:r>
            <a:endParaRPr lang="en-P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50C6EED-3E78-46C4-A4A4-233C4E9D39F5}"/>
              </a:ext>
            </a:extLst>
          </p:cNvPr>
          <p:cNvSpPr txBox="1"/>
          <p:nvPr/>
        </p:nvSpPr>
        <p:spPr>
          <a:xfrm>
            <a:off x="5025412" y="5889483"/>
            <a:ext cx="1402678" cy="54864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defTabSz="914400">
              <a:spcAft>
                <a:spcPts val="0"/>
              </a:spcAft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PH" sz="1600" b="1" kern="0" dirty="0" smtClean="0">
                <a:solidFill>
                  <a:schemeClr val="tx2"/>
                </a:solidFill>
                <a:ea typeface="Arial" charset="0"/>
              </a:rPr>
              <a:t>2017</a:t>
            </a:r>
          </a:p>
          <a:p>
            <a:pPr algn="ctr" defTabSz="914400">
              <a:spcAft>
                <a:spcPts val="0"/>
              </a:spcAft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PH" sz="1600" b="1" kern="0" dirty="0" smtClean="0">
                <a:ea typeface="Arial" charset="0"/>
              </a:rPr>
              <a:t>1,458 </a:t>
            </a:r>
            <a:r>
              <a:rPr lang="en-PH" sz="1600" b="1" kern="0" dirty="0">
                <a:ea typeface="Arial" charset="0"/>
              </a:rPr>
              <a:t>out of 3,821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50C6EED-3E78-46C4-A4A4-233C4E9D39F5}"/>
              </a:ext>
            </a:extLst>
          </p:cNvPr>
          <p:cNvSpPr txBox="1"/>
          <p:nvPr/>
        </p:nvSpPr>
        <p:spPr>
          <a:xfrm>
            <a:off x="9449561" y="5871760"/>
            <a:ext cx="1402678" cy="54864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defTabSz="914400">
              <a:spcAft>
                <a:spcPts val="0"/>
              </a:spcAft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PH" sz="1600" b="1" kern="0" dirty="0" smtClean="0">
                <a:solidFill>
                  <a:schemeClr val="tx2"/>
                </a:solidFill>
                <a:ea typeface="Arial" charset="0"/>
              </a:rPr>
              <a:t>2018</a:t>
            </a:r>
          </a:p>
          <a:p>
            <a:pPr algn="ctr">
              <a:lnSpc>
                <a:spcPct val="140000"/>
              </a:lnSpc>
              <a:buClr>
                <a:srgbClr val="DD1D21"/>
              </a:buClr>
              <a:buSzPct val="85000"/>
              <a:tabLst>
                <a:tab pos="1081088" algn="l"/>
              </a:tabLst>
            </a:pPr>
            <a:r>
              <a:rPr lang="en-PH" sz="1600" b="1" kern="0" dirty="0">
                <a:ea typeface="Arial" charset="0"/>
              </a:rPr>
              <a:t>3,109 out of 4,764</a:t>
            </a:r>
          </a:p>
        </p:txBody>
      </p:sp>
    </p:spTree>
    <p:extLst>
      <p:ext uri="{BB962C8B-B14F-4D97-AF65-F5344CB8AC3E}">
        <p14:creationId xmlns:p14="http://schemas.microsoft.com/office/powerpoint/2010/main" val="24583389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4BA9AE7-61A9-41EA-A590-A575C1F337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4191" y="1192751"/>
            <a:ext cx="7289653" cy="515493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77671" y="2176684"/>
            <a:ext cx="6373505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9456" indent="-219456">
              <a:lnSpc>
                <a:spcPct val="140000"/>
              </a:lnSpc>
              <a:buClr>
                <a:srgbClr val="DD1D21"/>
              </a:buClr>
              <a:buSzPct val="85000"/>
              <a:buFont typeface="Wingdings" panose="05000000000000000000" pitchFamily="2" charset="2"/>
              <a:buChar char=""/>
              <a:tabLst>
                <a:tab pos="1081088" algn="l"/>
              </a:tabLst>
            </a:pPr>
            <a:r>
              <a:rPr lang="en-PH" sz="2600" kern="0" dirty="0" smtClean="0">
                <a:ea typeface="Arial" charset="0"/>
              </a:rPr>
              <a:t> Attempt </a:t>
            </a:r>
            <a:r>
              <a:rPr lang="en-PH" sz="2600" kern="0" dirty="0">
                <a:ea typeface="Arial" charset="0"/>
              </a:rPr>
              <a:t>at geographic reconnaissance in South Palawan</a:t>
            </a:r>
          </a:p>
          <a:p>
            <a:pPr marL="219456" indent="-219456">
              <a:lnSpc>
                <a:spcPct val="140000"/>
              </a:lnSpc>
              <a:buClr>
                <a:srgbClr val="DD1D21"/>
              </a:buClr>
              <a:buSzPct val="85000"/>
              <a:buFont typeface="Wingdings" panose="05000000000000000000" pitchFamily="2" charset="2"/>
              <a:buChar char=""/>
              <a:tabLst>
                <a:tab pos="1081088" algn="l"/>
              </a:tabLst>
            </a:pPr>
            <a:endParaRPr lang="en-PH" sz="2600" kern="0" dirty="0">
              <a:ea typeface="Arial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2606" y="508515"/>
            <a:ext cx="11171238" cy="997196"/>
          </a:xfrm>
        </p:spPr>
        <p:txBody>
          <a:bodyPr/>
          <a:lstStyle/>
          <a:p>
            <a:r>
              <a:rPr lang="en-PH" kern="0" dirty="0">
                <a:ea typeface="Arial" charset="0"/>
              </a:rPr>
              <a:t>Houses sprayed with residual insecticides vis-à-vis cases 2017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74901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orybuilding Neal Creative">
  <a:themeElements>
    <a:clrScheme name="Neal Analytics 2">
      <a:dk1>
        <a:srgbClr val="000000"/>
      </a:dk1>
      <a:lt1>
        <a:srgbClr val="FFFFFF"/>
      </a:lt1>
      <a:dk2>
        <a:srgbClr val="0074AF"/>
      </a:dk2>
      <a:lt2>
        <a:srgbClr val="00B0F0"/>
      </a:lt2>
      <a:accent1>
        <a:srgbClr val="75D1FF"/>
      </a:accent1>
      <a:accent2>
        <a:srgbClr val="004568"/>
      </a:accent2>
      <a:accent3>
        <a:srgbClr val="92D050"/>
      </a:accent3>
      <a:accent4>
        <a:srgbClr val="FFC000"/>
      </a:accent4>
      <a:accent5>
        <a:srgbClr val="004568"/>
      </a:accent5>
      <a:accent6>
        <a:srgbClr val="0074AF"/>
      </a:accent6>
      <a:hlink>
        <a:srgbClr val="43C0FF"/>
      </a:hlink>
      <a:folHlink>
        <a:srgbClr val="75D1FF"/>
      </a:folHlink>
    </a:clrScheme>
    <a:fontScheme name="MICROSOFT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OWERFUL Presentations.pptx" id="{F35F1979-0F96-40AB-A8BA-4291EDE5F127}" vid="{D4D34B82-5498-418F-8E4B-B445820BAA9A}"/>
    </a:ext>
  </a:extLst>
</a:theme>
</file>

<file path=ppt/theme/theme2.xml><?xml version="1.0" encoding="utf-8"?>
<a:theme xmlns:a="http://schemas.openxmlformats.org/drawingml/2006/main" name="Map of Philippines">
  <a:themeElements>
    <a:clrScheme name="24point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76B7D"/>
      </a:accent1>
      <a:accent2>
        <a:srgbClr val="FFC000"/>
      </a:accent2>
      <a:accent3>
        <a:srgbClr val="7F7F7F"/>
      </a:accent3>
      <a:accent4>
        <a:srgbClr val="BF0000"/>
      </a:accent4>
      <a:accent5>
        <a:srgbClr val="FF4925"/>
      </a:accent5>
      <a:accent6>
        <a:srgbClr val="000000"/>
      </a:accent6>
      <a:hlink>
        <a:srgbClr val="276B7D"/>
      </a:hlink>
      <a:folHlink>
        <a:srgbClr val="CC006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Powerful Presentations</Template>
  <TotalTime>1244</TotalTime>
  <Words>278</Words>
  <Application>Microsoft Office PowerPoint</Application>
  <PresentationFormat>Custom</PresentationFormat>
  <Paragraphs>52</Paragraphs>
  <Slides>13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Storybuilding Neal Creative</vt:lpstr>
      <vt:lpstr>Map of Philippines</vt:lpstr>
      <vt:lpstr>Office Theme</vt:lpstr>
      <vt:lpstr>Use of Geospatial Data and Technology in the Philippines Malaria Program</vt:lpstr>
      <vt:lpstr>INSIDE</vt:lpstr>
      <vt:lpstr>Where Do We Want to Go…</vt:lpstr>
      <vt:lpstr>PowerPoint Presentation</vt:lpstr>
      <vt:lpstr>PowerPoint Presentation</vt:lpstr>
      <vt:lpstr>PowerPoint Presentation</vt:lpstr>
      <vt:lpstr>PowerPoint Presentation</vt:lpstr>
      <vt:lpstr>Rizal, Palawan Cases per Sitio  (2016-2018) </vt:lpstr>
      <vt:lpstr>Houses sprayed with residual insecticides vis-à-vis cases 2017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</dc:title>
  <dc:creator>Maria Santa Portillo</dc:creator>
  <cp:lastModifiedBy>ADMINISTRATOR</cp:lastModifiedBy>
  <cp:revision>114</cp:revision>
  <dcterms:created xsi:type="dcterms:W3CDTF">2018-09-17T02:48:10Z</dcterms:created>
  <dcterms:modified xsi:type="dcterms:W3CDTF">2019-03-25T00:54:59Z</dcterms:modified>
</cp:coreProperties>
</file>