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7" r:id="rId2"/>
    <p:sldId id="264" r:id="rId3"/>
    <p:sldId id="262" r:id="rId4"/>
    <p:sldId id="263" r:id="rId5"/>
    <p:sldId id="259" r:id="rId6"/>
    <p:sldId id="267" r:id="rId7"/>
    <p:sldId id="268" r:id="rId8"/>
    <p:sldId id="261" r:id="rId9"/>
    <p:sldId id="265" r:id="rId10"/>
    <p:sldId id="266" r:id="rId11"/>
    <p:sldId id="27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61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ms-MY"/>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DAF785-20E3-401A-A93E-00C7C8BAE85E}" type="datetimeFigureOut">
              <a:rPr lang="ms-MY" smtClean="0"/>
              <a:t>22/03/2019</a:t>
            </a:fld>
            <a:endParaRPr lang="ms-MY"/>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ms-MY"/>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ms-MY"/>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5A5CAE-2C32-4C33-AABC-B96E2A242712}" type="slidenum">
              <a:rPr lang="ms-MY" smtClean="0"/>
              <a:t>‹#›</a:t>
            </a:fld>
            <a:endParaRPr lang="ms-MY"/>
          </a:p>
        </p:txBody>
      </p:sp>
    </p:spTree>
    <p:extLst>
      <p:ext uri="{BB962C8B-B14F-4D97-AF65-F5344CB8AC3E}">
        <p14:creationId xmlns:p14="http://schemas.microsoft.com/office/powerpoint/2010/main" val="3691701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225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7E5FE5-B6A1-4247-B135-697F57475693}" type="slidenum">
              <a:rPr lang="en-US">
                <a:solidFill>
                  <a:prstClr val="black"/>
                </a:solidFill>
              </a:rPr>
              <a:pPr fontAlgn="base">
                <a:spcBef>
                  <a:spcPct val="0"/>
                </a:spcBef>
                <a:spcAft>
                  <a:spcPct val="0"/>
                </a:spcAft>
              </a:pPr>
              <a:t>4</a:t>
            </a:fld>
            <a:endParaRPr lang="en-US">
              <a:solidFill>
                <a:prstClr val="black"/>
              </a:solidFill>
            </a:endParaRPr>
          </a:p>
        </p:txBody>
      </p:sp>
    </p:spTree>
    <p:extLst>
      <p:ext uri="{BB962C8B-B14F-4D97-AF65-F5344CB8AC3E}">
        <p14:creationId xmlns:p14="http://schemas.microsoft.com/office/powerpoint/2010/main" val="15837135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MY"/>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MY"/>
          </a:p>
        </p:txBody>
      </p:sp>
      <p:sp>
        <p:nvSpPr>
          <p:cNvPr id="4" name="Date Placeholder 3"/>
          <p:cNvSpPr>
            <a:spLocks noGrp="1"/>
          </p:cNvSpPr>
          <p:nvPr>
            <p:ph type="dt" sz="half" idx="10"/>
          </p:nvPr>
        </p:nvSpPr>
        <p:spPr/>
        <p:txBody>
          <a:bodyPr/>
          <a:lstStyle/>
          <a:p>
            <a:fld id="{CD890964-4E2B-4D1E-A600-9CCFF1FA5E29}" type="datetimeFigureOut">
              <a:rPr lang="en-MY" smtClean="0"/>
              <a:t>22/3/2019</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4E84EBC-BDF1-48C8-8ED6-9BEBC89DA106}" type="slidenum">
              <a:rPr lang="en-MY" smtClean="0"/>
              <a:t>‹#›</a:t>
            </a:fld>
            <a:endParaRPr lang="en-MY"/>
          </a:p>
        </p:txBody>
      </p:sp>
    </p:spTree>
    <p:extLst>
      <p:ext uri="{BB962C8B-B14F-4D97-AF65-F5344CB8AC3E}">
        <p14:creationId xmlns:p14="http://schemas.microsoft.com/office/powerpoint/2010/main" val="1674826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CD890964-4E2B-4D1E-A600-9CCFF1FA5E29}" type="datetimeFigureOut">
              <a:rPr lang="en-MY" smtClean="0"/>
              <a:t>22/3/2019</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4E84EBC-BDF1-48C8-8ED6-9BEBC89DA106}" type="slidenum">
              <a:rPr lang="en-MY" smtClean="0"/>
              <a:t>‹#›</a:t>
            </a:fld>
            <a:endParaRPr lang="en-MY"/>
          </a:p>
        </p:txBody>
      </p:sp>
    </p:spTree>
    <p:extLst>
      <p:ext uri="{BB962C8B-B14F-4D97-AF65-F5344CB8AC3E}">
        <p14:creationId xmlns:p14="http://schemas.microsoft.com/office/powerpoint/2010/main" val="4588926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MY"/>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CD890964-4E2B-4D1E-A600-9CCFF1FA5E29}" type="datetimeFigureOut">
              <a:rPr lang="en-MY" smtClean="0"/>
              <a:t>22/3/2019</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4E84EBC-BDF1-48C8-8ED6-9BEBC89DA106}" type="slidenum">
              <a:rPr lang="en-MY" smtClean="0"/>
              <a:t>‹#›</a:t>
            </a:fld>
            <a:endParaRPr lang="en-MY"/>
          </a:p>
        </p:txBody>
      </p:sp>
    </p:spTree>
    <p:extLst>
      <p:ext uri="{BB962C8B-B14F-4D97-AF65-F5344CB8AC3E}">
        <p14:creationId xmlns:p14="http://schemas.microsoft.com/office/powerpoint/2010/main" val="28029534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descr="E:\002-KIMS BUSINESS\007-bizdesign.tv\000-PPT FOR KMONG\PSD\13-05-14\모니터.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711516" y="862365"/>
            <a:ext cx="4560219" cy="3985527"/>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2"/>
          <p:cNvSpPr>
            <a:spLocks noGrp="1"/>
          </p:cNvSpPr>
          <p:nvPr>
            <p:ph type="pic" idx="1" hasCustomPrompt="1"/>
          </p:nvPr>
        </p:nvSpPr>
        <p:spPr>
          <a:xfrm>
            <a:off x="3894025" y="992872"/>
            <a:ext cx="4195200" cy="2592000"/>
          </a:xfrm>
          <a:prstGeom prst="rect">
            <a:avLst/>
          </a:prstGeom>
          <a:solidFill>
            <a:schemeClr val="bg1">
              <a:lumMod val="95000"/>
            </a:schemeClr>
          </a:solidFill>
        </p:spPr>
        <p:txBody>
          <a:bodyPr anchor="ctr"/>
          <a:lstStyle>
            <a:lvl1pPr marL="0" indent="0" algn="ctr">
              <a:buNone/>
              <a:defRPr sz="3733" baseline="0">
                <a:solidFill>
                  <a:schemeClr val="tx1">
                    <a:lumMod val="75000"/>
                    <a:lumOff val="25000"/>
                  </a:schemeClr>
                </a:solidFill>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Insert Your Image</a:t>
            </a:r>
            <a:endParaRPr lang="ko-KR" altLang="en-US" dirty="0"/>
          </a:p>
        </p:txBody>
      </p:sp>
      <p:sp>
        <p:nvSpPr>
          <p:cNvPr id="7" name="Text Placeholder 9">
            <a:extLst>
              <a:ext uri="{FF2B5EF4-FFF2-40B4-BE49-F238E27FC236}">
                <a16:creationId xmlns:a16="http://schemas.microsoft.com/office/drawing/2014/main" id="{120A1E39-4EAE-4670-B341-E87651138888}"/>
              </a:ext>
            </a:extLst>
          </p:cNvPr>
          <p:cNvSpPr>
            <a:spLocks noGrp="1"/>
          </p:cNvSpPr>
          <p:nvPr>
            <p:ph type="body" sz="quarter" idx="11" hasCustomPrompt="1"/>
          </p:nvPr>
        </p:nvSpPr>
        <p:spPr>
          <a:xfrm>
            <a:off x="1" y="5604688"/>
            <a:ext cx="12191999" cy="276737"/>
          </a:xfrm>
          <a:prstGeom prst="rect">
            <a:avLst/>
          </a:prstGeom>
        </p:spPr>
        <p:txBody>
          <a:bodyPr lIns="108000" anchor="ctr"/>
          <a:lstStyle>
            <a:lvl1pPr marL="0" indent="0" algn="ctr">
              <a:buNone/>
              <a:defRPr sz="1600" b="1" baseline="0">
                <a:solidFill>
                  <a:schemeClr val="tx1"/>
                </a:solidFill>
                <a:effectLst/>
                <a:latin typeface="+mn-lt"/>
                <a:cs typeface="Arial" pitchFamily="34" charset="0"/>
              </a:defRPr>
            </a:lvl1pPr>
          </a:lstStyle>
          <a:p>
            <a:pPr lvl="0"/>
            <a:r>
              <a:rPr lang="en-US" altLang="ko-KR" dirty="0"/>
              <a:t>INSTERT THE TITLE OF YOUR PRESENTATION HERE</a:t>
            </a:r>
            <a:endParaRPr lang="ko-KR" altLang="en-US" dirty="0"/>
          </a:p>
        </p:txBody>
      </p:sp>
      <p:sp>
        <p:nvSpPr>
          <p:cNvPr id="8" name="제목 1">
            <a:extLst>
              <a:ext uri="{FF2B5EF4-FFF2-40B4-BE49-F238E27FC236}">
                <a16:creationId xmlns:a16="http://schemas.microsoft.com/office/drawing/2014/main" id="{3DAC9DBF-2FD4-4775-8F53-02C2F29CA84A}"/>
              </a:ext>
            </a:extLst>
          </p:cNvPr>
          <p:cNvSpPr>
            <a:spLocks noGrp="1"/>
          </p:cNvSpPr>
          <p:nvPr>
            <p:ph type="title" hasCustomPrompt="1"/>
          </p:nvPr>
        </p:nvSpPr>
        <p:spPr>
          <a:xfrm>
            <a:off x="0" y="4869160"/>
            <a:ext cx="12191997" cy="720000"/>
          </a:xfrm>
          <a:prstGeom prst="rect">
            <a:avLst/>
          </a:prstGeom>
        </p:spPr>
        <p:txBody>
          <a:bodyPr anchor="ctr">
            <a:noAutofit/>
          </a:bodyPr>
          <a:lstStyle>
            <a:lvl1pPr algn="ctr">
              <a:defRPr sz="4800" b="1" baseline="0">
                <a:solidFill>
                  <a:schemeClr val="tx1">
                    <a:lumMod val="75000"/>
                    <a:lumOff val="25000"/>
                  </a:schemeClr>
                </a:solidFill>
                <a:effectLst/>
                <a:latin typeface="+mj-lt"/>
                <a:cs typeface="Arial" pitchFamily="34" charset="0"/>
              </a:defRPr>
            </a:lvl1pPr>
          </a:lstStyle>
          <a:p>
            <a:r>
              <a:rPr lang="en-US" altLang="ko-KR" dirty="0"/>
              <a:t>FREE PPT TEMPLATES</a:t>
            </a:r>
            <a:endParaRPr lang="ko-KR" altLang="en-US" dirty="0"/>
          </a:p>
        </p:txBody>
      </p:sp>
    </p:spTree>
    <p:extLst>
      <p:ext uri="{BB962C8B-B14F-4D97-AF65-F5344CB8AC3E}">
        <p14:creationId xmlns:p14="http://schemas.microsoft.com/office/powerpoint/2010/main" val="23307853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ntents slide layout">
    <p:bg>
      <p:bgPr>
        <a:solidFill>
          <a:schemeClr val="bg1"/>
        </a:solid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1" y="339509"/>
            <a:ext cx="12192000" cy="792605"/>
          </a:xfrm>
          <a:prstGeom prst="rect">
            <a:avLst/>
          </a:prstGeom>
        </p:spPr>
        <p:txBody>
          <a:bodyPr anchor="ctr"/>
          <a:lstStyle>
            <a:lvl1pPr marL="0" indent="0" algn="ctr">
              <a:lnSpc>
                <a:spcPct val="100000"/>
              </a:lnSpc>
              <a:buNone/>
              <a:defRPr sz="54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4" name="Rectangle 3">
            <a:extLst>
              <a:ext uri="{FF2B5EF4-FFF2-40B4-BE49-F238E27FC236}">
                <a16:creationId xmlns:a16="http://schemas.microsoft.com/office/drawing/2014/main" id="{FDF1FE28-12EC-4903-A460-E890754C1903}"/>
              </a:ext>
            </a:extLst>
          </p:cNvPr>
          <p:cNvSpPr/>
          <p:nvPr userDrawn="1"/>
        </p:nvSpPr>
        <p:spPr>
          <a:xfrm>
            <a:off x="323530" y="6357257"/>
            <a:ext cx="11868470" cy="3396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Shape 2">
            <a:extLst>
              <a:ext uri="{FF2B5EF4-FFF2-40B4-BE49-F238E27FC236}">
                <a16:creationId xmlns:a16="http://schemas.microsoft.com/office/drawing/2014/main" id="{008DF3A5-76B0-4E36-B0C8-90B00A8736A3}"/>
              </a:ext>
            </a:extLst>
          </p:cNvPr>
          <p:cNvSpPr/>
          <p:nvPr userDrawn="1"/>
        </p:nvSpPr>
        <p:spPr>
          <a:xfrm>
            <a:off x="323530" y="6349287"/>
            <a:ext cx="565116" cy="347603"/>
          </a:xfrm>
          <a:custGeom>
            <a:avLst/>
            <a:gdLst>
              <a:gd name="connsiteX0" fmla="*/ 5086770 w 5086770"/>
              <a:gd name="connsiteY0" fmla="*/ 1174706 h 3128874"/>
              <a:gd name="connsiteX1" fmla="*/ 5086770 w 5086770"/>
              <a:gd name="connsiteY1" fmla="*/ 1184663 h 3128874"/>
              <a:gd name="connsiteX2" fmla="*/ 5079830 w 5086770"/>
              <a:gd name="connsiteY2" fmla="*/ 1185820 h 3128874"/>
              <a:gd name="connsiteX3" fmla="*/ 5078289 w 5086770"/>
              <a:gd name="connsiteY3" fmla="*/ 1182737 h 3128874"/>
              <a:gd name="connsiteX4" fmla="*/ 5078289 w 5086770"/>
              <a:gd name="connsiteY4" fmla="*/ 1179654 h 3128874"/>
              <a:gd name="connsiteX5" fmla="*/ 1690658 w 5086770"/>
              <a:gd name="connsiteY5" fmla="*/ 810655 h 3128874"/>
              <a:gd name="connsiteX6" fmla="*/ 1349061 w 5086770"/>
              <a:gd name="connsiteY6" fmla="*/ 1934928 h 3128874"/>
              <a:gd name="connsiteX7" fmla="*/ 2035854 w 5086770"/>
              <a:gd name="connsiteY7" fmla="*/ 1934928 h 3128874"/>
              <a:gd name="connsiteX8" fmla="*/ 3765314 w 5086770"/>
              <a:gd name="connsiteY8" fmla="*/ 0 h 3128874"/>
              <a:gd name="connsiteX9" fmla="*/ 4465138 w 5086770"/>
              <a:gd name="connsiteY9" fmla="*/ 0 h 3128874"/>
              <a:gd name="connsiteX10" fmla="*/ 4675955 w 5086770"/>
              <a:gd name="connsiteY10" fmla="*/ 0 h 3128874"/>
              <a:gd name="connsiteX11" fmla="*/ 4659036 w 5086770"/>
              <a:gd name="connsiteY11" fmla="*/ 34412 h 3128874"/>
              <a:gd name="connsiteX12" fmla="*/ 4651327 w 5086770"/>
              <a:gd name="connsiteY12" fmla="*/ 45203 h 3128874"/>
              <a:gd name="connsiteX13" fmla="*/ 4648245 w 5086770"/>
              <a:gd name="connsiteY13" fmla="*/ 51368 h 3128874"/>
              <a:gd name="connsiteX14" fmla="*/ 4483319 w 5086770"/>
              <a:gd name="connsiteY14" fmla="*/ 361184 h 3128874"/>
              <a:gd name="connsiteX15" fmla="*/ 4480236 w 5086770"/>
              <a:gd name="connsiteY15" fmla="*/ 373515 h 3128874"/>
              <a:gd name="connsiteX16" fmla="*/ 4474071 w 5086770"/>
              <a:gd name="connsiteY16" fmla="*/ 398176 h 3128874"/>
              <a:gd name="connsiteX17" fmla="*/ 4450950 w 5086770"/>
              <a:gd name="connsiteY17" fmla="*/ 498367 h 3128874"/>
              <a:gd name="connsiteX18" fmla="*/ 4440161 w 5086770"/>
              <a:gd name="connsiteY18" fmla="*/ 527652 h 3128874"/>
              <a:gd name="connsiteX19" fmla="*/ 4441700 w 5086770"/>
              <a:gd name="connsiteY19" fmla="*/ 539983 h 3128874"/>
              <a:gd name="connsiteX20" fmla="*/ 4437078 w 5086770"/>
              <a:gd name="connsiteY20" fmla="*/ 561562 h 3128874"/>
              <a:gd name="connsiteX21" fmla="*/ 4433995 w 5086770"/>
              <a:gd name="connsiteY21" fmla="*/ 576976 h 3128874"/>
              <a:gd name="connsiteX22" fmla="*/ 4433994 w 5086770"/>
              <a:gd name="connsiteY22" fmla="*/ 578519 h 3128874"/>
              <a:gd name="connsiteX23" fmla="*/ 4413956 w 5086770"/>
              <a:gd name="connsiteY23" fmla="*/ 797393 h 3128874"/>
              <a:gd name="connsiteX24" fmla="*/ 4438619 w 5086770"/>
              <a:gd name="connsiteY24" fmla="*/ 996230 h 3128874"/>
              <a:gd name="connsiteX25" fmla="*/ 4433995 w 5086770"/>
              <a:gd name="connsiteY25" fmla="*/ 1016268 h 3128874"/>
              <a:gd name="connsiteX26" fmla="*/ 4435536 w 5086770"/>
              <a:gd name="connsiteY26" fmla="*/ 1025517 h 3128874"/>
              <a:gd name="connsiteX27" fmla="*/ 4437078 w 5086770"/>
              <a:gd name="connsiteY27" fmla="*/ 1027057 h 3128874"/>
              <a:gd name="connsiteX28" fmla="*/ 4432452 w 5086770"/>
              <a:gd name="connsiteY28" fmla="*/ 1048636 h 3128874"/>
              <a:gd name="connsiteX29" fmla="*/ 4413956 w 5086770"/>
              <a:gd name="connsiteY29" fmla="*/ 1085630 h 3128874"/>
              <a:gd name="connsiteX30" fmla="*/ 4196623 w 5086770"/>
              <a:gd name="connsiteY30" fmla="*/ 1389280 h 3128874"/>
              <a:gd name="connsiteX31" fmla="*/ 4085645 w 5086770"/>
              <a:gd name="connsiteY31" fmla="*/ 1597365 h 3128874"/>
              <a:gd name="connsiteX32" fmla="*/ 4216661 w 5086770"/>
              <a:gd name="connsiteY32" fmla="*/ 1697556 h 3128874"/>
              <a:gd name="connsiteX33" fmla="*/ 4250571 w 5086770"/>
              <a:gd name="connsiteY33" fmla="*/ 1811617 h 3128874"/>
              <a:gd name="connsiteX34" fmla="*/ 4173502 w 5086770"/>
              <a:gd name="connsiteY34" fmla="*/ 1888685 h 3128874"/>
              <a:gd name="connsiteX35" fmla="*/ 4213578 w 5086770"/>
              <a:gd name="connsiteY35" fmla="*/ 2022784 h 3128874"/>
              <a:gd name="connsiteX36" fmla="*/ 4347678 w 5086770"/>
              <a:gd name="connsiteY36" fmla="*/ 2090605 h 3128874"/>
              <a:gd name="connsiteX37" fmla="*/ 4233616 w 5086770"/>
              <a:gd name="connsiteY37" fmla="*/ 2138388 h 3128874"/>
              <a:gd name="connsiteX38" fmla="*/ 4227451 w 5086770"/>
              <a:gd name="connsiteY38" fmla="*/ 2258616 h 3128874"/>
              <a:gd name="connsiteX39" fmla="*/ 4350761 w 5086770"/>
              <a:gd name="connsiteY39" fmla="*/ 2320270 h 3128874"/>
              <a:gd name="connsiteX40" fmla="*/ 4333805 w 5086770"/>
              <a:gd name="connsiteY40" fmla="*/ 2462077 h 3128874"/>
              <a:gd name="connsiteX41" fmla="*/ 4467905 w 5086770"/>
              <a:gd name="connsiteY41" fmla="*/ 2719486 h 3128874"/>
              <a:gd name="connsiteX42" fmla="*/ 4800655 w 5086770"/>
              <a:gd name="connsiteY42" fmla="*/ 2748491 h 3128874"/>
              <a:gd name="connsiteX43" fmla="*/ 4838191 w 5086770"/>
              <a:gd name="connsiteY43" fmla="*/ 2744074 h 3128874"/>
              <a:gd name="connsiteX44" fmla="*/ 4863823 w 5086770"/>
              <a:gd name="connsiteY44" fmla="*/ 2765476 h 3128874"/>
              <a:gd name="connsiteX45" fmla="*/ 4934321 w 5086770"/>
              <a:gd name="connsiteY45" fmla="*/ 2911083 h 3128874"/>
              <a:gd name="connsiteX46" fmla="*/ 4964162 w 5086770"/>
              <a:gd name="connsiteY46" fmla="*/ 3074402 h 3128874"/>
              <a:gd name="connsiteX47" fmla="*/ 4967647 w 5086770"/>
              <a:gd name="connsiteY47" fmla="*/ 3128874 h 3128874"/>
              <a:gd name="connsiteX48" fmla="*/ 4465138 w 5086770"/>
              <a:gd name="connsiteY48" fmla="*/ 3128874 h 3128874"/>
              <a:gd name="connsiteX49" fmla="*/ 4465138 w 5086770"/>
              <a:gd name="connsiteY49" fmla="*/ 3127460 h 3128874"/>
              <a:gd name="connsiteX50" fmla="*/ 3765314 w 5086770"/>
              <a:gd name="connsiteY50" fmla="*/ 3127460 h 3128874"/>
              <a:gd name="connsiteX51" fmla="*/ 1175459 w 5086770"/>
              <a:gd name="connsiteY51" fmla="*/ 0 h 3128874"/>
              <a:gd name="connsiteX52" fmla="*/ 2229594 w 5086770"/>
              <a:gd name="connsiteY52" fmla="*/ 0 h 3128874"/>
              <a:gd name="connsiteX53" fmla="*/ 3404781 w 5086770"/>
              <a:gd name="connsiteY53" fmla="*/ 3127460 h 3128874"/>
              <a:gd name="connsiteX54" fmla="*/ 2392789 w 5086770"/>
              <a:gd name="connsiteY54" fmla="*/ 3127460 h 3128874"/>
              <a:gd name="connsiteX55" fmla="*/ 2236317 w 5086770"/>
              <a:gd name="connsiteY55" fmla="*/ 2611186 h 3128874"/>
              <a:gd name="connsiteX56" fmla="*/ 1139165 w 5086770"/>
              <a:gd name="connsiteY56" fmla="*/ 2611186 h 3128874"/>
              <a:gd name="connsiteX57" fmla="*/ 986721 w 5086770"/>
              <a:gd name="connsiteY57" fmla="*/ 3127460 h 3128874"/>
              <a:gd name="connsiteX58" fmla="*/ 0 w 5086770"/>
              <a:gd name="connsiteY58" fmla="*/ 3127460 h 3128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86770" h="3128874">
                <a:moveTo>
                  <a:pt x="5086770" y="1174706"/>
                </a:moveTo>
                <a:lnTo>
                  <a:pt x="5086770" y="1184663"/>
                </a:lnTo>
                <a:lnTo>
                  <a:pt x="5079830" y="1185820"/>
                </a:lnTo>
                <a:cubicBezTo>
                  <a:pt x="5079829" y="1184277"/>
                  <a:pt x="5078289" y="1184277"/>
                  <a:pt x="5078289" y="1182737"/>
                </a:cubicBezTo>
                <a:lnTo>
                  <a:pt x="5078289" y="1179654"/>
                </a:lnTo>
                <a:close/>
                <a:moveTo>
                  <a:pt x="1690658" y="810655"/>
                </a:moveTo>
                <a:lnTo>
                  <a:pt x="1349061" y="1934928"/>
                </a:lnTo>
                <a:lnTo>
                  <a:pt x="2035854" y="1934928"/>
                </a:lnTo>
                <a:close/>
                <a:moveTo>
                  <a:pt x="3765314" y="0"/>
                </a:moveTo>
                <a:lnTo>
                  <a:pt x="4465138" y="0"/>
                </a:lnTo>
                <a:lnTo>
                  <a:pt x="4675955" y="0"/>
                </a:lnTo>
                <a:lnTo>
                  <a:pt x="4659036" y="34412"/>
                </a:lnTo>
                <a:cubicBezTo>
                  <a:pt x="4655952" y="37496"/>
                  <a:pt x="4652870" y="40578"/>
                  <a:pt x="4651327" y="45203"/>
                </a:cubicBezTo>
                <a:cubicBezTo>
                  <a:pt x="4649787" y="48285"/>
                  <a:pt x="4649788" y="49827"/>
                  <a:pt x="4648245" y="51368"/>
                </a:cubicBezTo>
                <a:cubicBezTo>
                  <a:pt x="4632831" y="72947"/>
                  <a:pt x="4528018" y="224002"/>
                  <a:pt x="4483319" y="361184"/>
                </a:cubicBezTo>
                <a:cubicBezTo>
                  <a:pt x="4481777" y="365808"/>
                  <a:pt x="4480236" y="368891"/>
                  <a:pt x="4480236" y="373515"/>
                </a:cubicBezTo>
                <a:cubicBezTo>
                  <a:pt x="4478694" y="381223"/>
                  <a:pt x="4475612" y="390471"/>
                  <a:pt x="4474071" y="398176"/>
                </a:cubicBezTo>
                <a:cubicBezTo>
                  <a:pt x="4466362" y="432087"/>
                  <a:pt x="4458657" y="465997"/>
                  <a:pt x="4450950" y="498367"/>
                </a:cubicBezTo>
                <a:cubicBezTo>
                  <a:pt x="4444783" y="506073"/>
                  <a:pt x="4440160" y="516863"/>
                  <a:pt x="4440161" y="527652"/>
                </a:cubicBezTo>
                <a:cubicBezTo>
                  <a:pt x="4440160" y="532277"/>
                  <a:pt x="4440160" y="535360"/>
                  <a:pt x="4441700" y="539983"/>
                </a:cubicBezTo>
                <a:cubicBezTo>
                  <a:pt x="4440161" y="547691"/>
                  <a:pt x="4438618" y="555397"/>
                  <a:pt x="4437078" y="561562"/>
                </a:cubicBezTo>
                <a:cubicBezTo>
                  <a:pt x="4435535" y="566187"/>
                  <a:pt x="4433995" y="570810"/>
                  <a:pt x="4433995" y="576976"/>
                </a:cubicBezTo>
                <a:cubicBezTo>
                  <a:pt x="4433995" y="576976"/>
                  <a:pt x="4433994" y="578519"/>
                  <a:pt x="4433994" y="578519"/>
                </a:cubicBezTo>
                <a:cubicBezTo>
                  <a:pt x="4417039" y="674083"/>
                  <a:pt x="4407790" y="755776"/>
                  <a:pt x="4413956" y="797393"/>
                </a:cubicBezTo>
                <a:cubicBezTo>
                  <a:pt x="4421664" y="846717"/>
                  <a:pt x="4440160" y="929951"/>
                  <a:pt x="4438619" y="996230"/>
                </a:cubicBezTo>
                <a:cubicBezTo>
                  <a:pt x="4435535" y="1002395"/>
                  <a:pt x="4433995" y="1008560"/>
                  <a:pt x="4433995" y="1016268"/>
                </a:cubicBezTo>
                <a:cubicBezTo>
                  <a:pt x="4433995" y="1019351"/>
                  <a:pt x="4435536" y="1022434"/>
                  <a:pt x="4435536" y="1025517"/>
                </a:cubicBezTo>
                <a:cubicBezTo>
                  <a:pt x="4435536" y="1025517"/>
                  <a:pt x="4435535" y="1027057"/>
                  <a:pt x="4437078" y="1027057"/>
                </a:cubicBezTo>
                <a:cubicBezTo>
                  <a:pt x="4435536" y="1034764"/>
                  <a:pt x="4433994" y="1042471"/>
                  <a:pt x="4432452" y="1048636"/>
                </a:cubicBezTo>
                <a:lnTo>
                  <a:pt x="4413956" y="1085630"/>
                </a:lnTo>
                <a:cubicBezTo>
                  <a:pt x="4369257" y="1164240"/>
                  <a:pt x="4258278" y="1339957"/>
                  <a:pt x="4196623" y="1389280"/>
                </a:cubicBezTo>
                <a:cubicBezTo>
                  <a:pt x="4128802" y="1441687"/>
                  <a:pt x="4062523" y="1538793"/>
                  <a:pt x="4085645" y="1597365"/>
                </a:cubicBezTo>
                <a:cubicBezTo>
                  <a:pt x="4119555" y="1660562"/>
                  <a:pt x="4181210" y="1688307"/>
                  <a:pt x="4216661" y="1697556"/>
                </a:cubicBezTo>
                <a:cubicBezTo>
                  <a:pt x="4252112" y="1706804"/>
                  <a:pt x="4275233" y="1779247"/>
                  <a:pt x="4250571" y="1811617"/>
                </a:cubicBezTo>
                <a:cubicBezTo>
                  <a:pt x="4225909" y="1843985"/>
                  <a:pt x="4187375" y="1853233"/>
                  <a:pt x="4173502" y="1888685"/>
                </a:cubicBezTo>
                <a:cubicBezTo>
                  <a:pt x="4159630" y="1924137"/>
                  <a:pt x="4153465" y="1998123"/>
                  <a:pt x="4213578" y="2022784"/>
                </a:cubicBezTo>
                <a:cubicBezTo>
                  <a:pt x="4259818" y="2041281"/>
                  <a:pt x="4349219" y="2081356"/>
                  <a:pt x="4347678" y="2090605"/>
                </a:cubicBezTo>
                <a:cubicBezTo>
                  <a:pt x="4346136" y="2099853"/>
                  <a:pt x="4250570" y="2107561"/>
                  <a:pt x="4233616" y="2138388"/>
                </a:cubicBezTo>
                <a:cubicBezTo>
                  <a:pt x="4216660" y="2169216"/>
                  <a:pt x="4204330" y="2220080"/>
                  <a:pt x="4227451" y="2258616"/>
                </a:cubicBezTo>
                <a:cubicBezTo>
                  <a:pt x="4250571" y="2297149"/>
                  <a:pt x="4332264" y="2292526"/>
                  <a:pt x="4350761" y="2320270"/>
                </a:cubicBezTo>
                <a:cubicBezTo>
                  <a:pt x="4381588" y="2371135"/>
                  <a:pt x="4358466" y="2378843"/>
                  <a:pt x="4333805" y="2462077"/>
                </a:cubicBezTo>
                <a:cubicBezTo>
                  <a:pt x="4306060" y="2551476"/>
                  <a:pt x="4302977" y="2650125"/>
                  <a:pt x="4467905" y="2719486"/>
                </a:cubicBezTo>
                <a:cubicBezTo>
                  <a:pt x="4562314" y="2758983"/>
                  <a:pt x="4694054" y="2758743"/>
                  <a:pt x="4800655" y="2748491"/>
                </a:cubicBezTo>
                <a:lnTo>
                  <a:pt x="4838191" y="2744074"/>
                </a:lnTo>
                <a:lnTo>
                  <a:pt x="4863823" y="2765476"/>
                </a:lnTo>
                <a:cubicBezTo>
                  <a:pt x="4895578" y="2799449"/>
                  <a:pt x="4917344" y="2847230"/>
                  <a:pt x="4934321" y="2911083"/>
                </a:cubicBezTo>
                <a:cubicBezTo>
                  <a:pt x="4945640" y="2953651"/>
                  <a:pt x="4957371" y="3013267"/>
                  <a:pt x="4964162" y="3074402"/>
                </a:cubicBezTo>
                <a:lnTo>
                  <a:pt x="4967647" y="3128874"/>
                </a:lnTo>
                <a:lnTo>
                  <a:pt x="4465138" y="3128874"/>
                </a:lnTo>
                <a:lnTo>
                  <a:pt x="4465138" y="3127460"/>
                </a:lnTo>
                <a:lnTo>
                  <a:pt x="3765314" y="3127460"/>
                </a:lnTo>
                <a:close/>
                <a:moveTo>
                  <a:pt x="1175459" y="0"/>
                </a:moveTo>
                <a:lnTo>
                  <a:pt x="2229594" y="0"/>
                </a:lnTo>
                <a:lnTo>
                  <a:pt x="3404781" y="3127460"/>
                </a:lnTo>
                <a:lnTo>
                  <a:pt x="2392789" y="3127460"/>
                </a:lnTo>
                <a:lnTo>
                  <a:pt x="2236317" y="2611186"/>
                </a:lnTo>
                <a:lnTo>
                  <a:pt x="1139165" y="2611186"/>
                </a:lnTo>
                <a:lnTo>
                  <a:pt x="986721" y="3127460"/>
                </a:lnTo>
                <a:lnTo>
                  <a:pt x="0" y="312746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780749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Contents slide layout">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A0E8D5F8-DCBB-4697-978C-9F18383C891F}"/>
              </a:ext>
            </a:extLst>
          </p:cNvPr>
          <p:cNvSpPr/>
          <p:nvPr userDrawn="1"/>
        </p:nvSpPr>
        <p:spPr>
          <a:xfrm>
            <a:off x="0" y="161317"/>
            <a:ext cx="11191164" cy="1026038"/>
          </a:xfrm>
          <a:custGeom>
            <a:avLst/>
            <a:gdLst>
              <a:gd name="connsiteX0" fmla="*/ 0 w 11191164"/>
              <a:gd name="connsiteY0" fmla="*/ 0 h 1026038"/>
              <a:gd name="connsiteX1" fmla="*/ 10678145 w 11191164"/>
              <a:gd name="connsiteY1" fmla="*/ 0 h 1026038"/>
              <a:gd name="connsiteX2" fmla="*/ 11191164 w 11191164"/>
              <a:gd name="connsiteY2" fmla="*/ 513019 h 1026038"/>
              <a:gd name="connsiteX3" fmla="*/ 10678145 w 11191164"/>
              <a:gd name="connsiteY3" fmla="*/ 1026038 h 1026038"/>
              <a:gd name="connsiteX4" fmla="*/ 0 w 11191164"/>
              <a:gd name="connsiteY4" fmla="*/ 1026038 h 1026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91164" h="1026038">
                <a:moveTo>
                  <a:pt x="0" y="0"/>
                </a:moveTo>
                <a:lnTo>
                  <a:pt x="10678145" y="0"/>
                </a:lnTo>
                <a:cubicBezTo>
                  <a:pt x="10961478" y="0"/>
                  <a:pt x="11191164" y="229686"/>
                  <a:pt x="11191164" y="513019"/>
                </a:cubicBezTo>
                <a:cubicBezTo>
                  <a:pt x="11191164" y="796352"/>
                  <a:pt x="10961478" y="1026038"/>
                  <a:pt x="10678145" y="1026038"/>
                </a:cubicBezTo>
                <a:lnTo>
                  <a:pt x="0" y="102603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9"/>
          <p:cNvSpPr>
            <a:spLocks noGrp="1"/>
          </p:cNvSpPr>
          <p:nvPr>
            <p:ph type="body" sz="quarter" idx="10" hasCustomPrompt="1"/>
          </p:nvPr>
        </p:nvSpPr>
        <p:spPr>
          <a:xfrm>
            <a:off x="2120734" y="339509"/>
            <a:ext cx="9775991" cy="724247"/>
          </a:xfrm>
          <a:prstGeom prst="rect">
            <a:avLst/>
          </a:prstGeom>
        </p:spPr>
        <p:txBody>
          <a:bodyPr anchor="ctr"/>
          <a:lstStyle>
            <a:lvl1pPr marL="0" indent="0" algn="l">
              <a:buNone/>
              <a:defRPr sz="5400" b="0" baseline="0">
                <a:solidFill>
                  <a:schemeClr val="bg1"/>
                </a:solidFill>
                <a:latin typeface="+mj-lt"/>
                <a:cs typeface="Arial" pitchFamily="34" charset="0"/>
              </a:defRPr>
            </a:lvl1pPr>
          </a:lstStyle>
          <a:p>
            <a:pPr lvl="0"/>
            <a:r>
              <a:rPr lang="en-US" altLang="ko-KR" dirty="0"/>
              <a:t>BASIC LAYOUT</a:t>
            </a:r>
          </a:p>
        </p:txBody>
      </p:sp>
      <p:sp>
        <p:nvSpPr>
          <p:cNvPr id="4" name="Freeform: Shape 3">
            <a:extLst>
              <a:ext uri="{FF2B5EF4-FFF2-40B4-BE49-F238E27FC236}">
                <a16:creationId xmlns:a16="http://schemas.microsoft.com/office/drawing/2014/main" id="{1FC942A5-2D0D-4483-A217-3F3729323734}"/>
              </a:ext>
            </a:extLst>
          </p:cNvPr>
          <p:cNvSpPr/>
          <p:nvPr userDrawn="1"/>
        </p:nvSpPr>
        <p:spPr>
          <a:xfrm>
            <a:off x="0" y="161317"/>
            <a:ext cx="1668083" cy="1026038"/>
          </a:xfrm>
          <a:custGeom>
            <a:avLst/>
            <a:gdLst>
              <a:gd name="connsiteX0" fmla="*/ 5086770 w 5086770"/>
              <a:gd name="connsiteY0" fmla="*/ 1174706 h 3128874"/>
              <a:gd name="connsiteX1" fmla="*/ 5086770 w 5086770"/>
              <a:gd name="connsiteY1" fmla="*/ 1184663 h 3128874"/>
              <a:gd name="connsiteX2" fmla="*/ 5079830 w 5086770"/>
              <a:gd name="connsiteY2" fmla="*/ 1185820 h 3128874"/>
              <a:gd name="connsiteX3" fmla="*/ 5078289 w 5086770"/>
              <a:gd name="connsiteY3" fmla="*/ 1182737 h 3128874"/>
              <a:gd name="connsiteX4" fmla="*/ 5078289 w 5086770"/>
              <a:gd name="connsiteY4" fmla="*/ 1179654 h 3128874"/>
              <a:gd name="connsiteX5" fmla="*/ 1690658 w 5086770"/>
              <a:gd name="connsiteY5" fmla="*/ 810655 h 3128874"/>
              <a:gd name="connsiteX6" fmla="*/ 1349061 w 5086770"/>
              <a:gd name="connsiteY6" fmla="*/ 1934928 h 3128874"/>
              <a:gd name="connsiteX7" fmla="*/ 2035854 w 5086770"/>
              <a:gd name="connsiteY7" fmla="*/ 1934928 h 3128874"/>
              <a:gd name="connsiteX8" fmla="*/ 3765314 w 5086770"/>
              <a:gd name="connsiteY8" fmla="*/ 0 h 3128874"/>
              <a:gd name="connsiteX9" fmla="*/ 4465138 w 5086770"/>
              <a:gd name="connsiteY9" fmla="*/ 0 h 3128874"/>
              <a:gd name="connsiteX10" fmla="*/ 4675955 w 5086770"/>
              <a:gd name="connsiteY10" fmla="*/ 0 h 3128874"/>
              <a:gd name="connsiteX11" fmla="*/ 4659036 w 5086770"/>
              <a:gd name="connsiteY11" fmla="*/ 34412 h 3128874"/>
              <a:gd name="connsiteX12" fmla="*/ 4651327 w 5086770"/>
              <a:gd name="connsiteY12" fmla="*/ 45203 h 3128874"/>
              <a:gd name="connsiteX13" fmla="*/ 4648245 w 5086770"/>
              <a:gd name="connsiteY13" fmla="*/ 51368 h 3128874"/>
              <a:gd name="connsiteX14" fmla="*/ 4483319 w 5086770"/>
              <a:gd name="connsiteY14" fmla="*/ 361184 h 3128874"/>
              <a:gd name="connsiteX15" fmla="*/ 4480236 w 5086770"/>
              <a:gd name="connsiteY15" fmla="*/ 373515 h 3128874"/>
              <a:gd name="connsiteX16" fmla="*/ 4474071 w 5086770"/>
              <a:gd name="connsiteY16" fmla="*/ 398176 h 3128874"/>
              <a:gd name="connsiteX17" fmla="*/ 4450950 w 5086770"/>
              <a:gd name="connsiteY17" fmla="*/ 498367 h 3128874"/>
              <a:gd name="connsiteX18" fmla="*/ 4440161 w 5086770"/>
              <a:gd name="connsiteY18" fmla="*/ 527652 h 3128874"/>
              <a:gd name="connsiteX19" fmla="*/ 4441700 w 5086770"/>
              <a:gd name="connsiteY19" fmla="*/ 539983 h 3128874"/>
              <a:gd name="connsiteX20" fmla="*/ 4437078 w 5086770"/>
              <a:gd name="connsiteY20" fmla="*/ 561562 h 3128874"/>
              <a:gd name="connsiteX21" fmla="*/ 4433995 w 5086770"/>
              <a:gd name="connsiteY21" fmla="*/ 576976 h 3128874"/>
              <a:gd name="connsiteX22" fmla="*/ 4433994 w 5086770"/>
              <a:gd name="connsiteY22" fmla="*/ 578519 h 3128874"/>
              <a:gd name="connsiteX23" fmla="*/ 4413956 w 5086770"/>
              <a:gd name="connsiteY23" fmla="*/ 797393 h 3128874"/>
              <a:gd name="connsiteX24" fmla="*/ 4438619 w 5086770"/>
              <a:gd name="connsiteY24" fmla="*/ 996230 h 3128874"/>
              <a:gd name="connsiteX25" fmla="*/ 4433995 w 5086770"/>
              <a:gd name="connsiteY25" fmla="*/ 1016268 h 3128874"/>
              <a:gd name="connsiteX26" fmla="*/ 4435536 w 5086770"/>
              <a:gd name="connsiteY26" fmla="*/ 1025517 h 3128874"/>
              <a:gd name="connsiteX27" fmla="*/ 4437078 w 5086770"/>
              <a:gd name="connsiteY27" fmla="*/ 1027057 h 3128874"/>
              <a:gd name="connsiteX28" fmla="*/ 4432452 w 5086770"/>
              <a:gd name="connsiteY28" fmla="*/ 1048636 h 3128874"/>
              <a:gd name="connsiteX29" fmla="*/ 4413956 w 5086770"/>
              <a:gd name="connsiteY29" fmla="*/ 1085630 h 3128874"/>
              <a:gd name="connsiteX30" fmla="*/ 4196623 w 5086770"/>
              <a:gd name="connsiteY30" fmla="*/ 1389280 h 3128874"/>
              <a:gd name="connsiteX31" fmla="*/ 4085645 w 5086770"/>
              <a:gd name="connsiteY31" fmla="*/ 1597365 h 3128874"/>
              <a:gd name="connsiteX32" fmla="*/ 4216661 w 5086770"/>
              <a:gd name="connsiteY32" fmla="*/ 1697556 h 3128874"/>
              <a:gd name="connsiteX33" fmla="*/ 4250571 w 5086770"/>
              <a:gd name="connsiteY33" fmla="*/ 1811617 h 3128874"/>
              <a:gd name="connsiteX34" fmla="*/ 4173502 w 5086770"/>
              <a:gd name="connsiteY34" fmla="*/ 1888685 h 3128874"/>
              <a:gd name="connsiteX35" fmla="*/ 4213578 w 5086770"/>
              <a:gd name="connsiteY35" fmla="*/ 2022784 h 3128874"/>
              <a:gd name="connsiteX36" fmla="*/ 4347678 w 5086770"/>
              <a:gd name="connsiteY36" fmla="*/ 2090605 h 3128874"/>
              <a:gd name="connsiteX37" fmla="*/ 4233616 w 5086770"/>
              <a:gd name="connsiteY37" fmla="*/ 2138388 h 3128874"/>
              <a:gd name="connsiteX38" fmla="*/ 4227451 w 5086770"/>
              <a:gd name="connsiteY38" fmla="*/ 2258616 h 3128874"/>
              <a:gd name="connsiteX39" fmla="*/ 4350761 w 5086770"/>
              <a:gd name="connsiteY39" fmla="*/ 2320270 h 3128874"/>
              <a:gd name="connsiteX40" fmla="*/ 4333805 w 5086770"/>
              <a:gd name="connsiteY40" fmla="*/ 2462077 h 3128874"/>
              <a:gd name="connsiteX41" fmla="*/ 4467905 w 5086770"/>
              <a:gd name="connsiteY41" fmla="*/ 2719486 h 3128874"/>
              <a:gd name="connsiteX42" fmla="*/ 4800655 w 5086770"/>
              <a:gd name="connsiteY42" fmla="*/ 2748491 h 3128874"/>
              <a:gd name="connsiteX43" fmla="*/ 4838191 w 5086770"/>
              <a:gd name="connsiteY43" fmla="*/ 2744074 h 3128874"/>
              <a:gd name="connsiteX44" fmla="*/ 4863823 w 5086770"/>
              <a:gd name="connsiteY44" fmla="*/ 2765476 h 3128874"/>
              <a:gd name="connsiteX45" fmla="*/ 4934321 w 5086770"/>
              <a:gd name="connsiteY45" fmla="*/ 2911083 h 3128874"/>
              <a:gd name="connsiteX46" fmla="*/ 4964162 w 5086770"/>
              <a:gd name="connsiteY46" fmla="*/ 3074402 h 3128874"/>
              <a:gd name="connsiteX47" fmla="*/ 4967647 w 5086770"/>
              <a:gd name="connsiteY47" fmla="*/ 3128874 h 3128874"/>
              <a:gd name="connsiteX48" fmla="*/ 4465138 w 5086770"/>
              <a:gd name="connsiteY48" fmla="*/ 3128874 h 3128874"/>
              <a:gd name="connsiteX49" fmla="*/ 4465138 w 5086770"/>
              <a:gd name="connsiteY49" fmla="*/ 3127460 h 3128874"/>
              <a:gd name="connsiteX50" fmla="*/ 3765314 w 5086770"/>
              <a:gd name="connsiteY50" fmla="*/ 3127460 h 3128874"/>
              <a:gd name="connsiteX51" fmla="*/ 1175459 w 5086770"/>
              <a:gd name="connsiteY51" fmla="*/ 0 h 3128874"/>
              <a:gd name="connsiteX52" fmla="*/ 2229594 w 5086770"/>
              <a:gd name="connsiteY52" fmla="*/ 0 h 3128874"/>
              <a:gd name="connsiteX53" fmla="*/ 3404781 w 5086770"/>
              <a:gd name="connsiteY53" fmla="*/ 3127460 h 3128874"/>
              <a:gd name="connsiteX54" fmla="*/ 2392789 w 5086770"/>
              <a:gd name="connsiteY54" fmla="*/ 3127460 h 3128874"/>
              <a:gd name="connsiteX55" fmla="*/ 2236317 w 5086770"/>
              <a:gd name="connsiteY55" fmla="*/ 2611186 h 3128874"/>
              <a:gd name="connsiteX56" fmla="*/ 1139165 w 5086770"/>
              <a:gd name="connsiteY56" fmla="*/ 2611186 h 3128874"/>
              <a:gd name="connsiteX57" fmla="*/ 986721 w 5086770"/>
              <a:gd name="connsiteY57" fmla="*/ 3127460 h 3128874"/>
              <a:gd name="connsiteX58" fmla="*/ 0 w 5086770"/>
              <a:gd name="connsiteY58" fmla="*/ 3127460 h 3128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86770" h="3128874">
                <a:moveTo>
                  <a:pt x="5086770" y="1174706"/>
                </a:moveTo>
                <a:lnTo>
                  <a:pt x="5086770" y="1184663"/>
                </a:lnTo>
                <a:lnTo>
                  <a:pt x="5079830" y="1185820"/>
                </a:lnTo>
                <a:cubicBezTo>
                  <a:pt x="5079829" y="1184277"/>
                  <a:pt x="5078289" y="1184277"/>
                  <a:pt x="5078289" y="1182737"/>
                </a:cubicBezTo>
                <a:lnTo>
                  <a:pt x="5078289" y="1179654"/>
                </a:lnTo>
                <a:close/>
                <a:moveTo>
                  <a:pt x="1690658" y="810655"/>
                </a:moveTo>
                <a:lnTo>
                  <a:pt x="1349061" y="1934928"/>
                </a:lnTo>
                <a:lnTo>
                  <a:pt x="2035854" y="1934928"/>
                </a:lnTo>
                <a:close/>
                <a:moveTo>
                  <a:pt x="3765314" y="0"/>
                </a:moveTo>
                <a:lnTo>
                  <a:pt x="4465138" y="0"/>
                </a:lnTo>
                <a:lnTo>
                  <a:pt x="4675955" y="0"/>
                </a:lnTo>
                <a:lnTo>
                  <a:pt x="4659036" y="34412"/>
                </a:lnTo>
                <a:cubicBezTo>
                  <a:pt x="4655952" y="37496"/>
                  <a:pt x="4652870" y="40578"/>
                  <a:pt x="4651327" y="45203"/>
                </a:cubicBezTo>
                <a:cubicBezTo>
                  <a:pt x="4649787" y="48285"/>
                  <a:pt x="4649788" y="49827"/>
                  <a:pt x="4648245" y="51368"/>
                </a:cubicBezTo>
                <a:cubicBezTo>
                  <a:pt x="4632831" y="72947"/>
                  <a:pt x="4528018" y="224002"/>
                  <a:pt x="4483319" y="361184"/>
                </a:cubicBezTo>
                <a:cubicBezTo>
                  <a:pt x="4481777" y="365808"/>
                  <a:pt x="4480236" y="368891"/>
                  <a:pt x="4480236" y="373515"/>
                </a:cubicBezTo>
                <a:cubicBezTo>
                  <a:pt x="4478694" y="381223"/>
                  <a:pt x="4475612" y="390471"/>
                  <a:pt x="4474071" y="398176"/>
                </a:cubicBezTo>
                <a:cubicBezTo>
                  <a:pt x="4466362" y="432087"/>
                  <a:pt x="4458657" y="465997"/>
                  <a:pt x="4450950" y="498367"/>
                </a:cubicBezTo>
                <a:cubicBezTo>
                  <a:pt x="4444783" y="506073"/>
                  <a:pt x="4440160" y="516863"/>
                  <a:pt x="4440161" y="527652"/>
                </a:cubicBezTo>
                <a:cubicBezTo>
                  <a:pt x="4440160" y="532277"/>
                  <a:pt x="4440160" y="535360"/>
                  <a:pt x="4441700" y="539983"/>
                </a:cubicBezTo>
                <a:cubicBezTo>
                  <a:pt x="4440161" y="547691"/>
                  <a:pt x="4438618" y="555397"/>
                  <a:pt x="4437078" y="561562"/>
                </a:cubicBezTo>
                <a:cubicBezTo>
                  <a:pt x="4435535" y="566187"/>
                  <a:pt x="4433995" y="570810"/>
                  <a:pt x="4433995" y="576976"/>
                </a:cubicBezTo>
                <a:cubicBezTo>
                  <a:pt x="4433995" y="576976"/>
                  <a:pt x="4433994" y="578519"/>
                  <a:pt x="4433994" y="578519"/>
                </a:cubicBezTo>
                <a:cubicBezTo>
                  <a:pt x="4417039" y="674083"/>
                  <a:pt x="4407790" y="755776"/>
                  <a:pt x="4413956" y="797393"/>
                </a:cubicBezTo>
                <a:cubicBezTo>
                  <a:pt x="4421664" y="846717"/>
                  <a:pt x="4440160" y="929951"/>
                  <a:pt x="4438619" y="996230"/>
                </a:cubicBezTo>
                <a:cubicBezTo>
                  <a:pt x="4435535" y="1002395"/>
                  <a:pt x="4433995" y="1008560"/>
                  <a:pt x="4433995" y="1016268"/>
                </a:cubicBezTo>
                <a:cubicBezTo>
                  <a:pt x="4433995" y="1019351"/>
                  <a:pt x="4435536" y="1022434"/>
                  <a:pt x="4435536" y="1025517"/>
                </a:cubicBezTo>
                <a:cubicBezTo>
                  <a:pt x="4435536" y="1025517"/>
                  <a:pt x="4435535" y="1027057"/>
                  <a:pt x="4437078" y="1027057"/>
                </a:cubicBezTo>
                <a:cubicBezTo>
                  <a:pt x="4435536" y="1034764"/>
                  <a:pt x="4433994" y="1042471"/>
                  <a:pt x="4432452" y="1048636"/>
                </a:cubicBezTo>
                <a:lnTo>
                  <a:pt x="4413956" y="1085630"/>
                </a:lnTo>
                <a:cubicBezTo>
                  <a:pt x="4369257" y="1164240"/>
                  <a:pt x="4258278" y="1339957"/>
                  <a:pt x="4196623" y="1389280"/>
                </a:cubicBezTo>
                <a:cubicBezTo>
                  <a:pt x="4128802" y="1441687"/>
                  <a:pt x="4062523" y="1538793"/>
                  <a:pt x="4085645" y="1597365"/>
                </a:cubicBezTo>
                <a:cubicBezTo>
                  <a:pt x="4119555" y="1660562"/>
                  <a:pt x="4181210" y="1688307"/>
                  <a:pt x="4216661" y="1697556"/>
                </a:cubicBezTo>
                <a:cubicBezTo>
                  <a:pt x="4252112" y="1706804"/>
                  <a:pt x="4275233" y="1779247"/>
                  <a:pt x="4250571" y="1811617"/>
                </a:cubicBezTo>
                <a:cubicBezTo>
                  <a:pt x="4225909" y="1843985"/>
                  <a:pt x="4187375" y="1853233"/>
                  <a:pt x="4173502" y="1888685"/>
                </a:cubicBezTo>
                <a:cubicBezTo>
                  <a:pt x="4159630" y="1924137"/>
                  <a:pt x="4153465" y="1998123"/>
                  <a:pt x="4213578" y="2022784"/>
                </a:cubicBezTo>
                <a:cubicBezTo>
                  <a:pt x="4259818" y="2041281"/>
                  <a:pt x="4349219" y="2081356"/>
                  <a:pt x="4347678" y="2090605"/>
                </a:cubicBezTo>
                <a:cubicBezTo>
                  <a:pt x="4346136" y="2099853"/>
                  <a:pt x="4250570" y="2107561"/>
                  <a:pt x="4233616" y="2138388"/>
                </a:cubicBezTo>
                <a:cubicBezTo>
                  <a:pt x="4216660" y="2169216"/>
                  <a:pt x="4204330" y="2220080"/>
                  <a:pt x="4227451" y="2258616"/>
                </a:cubicBezTo>
                <a:cubicBezTo>
                  <a:pt x="4250571" y="2297149"/>
                  <a:pt x="4332264" y="2292526"/>
                  <a:pt x="4350761" y="2320270"/>
                </a:cubicBezTo>
                <a:cubicBezTo>
                  <a:pt x="4381588" y="2371135"/>
                  <a:pt x="4358466" y="2378843"/>
                  <a:pt x="4333805" y="2462077"/>
                </a:cubicBezTo>
                <a:cubicBezTo>
                  <a:pt x="4306060" y="2551476"/>
                  <a:pt x="4302977" y="2650125"/>
                  <a:pt x="4467905" y="2719486"/>
                </a:cubicBezTo>
                <a:cubicBezTo>
                  <a:pt x="4562314" y="2758983"/>
                  <a:pt x="4694054" y="2758743"/>
                  <a:pt x="4800655" y="2748491"/>
                </a:cubicBezTo>
                <a:lnTo>
                  <a:pt x="4838191" y="2744074"/>
                </a:lnTo>
                <a:lnTo>
                  <a:pt x="4863823" y="2765476"/>
                </a:lnTo>
                <a:cubicBezTo>
                  <a:pt x="4895578" y="2799449"/>
                  <a:pt x="4917344" y="2847230"/>
                  <a:pt x="4934321" y="2911083"/>
                </a:cubicBezTo>
                <a:cubicBezTo>
                  <a:pt x="4945640" y="2953651"/>
                  <a:pt x="4957371" y="3013267"/>
                  <a:pt x="4964162" y="3074402"/>
                </a:cubicBezTo>
                <a:lnTo>
                  <a:pt x="4967647" y="3128874"/>
                </a:lnTo>
                <a:lnTo>
                  <a:pt x="4465138" y="3128874"/>
                </a:lnTo>
                <a:lnTo>
                  <a:pt x="4465138" y="3127460"/>
                </a:lnTo>
                <a:lnTo>
                  <a:pt x="3765314" y="3127460"/>
                </a:lnTo>
                <a:close/>
                <a:moveTo>
                  <a:pt x="1175459" y="0"/>
                </a:moveTo>
                <a:lnTo>
                  <a:pt x="2229594" y="0"/>
                </a:lnTo>
                <a:lnTo>
                  <a:pt x="3404781" y="3127460"/>
                </a:lnTo>
                <a:lnTo>
                  <a:pt x="2392789" y="3127460"/>
                </a:lnTo>
                <a:lnTo>
                  <a:pt x="2236317" y="2611186"/>
                </a:lnTo>
                <a:lnTo>
                  <a:pt x="1139165" y="2611186"/>
                </a:lnTo>
                <a:lnTo>
                  <a:pt x="986721" y="3127460"/>
                </a:lnTo>
                <a:lnTo>
                  <a:pt x="0" y="312746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8">
            <a:extLst>
              <a:ext uri="{FF2B5EF4-FFF2-40B4-BE49-F238E27FC236}">
                <a16:creationId xmlns:a16="http://schemas.microsoft.com/office/drawing/2014/main" id="{A01515AE-4193-4204-AAE3-28BCF655ED34}"/>
              </a:ext>
            </a:extLst>
          </p:cNvPr>
          <p:cNvSpPr/>
          <p:nvPr userDrawn="1"/>
        </p:nvSpPr>
        <p:spPr>
          <a:xfrm>
            <a:off x="11288971" y="161317"/>
            <a:ext cx="903029" cy="1026038"/>
          </a:xfrm>
          <a:custGeom>
            <a:avLst/>
            <a:gdLst>
              <a:gd name="connsiteX0" fmla="*/ 513019 w 903029"/>
              <a:gd name="connsiteY0" fmla="*/ 0 h 1026038"/>
              <a:gd name="connsiteX1" fmla="*/ 903029 w 903029"/>
              <a:gd name="connsiteY1" fmla="*/ 0 h 1026038"/>
              <a:gd name="connsiteX2" fmla="*/ 903029 w 903029"/>
              <a:gd name="connsiteY2" fmla="*/ 1026038 h 1026038"/>
              <a:gd name="connsiteX3" fmla="*/ 513019 w 903029"/>
              <a:gd name="connsiteY3" fmla="*/ 1026038 h 1026038"/>
              <a:gd name="connsiteX4" fmla="*/ 0 w 903029"/>
              <a:gd name="connsiteY4" fmla="*/ 513019 h 1026038"/>
              <a:gd name="connsiteX5" fmla="*/ 513019 w 903029"/>
              <a:gd name="connsiteY5" fmla="*/ 0 h 102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3029" h="1026038">
                <a:moveTo>
                  <a:pt x="513019" y="0"/>
                </a:moveTo>
                <a:lnTo>
                  <a:pt x="903029" y="0"/>
                </a:lnTo>
                <a:lnTo>
                  <a:pt x="903029" y="1026038"/>
                </a:lnTo>
                <a:lnTo>
                  <a:pt x="513019" y="1026038"/>
                </a:lnTo>
                <a:cubicBezTo>
                  <a:pt x="229686" y="1026038"/>
                  <a:pt x="0" y="796352"/>
                  <a:pt x="0" y="513019"/>
                </a:cubicBezTo>
                <a:cubicBezTo>
                  <a:pt x="0" y="229686"/>
                  <a:pt x="229686" y="0"/>
                  <a:pt x="51301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44256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descr="E:\002-KIMS BUSINESS\007-bizdesign.tv\000-PPT FOR KMONG\PSD\13-05-14\모니터.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711516" y="862365"/>
            <a:ext cx="4560219" cy="3985527"/>
          </a:xfrm>
          <a:prstGeom prst="rect">
            <a:avLst/>
          </a:prstGeom>
          <a:noFill/>
          <a:extLst>
            <a:ext uri="{909E8E84-426E-40DD-AFC4-6F175D3DCCD1}">
              <a14:hiddenFill xmlns:a14="http://schemas.microsoft.com/office/drawing/2010/main">
                <a:solidFill>
                  <a:srgbClr val="FFFFFF"/>
                </a:solidFill>
              </a14:hiddenFill>
            </a:ext>
          </a:extLst>
        </p:spPr>
      </p:pic>
      <p:sp>
        <p:nvSpPr>
          <p:cNvPr id="3" name="Picture Placeholder 2"/>
          <p:cNvSpPr>
            <a:spLocks noGrp="1"/>
          </p:cNvSpPr>
          <p:nvPr>
            <p:ph type="pic" idx="1" hasCustomPrompt="1"/>
          </p:nvPr>
        </p:nvSpPr>
        <p:spPr>
          <a:xfrm>
            <a:off x="3894025" y="992872"/>
            <a:ext cx="4195200" cy="2592000"/>
          </a:xfrm>
          <a:prstGeom prst="rect">
            <a:avLst/>
          </a:prstGeom>
          <a:solidFill>
            <a:schemeClr val="bg1">
              <a:lumMod val="95000"/>
            </a:schemeClr>
          </a:solidFill>
        </p:spPr>
        <p:txBody>
          <a:bodyPr anchor="ctr"/>
          <a:lstStyle>
            <a:lvl1pPr marL="0" indent="0" algn="ctr">
              <a:buNone/>
              <a:defRPr sz="1600" baseline="0">
                <a:latin typeface="+mn-lt"/>
                <a:cs typeface="Arial" pitchFamily="34" charset="0"/>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ko-KR" dirty="0"/>
              <a:t>Insert Your Image</a:t>
            </a:r>
            <a:endParaRPr lang="ko-KR" altLang="en-US" dirty="0"/>
          </a:p>
        </p:txBody>
      </p:sp>
    </p:spTree>
    <p:extLst>
      <p:ext uri="{BB962C8B-B14F-4D97-AF65-F5344CB8AC3E}">
        <p14:creationId xmlns:p14="http://schemas.microsoft.com/office/powerpoint/2010/main" val="24802640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CD890964-4E2B-4D1E-A600-9CCFF1FA5E29}" type="datetimeFigureOut">
              <a:rPr lang="en-MY" smtClean="0"/>
              <a:t>22/3/2019</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4E84EBC-BDF1-48C8-8ED6-9BEBC89DA106}" type="slidenum">
              <a:rPr lang="en-MY" smtClean="0"/>
              <a:t>‹#›</a:t>
            </a:fld>
            <a:endParaRPr lang="en-MY"/>
          </a:p>
        </p:txBody>
      </p:sp>
    </p:spTree>
    <p:extLst>
      <p:ext uri="{BB962C8B-B14F-4D97-AF65-F5344CB8AC3E}">
        <p14:creationId xmlns:p14="http://schemas.microsoft.com/office/powerpoint/2010/main" val="3308490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MY"/>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D890964-4E2B-4D1E-A600-9CCFF1FA5E29}" type="datetimeFigureOut">
              <a:rPr lang="en-MY" smtClean="0"/>
              <a:t>22/3/2019</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4E84EBC-BDF1-48C8-8ED6-9BEBC89DA106}" type="slidenum">
              <a:rPr lang="en-MY" smtClean="0"/>
              <a:t>‹#›</a:t>
            </a:fld>
            <a:endParaRPr lang="en-MY"/>
          </a:p>
        </p:txBody>
      </p:sp>
    </p:spTree>
    <p:extLst>
      <p:ext uri="{BB962C8B-B14F-4D97-AF65-F5344CB8AC3E}">
        <p14:creationId xmlns:p14="http://schemas.microsoft.com/office/powerpoint/2010/main" val="810529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Date Placeholder 4"/>
          <p:cNvSpPr>
            <a:spLocks noGrp="1"/>
          </p:cNvSpPr>
          <p:nvPr>
            <p:ph type="dt" sz="half" idx="10"/>
          </p:nvPr>
        </p:nvSpPr>
        <p:spPr/>
        <p:txBody>
          <a:bodyPr/>
          <a:lstStyle/>
          <a:p>
            <a:fld id="{CD890964-4E2B-4D1E-A600-9CCFF1FA5E29}" type="datetimeFigureOut">
              <a:rPr lang="en-MY" smtClean="0"/>
              <a:t>22/3/2019</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34E84EBC-BDF1-48C8-8ED6-9BEBC89DA106}" type="slidenum">
              <a:rPr lang="en-MY" smtClean="0"/>
              <a:t>‹#›</a:t>
            </a:fld>
            <a:endParaRPr lang="en-MY"/>
          </a:p>
        </p:txBody>
      </p:sp>
    </p:spTree>
    <p:extLst>
      <p:ext uri="{BB962C8B-B14F-4D97-AF65-F5344CB8AC3E}">
        <p14:creationId xmlns:p14="http://schemas.microsoft.com/office/powerpoint/2010/main" val="2340602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MY"/>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7" name="Date Placeholder 6"/>
          <p:cNvSpPr>
            <a:spLocks noGrp="1"/>
          </p:cNvSpPr>
          <p:nvPr>
            <p:ph type="dt" sz="half" idx="10"/>
          </p:nvPr>
        </p:nvSpPr>
        <p:spPr/>
        <p:txBody>
          <a:bodyPr/>
          <a:lstStyle/>
          <a:p>
            <a:fld id="{CD890964-4E2B-4D1E-A600-9CCFF1FA5E29}" type="datetimeFigureOut">
              <a:rPr lang="en-MY" smtClean="0"/>
              <a:t>22/3/2019</a:t>
            </a:fld>
            <a:endParaRPr lang="en-MY"/>
          </a:p>
        </p:txBody>
      </p:sp>
      <p:sp>
        <p:nvSpPr>
          <p:cNvPr id="8" name="Footer Placeholder 7"/>
          <p:cNvSpPr>
            <a:spLocks noGrp="1"/>
          </p:cNvSpPr>
          <p:nvPr>
            <p:ph type="ftr" sz="quarter" idx="11"/>
          </p:nvPr>
        </p:nvSpPr>
        <p:spPr/>
        <p:txBody>
          <a:bodyPr/>
          <a:lstStyle/>
          <a:p>
            <a:endParaRPr lang="en-MY"/>
          </a:p>
        </p:txBody>
      </p:sp>
      <p:sp>
        <p:nvSpPr>
          <p:cNvPr id="9" name="Slide Number Placeholder 8"/>
          <p:cNvSpPr>
            <a:spLocks noGrp="1"/>
          </p:cNvSpPr>
          <p:nvPr>
            <p:ph type="sldNum" sz="quarter" idx="12"/>
          </p:nvPr>
        </p:nvSpPr>
        <p:spPr/>
        <p:txBody>
          <a:bodyPr/>
          <a:lstStyle/>
          <a:p>
            <a:fld id="{34E84EBC-BDF1-48C8-8ED6-9BEBC89DA106}" type="slidenum">
              <a:rPr lang="en-MY" smtClean="0"/>
              <a:t>‹#›</a:t>
            </a:fld>
            <a:endParaRPr lang="en-MY"/>
          </a:p>
        </p:txBody>
      </p:sp>
    </p:spTree>
    <p:extLst>
      <p:ext uri="{BB962C8B-B14F-4D97-AF65-F5344CB8AC3E}">
        <p14:creationId xmlns:p14="http://schemas.microsoft.com/office/powerpoint/2010/main" val="3375676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Date Placeholder 2"/>
          <p:cNvSpPr>
            <a:spLocks noGrp="1"/>
          </p:cNvSpPr>
          <p:nvPr>
            <p:ph type="dt" sz="half" idx="10"/>
          </p:nvPr>
        </p:nvSpPr>
        <p:spPr/>
        <p:txBody>
          <a:bodyPr/>
          <a:lstStyle/>
          <a:p>
            <a:fld id="{CD890964-4E2B-4D1E-A600-9CCFF1FA5E29}" type="datetimeFigureOut">
              <a:rPr lang="en-MY" smtClean="0"/>
              <a:t>22/3/2019</a:t>
            </a:fld>
            <a:endParaRPr lang="en-MY"/>
          </a:p>
        </p:txBody>
      </p:sp>
      <p:sp>
        <p:nvSpPr>
          <p:cNvPr id="4" name="Footer Placeholder 3"/>
          <p:cNvSpPr>
            <a:spLocks noGrp="1"/>
          </p:cNvSpPr>
          <p:nvPr>
            <p:ph type="ftr" sz="quarter" idx="11"/>
          </p:nvPr>
        </p:nvSpPr>
        <p:spPr/>
        <p:txBody>
          <a:bodyPr/>
          <a:lstStyle/>
          <a:p>
            <a:endParaRPr lang="en-MY"/>
          </a:p>
        </p:txBody>
      </p:sp>
      <p:sp>
        <p:nvSpPr>
          <p:cNvPr id="5" name="Slide Number Placeholder 4"/>
          <p:cNvSpPr>
            <a:spLocks noGrp="1"/>
          </p:cNvSpPr>
          <p:nvPr>
            <p:ph type="sldNum" sz="quarter" idx="12"/>
          </p:nvPr>
        </p:nvSpPr>
        <p:spPr/>
        <p:txBody>
          <a:bodyPr/>
          <a:lstStyle/>
          <a:p>
            <a:fld id="{34E84EBC-BDF1-48C8-8ED6-9BEBC89DA106}" type="slidenum">
              <a:rPr lang="en-MY" smtClean="0"/>
              <a:t>‹#›</a:t>
            </a:fld>
            <a:endParaRPr lang="en-MY"/>
          </a:p>
        </p:txBody>
      </p:sp>
    </p:spTree>
    <p:extLst>
      <p:ext uri="{BB962C8B-B14F-4D97-AF65-F5344CB8AC3E}">
        <p14:creationId xmlns:p14="http://schemas.microsoft.com/office/powerpoint/2010/main" val="1343385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890964-4E2B-4D1E-A600-9CCFF1FA5E29}" type="datetimeFigureOut">
              <a:rPr lang="en-MY" smtClean="0"/>
              <a:t>22/3/2019</a:t>
            </a:fld>
            <a:endParaRPr lang="en-MY"/>
          </a:p>
        </p:txBody>
      </p:sp>
      <p:sp>
        <p:nvSpPr>
          <p:cNvPr id="3" name="Footer Placeholder 2"/>
          <p:cNvSpPr>
            <a:spLocks noGrp="1"/>
          </p:cNvSpPr>
          <p:nvPr>
            <p:ph type="ftr" sz="quarter" idx="11"/>
          </p:nvPr>
        </p:nvSpPr>
        <p:spPr/>
        <p:txBody>
          <a:bodyPr/>
          <a:lstStyle/>
          <a:p>
            <a:endParaRPr lang="en-MY"/>
          </a:p>
        </p:txBody>
      </p:sp>
      <p:sp>
        <p:nvSpPr>
          <p:cNvPr id="4" name="Slide Number Placeholder 3"/>
          <p:cNvSpPr>
            <a:spLocks noGrp="1"/>
          </p:cNvSpPr>
          <p:nvPr>
            <p:ph type="sldNum" sz="quarter" idx="12"/>
          </p:nvPr>
        </p:nvSpPr>
        <p:spPr/>
        <p:txBody>
          <a:bodyPr/>
          <a:lstStyle/>
          <a:p>
            <a:fld id="{34E84EBC-BDF1-48C8-8ED6-9BEBC89DA106}" type="slidenum">
              <a:rPr lang="en-MY" smtClean="0"/>
              <a:t>‹#›</a:t>
            </a:fld>
            <a:endParaRPr lang="en-MY"/>
          </a:p>
        </p:txBody>
      </p:sp>
    </p:spTree>
    <p:extLst>
      <p:ext uri="{BB962C8B-B14F-4D97-AF65-F5344CB8AC3E}">
        <p14:creationId xmlns:p14="http://schemas.microsoft.com/office/powerpoint/2010/main" val="14654333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MY"/>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D890964-4E2B-4D1E-A600-9CCFF1FA5E29}" type="datetimeFigureOut">
              <a:rPr lang="en-MY" smtClean="0"/>
              <a:t>22/3/2019</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34E84EBC-BDF1-48C8-8ED6-9BEBC89DA106}" type="slidenum">
              <a:rPr lang="en-MY" smtClean="0"/>
              <a:t>‹#›</a:t>
            </a:fld>
            <a:endParaRPr lang="en-MY"/>
          </a:p>
        </p:txBody>
      </p:sp>
    </p:spTree>
    <p:extLst>
      <p:ext uri="{BB962C8B-B14F-4D97-AF65-F5344CB8AC3E}">
        <p14:creationId xmlns:p14="http://schemas.microsoft.com/office/powerpoint/2010/main" val="9249304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MY"/>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MY"/>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D890964-4E2B-4D1E-A600-9CCFF1FA5E29}" type="datetimeFigureOut">
              <a:rPr lang="en-MY" smtClean="0"/>
              <a:t>22/3/2019</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34E84EBC-BDF1-48C8-8ED6-9BEBC89DA106}" type="slidenum">
              <a:rPr lang="en-MY" smtClean="0"/>
              <a:t>‹#›</a:t>
            </a:fld>
            <a:endParaRPr lang="en-MY"/>
          </a:p>
        </p:txBody>
      </p:sp>
    </p:spTree>
    <p:extLst>
      <p:ext uri="{BB962C8B-B14F-4D97-AF65-F5344CB8AC3E}">
        <p14:creationId xmlns:p14="http://schemas.microsoft.com/office/powerpoint/2010/main" val="3710861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MY"/>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890964-4E2B-4D1E-A600-9CCFF1FA5E29}" type="datetimeFigureOut">
              <a:rPr lang="en-MY" smtClean="0"/>
              <a:t>22/3/2019</a:t>
            </a:fld>
            <a:endParaRPr lang="en-MY"/>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MY"/>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E84EBC-BDF1-48C8-8ED6-9BEBC89DA106}" type="slidenum">
              <a:rPr lang="en-MY" smtClean="0"/>
              <a:t>‹#›</a:t>
            </a:fld>
            <a:endParaRPr lang="en-MY"/>
          </a:p>
        </p:txBody>
      </p:sp>
    </p:spTree>
    <p:extLst>
      <p:ext uri="{BB962C8B-B14F-4D97-AF65-F5344CB8AC3E}">
        <p14:creationId xmlns:p14="http://schemas.microsoft.com/office/powerpoint/2010/main" val="11172076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4"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13.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png"/><Relationship Id="rId1" Type="http://schemas.openxmlformats.org/officeDocument/2006/relationships/slideLayout" Target="../slideLayouts/slideLayout13.xml"/><Relationship Id="rId5" Type="http://schemas.openxmlformats.org/officeDocument/2006/relationships/image" Target="../media/image10.gif"/><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5"/>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13267" r="13267"/>
          <a:stretch>
            <a:fillRect/>
          </a:stretch>
        </p:blipFill>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2"/>
          <p:cNvSpPr>
            <a:spLocks noGrp="1"/>
          </p:cNvSpPr>
          <p:nvPr>
            <p:ph type="title"/>
          </p:nvPr>
        </p:nvSpPr>
        <p:spPr>
          <a:xfrm>
            <a:off x="3" y="4666636"/>
            <a:ext cx="12191997" cy="720000"/>
          </a:xfrm>
          <a:prstGeom prst="rect">
            <a:avLst/>
          </a:prstGeom>
        </p:spPr>
        <p:txBody>
          <a:bodyPr/>
          <a:lstStyle/>
          <a:p>
            <a:r>
              <a:rPr lang="en-US" altLang="ko-KR" dirty="0" smtClean="0">
                <a:ea typeface="맑은 고딕" pitchFamily="50" charset="-127"/>
              </a:rPr>
              <a:t>CURRENT USE OF GEOSPATIAL DATA AND TECHNOLOGIES FOR MALARIA ELIMINATION</a:t>
            </a:r>
            <a:endParaRPr lang="ko-KR" altLang="en-US" dirty="0"/>
          </a:p>
        </p:txBody>
      </p:sp>
      <p:sp>
        <p:nvSpPr>
          <p:cNvPr id="7" name="TextBox 1"/>
          <p:cNvSpPr txBox="1">
            <a:spLocks noChangeArrowheads="1"/>
          </p:cNvSpPr>
          <p:nvPr/>
        </p:nvSpPr>
        <p:spPr bwMode="auto">
          <a:xfrm>
            <a:off x="3831385" y="1417545"/>
            <a:ext cx="4320480" cy="666786"/>
          </a:xfrm>
          <a:prstGeom prst="rect">
            <a:avLst/>
          </a:prstGeom>
          <a:noFill/>
          <a:ln w="9525">
            <a:noFill/>
            <a:miter lim="800000"/>
            <a:headEnd/>
            <a:tailEnd/>
          </a:ln>
        </p:spPr>
        <p:txBody>
          <a:bodyPr wrap="square">
            <a:spAutoFit/>
          </a:bodyPr>
          <a:lstStyle/>
          <a:p>
            <a:pPr algn="ctr"/>
            <a:r>
              <a:rPr lang="en-US" altLang="ko-KR" sz="3733" b="1" dirty="0" smtClean="0">
                <a:solidFill>
                  <a:srgbClr val="0000FF"/>
                </a:solidFill>
                <a:ea typeface="맑은 고딕" pitchFamily="50" charset="-127"/>
                <a:cs typeface="Calibri" pitchFamily="34" charset="0"/>
              </a:rPr>
              <a:t>MALAYSIA</a:t>
            </a:r>
            <a:endParaRPr lang="en-US" altLang="ko-KR" sz="3733" b="1" dirty="0">
              <a:solidFill>
                <a:srgbClr val="0000FF"/>
              </a:solidFill>
              <a:ea typeface="맑은 고딕" pitchFamily="50" charset="-127"/>
              <a:cs typeface="Calibri" pitchFamily="34" charset="0"/>
            </a:endParaRPr>
          </a:p>
        </p:txBody>
      </p:sp>
      <p:pic>
        <p:nvPicPr>
          <p:cNvPr id="12" name="Picture 11"/>
          <p:cNvPicPr>
            <a:picLocks noChangeAspect="1"/>
          </p:cNvPicPr>
          <p:nvPr/>
        </p:nvPicPr>
        <p:blipFill rotWithShape="1">
          <a:blip r:embed="rId3"/>
          <a:srcRect l="9479" t="13346" r="5739" b="73011"/>
          <a:stretch/>
        </p:blipFill>
        <p:spPr>
          <a:xfrm>
            <a:off x="1" y="5922817"/>
            <a:ext cx="12192000" cy="935183"/>
          </a:xfrm>
          <a:prstGeom prst="rect">
            <a:avLst/>
          </a:prstGeom>
        </p:spPr>
      </p:pic>
    </p:spTree>
    <p:extLst>
      <p:ext uri="{BB962C8B-B14F-4D97-AF65-F5344CB8AC3E}">
        <p14:creationId xmlns:p14="http://schemas.microsoft.com/office/powerpoint/2010/main" val="42811542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67CF5B5-5F95-4AEA-829F-98A0F14AC548}"/>
              </a:ext>
            </a:extLst>
          </p:cNvPr>
          <p:cNvGrpSpPr/>
          <p:nvPr/>
        </p:nvGrpSpPr>
        <p:grpSpPr>
          <a:xfrm>
            <a:off x="5354802" y="1566437"/>
            <a:ext cx="1388436" cy="4140966"/>
            <a:chOff x="3871798" y="1672614"/>
            <a:chExt cx="1388436" cy="4140966"/>
          </a:xfrm>
        </p:grpSpPr>
        <p:sp>
          <p:nvSpPr>
            <p:cNvPr id="4" name="Arc 3">
              <a:extLst>
                <a:ext uri="{FF2B5EF4-FFF2-40B4-BE49-F238E27FC236}">
                  <a16:creationId xmlns:a16="http://schemas.microsoft.com/office/drawing/2014/main" id="{2F7B564F-6E66-48A3-B01E-7C8E78D3DDDF}"/>
                </a:ext>
              </a:extLst>
            </p:cNvPr>
            <p:cNvSpPr/>
            <p:nvPr/>
          </p:nvSpPr>
          <p:spPr>
            <a:xfrm>
              <a:off x="3883766" y="4437112"/>
              <a:ext cx="1376468" cy="1376468"/>
            </a:xfrm>
            <a:prstGeom prst="arc">
              <a:avLst>
                <a:gd name="adj1" fmla="val 3657515"/>
                <a:gd name="adj2" fmla="val 15912259"/>
              </a:avLst>
            </a:prstGeom>
            <a:ln w="165100">
              <a:solidFill>
                <a:schemeClr val="accent1"/>
              </a:solidFill>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p>
          </p:txBody>
        </p:sp>
        <p:sp>
          <p:nvSpPr>
            <p:cNvPr id="5" name="Arc 4">
              <a:extLst>
                <a:ext uri="{FF2B5EF4-FFF2-40B4-BE49-F238E27FC236}">
                  <a16:creationId xmlns:a16="http://schemas.microsoft.com/office/drawing/2014/main" id="{56549145-95BF-4A7D-94B4-61B0634E7E7D}"/>
                </a:ext>
              </a:extLst>
            </p:cNvPr>
            <p:cNvSpPr/>
            <p:nvPr/>
          </p:nvSpPr>
          <p:spPr>
            <a:xfrm flipH="1">
              <a:off x="3871798" y="3040766"/>
              <a:ext cx="1376468" cy="1376468"/>
            </a:xfrm>
            <a:prstGeom prst="arc">
              <a:avLst>
                <a:gd name="adj1" fmla="val 5478932"/>
                <a:gd name="adj2" fmla="val 16740799"/>
              </a:avLst>
            </a:prstGeom>
            <a:ln w="165100">
              <a:solidFill>
                <a:schemeClr val="accent1"/>
              </a:solidFill>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dirty="0"/>
            </a:p>
          </p:txBody>
        </p:sp>
        <p:sp>
          <p:nvSpPr>
            <p:cNvPr id="6" name="Arc 5">
              <a:extLst>
                <a:ext uri="{FF2B5EF4-FFF2-40B4-BE49-F238E27FC236}">
                  <a16:creationId xmlns:a16="http://schemas.microsoft.com/office/drawing/2014/main" id="{B7AAC0E7-F323-4B5C-943B-D341FE1D5B8A}"/>
                </a:ext>
              </a:extLst>
            </p:cNvPr>
            <p:cNvSpPr/>
            <p:nvPr/>
          </p:nvSpPr>
          <p:spPr>
            <a:xfrm>
              <a:off x="3871798" y="1672614"/>
              <a:ext cx="1376468" cy="1376468"/>
            </a:xfrm>
            <a:prstGeom prst="arc">
              <a:avLst>
                <a:gd name="adj1" fmla="val 6266444"/>
                <a:gd name="adj2" fmla="val 19078973"/>
              </a:avLst>
            </a:prstGeom>
            <a:ln w="165100">
              <a:solidFill>
                <a:schemeClr val="accent4"/>
              </a:solidFill>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p>
          </p:txBody>
        </p:sp>
        <p:sp>
          <p:nvSpPr>
            <p:cNvPr id="7" name="Oval 6">
              <a:extLst>
                <a:ext uri="{FF2B5EF4-FFF2-40B4-BE49-F238E27FC236}">
                  <a16:creationId xmlns:a16="http://schemas.microsoft.com/office/drawing/2014/main" id="{29477592-6BD7-4220-A4E5-B41B4A8CDE05}"/>
                </a:ext>
              </a:extLst>
            </p:cNvPr>
            <p:cNvSpPr/>
            <p:nvPr/>
          </p:nvSpPr>
          <p:spPr>
            <a:xfrm>
              <a:off x="4139952" y="1928800"/>
              <a:ext cx="864096" cy="8640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8" name="Oval 7">
              <a:extLst>
                <a:ext uri="{FF2B5EF4-FFF2-40B4-BE49-F238E27FC236}">
                  <a16:creationId xmlns:a16="http://schemas.microsoft.com/office/drawing/2014/main" id="{0B1C5878-CA5D-4651-BFCD-CAF668327071}"/>
                </a:ext>
              </a:extLst>
            </p:cNvPr>
            <p:cNvSpPr/>
            <p:nvPr/>
          </p:nvSpPr>
          <p:spPr>
            <a:xfrm>
              <a:off x="4139952" y="3296952"/>
              <a:ext cx="864096" cy="8640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 name="Oval 8">
              <a:extLst>
                <a:ext uri="{FF2B5EF4-FFF2-40B4-BE49-F238E27FC236}">
                  <a16:creationId xmlns:a16="http://schemas.microsoft.com/office/drawing/2014/main" id="{62FF3A32-003F-4C97-B479-D98880107A12}"/>
                </a:ext>
              </a:extLst>
            </p:cNvPr>
            <p:cNvSpPr/>
            <p:nvPr/>
          </p:nvSpPr>
          <p:spPr>
            <a:xfrm>
              <a:off x="4139952" y="4698776"/>
              <a:ext cx="864096" cy="8640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12" name="TextBox 11">
            <a:extLst>
              <a:ext uri="{FF2B5EF4-FFF2-40B4-BE49-F238E27FC236}">
                <a16:creationId xmlns:a16="http://schemas.microsoft.com/office/drawing/2014/main" id="{1D60899D-0184-4688-AB46-569BECF59BFA}"/>
              </a:ext>
            </a:extLst>
          </p:cNvPr>
          <p:cNvSpPr txBox="1"/>
          <p:nvPr/>
        </p:nvSpPr>
        <p:spPr>
          <a:xfrm>
            <a:off x="7104112" y="2050714"/>
            <a:ext cx="4119284" cy="338554"/>
          </a:xfrm>
          <a:prstGeom prst="rect">
            <a:avLst/>
          </a:prstGeom>
          <a:noFill/>
        </p:spPr>
        <p:txBody>
          <a:bodyPr wrap="square" rtlCol="0">
            <a:spAutoFit/>
          </a:bodyPr>
          <a:lstStyle/>
          <a:p>
            <a:pPr marL="285750" indent="-285750">
              <a:buFont typeface="Wingdings" panose="05000000000000000000" pitchFamily="2" charset="2"/>
              <a:buChar char="ü"/>
            </a:pPr>
            <a:r>
              <a:rPr lang="en-US" altLang="ko-KR" sz="1600" dirty="0" smtClean="0">
                <a:solidFill>
                  <a:srgbClr val="0000FF"/>
                </a:solidFill>
                <a:cs typeface="Arial" pitchFamily="34" charset="0"/>
              </a:rPr>
              <a:t>To integrate the system with MAGICs.ME.</a:t>
            </a:r>
            <a:endParaRPr lang="ko-KR" altLang="en-US" sz="1600" dirty="0">
              <a:solidFill>
                <a:srgbClr val="0000FF"/>
              </a:solidFill>
              <a:cs typeface="Arial" pitchFamily="34" charset="0"/>
            </a:endParaRPr>
          </a:p>
        </p:txBody>
      </p:sp>
      <p:sp>
        <p:nvSpPr>
          <p:cNvPr id="13" name="Chevron 5">
            <a:extLst>
              <a:ext uri="{FF2B5EF4-FFF2-40B4-BE49-F238E27FC236}">
                <a16:creationId xmlns:a16="http://schemas.microsoft.com/office/drawing/2014/main" id="{F5576A57-B4C5-45E4-BA7D-29DB5267F4DA}"/>
              </a:ext>
            </a:extLst>
          </p:cNvPr>
          <p:cNvSpPr/>
          <p:nvPr/>
        </p:nvSpPr>
        <p:spPr>
          <a:xfrm>
            <a:off x="6722082" y="2219899"/>
            <a:ext cx="225640" cy="314542"/>
          </a:xfrm>
          <a:prstGeom prst="chevron">
            <a:avLst>
              <a:gd name="adj" fmla="val 42574"/>
            </a:avLst>
          </a:prstGeom>
          <a:solidFill>
            <a:schemeClr val="accent4">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6" name="TextBox 15">
            <a:extLst>
              <a:ext uri="{FF2B5EF4-FFF2-40B4-BE49-F238E27FC236}">
                <a16:creationId xmlns:a16="http://schemas.microsoft.com/office/drawing/2014/main" id="{A40A2832-8DF2-4FEE-B929-D3804EF3E9C4}"/>
              </a:ext>
            </a:extLst>
          </p:cNvPr>
          <p:cNvSpPr txBox="1"/>
          <p:nvPr/>
        </p:nvSpPr>
        <p:spPr>
          <a:xfrm>
            <a:off x="7003360" y="4663697"/>
            <a:ext cx="4220036" cy="830997"/>
          </a:xfrm>
          <a:prstGeom prst="rect">
            <a:avLst/>
          </a:prstGeom>
          <a:noFill/>
        </p:spPr>
        <p:txBody>
          <a:bodyPr wrap="square" rtlCol="0">
            <a:spAutoFit/>
          </a:bodyPr>
          <a:lstStyle/>
          <a:p>
            <a:pPr marL="285750" indent="-285750">
              <a:buFont typeface="Wingdings" panose="05000000000000000000" pitchFamily="2" charset="2"/>
              <a:buChar char="ü"/>
            </a:pPr>
            <a:r>
              <a:rPr lang="en-US" altLang="ko-KR" sz="1600" dirty="0" smtClean="0">
                <a:solidFill>
                  <a:srgbClr val="0000FF"/>
                </a:solidFill>
                <a:cs typeface="Arial" pitchFamily="34" charset="0"/>
              </a:rPr>
              <a:t>Prepare post-training feedback to MEP team.</a:t>
            </a:r>
          </a:p>
          <a:p>
            <a:pPr marL="285750" indent="-285750">
              <a:buFont typeface="Wingdings" panose="05000000000000000000" pitchFamily="2" charset="2"/>
              <a:buChar char="ü"/>
            </a:pPr>
            <a:r>
              <a:rPr lang="en-US" altLang="ko-KR" sz="1600" dirty="0" smtClean="0">
                <a:solidFill>
                  <a:srgbClr val="0000FF"/>
                </a:solidFill>
                <a:cs typeface="Arial" pitchFamily="34" charset="0"/>
              </a:rPr>
              <a:t>Brain-storm session and line out feasible in-house project (MOH)</a:t>
            </a:r>
            <a:endParaRPr lang="ko-KR" altLang="en-US" sz="1600" dirty="0">
              <a:solidFill>
                <a:srgbClr val="0000FF"/>
              </a:solidFill>
              <a:cs typeface="Arial" pitchFamily="34" charset="0"/>
            </a:endParaRPr>
          </a:p>
        </p:txBody>
      </p:sp>
      <p:sp>
        <p:nvSpPr>
          <p:cNvPr id="17" name="Chevron 67">
            <a:extLst>
              <a:ext uri="{FF2B5EF4-FFF2-40B4-BE49-F238E27FC236}">
                <a16:creationId xmlns:a16="http://schemas.microsoft.com/office/drawing/2014/main" id="{E531E1EF-1E38-4C6E-8704-0613058308CD}"/>
              </a:ext>
            </a:extLst>
          </p:cNvPr>
          <p:cNvSpPr/>
          <p:nvPr/>
        </p:nvSpPr>
        <p:spPr>
          <a:xfrm>
            <a:off x="6734133" y="4995959"/>
            <a:ext cx="225640" cy="314542"/>
          </a:xfrm>
          <a:prstGeom prst="chevron">
            <a:avLst>
              <a:gd name="adj" fmla="val 42574"/>
            </a:avLst>
          </a:prstGeom>
          <a:solidFill>
            <a:schemeClr val="accent1">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 name="TextBox 19">
            <a:extLst>
              <a:ext uri="{FF2B5EF4-FFF2-40B4-BE49-F238E27FC236}">
                <a16:creationId xmlns:a16="http://schemas.microsoft.com/office/drawing/2014/main" id="{1894AC62-1C7D-4FE1-8369-C1A60D42AE5E}"/>
              </a:ext>
            </a:extLst>
          </p:cNvPr>
          <p:cNvSpPr txBox="1"/>
          <p:nvPr/>
        </p:nvSpPr>
        <p:spPr>
          <a:xfrm>
            <a:off x="679269" y="3158353"/>
            <a:ext cx="4519143" cy="1077218"/>
          </a:xfrm>
          <a:prstGeom prst="rect">
            <a:avLst/>
          </a:prstGeom>
          <a:noFill/>
        </p:spPr>
        <p:txBody>
          <a:bodyPr wrap="square" rtlCol="0">
            <a:spAutoFit/>
          </a:bodyPr>
          <a:lstStyle/>
          <a:p>
            <a:pPr marL="171450" indent="-171450" algn="r">
              <a:buFont typeface="Wingdings" panose="05000000000000000000" pitchFamily="2" charset="2"/>
              <a:buChar char="ü"/>
            </a:pPr>
            <a:r>
              <a:rPr lang="en-US" altLang="ko-KR" sz="1600" dirty="0" smtClean="0">
                <a:solidFill>
                  <a:srgbClr val="0000FF"/>
                </a:solidFill>
                <a:cs typeface="Arial" pitchFamily="34" charset="0"/>
              </a:rPr>
              <a:t>Preparation of project proposal.</a:t>
            </a:r>
          </a:p>
          <a:p>
            <a:pPr marL="171450" indent="-171450" algn="r">
              <a:buFont typeface="Wingdings" panose="05000000000000000000" pitchFamily="2" charset="2"/>
              <a:buChar char="ü"/>
            </a:pPr>
            <a:r>
              <a:rPr lang="en-US" altLang="ko-KR" sz="1600" dirty="0" smtClean="0">
                <a:solidFill>
                  <a:srgbClr val="0000FF"/>
                </a:solidFill>
                <a:cs typeface="Arial" pitchFamily="34" charset="0"/>
              </a:rPr>
              <a:t>Focus on certain important aspect of MEP that need urgent intervention (geo-spatial technology).</a:t>
            </a:r>
          </a:p>
          <a:p>
            <a:pPr marL="171450" indent="-171450" algn="r">
              <a:buFont typeface="Wingdings" panose="05000000000000000000" pitchFamily="2" charset="2"/>
              <a:buChar char="ü"/>
            </a:pPr>
            <a:r>
              <a:rPr lang="en-US" altLang="ko-KR" sz="1600" dirty="0" smtClean="0">
                <a:solidFill>
                  <a:srgbClr val="0000FF"/>
                </a:solidFill>
                <a:cs typeface="Arial" pitchFamily="34" charset="0"/>
              </a:rPr>
              <a:t>Project outcome with effective impact.</a:t>
            </a:r>
            <a:endParaRPr lang="ko-KR" altLang="en-US" sz="1600" dirty="0">
              <a:solidFill>
                <a:srgbClr val="0000FF"/>
              </a:solidFill>
              <a:cs typeface="Arial" pitchFamily="34" charset="0"/>
            </a:endParaRPr>
          </a:p>
        </p:txBody>
      </p:sp>
      <p:sp>
        <p:nvSpPr>
          <p:cNvPr id="21" name="Chevron 91">
            <a:extLst>
              <a:ext uri="{FF2B5EF4-FFF2-40B4-BE49-F238E27FC236}">
                <a16:creationId xmlns:a16="http://schemas.microsoft.com/office/drawing/2014/main" id="{5ED0F8B1-CF65-48E4-8930-C5D7EDD6949E}"/>
              </a:ext>
            </a:extLst>
          </p:cNvPr>
          <p:cNvSpPr/>
          <p:nvPr/>
        </p:nvSpPr>
        <p:spPr>
          <a:xfrm flipH="1">
            <a:off x="5282978" y="3612857"/>
            <a:ext cx="225640" cy="314542"/>
          </a:xfrm>
          <a:prstGeom prst="chevron">
            <a:avLst>
              <a:gd name="adj" fmla="val 42574"/>
            </a:avLst>
          </a:prstGeom>
          <a:solidFill>
            <a:schemeClr val="accent1">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4" name="TextBox 23">
            <a:extLst>
              <a:ext uri="{FF2B5EF4-FFF2-40B4-BE49-F238E27FC236}">
                <a16:creationId xmlns:a16="http://schemas.microsoft.com/office/drawing/2014/main" id="{CAD2EC29-1107-4694-B65E-6B5709624485}"/>
              </a:ext>
            </a:extLst>
          </p:cNvPr>
          <p:cNvSpPr txBox="1"/>
          <p:nvPr/>
        </p:nvSpPr>
        <p:spPr>
          <a:xfrm>
            <a:off x="7104112" y="3438157"/>
            <a:ext cx="3502928" cy="369332"/>
          </a:xfrm>
          <a:prstGeom prst="rect">
            <a:avLst/>
          </a:prstGeom>
          <a:noFill/>
        </p:spPr>
        <p:txBody>
          <a:bodyPr wrap="square" rtlCol="0" anchor="ctr">
            <a:spAutoFit/>
          </a:bodyPr>
          <a:lstStyle/>
          <a:p>
            <a:r>
              <a:rPr lang="en-US" altLang="ko-KR" b="1" dirty="0" smtClean="0">
                <a:solidFill>
                  <a:schemeClr val="tx1">
                    <a:lumMod val="75000"/>
                    <a:lumOff val="25000"/>
                  </a:schemeClr>
                </a:solidFill>
                <a:cs typeface="Arial" pitchFamily="34" charset="0"/>
              </a:rPr>
              <a:t>Project proposal (Targeted/Focus)</a:t>
            </a:r>
            <a:endParaRPr lang="ko-KR" altLang="en-US" b="1" dirty="0">
              <a:solidFill>
                <a:schemeClr val="tx1">
                  <a:lumMod val="75000"/>
                  <a:lumOff val="25000"/>
                </a:schemeClr>
              </a:solidFill>
              <a:cs typeface="Arial" pitchFamily="34" charset="0"/>
            </a:endParaRPr>
          </a:p>
        </p:txBody>
      </p:sp>
      <p:sp>
        <p:nvSpPr>
          <p:cNvPr id="27" name="TextBox 26">
            <a:extLst>
              <a:ext uri="{FF2B5EF4-FFF2-40B4-BE49-F238E27FC236}">
                <a16:creationId xmlns:a16="http://schemas.microsoft.com/office/drawing/2014/main" id="{1C25532E-E372-46D9-84AC-E6BCE7187ADB}"/>
              </a:ext>
            </a:extLst>
          </p:cNvPr>
          <p:cNvSpPr txBox="1"/>
          <p:nvPr/>
        </p:nvSpPr>
        <p:spPr>
          <a:xfrm>
            <a:off x="2547257" y="1941325"/>
            <a:ext cx="2651155" cy="646331"/>
          </a:xfrm>
          <a:prstGeom prst="rect">
            <a:avLst/>
          </a:prstGeom>
          <a:noFill/>
        </p:spPr>
        <p:txBody>
          <a:bodyPr wrap="square" rtlCol="0" anchor="ctr">
            <a:spAutoFit/>
          </a:bodyPr>
          <a:lstStyle/>
          <a:p>
            <a:pPr algn="r"/>
            <a:r>
              <a:rPr lang="en-US" altLang="ko-KR" b="1" dirty="0" smtClean="0">
                <a:solidFill>
                  <a:schemeClr val="tx1">
                    <a:lumMod val="75000"/>
                    <a:lumOff val="25000"/>
                  </a:schemeClr>
                </a:solidFill>
                <a:cs typeface="Arial" pitchFamily="34" charset="0"/>
              </a:rPr>
              <a:t>Added value system (Integration)</a:t>
            </a:r>
            <a:endParaRPr lang="ko-KR" altLang="en-US" b="1" dirty="0">
              <a:solidFill>
                <a:schemeClr val="tx1">
                  <a:lumMod val="75000"/>
                  <a:lumOff val="25000"/>
                </a:schemeClr>
              </a:solidFill>
              <a:cs typeface="Arial" pitchFamily="34" charset="0"/>
            </a:endParaRPr>
          </a:p>
        </p:txBody>
      </p:sp>
      <p:sp>
        <p:nvSpPr>
          <p:cNvPr id="30" name="TextBox 29">
            <a:extLst>
              <a:ext uri="{FF2B5EF4-FFF2-40B4-BE49-F238E27FC236}">
                <a16:creationId xmlns:a16="http://schemas.microsoft.com/office/drawing/2014/main" id="{E1FEF0CE-A833-46D6-9ECD-1FC59CD65540}"/>
              </a:ext>
            </a:extLst>
          </p:cNvPr>
          <p:cNvSpPr txBox="1"/>
          <p:nvPr/>
        </p:nvSpPr>
        <p:spPr>
          <a:xfrm>
            <a:off x="2340591" y="4894528"/>
            <a:ext cx="2808310" cy="369332"/>
          </a:xfrm>
          <a:prstGeom prst="rect">
            <a:avLst/>
          </a:prstGeom>
          <a:noFill/>
        </p:spPr>
        <p:txBody>
          <a:bodyPr wrap="square" rtlCol="0" anchor="ctr">
            <a:spAutoFit/>
          </a:bodyPr>
          <a:lstStyle/>
          <a:p>
            <a:pPr algn="r"/>
            <a:r>
              <a:rPr lang="en-US" altLang="ko-KR" b="1" dirty="0" smtClean="0">
                <a:solidFill>
                  <a:schemeClr val="tx1">
                    <a:lumMod val="75000"/>
                    <a:lumOff val="25000"/>
                  </a:schemeClr>
                </a:solidFill>
                <a:cs typeface="Arial" pitchFamily="34" charset="0"/>
              </a:rPr>
              <a:t>Feedback to MEP team</a:t>
            </a:r>
            <a:endParaRPr lang="ko-KR" altLang="en-US" b="1" dirty="0">
              <a:solidFill>
                <a:schemeClr val="tx1">
                  <a:lumMod val="75000"/>
                  <a:lumOff val="25000"/>
                </a:schemeClr>
              </a:solidFill>
              <a:cs typeface="Arial" pitchFamily="34" charset="0"/>
            </a:endParaRPr>
          </a:p>
        </p:txBody>
      </p:sp>
      <p:sp>
        <p:nvSpPr>
          <p:cNvPr id="34" name="Text Placeholder 1">
            <a:extLst>
              <a:ext uri="{FF2B5EF4-FFF2-40B4-BE49-F238E27FC236}">
                <a16:creationId xmlns:a16="http://schemas.microsoft.com/office/drawing/2014/main" id="{E44D4C23-81FB-460B-A16B-715818231E42}"/>
              </a:ext>
            </a:extLst>
          </p:cNvPr>
          <p:cNvSpPr txBox="1">
            <a:spLocks/>
          </p:cNvSpPr>
          <p:nvPr/>
        </p:nvSpPr>
        <p:spPr>
          <a:xfrm>
            <a:off x="176088" y="239467"/>
            <a:ext cx="12192000" cy="792605"/>
          </a:xfrm>
          <a:prstGeom prst="rect">
            <a:avLst/>
          </a:prstGeom>
        </p:spPr>
        <p:txBody>
          <a:bodyPr vert="horz" lIns="91440" tIns="45720" rIns="91440" bIns="45720" rtlCol="0" anchor="ctr">
            <a:normAutofit fontScale="92500" lnSpcReduction="10000"/>
          </a:bodyPr>
          <a:lstStyle>
            <a:lvl1pPr marL="0" indent="0" algn="ctr" defTabSz="914400" rtl="0" eaLnBrk="1" latinLnBrk="0" hangingPunct="1">
              <a:lnSpc>
                <a:spcPct val="100000"/>
              </a:lnSpc>
              <a:spcBef>
                <a:spcPts val="1000"/>
              </a:spcBef>
              <a:buFont typeface="Arial" panose="020B0604020202020204" pitchFamily="34" charset="0"/>
              <a:buNone/>
              <a:defRPr sz="5400" b="0" kern="1200" baseline="0">
                <a:solidFill>
                  <a:schemeClr val="tx1">
                    <a:lumMod val="75000"/>
                    <a:lumOff val="25000"/>
                  </a:schemeClr>
                </a:solidFill>
                <a:latin typeface="+mj-lt"/>
                <a:ea typeface="+mn-ea"/>
                <a:cs typeface="Arial"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rgbClr val="0000FF"/>
                </a:solidFill>
              </a:rPr>
              <a:t>WAY FORWARD – Post Training</a:t>
            </a:r>
            <a:r>
              <a:rPr lang="en-US" dirty="0" smtClean="0">
                <a:solidFill>
                  <a:srgbClr val="0000FF"/>
                </a:solidFill>
              </a:rPr>
              <a:t> </a:t>
            </a:r>
            <a:endParaRPr lang="en-US" dirty="0">
              <a:solidFill>
                <a:srgbClr val="0000FF"/>
              </a:solidFill>
            </a:endParaRPr>
          </a:p>
        </p:txBody>
      </p:sp>
      <p:pic>
        <p:nvPicPr>
          <p:cNvPr id="36" name="Picture 35"/>
          <p:cNvPicPr>
            <a:picLocks noChangeAspect="1"/>
          </p:cNvPicPr>
          <p:nvPr/>
        </p:nvPicPr>
        <p:blipFill rotWithShape="1">
          <a:blip r:embed="rId2"/>
          <a:srcRect l="9479" t="13346" r="5739" b="73011"/>
          <a:stretch/>
        </p:blipFill>
        <p:spPr>
          <a:xfrm>
            <a:off x="1" y="5922817"/>
            <a:ext cx="12192000" cy="935183"/>
          </a:xfrm>
          <a:prstGeom prst="rect">
            <a:avLst/>
          </a:prstGeom>
        </p:spPr>
      </p:pic>
      <p:sp>
        <p:nvSpPr>
          <p:cNvPr id="38" name="Donut 24">
            <a:extLst>
              <a:ext uri="{FF2B5EF4-FFF2-40B4-BE49-F238E27FC236}">
                <a16:creationId xmlns:a16="http://schemas.microsoft.com/office/drawing/2014/main" id="{2358F6B7-5407-478C-BBCE-24DB33354B70}"/>
              </a:ext>
            </a:extLst>
          </p:cNvPr>
          <p:cNvSpPr/>
          <p:nvPr/>
        </p:nvSpPr>
        <p:spPr>
          <a:xfrm>
            <a:off x="5747211" y="3289426"/>
            <a:ext cx="617508" cy="622535"/>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39" name="Rectangle 16">
            <a:extLst>
              <a:ext uri="{FF2B5EF4-FFF2-40B4-BE49-F238E27FC236}">
                <a16:creationId xmlns:a16="http://schemas.microsoft.com/office/drawing/2014/main" id="{EE8124F3-717D-48CF-A47F-1E6B4110895D}"/>
              </a:ext>
            </a:extLst>
          </p:cNvPr>
          <p:cNvSpPr/>
          <p:nvPr/>
        </p:nvSpPr>
        <p:spPr>
          <a:xfrm rot="2700000">
            <a:off x="5851502" y="1879145"/>
            <a:ext cx="389390" cy="698103"/>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pic>
        <p:nvPicPr>
          <p:cNvPr id="3076" name="Picture 4" descr="Image result for discussion clipart imag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6754" y="4664010"/>
            <a:ext cx="812563" cy="812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798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20" grpId="0"/>
      <p:bldP spid="24" grpId="0"/>
      <p:bldP spid="27" grpId="0"/>
      <p:bldP spid="30" grpId="0"/>
      <p:bldP spid="38" grpId="0" animBg="1"/>
      <p:bldP spid="3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3889954" y="974361"/>
            <a:ext cx="4234715" cy="2503357"/>
            <a:chOff x="152400" y="152400"/>
            <a:chExt cx="9126287" cy="5143500"/>
          </a:xfrm>
        </p:grpSpPr>
        <p:sp>
          <p:nvSpPr>
            <p:cNvPr id="12" name="Rectangle 11"/>
            <p:cNvSpPr/>
            <p:nvPr/>
          </p:nvSpPr>
          <p:spPr>
            <a:xfrm>
              <a:off x="152400" y="152400"/>
              <a:ext cx="2286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3" name="Rectangle 12"/>
            <p:cNvSpPr/>
            <p:nvPr/>
          </p:nvSpPr>
          <p:spPr>
            <a:xfrm>
              <a:off x="2436046" y="152400"/>
              <a:ext cx="2286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4" name="Rectangle 13"/>
            <p:cNvSpPr/>
            <p:nvPr/>
          </p:nvSpPr>
          <p:spPr>
            <a:xfrm>
              <a:off x="4722046" y="152400"/>
              <a:ext cx="2286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5" name="Rectangle 14"/>
            <p:cNvSpPr/>
            <p:nvPr/>
          </p:nvSpPr>
          <p:spPr>
            <a:xfrm>
              <a:off x="6992687" y="152400"/>
              <a:ext cx="2286000" cy="51435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sp>
        <p:nvSpPr>
          <p:cNvPr id="3" name="Title 1"/>
          <p:cNvSpPr txBox="1">
            <a:spLocks/>
          </p:cNvSpPr>
          <p:nvPr/>
        </p:nvSpPr>
        <p:spPr>
          <a:xfrm>
            <a:off x="3889954" y="1753850"/>
            <a:ext cx="4234715" cy="869430"/>
          </a:xfrm>
          <a:prstGeom prst="rect">
            <a:avLst/>
          </a:prstGeom>
        </p:spPr>
        <p:txBody>
          <a:bodyPr anchor="ctr"/>
          <a:lstStyle>
            <a:lvl1pPr algn="ctr" defTabSz="914400" rtl="0" eaLnBrk="1" latinLnBrk="1" hangingPunct="1">
              <a:spcBef>
                <a:spcPct val="0"/>
              </a:spcBef>
              <a:buNone/>
              <a:defRPr sz="3600" b="1" kern="1200" baseline="0">
                <a:solidFill>
                  <a:schemeClr val="tx1">
                    <a:lumMod val="75000"/>
                    <a:lumOff val="25000"/>
                  </a:schemeClr>
                </a:solidFill>
                <a:latin typeface="Arial" pitchFamily="34" charset="0"/>
                <a:ea typeface="+mj-ea"/>
                <a:cs typeface="Arial" pitchFamily="34" charset="0"/>
              </a:defRPr>
            </a:lvl1pPr>
          </a:lstStyle>
          <a:p>
            <a:r>
              <a:rPr lang="en-US" altLang="ko-KR" sz="6600" dirty="0">
                <a:solidFill>
                  <a:srgbClr val="0000FF"/>
                </a:solidFill>
                <a:latin typeface="Bradley Hand ITC" panose="03070402050302030203" pitchFamily="66" charset="0"/>
              </a:rPr>
              <a:t>Thank you</a:t>
            </a:r>
            <a:endParaRPr lang="ko-KR" altLang="en-US" sz="6600" dirty="0">
              <a:solidFill>
                <a:srgbClr val="0000FF"/>
              </a:solidFill>
              <a:latin typeface="Bradley Hand ITC" panose="03070402050302030203" pitchFamily="66" charset="0"/>
            </a:endParaRPr>
          </a:p>
        </p:txBody>
      </p:sp>
    </p:spTree>
    <p:extLst>
      <p:ext uri="{BB962C8B-B14F-4D97-AF65-F5344CB8AC3E}">
        <p14:creationId xmlns:p14="http://schemas.microsoft.com/office/powerpoint/2010/main" val="29003007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Image result for handshake symbol image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98319" y="2893600"/>
            <a:ext cx="781783" cy="503816"/>
          </a:xfrm>
          <a:prstGeom prst="rect">
            <a:avLst/>
          </a:prstGeom>
          <a:noFill/>
          <a:extLst>
            <a:ext uri="{909E8E84-426E-40DD-AFC4-6F175D3DCCD1}">
              <a14:hiddenFill xmlns:a14="http://schemas.microsoft.com/office/drawing/2010/main">
                <a:solidFill>
                  <a:srgbClr val="FFFFFF"/>
                </a:solidFill>
              </a14:hiddenFill>
            </a:ext>
          </a:extLst>
        </p:spPr>
      </p:pic>
      <p:sp>
        <p:nvSpPr>
          <p:cNvPr id="9" name="Pentagon 8"/>
          <p:cNvSpPr/>
          <p:nvPr/>
        </p:nvSpPr>
        <p:spPr>
          <a:xfrm rot="10800000" flipV="1">
            <a:off x="2360998" y="1457015"/>
            <a:ext cx="1629044" cy="1702226"/>
          </a:xfrm>
          <a:prstGeom prst="homePlate">
            <a:avLst>
              <a:gd name="adj" fmla="val 30437"/>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MY" b="1" dirty="0" smtClean="0">
                <a:solidFill>
                  <a:schemeClr val="tx1"/>
                </a:solidFill>
              </a:rPr>
              <a:t>  Ministry </a:t>
            </a:r>
            <a:r>
              <a:rPr lang="en-MY" b="1" dirty="0">
                <a:solidFill>
                  <a:schemeClr val="tx1"/>
                </a:solidFill>
              </a:rPr>
              <a:t>of </a:t>
            </a:r>
            <a:r>
              <a:rPr lang="en-MY" b="1" dirty="0" smtClean="0">
                <a:solidFill>
                  <a:schemeClr val="tx1"/>
                </a:solidFill>
              </a:rPr>
              <a:t> Health</a:t>
            </a:r>
            <a:endParaRPr lang="en-MY" b="1" dirty="0">
              <a:solidFill>
                <a:schemeClr val="tx1"/>
              </a:solidFill>
            </a:endParaRPr>
          </a:p>
        </p:txBody>
      </p:sp>
      <p:sp>
        <p:nvSpPr>
          <p:cNvPr id="49" name="Rounded Rectangle 96">
            <a:extLst>
              <a:ext uri="{FF2B5EF4-FFF2-40B4-BE49-F238E27FC236}">
                <a16:creationId xmlns:a16="http://schemas.microsoft.com/office/drawing/2014/main" id="{6FA90F40-9475-44A4-B029-E7ADB0595DF4}"/>
              </a:ext>
            </a:extLst>
          </p:cNvPr>
          <p:cNvSpPr/>
          <p:nvPr/>
        </p:nvSpPr>
        <p:spPr>
          <a:xfrm>
            <a:off x="5726635" y="1929229"/>
            <a:ext cx="1219926" cy="38365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endParaRPr>
          </a:p>
        </p:txBody>
      </p:sp>
      <p:sp>
        <p:nvSpPr>
          <p:cNvPr id="50" name="Circle: Hollow 49">
            <a:extLst>
              <a:ext uri="{FF2B5EF4-FFF2-40B4-BE49-F238E27FC236}">
                <a16:creationId xmlns:a16="http://schemas.microsoft.com/office/drawing/2014/main" id="{80B45867-92D9-4512-8CCF-98BEEB4C6674}"/>
              </a:ext>
            </a:extLst>
          </p:cNvPr>
          <p:cNvSpPr/>
          <p:nvPr/>
        </p:nvSpPr>
        <p:spPr>
          <a:xfrm>
            <a:off x="6205608" y="789658"/>
            <a:ext cx="1519599" cy="1519599"/>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1" name="Rounded Rectangle 96">
            <a:extLst>
              <a:ext uri="{FF2B5EF4-FFF2-40B4-BE49-F238E27FC236}">
                <a16:creationId xmlns:a16="http://schemas.microsoft.com/office/drawing/2014/main" id="{C0AE763C-858D-4C72-80CE-27833870E988}"/>
              </a:ext>
            </a:extLst>
          </p:cNvPr>
          <p:cNvSpPr/>
          <p:nvPr/>
        </p:nvSpPr>
        <p:spPr>
          <a:xfrm>
            <a:off x="6984253" y="789658"/>
            <a:ext cx="5207747" cy="38365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endParaRPr>
          </a:p>
        </p:txBody>
      </p:sp>
      <p:sp>
        <p:nvSpPr>
          <p:cNvPr id="47" name="Rounded Rectangle 96">
            <a:extLst>
              <a:ext uri="{FF2B5EF4-FFF2-40B4-BE49-F238E27FC236}">
                <a16:creationId xmlns:a16="http://schemas.microsoft.com/office/drawing/2014/main" id="{A292042E-5456-45FE-9561-9F5C8ECAEFDD}"/>
              </a:ext>
            </a:extLst>
          </p:cNvPr>
          <p:cNvSpPr/>
          <p:nvPr/>
        </p:nvSpPr>
        <p:spPr>
          <a:xfrm>
            <a:off x="4469016" y="3068800"/>
            <a:ext cx="1219926" cy="3836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endParaRPr>
          </a:p>
        </p:txBody>
      </p:sp>
      <p:sp>
        <p:nvSpPr>
          <p:cNvPr id="48" name="Circle: Hollow 47">
            <a:extLst>
              <a:ext uri="{FF2B5EF4-FFF2-40B4-BE49-F238E27FC236}">
                <a16:creationId xmlns:a16="http://schemas.microsoft.com/office/drawing/2014/main" id="{A8F75F8E-32CF-42B7-A103-B15C60E18B98}"/>
              </a:ext>
            </a:extLst>
          </p:cNvPr>
          <p:cNvSpPr/>
          <p:nvPr/>
        </p:nvSpPr>
        <p:spPr>
          <a:xfrm>
            <a:off x="4947989" y="1929229"/>
            <a:ext cx="1519599" cy="1519599"/>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5" name="Rounded Rectangle 96">
            <a:extLst>
              <a:ext uri="{FF2B5EF4-FFF2-40B4-BE49-F238E27FC236}">
                <a16:creationId xmlns:a16="http://schemas.microsoft.com/office/drawing/2014/main" id="{A9160358-B538-4278-B4F9-A84DB164311D}"/>
              </a:ext>
            </a:extLst>
          </p:cNvPr>
          <p:cNvSpPr/>
          <p:nvPr/>
        </p:nvSpPr>
        <p:spPr>
          <a:xfrm>
            <a:off x="3211397" y="4208371"/>
            <a:ext cx="1219926" cy="3836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endParaRPr>
          </a:p>
        </p:txBody>
      </p:sp>
      <p:sp>
        <p:nvSpPr>
          <p:cNvPr id="46" name="Circle: Hollow 45">
            <a:extLst>
              <a:ext uri="{FF2B5EF4-FFF2-40B4-BE49-F238E27FC236}">
                <a16:creationId xmlns:a16="http://schemas.microsoft.com/office/drawing/2014/main" id="{0A8F7C65-833E-4F34-8F38-B5D7F7D92A52}"/>
              </a:ext>
            </a:extLst>
          </p:cNvPr>
          <p:cNvSpPr/>
          <p:nvPr/>
        </p:nvSpPr>
        <p:spPr>
          <a:xfrm>
            <a:off x="3690370" y="3068800"/>
            <a:ext cx="1519599" cy="1519599"/>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Oval 11">
            <a:extLst>
              <a:ext uri="{FF2B5EF4-FFF2-40B4-BE49-F238E27FC236}">
                <a16:creationId xmlns:a16="http://schemas.microsoft.com/office/drawing/2014/main" id="{F18CDC64-CB6F-46A4-BC82-EB7408C05A62}"/>
              </a:ext>
            </a:extLst>
          </p:cNvPr>
          <p:cNvSpPr/>
          <p:nvPr/>
        </p:nvSpPr>
        <p:spPr>
          <a:xfrm>
            <a:off x="2451895" y="4417178"/>
            <a:ext cx="1319030" cy="1319030"/>
          </a:xfrm>
          <a:prstGeom prst="ellipse">
            <a:avLst/>
          </a:prstGeom>
          <a:noFill/>
          <a:ln w="139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endParaRPr>
          </a:p>
        </p:txBody>
      </p:sp>
      <p:sp>
        <p:nvSpPr>
          <p:cNvPr id="22" name="Rounded Rectangle 96">
            <a:extLst>
              <a:ext uri="{FF2B5EF4-FFF2-40B4-BE49-F238E27FC236}">
                <a16:creationId xmlns:a16="http://schemas.microsoft.com/office/drawing/2014/main" id="{05A6C3BF-7F50-45A5-A56B-779D85BB39F7}"/>
              </a:ext>
            </a:extLst>
          </p:cNvPr>
          <p:cNvSpPr/>
          <p:nvPr/>
        </p:nvSpPr>
        <p:spPr>
          <a:xfrm>
            <a:off x="0" y="5344314"/>
            <a:ext cx="3188778" cy="3836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endParaRPr>
          </a:p>
        </p:txBody>
      </p:sp>
      <p:grpSp>
        <p:nvGrpSpPr>
          <p:cNvPr id="26" name="Group 25">
            <a:extLst>
              <a:ext uri="{FF2B5EF4-FFF2-40B4-BE49-F238E27FC236}">
                <a16:creationId xmlns:a16="http://schemas.microsoft.com/office/drawing/2014/main" id="{AA82974F-B797-4E76-AD13-C0CC36D5EE2C}"/>
              </a:ext>
            </a:extLst>
          </p:cNvPr>
          <p:cNvGrpSpPr/>
          <p:nvPr/>
        </p:nvGrpSpPr>
        <p:grpSpPr>
          <a:xfrm>
            <a:off x="5293758" y="3473841"/>
            <a:ext cx="4313771" cy="1201723"/>
            <a:chOff x="1199734" y="1275606"/>
            <a:chExt cx="2300389" cy="1201723"/>
          </a:xfrm>
        </p:grpSpPr>
        <p:sp>
          <p:nvSpPr>
            <p:cNvPr id="27" name="TextBox 26">
              <a:extLst>
                <a:ext uri="{FF2B5EF4-FFF2-40B4-BE49-F238E27FC236}">
                  <a16:creationId xmlns:a16="http://schemas.microsoft.com/office/drawing/2014/main" id="{3E0BD255-E849-4B96-8138-47504FA2F76E}"/>
                </a:ext>
              </a:extLst>
            </p:cNvPr>
            <p:cNvSpPr txBox="1"/>
            <p:nvPr/>
          </p:nvSpPr>
          <p:spPr>
            <a:xfrm>
              <a:off x="1199735" y="1275606"/>
              <a:ext cx="1962585" cy="338554"/>
            </a:xfrm>
            <a:prstGeom prst="rect">
              <a:avLst/>
            </a:prstGeom>
            <a:noFill/>
          </p:spPr>
          <p:txBody>
            <a:bodyPr wrap="square" rtlCol="0">
              <a:spAutoFit/>
            </a:bodyPr>
            <a:lstStyle/>
            <a:p>
              <a:r>
                <a:rPr lang="en-US" altLang="ko-KR" sz="1600" b="1" dirty="0" smtClean="0">
                  <a:solidFill>
                    <a:schemeClr val="tx1">
                      <a:lumMod val="75000"/>
                      <a:lumOff val="25000"/>
                    </a:schemeClr>
                  </a:solidFill>
                  <a:cs typeface="Arial" pitchFamily="34" charset="0"/>
                </a:rPr>
                <a:t>Human Resources</a:t>
              </a:r>
              <a:endParaRPr lang="ko-KR" altLang="en-US" sz="1600" b="1" dirty="0">
                <a:solidFill>
                  <a:schemeClr val="tx1">
                    <a:lumMod val="75000"/>
                    <a:lumOff val="25000"/>
                  </a:schemeClr>
                </a:solidFill>
                <a:cs typeface="Arial" pitchFamily="34" charset="0"/>
              </a:endParaRPr>
            </a:p>
          </p:txBody>
        </p:sp>
        <p:sp>
          <p:nvSpPr>
            <p:cNvPr id="28" name="TextBox 27">
              <a:extLst>
                <a:ext uri="{FF2B5EF4-FFF2-40B4-BE49-F238E27FC236}">
                  <a16:creationId xmlns:a16="http://schemas.microsoft.com/office/drawing/2014/main" id="{5EE84779-35EA-4872-8367-0EAE74E67CA7}"/>
                </a:ext>
              </a:extLst>
            </p:cNvPr>
            <p:cNvSpPr txBox="1"/>
            <p:nvPr/>
          </p:nvSpPr>
          <p:spPr>
            <a:xfrm>
              <a:off x="1199734" y="1523222"/>
              <a:ext cx="2300389" cy="954107"/>
            </a:xfrm>
            <a:prstGeom prst="rect">
              <a:avLst/>
            </a:prstGeom>
            <a:noFill/>
          </p:spPr>
          <p:txBody>
            <a:bodyPr wrap="square" rtlCol="0">
              <a:spAutoFit/>
            </a:bodyPr>
            <a:lstStyle/>
            <a:p>
              <a:r>
                <a:rPr lang="en-US" altLang="ko-KR" sz="1400" dirty="0" smtClean="0">
                  <a:solidFill>
                    <a:schemeClr val="tx1">
                      <a:lumMod val="75000"/>
                      <a:lumOff val="25000"/>
                    </a:schemeClr>
                  </a:solidFill>
                  <a:cs typeface="Arial" pitchFamily="34" charset="0"/>
                </a:rPr>
                <a:t>MOH : Epidemiology and entomology expertise. Operational staffs.</a:t>
              </a:r>
            </a:p>
            <a:p>
              <a:r>
                <a:rPr lang="en-US" altLang="ko-KR" sz="1400" dirty="0" smtClean="0">
                  <a:solidFill>
                    <a:schemeClr val="tx1">
                      <a:lumMod val="75000"/>
                      <a:lumOff val="25000"/>
                    </a:schemeClr>
                  </a:solidFill>
                  <a:cs typeface="Arial" pitchFamily="34" charset="0"/>
                </a:rPr>
                <a:t>MESTECC : System development and maintenance expertise.</a:t>
              </a:r>
              <a:endParaRPr lang="ko-KR" altLang="en-US" sz="1400" dirty="0">
                <a:solidFill>
                  <a:schemeClr val="tx1">
                    <a:lumMod val="75000"/>
                    <a:lumOff val="25000"/>
                  </a:schemeClr>
                </a:solidFill>
                <a:cs typeface="Arial" pitchFamily="34" charset="0"/>
              </a:endParaRPr>
            </a:p>
          </p:txBody>
        </p:sp>
      </p:grpSp>
      <p:grpSp>
        <p:nvGrpSpPr>
          <p:cNvPr id="32" name="Group 31">
            <a:extLst>
              <a:ext uri="{FF2B5EF4-FFF2-40B4-BE49-F238E27FC236}">
                <a16:creationId xmlns:a16="http://schemas.microsoft.com/office/drawing/2014/main" id="{5A7F4B41-8FE6-4001-9A2A-827590645136}"/>
              </a:ext>
            </a:extLst>
          </p:cNvPr>
          <p:cNvGrpSpPr/>
          <p:nvPr/>
        </p:nvGrpSpPr>
        <p:grpSpPr>
          <a:xfrm>
            <a:off x="8083499" y="1234006"/>
            <a:ext cx="3817862" cy="1411958"/>
            <a:chOff x="1199733" y="1304457"/>
            <a:chExt cx="2517202" cy="1411958"/>
          </a:xfrm>
        </p:grpSpPr>
        <p:sp>
          <p:nvSpPr>
            <p:cNvPr id="33" name="TextBox 32">
              <a:extLst>
                <a:ext uri="{FF2B5EF4-FFF2-40B4-BE49-F238E27FC236}">
                  <a16:creationId xmlns:a16="http://schemas.microsoft.com/office/drawing/2014/main" id="{D32EFD62-6459-4D1D-A108-B91C2A40EB20}"/>
                </a:ext>
              </a:extLst>
            </p:cNvPr>
            <p:cNvSpPr txBox="1"/>
            <p:nvPr/>
          </p:nvSpPr>
          <p:spPr>
            <a:xfrm>
              <a:off x="1199733" y="1304457"/>
              <a:ext cx="2419205" cy="338554"/>
            </a:xfrm>
            <a:prstGeom prst="rect">
              <a:avLst/>
            </a:prstGeom>
            <a:noFill/>
          </p:spPr>
          <p:txBody>
            <a:bodyPr wrap="square" rtlCol="0">
              <a:spAutoFit/>
            </a:bodyPr>
            <a:lstStyle/>
            <a:p>
              <a:r>
                <a:rPr lang="en-US" altLang="ko-KR" sz="1600" b="1" dirty="0" smtClean="0">
                  <a:solidFill>
                    <a:schemeClr val="tx1">
                      <a:lumMod val="75000"/>
                      <a:lumOff val="25000"/>
                    </a:schemeClr>
                  </a:solidFill>
                  <a:cs typeface="Arial" pitchFamily="34" charset="0"/>
                </a:rPr>
                <a:t>Memorandum of Understanding (MOU)</a:t>
              </a:r>
              <a:endParaRPr lang="ko-KR" altLang="en-US" sz="1600" b="1" dirty="0">
                <a:solidFill>
                  <a:schemeClr val="tx1">
                    <a:lumMod val="75000"/>
                    <a:lumOff val="25000"/>
                  </a:schemeClr>
                </a:solidFill>
                <a:cs typeface="Arial" pitchFamily="34" charset="0"/>
              </a:endParaRPr>
            </a:p>
          </p:txBody>
        </p:sp>
        <p:sp>
          <p:nvSpPr>
            <p:cNvPr id="34" name="TextBox 33">
              <a:extLst>
                <a:ext uri="{FF2B5EF4-FFF2-40B4-BE49-F238E27FC236}">
                  <a16:creationId xmlns:a16="http://schemas.microsoft.com/office/drawing/2014/main" id="{CA8DF01A-F232-4963-BC94-2163305D53A2}"/>
                </a:ext>
              </a:extLst>
            </p:cNvPr>
            <p:cNvSpPr txBox="1"/>
            <p:nvPr/>
          </p:nvSpPr>
          <p:spPr>
            <a:xfrm>
              <a:off x="1199733" y="1546864"/>
              <a:ext cx="2517202" cy="1169551"/>
            </a:xfrm>
            <a:prstGeom prst="rect">
              <a:avLst/>
            </a:prstGeom>
            <a:noFill/>
          </p:spPr>
          <p:txBody>
            <a:bodyPr wrap="square" rtlCol="0">
              <a:spAutoFit/>
            </a:bodyPr>
            <a:lstStyle/>
            <a:p>
              <a:r>
                <a:rPr lang="en-US" altLang="ko-KR" sz="1400" dirty="0" smtClean="0">
                  <a:solidFill>
                    <a:schemeClr val="tx1">
                      <a:lumMod val="75000"/>
                      <a:lumOff val="25000"/>
                    </a:schemeClr>
                  </a:solidFill>
                  <a:cs typeface="Arial" pitchFamily="34" charset="0"/>
                </a:rPr>
                <a:t>MOU signed between MOH and MESTECC to collaborate to develop system and application base on remote sensing technology, geographical information system (GIS) and ICT for effective management of public health program. </a:t>
              </a:r>
              <a:endParaRPr lang="ko-KR" altLang="en-US" sz="1400" dirty="0">
                <a:solidFill>
                  <a:schemeClr val="tx1">
                    <a:lumMod val="75000"/>
                    <a:lumOff val="25000"/>
                  </a:schemeClr>
                </a:solidFill>
                <a:cs typeface="Arial" pitchFamily="34" charset="0"/>
              </a:endParaRPr>
            </a:p>
          </p:txBody>
        </p:sp>
      </p:grpSp>
      <p:grpSp>
        <p:nvGrpSpPr>
          <p:cNvPr id="35" name="Group 34">
            <a:extLst>
              <a:ext uri="{FF2B5EF4-FFF2-40B4-BE49-F238E27FC236}">
                <a16:creationId xmlns:a16="http://schemas.microsoft.com/office/drawing/2014/main" id="{AD0AC7F8-60D5-4568-BECE-72F7896670B4}"/>
              </a:ext>
            </a:extLst>
          </p:cNvPr>
          <p:cNvGrpSpPr/>
          <p:nvPr/>
        </p:nvGrpSpPr>
        <p:grpSpPr>
          <a:xfrm>
            <a:off x="3971494" y="4723053"/>
            <a:ext cx="4051703" cy="1201723"/>
            <a:chOff x="1199735" y="1275606"/>
            <a:chExt cx="2160637" cy="1201723"/>
          </a:xfrm>
        </p:grpSpPr>
        <p:sp>
          <p:nvSpPr>
            <p:cNvPr id="36" name="TextBox 35">
              <a:extLst>
                <a:ext uri="{FF2B5EF4-FFF2-40B4-BE49-F238E27FC236}">
                  <a16:creationId xmlns:a16="http://schemas.microsoft.com/office/drawing/2014/main" id="{F5FBBC4A-2A0B-48C2-8B1A-A9231E1F848E}"/>
                </a:ext>
              </a:extLst>
            </p:cNvPr>
            <p:cNvSpPr txBox="1"/>
            <p:nvPr/>
          </p:nvSpPr>
          <p:spPr>
            <a:xfrm>
              <a:off x="1199735" y="1275606"/>
              <a:ext cx="1962585" cy="338554"/>
            </a:xfrm>
            <a:prstGeom prst="rect">
              <a:avLst/>
            </a:prstGeom>
            <a:noFill/>
          </p:spPr>
          <p:txBody>
            <a:bodyPr wrap="square" rtlCol="0">
              <a:spAutoFit/>
            </a:bodyPr>
            <a:lstStyle/>
            <a:p>
              <a:r>
                <a:rPr lang="en-US" altLang="ko-KR" sz="1600" b="1" dirty="0" smtClean="0">
                  <a:solidFill>
                    <a:schemeClr val="tx1">
                      <a:lumMod val="75000"/>
                      <a:lumOff val="25000"/>
                    </a:schemeClr>
                  </a:solidFill>
                  <a:cs typeface="Arial" pitchFamily="34" charset="0"/>
                </a:rPr>
                <a:t>Equipment</a:t>
              </a:r>
              <a:endParaRPr lang="ko-KR" altLang="en-US" sz="1600" b="1" dirty="0">
                <a:solidFill>
                  <a:schemeClr val="tx1">
                    <a:lumMod val="75000"/>
                    <a:lumOff val="25000"/>
                  </a:schemeClr>
                </a:solidFill>
                <a:cs typeface="Arial" pitchFamily="34" charset="0"/>
              </a:endParaRPr>
            </a:p>
          </p:txBody>
        </p:sp>
        <p:sp>
          <p:nvSpPr>
            <p:cNvPr id="37" name="TextBox 36">
              <a:extLst>
                <a:ext uri="{FF2B5EF4-FFF2-40B4-BE49-F238E27FC236}">
                  <a16:creationId xmlns:a16="http://schemas.microsoft.com/office/drawing/2014/main" id="{631AAF1D-D949-4E4A-B377-A8E496D66BAE}"/>
                </a:ext>
              </a:extLst>
            </p:cNvPr>
            <p:cNvSpPr txBox="1"/>
            <p:nvPr/>
          </p:nvSpPr>
          <p:spPr>
            <a:xfrm>
              <a:off x="1199735" y="1523222"/>
              <a:ext cx="2160637" cy="954107"/>
            </a:xfrm>
            <a:prstGeom prst="rect">
              <a:avLst/>
            </a:prstGeom>
            <a:noFill/>
          </p:spPr>
          <p:txBody>
            <a:bodyPr wrap="square" rtlCol="0">
              <a:spAutoFit/>
            </a:bodyPr>
            <a:lstStyle/>
            <a:p>
              <a:r>
                <a:rPr lang="en-US" altLang="ko-KR" sz="1400" dirty="0" smtClean="0">
                  <a:solidFill>
                    <a:schemeClr val="tx1">
                      <a:lumMod val="75000"/>
                      <a:lumOff val="25000"/>
                    </a:schemeClr>
                  </a:solidFill>
                  <a:cs typeface="Arial" pitchFamily="34" charset="0"/>
                </a:rPr>
                <a:t>MOH : Provides equipment at all level for system operation.</a:t>
              </a:r>
            </a:p>
            <a:p>
              <a:r>
                <a:rPr lang="en-US" altLang="ko-KR" sz="1400" dirty="0" smtClean="0">
                  <a:solidFill>
                    <a:schemeClr val="tx1">
                      <a:lumMod val="75000"/>
                      <a:lumOff val="25000"/>
                    </a:schemeClr>
                  </a:solidFill>
                  <a:cs typeface="Arial" pitchFamily="34" charset="0"/>
                </a:rPr>
                <a:t>MESTECC : Provides remote sensing, GIS and ICT technologies.</a:t>
              </a:r>
              <a:endParaRPr lang="ko-KR" altLang="en-US" sz="1400" dirty="0">
                <a:solidFill>
                  <a:schemeClr val="tx1">
                    <a:lumMod val="75000"/>
                    <a:lumOff val="25000"/>
                  </a:schemeClr>
                </a:solidFill>
                <a:cs typeface="Arial" pitchFamily="34" charset="0"/>
              </a:endParaRPr>
            </a:p>
          </p:txBody>
        </p:sp>
      </p:grpSp>
      <p:sp>
        <p:nvSpPr>
          <p:cNvPr id="44" name="Circle: Hollow 43">
            <a:extLst>
              <a:ext uri="{FF2B5EF4-FFF2-40B4-BE49-F238E27FC236}">
                <a16:creationId xmlns:a16="http://schemas.microsoft.com/office/drawing/2014/main" id="{DEC173AA-C82E-4B92-B550-6E65463C41A6}"/>
              </a:ext>
            </a:extLst>
          </p:cNvPr>
          <p:cNvSpPr/>
          <p:nvPr/>
        </p:nvSpPr>
        <p:spPr>
          <a:xfrm>
            <a:off x="2432751" y="4208371"/>
            <a:ext cx="1519599" cy="1519599"/>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54" name="Group 53">
            <a:extLst>
              <a:ext uri="{FF2B5EF4-FFF2-40B4-BE49-F238E27FC236}">
                <a16:creationId xmlns:a16="http://schemas.microsoft.com/office/drawing/2014/main" id="{0D21FF8C-469D-44EA-AA83-0E347346E98D}"/>
              </a:ext>
            </a:extLst>
          </p:cNvPr>
          <p:cNvGrpSpPr/>
          <p:nvPr/>
        </p:nvGrpSpPr>
        <p:grpSpPr>
          <a:xfrm>
            <a:off x="6467587" y="2551664"/>
            <a:ext cx="3680309" cy="770836"/>
            <a:chOff x="1199735" y="1275606"/>
            <a:chExt cx="1962585" cy="770836"/>
          </a:xfrm>
        </p:grpSpPr>
        <p:sp>
          <p:nvSpPr>
            <p:cNvPr id="55" name="TextBox 54">
              <a:extLst>
                <a:ext uri="{FF2B5EF4-FFF2-40B4-BE49-F238E27FC236}">
                  <a16:creationId xmlns:a16="http://schemas.microsoft.com/office/drawing/2014/main" id="{081C556D-4B7E-4FBC-8F1D-B1FF6A996E07}"/>
                </a:ext>
              </a:extLst>
            </p:cNvPr>
            <p:cNvSpPr txBox="1"/>
            <p:nvPr/>
          </p:nvSpPr>
          <p:spPr>
            <a:xfrm>
              <a:off x="1199735" y="1275606"/>
              <a:ext cx="1962585" cy="338554"/>
            </a:xfrm>
            <a:prstGeom prst="rect">
              <a:avLst/>
            </a:prstGeom>
            <a:noFill/>
          </p:spPr>
          <p:txBody>
            <a:bodyPr wrap="square" rtlCol="0">
              <a:spAutoFit/>
            </a:bodyPr>
            <a:lstStyle/>
            <a:p>
              <a:r>
                <a:rPr lang="en-US" altLang="ko-KR" sz="1600" b="1" dirty="0" smtClean="0">
                  <a:solidFill>
                    <a:schemeClr val="tx1">
                      <a:lumMod val="75000"/>
                      <a:lumOff val="25000"/>
                    </a:schemeClr>
                  </a:solidFill>
                  <a:cs typeface="Arial" pitchFamily="34" charset="0"/>
                </a:rPr>
                <a:t>Data</a:t>
              </a:r>
              <a:endParaRPr lang="ko-KR" altLang="en-US" sz="1600" b="1" dirty="0">
                <a:solidFill>
                  <a:schemeClr val="tx1">
                    <a:lumMod val="75000"/>
                    <a:lumOff val="25000"/>
                  </a:schemeClr>
                </a:solidFill>
                <a:cs typeface="Arial" pitchFamily="34" charset="0"/>
              </a:endParaRPr>
            </a:p>
          </p:txBody>
        </p:sp>
        <p:sp>
          <p:nvSpPr>
            <p:cNvPr id="56" name="TextBox 55">
              <a:extLst>
                <a:ext uri="{FF2B5EF4-FFF2-40B4-BE49-F238E27FC236}">
                  <a16:creationId xmlns:a16="http://schemas.microsoft.com/office/drawing/2014/main" id="{6919B331-E5DF-4207-8F99-4863206F079D}"/>
                </a:ext>
              </a:extLst>
            </p:cNvPr>
            <p:cNvSpPr txBox="1"/>
            <p:nvPr/>
          </p:nvSpPr>
          <p:spPr>
            <a:xfrm>
              <a:off x="1199735" y="1523222"/>
              <a:ext cx="1962585" cy="523220"/>
            </a:xfrm>
            <a:prstGeom prst="rect">
              <a:avLst/>
            </a:prstGeom>
            <a:noFill/>
          </p:spPr>
          <p:txBody>
            <a:bodyPr wrap="square" rtlCol="0">
              <a:spAutoFit/>
            </a:bodyPr>
            <a:lstStyle/>
            <a:p>
              <a:r>
                <a:rPr lang="en-US" altLang="ko-KR" sz="1400" dirty="0" smtClean="0">
                  <a:solidFill>
                    <a:schemeClr val="tx1">
                      <a:lumMod val="75000"/>
                      <a:lumOff val="25000"/>
                    </a:schemeClr>
                  </a:solidFill>
                  <a:cs typeface="Arial" pitchFamily="34" charset="0"/>
                </a:rPr>
                <a:t>MOH : Epidemiological and entomological data.</a:t>
              </a:r>
            </a:p>
            <a:p>
              <a:r>
                <a:rPr lang="en-US" altLang="ko-KR" sz="1400" dirty="0" smtClean="0">
                  <a:solidFill>
                    <a:schemeClr val="tx1">
                      <a:lumMod val="75000"/>
                      <a:lumOff val="25000"/>
                    </a:schemeClr>
                  </a:solidFill>
                  <a:cs typeface="Arial" pitchFamily="34" charset="0"/>
                </a:rPr>
                <a:t>MESTECC : Satellite data.</a:t>
              </a:r>
              <a:endParaRPr lang="ko-KR" altLang="en-US" sz="1400" dirty="0">
                <a:solidFill>
                  <a:schemeClr val="tx1">
                    <a:lumMod val="75000"/>
                    <a:lumOff val="25000"/>
                  </a:schemeClr>
                </a:solidFill>
                <a:cs typeface="Arial" pitchFamily="34" charset="0"/>
              </a:endParaRPr>
            </a:p>
          </p:txBody>
        </p:sp>
      </p:grpSp>
      <p:sp>
        <p:nvSpPr>
          <p:cNvPr id="57" name="TextBox 56">
            <a:extLst>
              <a:ext uri="{FF2B5EF4-FFF2-40B4-BE49-F238E27FC236}">
                <a16:creationId xmlns:a16="http://schemas.microsoft.com/office/drawing/2014/main" id="{EFFD1FFE-EE5D-4508-BC53-E1CBBA637A09}"/>
              </a:ext>
            </a:extLst>
          </p:cNvPr>
          <p:cNvSpPr txBox="1"/>
          <p:nvPr/>
        </p:nvSpPr>
        <p:spPr>
          <a:xfrm>
            <a:off x="242887" y="-40915"/>
            <a:ext cx="4070957" cy="769441"/>
          </a:xfrm>
          <a:prstGeom prst="rect">
            <a:avLst/>
          </a:prstGeom>
          <a:noFill/>
        </p:spPr>
        <p:txBody>
          <a:bodyPr wrap="square" rtlCol="0" anchor="ctr">
            <a:spAutoFit/>
          </a:bodyPr>
          <a:lstStyle/>
          <a:p>
            <a:r>
              <a:rPr lang="en-US" altLang="ko-KR" sz="4400" b="1" dirty="0" smtClean="0">
                <a:solidFill>
                  <a:schemeClr val="tx1">
                    <a:lumMod val="85000"/>
                    <a:lumOff val="15000"/>
                  </a:schemeClr>
                </a:solidFill>
                <a:cs typeface="Arial" pitchFamily="34" charset="0"/>
              </a:rPr>
              <a:t>MAGICs.ME</a:t>
            </a:r>
            <a:endParaRPr lang="en-US" altLang="ko-KR" sz="4400" b="1" dirty="0">
              <a:solidFill>
                <a:schemeClr val="tx1">
                  <a:lumMod val="85000"/>
                  <a:lumOff val="15000"/>
                </a:schemeClr>
              </a:solidFill>
              <a:cs typeface="Arial" pitchFamily="34" charset="0"/>
            </a:endParaRPr>
          </a:p>
        </p:txBody>
      </p:sp>
      <p:sp>
        <p:nvSpPr>
          <p:cNvPr id="31" name="TextBox 30">
            <a:extLst>
              <a:ext uri="{FF2B5EF4-FFF2-40B4-BE49-F238E27FC236}">
                <a16:creationId xmlns:a16="http://schemas.microsoft.com/office/drawing/2014/main" id="{40CB6361-4540-43B4-860A-05DE7AC23058}"/>
              </a:ext>
            </a:extLst>
          </p:cNvPr>
          <p:cNvSpPr txBox="1"/>
          <p:nvPr/>
        </p:nvSpPr>
        <p:spPr>
          <a:xfrm>
            <a:off x="242887" y="540322"/>
            <a:ext cx="6582994" cy="707886"/>
          </a:xfrm>
          <a:prstGeom prst="rect">
            <a:avLst/>
          </a:prstGeom>
          <a:noFill/>
        </p:spPr>
        <p:txBody>
          <a:bodyPr wrap="square" rtlCol="0" anchor="ctr">
            <a:spAutoFit/>
          </a:bodyPr>
          <a:lstStyle/>
          <a:p>
            <a:r>
              <a:rPr lang="en-GB" altLang="ko-KR" sz="2000" dirty="0" smtClean="0">
                <a:solidFill>
                  <a:srgbClr val="0000FF"/>
                </a:solidFill>
                <a:cs typeface="Arial" pitchFamily="34" charset="0"/>
              </a:rPr>
              <a:t>Malaria Geo-reference, Information and Coordination System for Malaria Elimination</a:t>
            </a:r>
          </a:p>
        </p:txBody>
      </p:sp>
      <p:pic>
        <p:nvPicPr>
          <p:cNvPr id="30" name="Picture 29"/>
          <p:cNvPicPr>
            <a:picLocks noChangeAspect="1"/>
          </p:cNvPicPr>
          <p:nvPr/>
        </p:nvPicPr>
        <p:blipFill rotWithShape="1">
          <a:blip r:embed="rId3"/>
          <a:srcRect l="9479" t="13346" r="5739" b="73011"/>
          <a:stretch/>
        </p:blipFill>
        <p:spPr>
          <a:xfrm>
            <a:off x="1" y="5922817"/>
            <a:ext cx="12192000" cy="935183"/>
          </a:xfrm>
          <a:prstGeom prst="rect">
            <a:avLst/>
          </a:prstGeom>
        </p:spPr>
      </p:pic>
      <p:sp>
        <p:nvSpPr>
          <p:cNvPr id="7" name="Pentagon 6"/>
          <p:cNvSpPr/>
          <p:nvPr/>
        </p:nvSpPr>
        <p:spPr>
          <a:xfrm>
            <a:off x="330939" y="1434426"/>
            <a:ext cx="2016377" cy="1724815"/>
          </a:xfrm>
          <a:prstGeom prst="homePlate">
            <a:avLst>
              <a:gd name="adj" fmla="val 25007"/>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r>
              <a:rPr lang="en-MY" b="1" dirty="0">
                <a:solidFill>
                  <a:schemeClr val="tx1"/>
                </a:solidFill>
              </a:rPr>
              <a:t>Ministry of Energy, Science, Technology, Environment </a:t>
            </a:r>
            <a:r>
              <a:rPr lang="en-MY" b="1" dirty="0" smtClean="0">
                <a:solidFill>
                  <a:schemeClr val="tx1"/>
                </a:solidFill>
              </a:rPr>
              <a:t>&amp; </a:t>
            </a:r>
            <a:r>
              <a:rPr lang="en-MY" b="1" dirty="0">
                <a:solidFill>
                  <a:schemeClr val="tx1"/>
                </a:solidFill>
              </a:rPr>
              <a:t>Climate Change</a:t>
            </a:r>
          </a:p>
        </p:txBody>
      </p:sp>
      <p:sp>
        <p:nvSpPr>
          <p:cNvPr id="65" name="Freeform 108">
            <a:extLst>
              <a:ext uri="{FF2B5EF4-FFF2-40B4-BE49-F238E27FC236}">
                <a16:creationId xmlns:a16="http://schemas.microsoft.com/office/drawing/2014/main" id="{6A02011B-41CE-4E20-9214-001F7D847E12}"/>
              </a:ext>
            </a:extLst>
          </p:cNvPr>
          <p:cNvSpPr/>
          <p:nvPr/>
        </p:nvSpPr>
        <p:spPr>
          <a:xfrm>
            <a:off x="4180394" y="3519649"/>
            <a:ext cx="501857" cy="554554"/>
          </a:xfrm>
          <a:custGeom>
            <a:avLst/>
            <a:gdLst/>
            <a:ahLst/>
            <a:cxnLst/>
            <a:rect l="l" t="t" r="r" b="b"/>
            <a:pathLst>
              <a:path w="341005" h="376812">
                <a:moveTo>
                  <a:pt x="179590" y="105941"/>
                </a:moveTo>
                <a:cubicBezTo>
                  <a:pt x="189466" y="103284"/>
                  <a:pt x="200229" y="106383"/>
                  <a:pt x="207502" y="113978"/>
                </a:cubicBezTo>
                <a:lnTo>
                  <a:pt x="205155" y="116193"/>
                </a:lnTo>
                <a:cubicBezTo>
                  <a:pt x="198727" y="109493"/>
                  <a:pt x="189244" y="106732"/>
                  <a:pt x="180543" y="109027"/>
                </a:cubicBezTo>
                <a:cubicBezTo>
                  <a:pt x="171284" y="111470"/>
                  <a:pt x="164597" y="119184"/>
                  <a:pt x="163491" y="128699"/>
                </a:cubicBezTo>
                <a:lnTo>
                  <a:pt x="160301" y="128192"/>
                </a:lnTo>
                <a:cubicBezTo>
                  <a:pt x="160626" y="125509"/>
                  <a:pt x="161343" y="122953"/>
                  <a:pt x="162397" y="120583"/>
                </a:cubicBezTo>
                <a:cubicBezTo>
                  <a:pt x="163188" y="118806"/>
                  <a:pt x="164168" y="117134"/>
                  <a:pt x="165317" y="115593"/>
                </a:cubicBezTo>
                <a:close/>
                <a:moveTo>
                  <a:pt x="184774" y="76800"/>
                </a:moveTo>
                <a:cubicBezTo>
                  <a:pt x="189722" y="75892"/>
                  <a:pt x="194950" y="76276"/>
                  <a:pt x="199898" y="78055"/>
                </a:cubicBezTo>
                <a:lnTo>
                  <a:pt x="198784" y="81085"/>
                </a:lnTo>
                <a:cubicBezTo>
                  <a:pt x="190044" y="77951"/>
                  <a:pt x="180324" y="79705"/>
                  <a:pt x="173557" y="85636"/>
                </a:cubicBezTo>
                <a:cubicBezTo>
                  <a:pt x="166357" y="91948"/>
                  <a:pt x="163808" y="101834"/>
                  <a:pt x="167057" y="110845"/>
                </a:cubicBezTo>
                <a:lnTo>
                  <a:pt x="163976" y="111813"/>
                </a:lnTo>
                <a:cubicBezTo>
                  <a:pt x="161264" y="104174"/>
                  <a:pt x="162206" y="95982"/>
                  <a:pt x="166259" y="89343"/>
                </a:cubicBezTo>
                <a:lnTo>
                  <a:pt x="171329" y="83298"/>
                </a:lnTo>
                <a:cubicBezTo>
                  <a:pt x="175158" y="79908"/>
                  <a:pt x="179826" y="77708"/>
                  <a:pt x="184774" y="76800"/>
                </a:cubicBezTo>
                <a:close/>
                <a:moveTo>
                  <a:pt x="179076" y="24908"/>
                </a:moveTo>
                <a:cubicBezTo>
                  <a:pt x="173882" y="25821"/>
                  <a:pt x="169065" y="28595"/>
                  <a:pt x="165693" y="33023"/>
                </a:cubicBezTo>
                <a:lnTo>
                  <a:pt x="165081" y="32645"/>
                </a:lnTo>
                <a:lnTo>
                  <a:pt x="164343" y="33841"/>
                </a:lnTo>
                <a:lnTo>
                  <a:pt x="159156" y="28989"/>
                </a:lnTo>
                <a:cubicBezTo>
                  <a:pt x="147650" y="21890"/>
                  <a:pt x="132568" y="25462"/>
                  <a:pt x="125468" y="36968"/>
                </a:cubicBezTo>
                <a:cubicBezTo>
                  <a:pt x="125028" y="37682"/>
                  <a:pt x="124628" y="38410"/>
                  <a:pt x="124607" y="39302"/>
                </a:cubicBezTo>
                <a:cubicBezTo>
                  <a:pt x="121192" y="53871"/>
                  <a:pt x="126621" y="67918"/>
                  <a:pt x="137512" y="72288"/>
                </a:cubicBezTo>
                <a:lnTo>
                  <a:pt x="136408" y="75373"/>
                </a:lnTo>
                <a:cubicBezTo>
                  <a:pt x="125065" y="70889"/>
                  <a:pt x="118824" y="57470"/>
                  <a:pt x="120792" y="42874"/>
                </a:cubicBezTo>
                <a:cubicBezTo>
                  <a:pt x="110219" y="38045"/>
                  <a:pt x="97555" y="41998"/>
                  <a:pt x="91229" y="52250"/>
                </a:cubicBezTo>
                <a:cubicBezTo>
                  <a:pt x="86215" y="60377"/>
                  <a:pt x="87164" y="68019"/>
                  <a:pt x="90995" y="75559"/>
                </a:cubicBezTo>
                <a:cubicBezTo>
                  <a:pt x="88405" y="77546"/>
                  <a:pt x="86197" y="80074"/>
                  <a:pt x="84391" y="83001"/>
                </a:cubicBezTo>
                <a:cubicBezTo>
                  <a:pt x="75261" y="97799"/>
                  <a:pt x="79855" y="117197"/>
                  <a:pt x="94653" y="126328"/>
                </a:cubicBezTo>
                <a:cubicBezTo>
                  <a:pt x="99603" y="129383"/>
                  <a:pt x="105068" y="130901"/>
                  <a:pt x="110449" y="130283"/>
                </a:cubicBezTo>
                <a:cubicBezTo>
                  <a:pt x="111461" y="121556"/>
                  <a:pt x="114239" y="112980"/>
                  <a:pt x="118788" y="105103"/>
                </a:cubicBezTo>
                <a:lnTo>
                  <a:pt x="122060" y="106993"/>
                </a:lnTo>
                <a:cubicBezTo>
                  <a:pt x="117549" y="114804"/>
                  <a:pt x="114885" y="123345"/>
                  <a:pt x="114602" y="132066"/>
                </a:cubicBezTo>
                <a:cubicBezTo>
                  <a:pt x="118189" y="142541"/>
                  <a:pt x="127538" y="149533"/>
                  <a:pt x="138054" y="150704"/>
                </a:cubicBezTo>
                <a:lnTo>
                  <a:pt x="138622" y="157584"/>
                </a:lnTo>
                <a:cubicBezTo>
                  <a:pt x="141809" y="168599"/>
                  <a:pt x="152592" y="175355"/>
                  <a:pt x="163536" y="173320"/>
                </a:cubicBezTo>
                <a:lnTo>
                  <a:pt x="163736" y="174011"/>
                </a:lnTo>
                <a:lnTo>
                  <a:pt x="165086" y="173621"/>
                </a:lnTo>
                <a:lnTo>
                  <a:pt x="165671" y="180699"/>
                </a:lnTo>
                <a:cubicBezTo>
                  <a:pt x="169429" y="193686"/>
                  <a:pt x="183003" y="201168"/>
                  <a:pt x="195990" y="197411"/>
                </a:cubicBezTo>
                <a:cubicBezTo>
                  <a:pt x="196796" y="197178"/>
                  <a:pt x="197581" y="196907"/>
                  <a:pt x="198196" y="196260"/>
                </a:cubicBezTo>
                <a:cubicBezTo>
                  <a:pt x="209934" y="188156"/>
                  <a:pt x="215400" y="175007"/>
                  <a:pt x="211155" y="164763"/>
                </a:cubicBezTo>
                <a:cubicBezTo>
                  <a:pt x="205121" y="170199"/>
                  <a:pt x="196738" y="172687"/>
                  <a:pt x="188343" y="171472"/>
                </a:cubicBezTo>
                <a:lnTo>
                  <a:pt x="188829" y="168281"/>
                </a:lnTo>
                <a:cubicBezTo>
                  <a:pt x="198020" y="169602"/>
                  <a:pt x="207192" y="165939"/>
                  <a:pt x="212635" y="158774"/>
                </a:cubicBezTo>
                <a:cubicBezTo>
                  <a:pt x="218427" y="151149"/>
                  <a:pt x="218946" y="140953"/>
                  <a:pt x="213960" y="132774"/>
                </a:cubicBezTo>
                <a:lnTo>
                  <a:pt x="216785" y="131210"/>
                </a:lnTo>
                <a:cubicBezTo>
                  <a:pt x="222366" y="140465"/>
                  <a:pt x="221779" y="151983"/>
                  <a:pt x="215286" y="160619"/>
                </a:cubicBezTo>
                <a:lnTo>
                  <a:pt x="213805" y="162105"/>
                </a:lnTo>
                <a:cubicBezTo>
                  <a:pt x="218946" y="172938"/>
                  <a:pt x="214526" y="186813"/>
                  <a:pt x="203421" y="196175"/>
                </a:cubicBezTo>
                <a:cubicBezTo>
                  <a:pt x="208012" y="206854"/>
                  <a:pt x="220050" y="212429"/>
                  <a:pt x="231622" y="209082"/>
                </a:cubicBezTo>
                <a:cubicBezTo>
                  <a:pt x="239377" y="206838"/>
                  <a:pt x="243741" y="201989"/>
                  <a:pt x="246092" y="195539"/>
                </a:cubicBezTo>
                <a:cubicBezTo>
                  <a:pt x="255042" y="199507"/>
                  <a:pt x="265290" y="198199"/>
                  <a:pt x="272958" y="192601"/>
                </a:cubicBezTo>
                <a:lnTo>
                  <a:pt x="276795" y="193971"/>
                </a:lnTo>
                <a:cubicBezTo>
                  <a:pt x="289009" y="194016"/>
                  <a:pt x="298363" y="193248"/>
                  <a:pt x="304258" y="183694"/>
                </a:cubicBezTo>
                <a:cubicBezTo>
                  <a:pt x="309343" y="175453"/>
                  <a:pt x="308953" y="165378"/>
                  <a:pt x="303795" y="157923"/>
                </a:cubicBezTo>
                <a:cubicBezTo>
                  <a:pt x="298315" y="164420"/>
                  <a:pt x="291041" y="168177"/>
                  <a:pt x="283702" y="168174"/>
                </a:cubicBezTo>
                <a:lnTo>
                  <a:pt x="283555" y="164527"/>
                </a:lnTo>
                <a:cubicBezTo>
                  <a:pt x="293404" y="164978"/>
                  <a:pt x="303289" y="157339"/>
                  <a:pt x="308110" y="145450"/>
                </a:cubicBezTo>
                <a:cubicBezTo>
                  <a:pt x="311022" y="136198"/>
                  <a:pt x="308752" y="126109"/>
                  <a:pt x="302169" y="119023"/>
                </a:cubicBezTo>
                <a:cubicBezTo>
                  <a:pt x="296249" y="127191"/>
                  <a:pt x="286098" y="131525"/>
                  <a:pt x="275782" y="130309"/>
                </a:cubicBezTo>
                <a:lnTo>
                  <a:pt x="276183" y="127106"/>
                </a:lnTo>
                <a:cubicBezTo>
                  <a:pt x="285405" y="128184"/>
                  <a:pt x="294478" y="124281"/>
                  <a:pt x="299730" y="116974"/>
                </a:cubicBezTo>
                <a:lnTo>
                  <a:pt x="300207" y="116045"/>
                </a:lnTo>
                <a:cubicBezTo>
                  <a:pt x="300079" y="107222"/>
                  <a:pt x="295342" y="98867"/>
                  <a:pt x="287259" y="93880"/>
                </a:cubicBezTo>
                <a:cubicBezTo>
                  <a:pt x="284295" y="92051"/>
                  <a:pt x="281129" y="90828"/>
                  <a:pt x="277855" y="90561"/>
                </a:cubicBezTo>
                <a:cubicBezTo>
                  <a:pt x="271916" y="104194"/>
                  <a:pt x="259881" y="112708"/>
                  <a:pt x="248172" y="111695"/>
                </a:cubicBezTo>
                <a:cubicBezTo>
                  <a:pt x="248002" y="114741"/>
                  <a:pt x="246936" y="117719"/>
                  <a:pt x="245089" y="120348"/>
                </a:cubicBezTo>
                <a:cubicBezTo>
                  <a:pt x="241307" y="125729"/>
                  <a:pt x="234825" y="128827"/>
                  <a:pt x="228007" y="128511"/>
                </a:cubicBezTo>
                <a:lnTo>
                  <a:pt x="228158" y="125380"/>
                </a:lnTo>
                <a:cubicBezTo>
                  <a:pt x="233848" y="125642"/>
                  <a:pt x="239262" y="123097"/>
                  <a:pt x="242439" y="118667"/>
                </a:cubicBezTo>
                <a:cubicBezTo>
                  <a:pt x="244071" y="116391"/>
                  <a:pt x="244987" y="113796"/>
                  <a:pt x="245116" y="111152"/>
                </a:cubicBezTo>
                <a:lnTo>
                  <a:pt x="243716" y="110904"/>
                </a:lnTo>
                <a:lnTo>
                  <a:pt x="244539" y="108155"/>
                </a:lnTo>
                <a:cubicBezTo>
                  <a:pt x="244792" y="106166"/>
                  <a:pt x="244131" y="104285"/>
                  <a:pt x="243078" y="102544"/>
                </a:cubicBezTo>
                <a:cubicBezTo>
                  <a:pt x="240257" y="97875"/>
                  <a:pt x="235048" y="94922"/>
                  <a:pt x="229344" y="94755"/>
                </a:cubicBezTo>
                <a:lnTo>
                  <a:pt x="229436" y="91621"/>
                </a:lnTo>
                <a:cubicBezTo>
                  <a:pt x="236268" y="91821"/>
                  <a:pt x="242499" y="95409"/>
                  <a:pt x="245850" y="101072"/>
                </a:cubicBezTo>
                <a:cubicBezTo>
                  <a:pt x="247129" y="103235"/>
                  <a:pt x="247915" y="105575"/>
                  <a:pt x="248037" y="107973"/>
                </a:cubicBezTo>
                <a:cubicBezTo>
                  <a:pt x="258268" y="109553"/>
                  <a:pt x="268981" y="102051"/>
                  <a:pt x="274232" y="89778"/>
                </a:cubicBezTo>
                <a:cubicBezTo>
                  <a:pt x="278708" y="77339"/>
                  <a:pt x="274020" y="63056"/>
                  <a:pt x="262316" y="55834"/>
                </a:cubicBezTo>
                <a:cubicBezTo>
                  <a:pt x="257734" y="53007"/>
                  <a:pt x="252666" y="51626"/>
                  <a:pt x="247691" y="52231"/>
                </a:cubicBezTo>
                <a:cubicBezTo>
                  <a:pt x="248705" y="60913"/>
                  <a:pt x="245967" y="69020"/>
                  <a:pt x="239739" y="74185"/>
                </a:cubicBezTo>
                <a:lnTo>
                  <a:pt x="237649" y="71664"/>
                </a:lnTo>
                <a:cubicBezTo>
                  <a:pt x="244579" y="65918"/>
                  <a:pt x="246481" y="55888"/>
                  <a:pt x="243151" y="45920"/>
                </a:cubicBezTo>
                <a:cubicBezTo>
                  <a:pt x="241194" y="40124"/>
                  <a:pt x="237183" y="35004"/>
                  <a:pt x="231542" y="31523"/>
                </a:cubicBezTo>
                <a:cubicBezTo>
                  <a:pt x="221392" y="25261"/>
                  <a:pt x="208864" y="26095"/>
                  <a:pt x="199763" y="32668"/>
                </a:cubicBezTo>
                <a:lnTo>
                  <a:pt x="194721" y="27952"/>
                </a:lnTo>
                <a:cubicBezTo>
                  <a:pt x="189842" y="24941"/>
                  <a:pt x="184271" y="23995"/>
                  <a:pt x="179076" y="24908"/>
                </a:cubicBezTo>
                <a:close/>
                <a:moveTo>
                  <a:pt x="190632" y="62"/>
                </a:moveTo>
                <a:cubicBezTo>
                  <a:pt x="300121" y="2329"/>
                  <a:pt x="391248" y="125645"/>
                  <a:pt x="309641" y="225160"/>
                </a:cubicBezTo>
                <a:cubicBezTo>
                  <a:pt x="282892" y="251229"/>
                  <a:pt x="279266" y="288859"/>
                  <a:pt x="302841" y="374772"/>
                </a:cubicBezTo>
                <a:lnTo>
                  <a:pt x="121266" y="376812"/>
                </a:lnTo>
                <a:lnTo>
                  <a:pt x="109025" y="322355"/>
                </a:lnTo>
                <a:cubicBezTo>
                  <a:pt x="76580" y="333165"/>
                  <a:pt x="40716" y="329924"/>
                  <a:pt x="28778" y="318327"/>
                </a:cubicBezTo>
                <a:cubicBezTo>
                  <a:pt x="22923" y="311868"/>
                  <a:pt x="25422" y="291738"/>
                  <a:pt x="32859" y="276164"/>
                </a:cubicBezTo>
                <a:cubicBezTo>
                  <a:pt x="35235" y="270344"/>
                  <a:pt x="23179" y="268321"/>
                  <a:pt x="20618" y="259843"/>
                </a:cubicBezTo>
                <a:cubicBezTo>
                  <a:pt x="19440" y="251965"/>
                  <a:pt x="27377" y="251682"/>
                  <a:pt x="30757" y="247602"/>
                </a:cubicBezTo>
                <a:lnTo>
                  <a:pt x="18516" y="238938"/>
                </a:lnTo>
                <a:cubicBezTo>
                  <a:pt x="12669" y="232923"/>
                  <a:pt x="25811" y="221592"/>
                  <a:pt x="29458" y="212919"/>
                </a:cubicBezTo>
                <a:cubicBezTo>
                  <a:pt x="16679" y="208924"/>
                  <a:pt x="7006" y="203466"/>
                  <a:pt x="307" y="196983"/>
                </a:cubicBezTo>
                <a:cubicBezTo>
                  <a:pt x="-2572" y="186228"/>
                  <a:pt x="15339" y="171234"/>
                  <a:pt x="31089" y="151672"/>
                </a:cubicBezTo>
                <a:cubicBezTo>
                  <a:pt x="47602" y="132201"/>
                  <a:pt x="33821" y="117353"/>
                  <a:pt x="46470" y="75544"/>
                </a:cubicBezTo>
                <a:cubicBezTo>
                  <a:pt x="66559" y="23813"/>
                  <a:pt x="114124" y="-1423"/>
                  <a:pt x="190632" y="62"/>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6" name="Parallelogram 30">
            <a:extLst>
              <a:ext uri="{FF2B5EF4-FFF2-40B4-BE49-F238E27FC236}">
                <a16:creationId xmlns:a16="http://schemas.microsoft.com/office/drawing/2014/main" id="{07A9DF64-EAEC-4F98-A0C9-E2239CA0F425}"/>
              </a:ext>
            </a:extLst>
          </p:cNvPr>
          <p:cNvSpPr/>
          <p:nvPr/>
        </p:nvSpPr>
        <p:spPr>
          <a:xfrm flipH="1">
            <a:off x="5450300" y="2428152"/>
            <a:ext cx="514976" cy="516250"/>
          </a:xfrm>
          <a:custGeom>
            <a:avLst/>
            <a:gdLst/>
            <a:ahLst/>
            <a:cxnLst/>
            <a:rect l="l" t="t" r="r" b="b"/>
            <a:pathLst>
              <a:path w="3240000" h="3248012">
                <a:moveTo>
                  <a:pt x="712553" y="858820"/>
                </a:moveTo>
                <a:cubicBezTo>
                  <a:pt x="727950" y="858820"/>
                  <a:pt x="743348" y="864694"/>
                  <a:pt x="755096" y="876443"/>
                </a:cubicBezTo>
                <a:lnTo>
                  <a:pt x="1193671" y="1315016"/>
                </a:lnTo>
                <a:lnTo>
                  <a:pt x="1509169" y="999517"/>
                </a:lnTo>
                <a:cubicBezTo>
                  <a:pt x="1509517" y="999169"/>
                  <a:pt x="1509868" y="998827"/>
                  <a:pt x="1510414" y="998691"/>
                </a:cubicBezTo>
                <a:lnTo>
                  <a:pt x="1518932" y="988592"/>
                </a:lnTo>
                <a:cubicBezTo>
                  <a:pt x="1531945" y="978263"/>
                  <a:pt x="1547912" y="974188"/>
                  <a:pt x="1563209" y="975946"/>
                </a:cubicBezTo>
                <a:cubicBezTo>
                  <a:pt x="1578505" y="977705"/>
                  <a:pt x="1593131" y="985299"/>
                  <a:pt x="1603459" y="998313"/>
                </a:cubicBezTo>
                <a:lnTo>
                  <a:pt x="1892346" y="1362277"/>
                </a:lnTo>
                <a:lnTo>
                  <a:pt x="2149759" y="1177067"/>
                </a:lnTo>
                <a:lnTo>
                  <a:pt x="2151621" y="1174867"/>
                </a:lnTo>
                <a:cubicBezTo>
                  <a:pt x="2159033" y="1169006"/>
                  <a:pt x="2167397" y="1165168"/>
                  <a:pt x="2176160" y="1163802"/>
                </a:cubicBezTo>
                <a:cubicBezTo>
                  <a:pt x="2177188" y="1163485"/>
                  <a:pt x="2178237" y="1163269"/>
                  <a:pt x="2179375" y="1163558"/>
                </a:cubicBezTo>
                <a:cubicBezTo>
                  <a:pt x="2184768" y="1161771"/>
                  <a:pt x="2190389" y="1161654"/>
                  <a:pt x="2195921" y="1162300"/>
                </a:cubicBezTo>
                <a:cubicBezTo>
                  <a:pt x="2196662" y="1162386"/>
                  <a:pt x="2197402" y="1162487"/>
                  <a:pt x="2198081" y="1162987"/>
                </a:cubicBezTo>
                <a:cubicBezTo>
                  <a:pt x="2202197" y="1163290"/>
                  <a:pt x="2206218" y="1164270"/>
                  <a:pt x="2209739" y="1166702"/>
                </a:cubicBezTo>
                <a:cubicBezTo>
                  <a:pt x="2213116" y="1166857"/>
                  <a:pt x="2216051" y="1168231"/>
                  <a:pt x="2218766" y="1170038"/>
                </a:cubicBezTo>
                <a:cubicBezTo>
                  <a:pt x="2225342" y="1173160"/>
                  <a:pt x="2231151" y="1177875"/>
                  <a:pt x="2235489" y="1184194"/>
                </a:cubicBezTo>
                <a:lnTo>
                  <a:pt x="2236132" y="1184737"/>
                </a:lnTo>
                <a:lnTo>
                  <a:pt x="2236287" y="1184934"/>
                </a:lnTo>
                <a:lnTo>
                  <a:pt x="2238712" y="1187183"/>
                </a:lnTo>
                <a:cubicBezTo>
                  <a:pt x="2239115" y="1187744"/>
                  <a:pt x="2239507" y="1188310"/>
                  <a:pt x="2239574" y="1189090"/>
                </a:cubicBezTo>
                <a:lnTo>
                  <a:pt x="2540580" y="1569705"/>
                </a:lnTo>
                <a:cubicBezTo>
                  <a:pt x="2561191" y="1595768"/>
                  <a:pt x="2556772" y="1633604"/>
                  <a:pt x="2530710" y="1654215"/>
                </a:cubicBezTo>
                <a:cubicBezTo>
                  <a:pt x="2504647" y="1674827"/>
                  <a:pt x="2466811" y="1670408"/>
                  <a:pt x="2446199" y="1644345"/>
                </a:cubicBezTo>
                <a:lnTo>
                  <a:pt x="2177884" y="1305067"/>
                </a:lnTo>
                <a:lnTo>
                  <a:pt x="1934804" y="1479967"/>
                </a:lnTo>
                <a:cubicBezTo>
                  <a:pt x="1927367" y="1485317"/>
                  <a:pt x="1919123" y="1488726"/>
                  <a:pt x="1910598" y="1489881"/>
                </a:cubicBezTo>
                <a:cubicBezTo>
                  <a:pt x="1885257" y="1507791"/>
                  <a:pt x="1850121" y="1502627"/>
                  <a:pt x="1830495" y="1477903"/>
                </a:cubicBezTo>
                <a:lnTo>
                  <a:pt x="1551924" y="1126933"/>
                </a:lnTo>
                <a:lnTo>
                  <a:pt x="1239041" y="1439816"/>
                </a:lnTo>
                <a:cubicBezTo>
                  <a:pt x="1226569" y="1452288"/>
                  <a:pt x="1209983" y="1458139"/>
                  <a:pt x="1193674" y="1456888"/>
                </a:cubicBezTo>
                <a:cubicBezTo>
                  <a:pt x="1177363" y="1458142"/>
                  <a:pt x="1160774" y="1452290"/>
                  <a:pt x="1148301" y="1439816"/>
                </a:cubicBezTo>
                <a:lnTo>
                  <a:pt x="670011" y="961527"/>
                </a:lnTo>
                <a:cubicBezTo>
                  <a:pt x="646515" y="938031"/>
                  <a:pt x="646515" y="899938"/>
                  <a:pt x="670011" y="876442"/>
                </a:cubicBezTo>
                <a:cubicBezTo>
                  <a:pt x="681760" y="864694"/>
                  <a:pt x="697157" y="858820"/>
                  <a:pt x="712553" y="858820"/>
                </a:cubicBezTo>
                <a:close/>
                <a:moveTo>
                  <a:pt x="2790000" y="699581"/>
                </a:moveTo>
                <a:lnTo>
                  <a:pt x="450000" y="699581"/>
                </a:lnTo>
                <a:lnTo>
                  <a:pt x="450000" y="1851581"/>
                </a:lnTo>
                <a:lnTo>
                  <a:pt x="2790000" y="1851581"/>
                </a:lnTo>
                <a:close/>
                <a:moveTo>
                  <a:pt x="2987972" y="519497"/>
                </a:moveTo>
                <a:lnTo>
                  <a:pt x="2987972" y="2031665"/>
                </a:lnTo>
                <a:lnTo>
                  <a:pt x="252028" y="2031665"/>
                </a:lnTo>
                <a:lnTo>
                  <a:pt x="252028" y="519497"/>
                </a:lnTo>
                <a:close/>
                <a:moveTo>
                  <a:pt x="1620000" y="0"/>
                </a:moveTo>
                <a:cubicBezTo>
                  <a:pt x="1540462" y="0"/>
                  <a:pt x="1475984" y="64478"/>
                  <a:pt x="1475984" y="144016"/>
                </a:cubicBezTo>
                <a:lnTo>
                  <a:pt x="1475984" y="267469"/>
                </a:lnTo>
                <a:lnTo>
                  <a:pt x="0" y="267469"/>
                </a:lnTo>
                <a:lnTo>
                  <a:pt x="0" y="2283693"/>
                </a:lnTo>
                <a:lnTo>
                  <a:pt x="852101" y="2283693"/>
                </a:lnTo>
                <a:lnTo>
                  <a:pt x="323771" y="3248012"/>
                </a:lnTo>
                <a:lnTo>
                  <a:pt x="621526" y="3248012"/>
                </a:lnTo>
                <a:lnTo>
                  <a:pt x="1149856" y="2283693"/>
                </a:lnTo>
                <a:lnTo>
                  <a:pt x="2090146" y="2283693"/>
                </a:lnTo>
                <a:lnTo>
                  <a:pt x="2618476" y="3248012"/>
                </a:lnTo>
                <a:lnTo>
                  <a:pt x="2916231" y="3248012"/>
                </a:lnTo>
                <a:lnTo>
                  <a:pt x="2387901" y="2283693"/>
                </a:lnTo>
                <a:lnTo>
                  <a:pt x="3240000" y="2283693"/>
                </a:lnTo>
                <a:lnTo>
                  <a:pt x="3240000" y="267469"/>
                </a:lnTo>
                <a:lnTo>
                  <a:pt x="1764016" y="267469"/>
                </a:lnTo>
                <a:lnTo>
                  <a:pt x="1764016" y="144016"/>
                </a:lnTo>
                <a:cubicBezTo>
                  <a:pt x="1764016" y="64478"/>
                  <a:pt x="1699538" y="0"/>
                  <a:pt x="162000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7" name="Trapezoid 13">
            <a:extLst>
              <a:ext uri="{FF2B5EF4-FFF2-40B4-BE49-F238E27FC236}">
                <a16:creationId xmlns:a16="http://schemas.microsoft.com/office/drawing/2014/main" id="{EAB635DE-58EF-4585-A0F5-0790A1957A5B}"/>
              </a:ext>
            </a:extLst>
          </p:cNvPr>
          <p:cNvSpPr/>
          <p:nvPr/>
        </p:nvSpPr>
        <p:spPr>
          <a:xfrm>
            <a:off x="2934283" y="4723053"/>
            <a:ext cx="529844" cy="448015"/>
          </a:xfrm>
          <a:custGeom>
            <a:avLst/>
            <a:gdLst/>
            <a:ahLst/>
            <a:cxnLst/>
            <a:rect l="l" t="t" r="r" b="b"/>
            <a:pathLst>
              <a:path w="2736304" h="2313707">
                <a:moveTo>
                  <a:pt x="1046195" y="1945901"/>
                </a:moveTo>
                <a:lnTo>
                  <a:pt x="998316" y="2093032"/>
                </a:lnTo>
                <a:lnTo>
                  <a:pt x="1737988" y="2093032"/>
                </a:lnTo>
                <a:lnTo>
                  <a:pt x="1690109" y="1945901"/>
                </a:lnTo>
                <a:close/>
                <a:moveTo>
                  <a:pt x="396044" y="89541"/>
                </a:moveTo>
                <a:lnTo>
                  <a:pt x="396044" y="1241668"/>
                </a:lnTo>
                <a:lnTo>
                  <a:pt x="2340260" y="1241668"/>
                </a:lnTo>
                <a:lnTo>
                  <a:pt x="2340260" y="89541"/>
                </a:lnTo>
                <a:close/>
                <a:moveTo>
                  <a:pt x="252028" y="0"/>
                </a:moveTo>
                <a:lnTo>
                  <a:pt x="2484276" y="0"/>
                </a:lnTo>
                <a:lnTo>
                  <a:pt x="2484276" y="1331208"/>
                </a:lnTo>
                <a:lnTo>
                  <a:pt x="2484679" y="1331208"/>
                </a:lnTo>
                <a:lnTo>
                  <a:pt x="2736304" y="2195304"/>
                </a:lnTo>
                <a:lnTo>
                  <a:pt x="2736304" y="2313707"/>
                </a:lnTo>
                <a:lnTo>
                  <a:pt x="0" y="2313707"/>
                </a:lnTo>
                <a:lnTo>
                  <a:pt x="0" y="2195304"/>
                </a:lnTo>
                <a:lnTo>
                  <a:pt x="251625" y="1331208"/>
                </a:lnTo>
                <a:lnTo>
                  <a:pt x="252028" y="133120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8" name="Isosceles Triangle 57">
            <a:extLst>
              <a:ext uri="{FF2B5EF4-FFF2-40B4-BE49-F238E27FC236}">
                <a16:creationId xmlns:a16="http://schemas.microsoft.com/office/drawing/2014/main" id="{4E76B488-B2CD-463B-861A-27D4912FE160}"/>
              </a:ext>
            </a:extLst>
          </p:cNvPr>
          <p:cNvSpPr/>
          <p:nvPr/>
        </p:nvSpPr>
        <p:spPr>
          <a:xfrm>
            <a:off x="6789994" y="1177114"/>
            <a:ext cx="313133" cy="707899"/>
          </a:xfrm>
          <a:custGeom>
            <a:avLst/>
            <a:gdLst>
              <a:gd name="connsiteX0" fmla="*/ 1148449 w 1346449"/>
              <a:gd name="connsiteY0" fmla="*/ 2457725 h 3249725"/>
              <a:gd name="connsiteX1" fmla="*/ 198001 w 1346449"/>
              <a:gd name="connsiteY1" fmla="*/ 2457725 h 3249725"/>
              <a:gd name="connsiteX2" fmla="*/ 1 w 1346449"/>
              <a:gd name="connsiteY2" fmla="*/ 3249725 h 3249725"/>
              <a:gd name="connsiteX3" fmla="*/ 1346449 w 1346449"/>
              <a:gd name="connsiteY3" fmla="*/ 3249725 h 3249725"/>
              <a:gd name="connsiteX4" fmla="*/ 1148449 w 1346449"/>
              <a:gd name="connsiteY4" fmla="*/ 2457725 h 3249725"/>
              <a:gd name="connsiteX5" fmla="*/ 755186 w 1346449"/>
              <a:gd name="connsiteY5" fmla="*/ 82950 h 3249725"/>
              <a:gd name="connsiteX6" fmla="*/ 734449 w 1346449"/>
              <a:gd name="connsiteY6" fmla="*/ 1314594 h 3249725"/>
              <a:gd name="connsiteX7" fmla="*/ 853246 w 1346449"/>
              <a:gd name="connsiteY7" fmla="*/ 1483214 h 3249725"/>
              <a:gd name="connsiteX8" fmla="*/ 673226 w 1346449"/>
              <a:gd name="connsiteY8" fmla="*/ 1663234 h 3249725"/>
              <a:gd name="connsiteX9" fmla="*/ 493206 w 1346449"/>
              <a:gd name="connsiteY9" fmla="*/ 1483214 h 3249725"/>
              <a:gd name="connsiteX10" fmla="*/ 612000 w 1346449"/>
              <a:gd name="connsiteY10" fmla="*/ 1314595 h 3249725"/>
              <a:gd name="connsiteX11" fmla="*/ 612000 w 1346449"/>
              <a:gd name="connsiteY11" fmla="*/ 0 h 3249725"/>
              <a:gd name="connsiteX12" fmla="*/ 2939 w 1346449"/>
              <a:gd name="connsiteY12" fmla="*/ 1574694 h 3249725"/>
              <a:gd name="connsiteX13" fmla="*/ 0 w 1346449"/>
              <a:gd name="connsiteY13" fmla="*/ 1574694 h 3249725"/>
              <a:gd name="connsiteX14" fmla="*/ 2009 w 1346449"/>
              <a:gd name="connsiteY14" fmla="*/ 1577097 h 3249725"/>
              <a:gd name="connsiteX15" fmla="*/ 0 w 1346449"/>
              <a:gd name="connsiteY15" fmla="*/ 1582292 h 3249725"/>
              <a:gd name="connsiteX16" fmla="*/ 6353 w 1346449"/>
              <a:gd name="connsiteY16" fmla="*/ 1582292 h 3249725"/>
              <a:gd name="connsiteX17" fmla="*/ 273414 w 1346449"/>
              <a:gd name="connsiteY17" fmla="*/ 2376121 h 3249725"/>
              <a:gd name="connsiteX18" fmla="*/ 1091887 w 1346449"/>
              <a:gd name="connsiteY18" fmla="*/ 2366694 h 3249725"/>
              <a:gd name="connsiteX19" fmla="*/ 1340768 w 1346449"/>
              <a:gd name="connsiteY19" fmla="*/ 1582292 h 3249725"/>
              <a:gd name="connsiteX20" fmla="*/ 1346449 w 1346449"/>
              <a:gd name="connsiteY20" fmla="*/ 1582292 h 3249725"/>
              <a:gd name="connsiteX21" fmla="*/ 1344512 w 1346449"/>
              <a:gd name="connsiteY21" fmla="*/ 1577284 h 3249725"/>
              <a:gd name="connsiteX22" fmla="*/ 1346448 w 1346449"/>
              <a:gd name="connsiteY22" fmla="*/ 1574694 h 3249725"/>
              <a:gd name="connsiteX23" fmla="*/ 1343510 w 1346449"/>
              <a:gd name="connsiteY23" fmla="*/ 1574694 h 3249725"/>
              <a:gd name="connsiteX24" fmla="*/ 755186 w 1346449"/>
              <a:gd name="connsiteY24" fmla="*/ 82950 h 3249725"/>
              <a:gd name="connsiteX0" fmla="*/ 1148449 w 1346449"/>
              <a:gd name="connsiteY0" fmla="*/ 2374775 h 3166775"/>
              <a:gd name="connsiteX1" fmla="*/ 198001 w 1346449"/>
              <a:gd name="connsiteY1" fmla="*/ 2374775 h 3166775"/>
              <a:gd name="connsiteX2" fmla="*/ 1 w 1346449"/>
              <a:gd name="connsiteY2" fmla="*/ 3166775 h 3166775"/>
              <a:gd name="connsiteX3" fmla="*/ 1346449 w 1346449"/>
              <a:gd name="connsiteY3" fmla="*/ 3166775 h 3166775"/>
              <a:gd name="connsiteX4" fmla="*/ 1148449 w 1346449"/>
              <a:gd name="connsiteY4" fmla="*/ 2374775 h 3166775"/>
              <a:gd name="connsiteX5" fmla="*/ 755186 w 1346449"/>
              <a:gd name="connsiteY5" fmla="*/ 0 h 3166775"/>
              <a:gd name="connsiteX6" fmla="*/ 734449 w 1346449"/>
              <a:gd name="connsiteY6" fmla="*/ 1231644 h 3166775"/>
              <a:gd name="connsiteX7" fmla="*/ 853246 w 1346449"/>
              <a:gd name="connsiteY7" fmla="*/ 1400264 h 3166775"/>
              <a:gd name="connsiteX8" fmla="*/ 673226 w 1346449"/>
              <a:gd name="connsiteY8" fmla="*/ 1580284 h 3166775"/>
              <a:gd name="connsiteX9" fmla="*/ 493206 w 1346449"/>
              <a:gd name="connsiteY9" fmla="*/ 1400264 h 3166775"/>
              <a:gd name="connsiteX10" fmla="*/ 612000 w 1346449"/>
              <a:gd name="connsiteY10" fmla="*/ 1231645 h 3166775"/>
              <a:gd name="connsiteX11" fmla="*/ 591263 w 1346449"/>
              <a:gd name="connsiteY11" fmla="*/ 10368 h 3166775"/>
              <a:gd name="connsiteX12" fmla="*/ 2939 w 1346449"/>
              <a:gd name="connsiteY12" fmla="*/ 1491744 h 3166775"/>
              <a:gd name="connsiteX13" fmla="*/ 0 w 1346449"/>
              <a:gd name="connsiteY13" fmla="*/ 1491744 h 3166775"/>
              <a:gd name="connsiteX14" fmla="*/ 2009 w 1346449"/>
              <a:gd name="connsiteY14" fmla="*/ 1494147 h 3166775"/>
              <a:gd name="connsiteX15" fmla="*/ 0 w 1346449"/>
              <a:gd name="connsiteY15" fmla="*/ 1499342 h 3166775"/>
              <a:gd name="connsiteX16" fmla="*/ 6353 w 1346449"/>
              <a:gd name="connsiteY16" fmla="*/ 1499342 h 3166775"/>
              <a:gd name="connsiteX17" fmla="*/ 273414 w 1346449"/>
              <a:gd name="connsiteY17" fmla="*/ 2293171 h 3166775"/>
              <a:gd name="connsiteX18" fmla="*/ 1091887 w 1346449"/>
              <a:gd name="connsiteY18" fmla="*/ 2283744 h 3166775"/>
              <a:gd name="connsiteX19" fmla="*/ 1340768 w 1346449"/>
              <a:gd name="connsiteY19" fmla="*/ 1499342 h 3166775"/>
              <a:gd name="connsiteX20" fmla="*/ 1346449 w 1346449"/>
              <a:gd name="connsiteY20" fmla="*/ 1499342 h 3166775"/>
              <a:gd name="connsiteX21" fmla="*/ 1344512 w 1346449"/>
              <a:gd name="connsiteY21" fmla="*/ 1494334 h 3166775"/>
              <a:gd name="connsiteX22" fmla="*/ 1346448 w 1346449"/>
              <a:gd name="connsiteY22" fmla="*/ 1491744 h 3166775"/>
              <a:gd name="connsiteX23" fmla="*/ 1343510 w 1346449"/>
              <a:gd name="connsiteY23" fmla="*/ 1491744 h 3166775"/>
              <a:gd name="connsiteX24" fmla="*/ 755186 w 1346449"/>
              <a:gd name="connsiteY24" fmla="*/ 0 h 31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449" h="3166775">
                <a:moveTo>
                  <a:pt x="1148449" y="2374775"/>
                </a:moveTo>
                <a:lnTo>
                  <a:pt x="198001" y="2374775"/>
                </a:lnTo>
                <a:lnTo>
                  <a:pt x="1" y="3166775"/>
                </a:lnTo>
                <a:lnTo>
                  <a:pt x="1346449" y="3166775"/>
                </a:lnTo>
                <a:lnTo>
                  <a:pt x="1148449" y="2374775"/>
                </a:lnTo>
                <a:close/>
                <a:moveTo>
                  <a:pt x="755186" y="0"/>
                </a:moveTo>
                <a:cubicBezTo>
                  <a:pt x="755186" y="438198"/>
                  <a:pt x="734449" y="793446"/>
                  <a:pt x="734449" y="1231644"/>
                </a:cubicBezTo>
                <a:cubicBezTo>
                  <a:pt x="803843" y="1256124"/>
                  <a:pt x="853246" y="1322425"/>
                  <a:pt x="853246" y="1400264"/>
                </a:cubicBezTo>
                <a:cubicBezTo>
                  <a:pt x="853246" y="1499686"/>
                  <a:pt x="772648" y="1580284"/>
                  <a:pt x="673226" y="1580284"/>
                </a:cubicBezTo>
                <a:cubicBezTo>
                  <a:pt x="573804" y="1580284"/>
                  <a:pt x="493206" y="1499686"/>
                  <a:pt x="493206" y="1400264"/>
                </a:cubicBezTo>
                <a:cubicBezTo>
                  <a:pt x="493206" y="1322426"/>
                  <a:pt x="542608" y="1256126"/>
                  <a:pt x="612000" y="1231645"/>
                </a:cubicBezTo>
                <a:lnTo>
                  <a:pt x="591263" y="10368"/>
                </a:lnTo>
                <a:lnTo>
                  <a:pt x="2939" y="1491744"/>
                </a:lnTo>
                <a:lnTo>
                  <a:pt x="0" y="1491744"/>
                </a:lnTo>
                <a:lnTo>
                  <a:pt x="2009" y="1494147"/>
                </a:lnTo>
                <a:lnTo>
                  <a:pt x="0" y="1499342"/>
                </a:lnTo>
                <a:lnTo>
                  <a:pt x="6353" y="1499342"/>
                </a:lnTo>
                <a:cubicBezTo>
                  <a:pt x="274151" y="1797289"/>
                  <a:pt x="320153" y="2031319"/>
                  <a:pt x="273414" y="2293171"/>
                </a:cubicBezTo>
                <a:lnTo>
                  <a:pt x="1091887" y="2283744"/>
                </a:lnTo>
                <a:cubicBezTo>
                  <a:pt x="1035756" y="1984266"/>
                  <a:pt x="1081794" y="1833397"/>
                  <a:pt x="1340768" y="1499342"/>
                </a:cubicBezTo>
                <a:lnTo>
                  <a:pt x="1346449" y="1499342"/>
                </a:lnTo>
                <a:lnTo>
                  <a:pt x="1344512" y="1494334"/>
                </a:lnTo>
                <a:cubicBezTo>
                  <a:pt x="1345124" y="1493447"/>
                  <a:pt x="1345785" y="1492596"/>
                  <a:pt x="1346448" y="1491744"/>
                </a:cubicBezTo>
                <a:lnTo>
                  <a:pt x="1343510" y="1491744"/>
                </a:lnTo>
                <a:cubicBezTo>
                  <a:pt x="1140490" y="966846"/>
                  <a:pt x="958206" y="524898"/>
                  <a:pt x="75518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grpSp>
        <p:nvGrpSpPr>
          <p:cNvPr id="38" name="Group 37">
            <a:extLst>
              <a:ext uri="{FF2B5EF4-FFF2-40B4-BE49-F238E27FC236}">
                <a16:creationId xmlns:a16="http://schemas.microsoft.com/office/drawing/2014/main" id="{E12E09A6-74FA-451D-A2C6-1746AF945DE3}"/>
              </a:ext>
            </a:extLst>
          </p:cNvPr>
          <p:cNvGrpSpPr/>
          <p:nvPr/>
        </p:nvGrpSpPr>
        <p:grpSpPr>
          <a:xfrm>
            <a:off x="1844788" y="1975779"/>
            <a:ext cx="1013234" cy="845664"/>
            <a:chOff x="7338914" y="2546752"/>
            <a:chExt cx="4709648" cy="3723835"/>
          </a:xfrm>
        </p:grpSpPr>
        <p:grpSp>
          <p:nvGrpSpPr>
            <p:cNvPr id="43" name="Group 42">
              <a:extLst>
                <a:ext uri="{FF2B5EF4-FFF2-40B4-BE49-F238E27FC236}">
                  <a16:creationId xmlns:a16="http://schemas.microsoft.com/office/drawing/2014/main" id="{96207FED-382D-478A-AB0E-D1A9F35F8779}"/>
                </a:ext>
              </a:extLst>
            </p:cNvPr>
            <p:cNvGrpSpPr/>
            <p:nvPr/>
          </p:nvGrpSpPr>
          <p:grpSpPr>
            <a:xfrm>
              <a:off x="7338914" y="2546752"/>
              <a:ext cx="4709648" cy="3723835"/>
              <a:chOff x="2228055" y="1971102"/>
              <a:chExt cx="4575969" cy="3618138"/>
            </a:xfrm>
          </p:grpSpPr>
          <p:sp>
            <p:nvSpPr>
              <p:cNvPr id="59" name="Freeform 18">
                <a:extLst>
                  <a:ext uri="{FF2B5EF4-FFF2-40B4-BE49-F238E27FC236}">
                    <a16:creationId xmlns:a16="http://schemas.microsoft.com/office/drawing/2014/main" id="{E32B7BBE-2267-4F81-996E-066674EA9546}"/>
                  </a:ext>
                </a:extLst>
              </p:cNvPr>
              <p:cNvSpPr>
                <a:spLocks/>
              </p:cNvSpPr>
              <p:nvPr/>
            </p:nvSpPr>
            <p:spPr bwMode="auto">
              <a:xfrm>
                <a:off x="2228055" y="1971102"/>
                <a:ext cx="3243960" cy="3618138"/>
              </a:xfrm>
              <a:custGeom>
                <a:avLst/>
                <a:gdLst/>
                <a:ahLst/>
                <a:cxnLst/>
                <a:rect l="l" t="t" r="r" b="b"/>
                <a:pathLst>
                  <a:path w="3243960" h="3618138">
                    <a:moveTo>
                      <a:pt x="1764407" y="0"/>
                    </a:moveTo>
                    <a:lnTo>
                      <a:pt x="1913381" y="1203"/>
                    </a:lnTo>
                    <a:lnTo>
                      <a:pt x="2053042" y="12022"/>
                    </a:lnTo>
                    <a:lnTo>
                      <a:pt x="2185723" y="30056"/>
                    </a:lnTo>
                    <a:lnTo>
                      <a:pt x="2312583" y="56506"/>
                    </a:lnTo>
                    <a:lnTo>
                      <a:pt x="2433624" y="88967"/>
                    </a:lnTo>
                    <a:lnTo>
                      <a:pt x="2545354" y="131046"/>
                    </a:lnTo>
                    <a:lnTo>
                      <a:pt x="2653593" y="176731"/>
                    </a:lnTo>
                    <a:lnTo>
                      <a:pt x="2752521" y="230833"/>
                    </a:lnTo>
                    <a:lnTo>
                      <a:pt x="2763561" y="238103"/>
                    </a:lnTo>
                    <a:lnTo>
                      <a:pt x="2764776" y="236609"/>
                    </a:lnTo>
                    <a:cubicBezTo>
                      <a:pt x="3318761" y="687035"/>
                      <a:pt x="3404939" y="1500322"/>
                      <a:pt x="2957653" y="2056846"/>
                    </a:cubicBezTo>
                    <a:lnTo>
                      <a:pt x="2794867" y="1926012"/>
                    </a:lnTo>
                    <a:cubicBezTo>
                      <a:pt x="3170184" y="1459033"/>
                      <a:pt x="3097872" y="776605"/>
                      <a:pt x="2633024" y="398652"/>
                    </a:cubicBezTo>
                    <a:lnTo>
                      <a:pt x="2635535" y="395564"/>
                    </a:lnTo>
                    <a:cubicBezTo>
                      <a:pt x="2458856" y="294299"/>
                      <a:pt x="2250796" y="159602"/>
                      <a:pt x="1912553" y="162771"/>
                    </a:cubicBezTo>
                    <a:cubicBezTo>
                      <a:pt x="1018501" y="171149"/>
                      <a:pt x="651082" y="745769"/>
                      <a:pt x="651082" y="1464934"/>
                    </a:cubicBezTo>
                    <a:cubicBezTo>
                      <a:pt x="651082" y="2065638"/>
                      <a:pt x="1045124" y="2571338"/>
                      <a:pt x="1581345" y="2720212"/>
                    </a:cubicBezTo>
                    <a:cubicBezTo>
                      <a:pt x="2189761" y="2865156"/>
                      <a:pt x="2916596" y="3085457"/>
                      <a:pt x="3019039" y="3381117"/>
                    </a:cubicBezTo>
                    <a:lnTo>
                      <a:pt x="3030682" y="3420409"/>
                    </a:lnTo>
                    <a:lnTo>
                      <a:pt x="3049304" y="3486532"/>
                    </a:lnTo>
                    <a:lnTo>
                      <a:pt x="3067926" y="3553859"/>
                    </a:lnTo>
                    <a:lnTo>
                      <a:pt x="3088874" y="3615173"/>
                    </a:lnTo>
                    <a:lnTo>
                      <a:pt x="3090086" y="3618138"/>
                    </a:lnTo>
                    <a:lnTo>
                      <a:pt x="1487028" y="3618138"/>
                    </a:lnTo>
                    <a:lnTo>
                      <a:pt x="1482754" y="3594736"/>
                    </a:lnTo>
                    <a:lnTo>
                      <a:pt x="1471115" y="3529813"/>
                    </a:lnTo>
                    <a:lnTo>
                      <a:pt x="1458312" y="3466094"/>
                    </a:lnTo>
                    <a:lnTo>
                      <a:pt x="1443182" y="3404780"/>
                    </a:lnTo>
                    <a:lnTo>
                      <a:pt x="1428052" y="3345869"/>
                    </a:lnTo>
                    <a:lnTo>
                      <a:pt x="1409430" y="3294173"/>
                    </a:lnTo>
                    <a:lnTo>
                      <a:pt x="1389645" y="3249689"/>
                    </a:lnTo>
                    <a:lnTo>
                      <a:pt x="1368696" y="3214824"/>
                    </a:lnTo>
                    <a:lnTo>
                      <a:pt x="1345419" y="3193183"/>
                    </a:lnTo>
                    <a:lnTo>
                      <a:pt x="1319814" y="3182363"/>
                    </a:lnTo>
                    <a:lnTo>
                      <a:pt x="1290717" y="3177554"/>
                    </a:lnTo>
                    <a:lnTo>
                      <a:pt x="1256965" y="3179958"/>
                    </a:lnTo>
                    <a:lnTo>
                      <a:pt x="1223213" y="3184767"/>
                    </a:lnTo>
                    <a:lnTo>
                      <a:pt x="1191790" y="3193183"/>
                    </a:lnTo>
                    <a:lnTo>
                      <a:pt x="1161529" y="3201598"/>
                    </a:lnTo>
                    <a:lnTo>
                      <a:pt x="1133597" y="3210015"/>
                    </a:lnTo>
                    <a:lnTo>
                      <a:pt x="1112647" y="3217228"/>
                    </a:lnTo>
                    <a:lnTo>
                      <a:pt x="1062602" y="3234059"/>
                    </a:lnTo>
                    <a:lnTo>
                      <a:pt x="1005573" y="3249689"/>
                    </a:lnTo>
                    <a:lnTo>
                      <a:pt x="941560" y="3262914"/>
                    </a:lnTo>
                    <a:lnTo>
                      <a:pt x="874056" y="3271330"/>
                    </a:lnTo>
                    <a:lnTo>
                      <a:pt x="806552" y="3278543"/>
                    </a:lnTo>
                    <a:lnTo>
                      <a:pt x="737886" y="3280948"/>
                    </a:lnTo>
                    <a:lnTo>
                      <a:pt x="672709" y="3276139"/>
                    </a:lnTo>
                    <a:lnTo>
                      <a:pt x="611025" y="3265318"/>
                    </a:lnTo>
                    <a:lnTo>
                      <a:pt x="577273" y="3256902"/>
                    </a:lnTo>
                    <a:lnTo>
                      <a:pt x="543521" y="3241274"/>
                    </a:lnTo>
                    <a:lnTo>
                      <a:pt x="509769" y="3223240"/>
                    </a:lnTo>
                    <a:lnTo>
                      <a:pt x="480674" y="3201598"/>
                    </a:lnTo>
                    <a:lnTo>
                      <a:pt x="450413" y="3175149"/>
                    </a:lnTo>
                    <a:lnTo>
                      <a:pt x="427136" y="3147498"/>
                    </a:lnTo>
                    <a:lnTo>
                      <a:pt x="410841" y="3112633"/>
                    </a:lnTo>
                    <a:lnTo>
                      <a:pt x="398039" y="3072958"/>
                    </a:lnTo>
                    <a:lnTo>
                      <a:pt x="393384" y="3029676"/>
                    </a:lnTo>
                    <a:lnTo>
                      <a:pt x="398039" y="2981586"/>
                    </a:lnTo>
                    <a:lnTo>
                      <a:pt x="403859" y="2947924"/>
                    </a:lnTo>
                    <a:lnTo>
                      <a:pt x="412006" y="2910653"/>
                    </a:lnTo>
                    <a:lnTo>
                      <a:pt x="421316" y="2872182"/>
                    </a:lnTo>
                    <a:lnTo>
                      <a:pt x="424808" y="2834911"/>
                    </a:lnTo>
                    <a:lnTo>
                      <a:pt x="424808" y="2795237"/>
                    </a:lnTo>
                    <a:lnTo>
                      <a:pt x="414333" y="2760372"/>
                    </a:lnTo>
                    <a:lnTo>
                      <a:pt x="403859" y="2741136"/>
                    </a:lnTo>
                    <a:lnTo>
                      <a:pt x="385236" y="2723102"/>
                    </a:lnTo>
                    <a:lnTo>
                      <a:pt x="365452" y="2709877"/>
                    </a:lnTo>
                    <a:lnTo>
                      <a:pt x="344502" y="2699057"/>
                    </a:lnTo>
                    <a:lnTo>
                      <a:pt x="323552" y="2683427"/>
                    </a:lnTo>
                    <a:lnTo>
                      <a:pt x="307259" y="2666596"/>
                    </a:lnTo>
                    <a:lnTo>
                      <a:pt x="294455" y="2644956"/>
                    </a:lnTo>
                    <a:lnTo>
                      <a:pt x="289800" y="2620911"/>
                    </a:lnTo>
                    <a:lnTo>
                      <a:pt x="292128" y="2596866"/>
                    </a:lnTo>
                    <a:lnTo>
                      <a:pt x="300275" y="2574023"/>
                    </a:lnTo>
                    <a:lnTo>
                      <a:pt x="310750" y="2554786"/>
                    </a:lnTo>
                    <a:lnTo>
                      <a:pt x="317733" y="2535551"/>
                    </a:lnTo>
                    <a:lnTo>
                      <a:pt x="283982" y="2511505"/>
                    </a:lnTo>
                    <a:lnTo>
                      <a:pt x="260703" y="2487461"/>
                    </a:lnTo>
                    <a:lnTo>
                      <a:pt x="247901" y="2463416"/>
                    </a:lnTo>
                    <a:lnTo>
                      <a:pt x="245574" y="2436966"/>
                    </a:lnTo>
                    <a:lnTo>
                      <a:pt x="249066" y="2412922"/>
                    </a:lnTo>
                    <a:lnTo>
                      <a:pt x="258376" y="2386471"/>
                    </a:lnTo>
                    <a:lnTo>
                      <a:pt x="271178" y="2360023"/>
                    </a:lnTo>
                    <a:lnTo>
                      <a:pt x="285145" y="2333572"/>
                    </a:lnTo>
                    <a:lnTo>
                      <a:pt x="297948" y="2305921"/>
                    </a:lnTo>
                    <a:lnTo>
                      <a:pt x="310750" y="2279471"/>
                    </a:lnTo>
                    <a:lnTo>
                      <a:pt x="317733" y="2250617"/>
                    </a:lnTo>
                    <a:lnTo>
                      <a:pt x="294455" y="2228976"/>
                    </a:lnTo>
                    <a:lnTo>
                      <a:pt x="261868" y="2212145"/>
                    </a:lnTo>
                    <a:lnTo>
                      <a:pt x="225789" y="2196515"/>
                    </a:lnTo>
                    <a:lnTo>
                      <a:pt x="188545" y="2183290"/>
                    </a:lnTo>
                    <a:lnTo>
                      <a:pt x="150138" y="2170066"/>
                    </a:lnTo>
                    <a:lnTo>
                      <a:pt x="111731" y="2156841"/>
                    </a:lnTo>
                    <a:lnTo>
                      <a:pt x="75651" y="2141212"/>
                    </a:lnTo>
                    <a:lnTo>
                      <a:pt x="46554" y="2124381"/>
                    </a:lnTo>
                    <a:lnTo>
                      <a:pt x="20950" y="2100335"/>
                    </a:lnTo>
                    <a:lnTo>
                      <a:pt x="5820" y="2071482"/>
                    </a:lnTo>
                    <a:lnTo>
                      <a:pt x="0" y="2041425"/>
                    </a:lnTo>
                    <a:lnTo>
                      <a:pt x="4656" y="2012571"/>
                    </a:lnTo>
                    <a:lnTo>
                      <a:pt x="15130" y="1986122"/>
                    </a:lnTo>
                    <a:lnTo>
                      <a:pt x="31424" y="1964481"/>
                    </a:lnTo>
                    <a:lnTo>
                      <a:pt x="51209" y="1942841"/>
                    </a:lnTo>
                    <a:lnTo>
                      <a:pt x="69831" y="1924807"/>
                    </a:lnTo>
                    <a:lnTo>
                      <a:pt x="84961" y="1910380"/>
                    </a:lnTo>
                    <a:lnTo>
                      <a:pt x="129188" y="1857481"/>
                    </a:lnTo>
                    <a:lnTo>
                      <a:pt x="175742" y="1809391"/>
                    </a:lnTo>
                    <a:lnTo>
                      <a:pt x="222297" y="1761301"/>
                    </a:lnTo>
                    <a:lnTo>
                      <a:pt x="266523" y="1708402"/>
                    </a:lnTo>
                    <a:lnTo>
                      <a:pt x="308423" y="1656704"/>
                    </a:lnTo>
                    <a:lnTo>
                      <a:pt x="346829" y="1597795"/>
                    </a:lnTo>
                    <a:lnTo>
                      <a:pt x="378254" y="1534075"/>
                    </a:lnTo>
                    <a:lnTo>
                      <a:pt x="395711" y="1481176"/>
                    </a:lnTo>
                    <a:lnTo>
                      <a:pt x="401531" y="1429479"/>
                    </a:lnTo>
                    <a:lnTo>
                      <a:pt x="401531" y="1374175"/>
                    </a:lnTo>
                    <a:cubicBezTo>
                      <a:pt x="401143" y="1354538"/>
                      <a:pt x="400754" y="1334901"/>
                      <a:pt x="400367" y="1315264"/>
                    </a:cubicBezTo>
                    <a:lnTo>
                      <a:pt x="398039" y="1256355"/>
                    </a:lnTo>
                    <a:lnTo>
                      <a:pt x="400367" y="1192635"/>
                    </a:lnTo>
                    <a:lnTo>
                      <a:pt x="406186" y="1125309"/>
                    </a:lnTo>
                    <a:lnTo>
                      <a:pt x="471362" y="847589"/>
                    </a:lnTo>
                    <a:lnTo>
                      <a:pt x="512097" y="746600"/>
                    </a:lnTo>
                    <a:lnTo>
                      <a:pt x="560979" y="652824"/>
                    </a:lnTo>
                    <a:lnTo>
                      <a:pt x="618008" y="565059"/>
                    </a:lnTo>
                    <a:lnTo>
                      <a:pt x="683184" y="482103"/>
                    </a:lnTo>
                    <a:lnTo>
                      <a:pt x="755343" y="406361"/>
                    </a:lnTo>
                    <a:lnTo>
                      <a:pt x="833322" y="336631"/>
                    </a:lnTo>
                    <a:lnTo>
                      <a:pt x="918283" y="272912"/>
                    </a:lnTo>
                    <a:lnTo>
                      <a:pt x="1006736" y="216405"/>
                    </a:lnTo>
                    <a:lnTo>
                      <a:pt x="1102172" y="165911"/>
                    </a:lnTo>
                    <a:lnTo>
                      <a:pt x="1199936" y="123832"/>
                    </a:lnTo>
                    <a:lnTo>
                      <a:pt x="1298864" y="86563"/>
                    </a:lnTo>
                    <a:lnTo>
                      <a:pt x="1631727" y="1082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ko-KR" altLang="en-US" sz="2701" dirty="0"/>
              </a:p>
            </p:txBody>
          </p:sp>
          <p:grpSp>
            <p:nvGrpSpPr>
              <p:cNvPr id="60" name="Group 59">
                <a:extLst>
                  <a:ext uri="{FF2B5EF4-FFF2-40B4-BE49-F238E27FC236}">
                    <a16:creationId xmlns:a16="http://schemas.microsoft.com/office/drawing/2014/main" id="{11F3F9D7-B763-45E0-84C5-EEEBF0DAEDF1}"/>
                  </a:ext>
                </a:extLst>
              </p:cNvPr>
              <p:cNvGrpSpPr/>
              <p:nvPr/>
            </p:nvGrpSpPr>
            <p:grpSpPr>
              <a:xfrm>
                <a:off x="4023554" y="4019367"/>
                <a:ext cx="1008112" cy="734938"/>
                <a:chOff x="3509379" y="4293096"/>
                <a:chExt cx="1008112" cy="734938"/>
              </a:xfrm>
            </p:grpSpPr>
            <p:sp>
              <p:nvSpPr>
                <p:cNvPr id="62" name="Rounded Rectangle 10">
                  <a:extLst>
                    <a:ext uri="{FF2B5EF4-FFF2-40B4-BE49-F238E27FC236}">
                      <a16:creationId xmlns:a16="http://schemas.microsoft.com/office/drawing/2014/main" id="{EF6E9D8B-502B-4E68-A98E-CFC135CC70A6}"/>
                    </a:ext>
                  </a:extLst>
                </p:cNvPr>
                <p:cNvSpPr/>
                <p:nvPr/>
              </p:nvSpPr>
              <p:spPr>
                <a:xfrm>
                  <a:off x="3509379" y="4293096"/>
                  <a:ext cx="1008112" cy="180000"/>
                </a:xfrm>
                <a:prstGeom prst="roundRect">
                  <a:avLst>
                    <a:gd name="adj" fmla="val 50000"/>
                  </a:avLst>
                </a:prstGeom>
                <a:solidFill>
                  <a:schemeClr val="tx2">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3" name="Rounded Rectangle 13">
                  <a:extLst>
                    <a:ext uri="{FF2B5EF4-FFF2-40B4-BE49-F238E27FC236}">
                      <a16:creationId xmlns:a16="http://schemas.microsoft.com/office/drawing/2014/main" id="{9A73CD40-9092-46C6-8CA1-B614AD3F56BD}"/>
                    </a:ext>
                  </a:extLst>
                </p:cNvPr>
                <p:cNvSpPr/>
                <p:nvPr/>
              </p:nvSpPr>
              <p:spPr>
                <a:xfrm>
                  <a:off x="3581435" y="4537695"/>
                  <a:ext cx="864000" cy="180000"/>
                </a:xfrm>
                <a:prstGeom prst="roundRect">
                  <a:avLst>
                    <a:gd name="adj" fmla="val 50000"/>
                  </a:avLst>
                </a:prstGeom>
                <a:solidFill>
                  <a:schemeClr val="tx2">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4" name="Chord 63">
                  <a:extLst>
                    <a:ext uri="{FF2B5EF4-FFF2-40B4-BE49-F238E27FC236}">
                      <a16:creationId xmlns:a16="http://schemas.microsoft.com/office/drawing/2014/main" id="{3A695BEE-66E9-4185-A655-F18A2E0C2E49}"/>
                    </a:ext>
                  </a:extLst>
                </p:cNvPr>
                <p:cNvSpPr/>
                <p:nvPr/>
              </p:nvSpPr>
              <p:spPr>
                <a:xfrm>
                  <a:off x="3766973" y="4535109"/>
                  <a:ext cx="492925" cy="492925"/>
                </a:xfrm>
                <a:prstGeom prst="chord">
                  <a:avLst>
                    <a:gd name="adj1" fmla="val 21471232"/>
                    <a:gd name="adj2" fmla="val 10878117"/>
                  </a:avLst>
                </a:prstGeom>
                <a:solidFill>
                  <a:schemeClr val="tx2">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grpSp>
          <p:sp>
            <p:nvSpPr>
              <p:cNvPr id="61" name="Freeform 18">
                <a:extLst>
                  <a:ext uri="{FF2B5EF4-FFF2-40B4-BE49-F238E27FC236}">
                    <a16:creationId xmlns:a16="http://schemas.microsoft.com/office/drawing/2014/main" id="{D1E88020-9CFA-41EB-846C-E7970894C181}"/>
                  </a:ext>
                </a:extLst>
              </p:cNvPr>
              <p:cNvSpPr>
                <a:spLocks/>
              </p:cNvSpPr>
              <p:nvPr/>
            </p:nvSpPr>
            <p:spPr bwMode="auto">
              <a:xfrm flipH="1">
                <a:off x="3560064" y="1971102"/>
                <a:ext cx="3243960" cy="3618138"/>
              </a:xfrm>
              <a:custGeom>
                <a:avLst/>
                <a:gdLst/>
                <a:ahLst/>
                <a:cxnLst/>
                <a:rect l="l" t="t" r="r" b="b"/>
                <a:pathLst>
                  <a:path w="3243960" h="3618138">
                    <a:moveTo>
                      <a:pt x="1764407" y="0"/>
                    </a:moveTo>
                    <a:lnTo>
                      <a:pt x="1631727" y="10821"/>
                    </a:lnTo>
                    <a:lnTo>
                      <a:pt x="1298864" y="86563"/>
                    </a:lnTo>
                    <a:lnTo>
                      <a:pt x="1199936" y="123832"/>
                    </a:lnTo>
                    <a:lnTo>
                      <a:pt x="1102172" y="165911"/>
                    </a:lnTo>
                    <a:lnTo>
                      <a:pt x="1006736" y="216405"/>
                    </a:lnTo>
                    <a:lnTo>
                      <a:pt x="918283" y="272912"/>
                    </a:lnTo>
                    <a:lnTo>
                      <a:pt x="833322" y="336631"/>
                    </a:lnTo>
                    <a:lnTo>
                      <a:pt x="755343" y="406361"/>
                    </a:lnTo>
                    <a:lnTo>
                      <a:pt x="683184" y="482103"/>
                    </a:lnTo>
                    <a:lnTo>
                      <a:pt x="618008" y="565059"/>
                    </a:lnTo>
                    <a:lnTo>
                      <a:pt x="560979" y="652824"/>
                    </a:lnTo>
                    <a:lnTo>
                      <a:pt x="512097" y="746600"/>
                    </a:lnTo>
                    <a:lnTo>
                      <a:pt x="471362" y="847589"/>
                    </a:lnTo>
                    <a:lnTo>
                      <a:pt x="406186" y="1125309"/>
                    </a:lnTo>
                    <a:lnTo>
                      <a:pt x="400367" y="1192635"/>
                    </a:lnTo>
                    <a:lnTo>
                      <a:pt x="398039" y="1256355"/>
                    </a:lnTo>
                    <a:lnTo>
                      <a:pt x="400367" y="1315264"/>
                    </a:lnTo>
                    <a:cubicBezTo>
                      <a:pt x="400754" y="1334901"/>
                      <a:pt x="401143" y="1354538"/>
                      <a:pt x="401531" y="1374175"/>
                    </a:cubicBezTo>
                    <a:lnTo>
                      <a:pt x="401531" y="1429479"/>
                    </a:lnTo>
                    <a:lnTo>
                      <a:pt x="395711" y="1481176"/>
                    </a:lnTo>
                    <a:lnTo>
                      <a:pt x="378254" y="1534075"/>
                    </a:lnTo>
                    <a:lnTo>
                      <a:pt x="346829" y="1597795"/>
                    </a:lnTo>
                    <a:lnTo>
                      <a:pt x="308423" y="1656704"/>
                    </a:lnTo>
                    <a:lnTo>
                      <a:pt x="266523" y="1708402"/>
                    </a:lnTo>
                    <a:lnTo>
                      <a:pt x="222297" y="1761301"/>
                    </a:lnTo>
                    <a:lnTo>
                      <a:pt x="175742" y="1809391"/>
                    </a:lnTo>
                    <a:lnTo>
                      <a:pt x="129188" y="1857481"/>
                    </a:lnTo>
                    <a:lnTo>
                      <a:pt x="84961" y="1910380"/>
                    </a:lnTo>
                    <a:lnTo>
                      <a:pt x="69831" y="1924807"/>
                    </a:lnTo>
                    <a:lnTo>
                      <a:pt x="51209" y="1942841"/>
                    </a:lnTo>
                    <a:lnTo>
                      <a:pt x="31424" y="1964481"/>
                    </a:lnTo>
                    <a:lnTo>
                      <a:pt x="15130" y="1986122"/>
                    </a:lnTo>
                    <a:lnTo>
                      <a:pt x="4656" y="2012571"/>
                    </a:lnTo>
                    <a:lnTo>
                      <a:pt x="0" y="2041425"/>
                    </a:lnTo>
                    <a:lnTo>
                      <a:pt x="5820" y="2071482"/>
                    </a:lnTo>
                    <a:lnTo>
                      <a:pt x="20950" y="2100335"/>
                    </a:lnTo>
                    <a:lnTo>
                      <a:pt x="46554" y="2124381"/>
                    </a:lnTo>
                    <a:lnTo>
                      <a:pt x="75651" y="2141212"/>
                    </a:lnTo>
                    <a:lnTo>
                      <a:pt x="111731" y="2156841"/>
                    </a:lnTo>
                    <a:lnTo>
                      <a:pt x="150138" y="2170066"/>
                    </a:lnTo>
                    <a:lnTo>
                      <a:pt x="188545" y="2183290"/>
                    </a:lnTo>
                    <a:lnTo>
                      <a:pt x="225789" y="2196515"/>
                    </a:lnTo>
                    <a:lnTo>
                      <a:pt x="261868" y="2212145"/>
                    </a:lnTo>
                    <a:lnTo>
                      <a:pt x="294455" y="2228976"/>
                    </a:lnTo>
                    <a:lnTo>
                      <a:pt x="317733" y="2250617"/>
                    </a:lnTo>
                    <a:lnTo>
                      <a:pt x="310750" y="2279471"/>
                    </a:lnTo>
                    <a:lnTo>
                      <a:pt x="297948" y="2305921"/>
                    </a:lnTo>
                    <a:lnTo>
                      <a:pt x="285145" y="2333572"/>
                    </a:lnTo>
                    <a:lnTo>
                      <a:pt x="271178" y="2360023"/>
                    </a:lnTo>
                    <a:lnTo>
                      <a:pt x="258376" y="2386471"/>
                    </a:lnTo>
                    <a:lnTo>
                      <a:pt x="249066" y="2412922"/>
                    </a:lnTo>
                    <a:lnTo>
                      <a:pt x="245574" y="2436966"/>
                    </a:lnTo>
                    <a:lnTo>
                      <a:pt x="247901" y="2463416"/>
                    </a:lnTo>
                    <a:lnTo>
                      <a:pt x="260703" y="2487461"/>
                    </a:lnTo>
                    <a:lnTo>
                      <a:pt x="283982" y="2511505"/>
                    </a:lnTo>
                    <a:lnTo>
                      <a:pt x="317733" y="2535551"/>
                    </a:lnTo>
                    <a:lnTo>
                      <a:pt x="310750" y="2554786"/>
                    </a:lnTo>
                    <a:lnTo>
                      <a:pt x="300275" y="2574023"/>
                    </a:lnTo>
                    <a:lnTo>
                      <a:pt x="292128" y="2596866"/>
                    </a:lnTo>
                    <a:lnTo>
                      <a:pt x="289800" y="2620911"/>
                    </a:lnTo>
                    <a:lnTo>
                      <a:pt x="294455" y="2644956"/>
                    </a:lnTo>
                    <a:lnTo>
                      <a:pt x="307259" y="2666596"/>
                    </a:lnTo>
                    <a:lnTo>
                      <a:pt x="323552" y="2683427"/>
                    </a:lnTo>
                    <a:lnTo>
                      <a:pt x="344502" y="2699057"/>
                    </a:lnTo>
                    <a:lnTo>
                      <a:pt x="365452" y="2709877"/>
                    </a:lnTo>
                    <a:lnTo>
                      <a:pt x="385236" y="2723102"/>
                    </a:lnTo>
                    <a:lnTo>
                      <a:pt x="403859" y="2741136"/>
                    </a:lnTo>
                    <a:lnTo>
                      <a:pt x="414333" y="2760372"/>
                    </a:lnTo>
                    <a:lnTo>
                      <a:pt x="424808" y="2795237"/>
                    </a:lnTo>
                    <a:lnTo>
                      <a:pt x="424808" y="2834911"/>
                    </a:lnTo>
                    <a:lnTo>
                      <a:pt x="421316" y="2872182"/>
                    </a:lnTo>
                    <a:lnTo>
                      <a:pt x="412006" y="2910653"/>
                    </a:lnTo>
                    <a:lnTo>
                      <a:pt x="403859" y="2947924"/>
                    </a:lnTo>
                    <a:lnTo>
                      <a:pt x="398039" y="2981586"/>
                    </a:lnTo>
                    <a:lnTo>
                      <a:pt x="393384" y="3029676"/>
                    </a:lnTo>
                    <a:lnTo>
                      <a:pt x="398039" y="3072958"/>
                    </a:lnTo>
                    <a:lnTo>
                      <a:pt x="410841" y="3112633"/>
                    </a:lnTo>
                    <a:lnTo>
                      <a:pt x="427136" y="3147498"/>
                    </a:lnTo>
                    <a:lnTo>
                      <a:pt x="450413" y="3175149"/>
                    </a:lnTo>
                    <a:lnTo>
                      <a:pt x="480674" y="3201598"/>
                    </a:lnTo>
                    <a:lnTo>
                      <a:pt x="509769" y="3223240"/>
                    </a:lnTo>
                    <a:lnTo>
                      <a:pt x="543521" y="3241274"/>
                    </a:lnTo>
                    <a:lnTo>
                      <a:pt x="577273" y="3256902"/>
                    </a:lnTo>
                    <a:lnTo>
                      <a:pt x="611025" y="3265318"/>
                    </a:lnTo>
                    <a:lnTo>
                      <a:pt x="672709" y="3276139"/>
                    </a:lnTo>
                    <a:lnTo>
                      <a:pt x="737886" y="3280948"/>
                    </a:lnTo>
                    <a:lnTo>
                      <a:pt x="806552" y="3278543"/>
                    </a:lnTo>
                    <a:lnTo>
                      <a:pt x="874056" y="3271330"/>
                    </a:lnTo>
                    <a:lnTo>
                      <a:pt x="941560" y="3262914"/>
                    </a:lnTo>
                    <a:lnTo>
                      <a:pt x="1005573" y="3249689"/>
                    </a:lnTo>
                    <a:lnTo>
                      <a:pt x="1062602" y="3234059"/>
                    </a:lnTo>
                    <a:lnTo>
                      <a:pt x="1112647" y="3217228"/>
                    </a:lnTo>
                    <a:lnTo>
                      <a:pt x="1133597" y="3210015"/>
                    </a:lnTo>
                    <a:lnTo>
                      <a:pt x="1161529" y="3201598"/>
                    </a:lnTo>
                    <a:lnTo>
                      <a:pt x="1191790" y="3193183"/>
                    </a:lnTo>
                    <a:lnTo>
                      <a:pt x="1223213" y="3184767"/>
                    </a:lnTo>
                    <a:lnTo>
                      <a:pt x="1256965" y="3179958"/>
                    </a:lnTo>
                    <a:lnTo>
                      <a:pt x="1290717" y="3177554"/>
                    </a:lnTo>
                    <a:lnTo>
                      <a:pt x="1319814" y="3182363"/>
                    </a:lnTo>
                    <a:lnTo>
                      <a:pt x="1345419" y="3193183"/>
                    </a:lnTo>
                    <a:lnTo>
                      <a:pt x="1368696" y="3214824"/>
                    </a:lnTo>
                    <a:lnTo>
                      <a:pt x="1389645" y="3249689"/>
                    </a:lnTo>
                    <a:lnTo>
                      <a:pt x="1409430" y="3294173"/>
                    </a:lnTo>
                    <a:lnTo>
                      <a:pt x="1428052" y="3345869"/>
                    </a:lnTo>
                    <a:lnTo>
                      <a:pt x="1443182" y="3404780"/>
                    </a:lnTo>
                    <a:lnTo>
                      <a:pt x="1458312" y="3466094"/>
                    </a:lnTo>
                    <a:lnTo>
                      <a:pt x="1471115" y="3529813"/>
                    </a:lnTo>
                    <a:lnTo>
                      <a:pt x="1482754" y="3594736"/>
                    </a:lnTo>
                    <a:lnTo>
                      <a:pt x="1487029" y="3618138"/>
                    </a:lnTo>
                    <a:lnTo>
                      <a:pt x="3090086" y="3618138"/>
                    </a:lnTo>
                    <a:lnTo>
                      <a:pt x="3088874" y="3615173"/>
                    </a:lnTo>
                    <a:lnTo>
                      <a:pt x="3067926" y="3553859"/>
                    </a:lnTo>
                    <a:lnTo>
                      <a:pt x="3049304" y="3486532"/>
                    </a:lnTo>
                    <a:lnTo>
                      <a:pt x="3030682" y="3420409"/>
                    </a:lnTo>
                    <a:lnTo>
                      <a:pt x="3019039" y="3381117"/>
                    </a:lnTo>
                    <a:cubicBezTo>
                      <a:pt x="2916596" y="3085457"/>
                      <a:pt x="2189761" y="2865156"/>
                      <a:pt x="1581345" y="2720212"/>
                    </a:cubicBezTo>
                    <a:cubicBezTo>
                      <a:pt x="1045124" y="2571338"/>
                      <a:pt x="651082" y="2065638"/>
                      <a:pt x="651082" y="1464934"/>
                    </a:cubicBezTo>
                    <a:cubicBezTo>
                      <a:pt x="651082" y="745769"/>
                      <a:pt x="1018501" y="171149"/>
                      <a:pt x="1912553" y="162771"/>
                    </a:cubicBezTo>
                    <a:cubicBezTo>
                      <a:pt x="2250796" y="159602"/>
                      <a:pt x="2458856" y="294299"/>
                      <a:pt x="2635535" y="395564"/>
                    </a:cubicBezTo>
                    <a:lnTo>
                      <a:pt x="2633024" y="398652"/>
                    </a:lnTo>
                    <a:cubicBezTo>
                      <a:pt x="3097872" y="776605"/>
                      <a:pt x="3170184" y="1459033"/>
                      <a:pt x="2794867" y="1926012"/>
                    </a:cubicBezTo>
                    <a:lnTo>
                      <a:pt x="2957653" y="2056846"/>
                    </a:lnTo>
                    <a:cubicBezTo>
                      <a:pt x="3404939" y="1500322"/>
                      <a:pt x="3318761" y="687035"/>
                      <a:pt x="2764776" y="236609"/>
                    </a:cubicBezTo>
                    <a:lnTo>
                      <a:pt x="2763561" y="238103"/>
                    </a:lnTo>
                    <a:lnTo>
                      <a:pt x="2752521" y="230833"/>
                    </a:lnTo>
                    <a:lnTo>
                      <a:pt x="2653593" y="176731"/>
                    </a:lnTo>
                    <a:lnTo>
                      <a:pt x="2545354" y="131046"/>
                    </a:lnTo>
                    <a:lnTo>
                      <a:pt x="2433624" y="88967"/>
                    </a:lnTo>
                    <a:lnTo>
                      <a:pt x="2312583" y="56506"/>
                    </a:lnTo>
                    <a:lnTo>
                      <a:pt x="2185723" y="30056"/>
                    </a:lnTo>
                    <a:lnTo>
                      <a:pt x="2053042" y="12022"/>
                    </a:lnTo>
                    <a:lnTo>
                      <a:pt x="1913381" y="120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ko-KR" altLang="en-US" sz="2701" dirty="0"/>
              </a:p>
            </p:txBody>
          </p:sp>
        </p:grpSp>
        <p:grpSp>
          <p:nvGrpSpPr>
            <p:cNvPr id="52" name="Graphic 33">
              <a:extLst>
                <a:ext uri="{FF2B5EF4-FFF2-40B4-BE49-F238E27FC236}">
                  <a16:creationId xmlns:a16="http://schemas.microsoft.com/office/drawing/2014/main" id="{A22B21EC-AEFA-41D4-BB16-3CBAA6918559}"/>
                </a:ext>
              </a:extLst>
            </p:cNvPr>
            <p:cNvGrpSpPr/>
            <p:nvPr/>
          </p:nvGrpSpPr>
          <p:grpSpPr>
            <a:xfrm>
              <a:off x="9006169" y="3160685"/>
              <a:ext cx="1373029" cy="1269683"/>
              <a:chOff x="7424910" y="2405641"/>
              <a:chExt cx="1771650" cy="1638300"/>
            </a:xfrm>
            <a:solidFill>
              <a:schemeClr val="accent4"/>
            </a:solidFill>
          </p:grpSpPr>
          <p:sp>
            <p:nvSpPr>
              <p:cNvPr id="53" name="Freeform: Shape 703">
                <a:extLst>
                  <a:ext uri="{FF2B5EF4-FFF2-40B4-BE49-F238E27FC236}">
                    <a16:creationId xmlns:a16="http://schemas.microsoft.com/office/drawing/2014/main" id="{DB181F83-32BA-4A20-BCFC-F34F2ED8645F}"/>
                  </a:ext>
                </a:extLst>
              </p:cNvPr>
              <p:cNvSpPr/>
              <p:nvPr/>
            </p:nvSpPr>
            <p:spPr>
              <a:xfrm>
                <a:off x="7417766" y="2398092"/>
                <a:ext cx="885825" cy="1647825"/>
              </a:xfrm>
              <a:custGeom>
                <a:avLst/>
                <a:gdLst>
                  <a:gd name="connsiteX0" fmla="*/ 749141 w 885825"/>
                  <a:gd name="connsiteY0" fmla="*/ 1281042 h 1647825"/>
                  <a:gd name="connsiteX1" fmla="*/ 858679 w 885825"/>
                  <a:gd name="connsiteY1" fmla="*/ 1312474 h 1647825"/>
                  <a:gd name="connsiteX2" fmla="*/ 858679 w 885825"/>
                  <a:gd name="connsiteY2" fmla="*/ 1287709 h 1647825"/>
                  <a:gd name="connsiteX3" fmla="*/ 861536 w 885825"/>
                  <a:gd name="connsiteY3" fmla="*/ 1006722 h 1647825"/>
                  <a:gd name="connsiteX4" fmla="*/ 855821 w 885825"/>
                  <a:gd name="connsiteY4" fmla="*/ 975289 h 1647825"/>
                  <a:gd name="connsiteX5" fmla="*/ 791051 w 885825"/>
                  <a:gd name="connsiteY5" fmla="*/ 885754 h 1647825"/>
                  <a:gd name="connsiteX6" fmla="*/ 770096 w 885825"/>
                  <a:gd name="connsiteY6" fmla="*/ 880039 h 1647825"/>
                  <a:gd name="connsiteX7" fmla="*/ 745331 w 885825"/>
                  <a:gd name="connsiteY7" fmla="*/ 880039 h 1647825"/>
                  <a:gd name="connsiteX8" fmla="*/ 718661 w 885825"/>
                  <a:gd name="connsiteY8" fmla="*/ 884802 h 1647825"/>
                  <a:gd name="connsiteX9" fmla="*/ 630079 w 885825"/>
                  <a:gd name="connsiteY9" fmla="*/ 1042917 h 1647825"/>
                  <a:gd name="connsiteX10" fmla="*/ 618649 w 885825"/>
                  <a:gd name="connsiteY10" fmla="*/ 1060062 h 1647825"/>
                  <a:gd name="connsiteX11" fmla="*/ 604361 w 885825"/>
                  <a:gd name="connsiteY11" fmla="*/ 1049584 h 1647825"/>
                  <a:gd name="connsiteX12" fmla="*/ 711041 w 885825"/>
                  <a:gd name="connsiteY12" fmla="*/ 859084 h 1647825"/>
                  <a:gd name="connsiteX13" fmla="*/ 737711 w 885825"/>
                  <a:gd name="connsiteY13" fmla="*/ 854322 h 1647825"/>
                  <a:gd name="connsiteX14" fmla="*/ 768191 w 885825"/>
                  <a:gd name="connsiteY14" fmla="*/ 857179 h 1647825"/>
                  <a:gd name="connsiteX15" fmla="*/ 846296 w 885825"/>
                  <a:gd name="connsiteY15" fmla="*/ 891469 h 1647825"/>
                  <a:gd name="connsiteX16" fmla="*/ 855821 w 885825"/>
                  <a:gd name="connsiteY16" fmla="*/ 707637 h 1647825"/>
                  <a:gd name="connsiteX17" fmla="*/ 856774 w 885825"/>
                  <a:gd name="connsiteY17" fmla="*/ 681919 h 1647825"/>
                  <a:gd name="connsiteX18" fmla="*/ 863441 w 885825"/>
                  <a:gd name="connsiteY18" fmla="*/ 650487 h 1647825"/>
                  <a:gd name="connsiteX19" fmla="*/ 868204 w 885825"/>
                  <a:gd name="connsiteY19" fmla="*/ 619054 h 1647825"/>
                  <a:gd name="connsiteX20" fmla="*/ 856774 w 885825"/>
                  <a:gd name="connsiteY20" fmla="*/ 311397 h 1647825"/>
                  <a:gd name="connsiteX21" fmla="*/ 856774 w 885825"/>
                  <a:gd name="connsiteY21" fmla="*/ 280917 h 1647825"/>
                  <a:gd name="connsiteX22" fmla="*/ 856774 w 885825"/>
                  <a:gd name="connsiteY22" fmla="*/ 220909 h 1647825"/>
                  <a:gd name="connsiteX23" fmla="*/ 854869 w 885825"/>
                  <a:gd name="connsiteY23" fmla="*/ 221862 h 1647825"/>
                  <a:gd name="connsiteX24" fmla="*/ 776764 w 885825"/>
                  <a:gd name="connsiteY24" fmla="*/ 71367 h 1647825"/>
                  <a:gd name="connsiteX25" fmla="*/ 750094 w 885825"/>
                  <a:gd name="connsiteY25" fmla="*/ 50412 h 1647825"/>
                  <a:gd name="connsiteX26" fmla="*/ 656749 w 885825"/>
                  <a:gd name="connsiteY26" fmla="*/ 12312 h 1647825"/>
                  <a:gd name="connsiteX27" fmla="*/ 623411 w 885825"/>
                  <a:gd name="connsiteY27" fmla="*/ 8502 h 1647825"/>
                  <a:gd name="connsiteX28" fmla="*/ 391954 w 885825"/>
                  <a:gd name="connsiteY28" fmla="*/ 227577 h 1647825"/>
                  <a:gd name="connsiteX29" fmla="*/ 405289 w 885825"/>
                  <a:gd name="connsiteY29" fmla="*/ 253294 h 1647825"/>
                  <a:gd name="connsiteX30" fmla="*/ 520541 w 885825"/>
                  <a:gd name="connsiteY30" fmla="*/ 332352 h 1647825"/>
                  <a:gd name="connsiteX31" fmla="*/ 551021 w 885825"/>
                  <a:gd name="connsiteY31" fmla="*/ 335209 h 1647825"/>
                  <a:gd name="connsiteX32" fmla="*/ 718661 w 885825"/>
                  <a:gd name="connsiteY32" fmla="*/ 198049 h 1647825"/>
                  <a:gd name="connsiteX33" fmla="*/ 722471 w 885825"/>
                  <a:gd name="connsiteY33" fmla="*/ 163759 h 1647825"/>
                  <a:gd name="connsiteX34" fmla="*/ 743426 w 885825"/>
                  <a:gd name="connsiteY34" fmla="*/ 146614 h 1647825"/>
                  <a:gd name="connsiteX35" fmla="*/ 758666 w 885825"/>
                  <a:gd name="connsiteY35" fmla="*/ 164712 h 1647825"/>
                  <a:gd name="connsiteX36" fmla="*/ 635794 w 885825"/>
                  <a:gd name="connsiteY36" fmla="*/ 353307 h 1647825"/>
                  <a:gd name="connsiteX37" fmla="*/ 708184 w 885825"/>
                  <a:gd name="connsiteY37" fmla="*/ 407599 h 1647825"/>
                  <a:gd name="connsiteX38" fmla="*/ 726281 w 885825"/>
                  <a:gd name="connsiteY38" fmla="*/ 432364 h 1647825"/>
                  <a:gd name="connsiteX39" fmla="*/ 757714 w 885825"/>
                  <a:gd name="connsiteY39" fmla="*/ 584764 h 1647825"/>
                  <a:gd name="connsiteX40" fmla="*/ 751046 w 885825"/>
                  <a:gd name="connsiteY40" fmla="*/ 611434 h 1647825"/>
                  <a:gd name="connsiteX41" fmla="*/ 741521 w 885825"/>
                  <a:gd name="connsiteY41" fmla="*/ 637152 h 1647825"/>
                  <a:gd name="connsiteX42" fmla="*/ 727234 w 885825"/>
                  <a:gd name="connsiteY42" fmla="*/ 661917 h 1647825"/>
                  <a:gd name="connsiteX43" fmla="*/ 687229 w 885825"/>
                  <a:gd name="connsiteY43" fmla="*/ 706684 h 1647825"/>
                  <a:gd name="connsiteX44" fmla="*/ 737711 w 885825"/>
                  <a:gd name="connsiteY44" fmla="*/ 786694 h 1647825"/>
                  <a:gd name="connsiteX45" fmla="*/ 760571 w 885825"/>
                  <a:gd name="connsiteY45" fmla="*/ 796219 h 1647825"/>
                  <a:gd name="connsiteX46" fmla="*/ 788194 w 885825"/>
                  <a:gd name="connsiteY46" fmla="*/ 799077 h 1647825"/>
                  <a:gd name="connsiteX47" fmla="*/ 783431 w 885825"/>
                  <a:gd name="connsiteY47" fmla="*/ 835272 h 1647825"/>
                  <a:gd name="connsiteX48" fmla="*/ 752951 w 885825"/>
                  <a:gd name="connsiteY48" fmla="*/ 830509 h 1647825"/>
                  <a:gd name="connsiteX49" fmla="*/ 724376 w 885825"/>
                  <a:gd name="connsiteY49" fmla="*/ 820032 h 1647825"/>
                  <a:gd name="connsiteX50" fmla="*/ 653891 w 885825"/>
                  <a:gd name="connsiteY50" fmla="*/ 728592 h 1647825"/>
                  <a:gd name="connsiteX51" fmla="*/ 381476 w 885825"/>
                  <a:gd name="connsiteY51" fmla="*/ 658107 h 1647825"/>
                  <a:gd name="connsiteX52" fmla="*/ 384334 w 885825"/>
                  <a:gd name="connsiteY52" fmla="*/ 635247 h 1647825"/>
                  <a:gd name="connsiteX53" fmla="*/ 411004 w 885825"/>
                  <a:gd name="connsiteY53" fmla="*/ 639057 h 1647825"/>
                  <a:gd name="connsiteX54" fmla="*/ 541496 w 885825"/>
                  <a:gd name="connsiteY54" fmla="*/ 717162 h 1647825"/>
                  <a:gd name="connsiteX55" fmla="*/ 552926 w 885825"/>
                  <a:gd name="connsiteY55" fmla="*/ 716209 h 1647825"/>
                  <a:gd name="connsiteX56" fmla="*/ 693896 w 885825"/>
                  <a:gd name="connsiteY56" fmla="*/ 638104 h 1647825"/>
                  <a:gd name="connsiteX57" fmla="*/ 710089 w 885825"/>
                  <a:gd name="connsiteY57" fmla="*/ 608577 h 1647825"/>
                  <a:gd name="connsiteX58" fmla="*/ 710089 w 885825"/>
                  <a:gd name="connsiteY58" fmla="*/ 475227 h 1647825"/>
                  <a:gd name="connsiteX59" fmla="*/ 693896 w 885825"/>
                  <a:gd name="connsiteY59" fmla="*/ 445699 h 1647825"/>
                  <a:gd name="connsiteX60" fmla="*/ 551974 w 885825"/>
                  <a:gd name="connsiteY60" fmla="*/ 370452 h 1647825"/>
                  <a:gd name="connsiteX61" fmla="*/ 532924 w 885825"/>
                  <a:gd name="connsiteY61" fmla="*/ 368547 h 1647825"/>
                  <a:gd name="connsiteX62" fmla="*/ 397669 w 885825"/>
                  <a:gd name="connsiteY62" fmla="*/ 301872 h 1647825"/>
                  <a:gd name="connsiteX63" fmla="*/ 371951 w 885825"/>
                  <a:gd name="connsiteY63" fmla="*/ 293299 h 1647825"/>
                  <a:gd name="connsiteX64" fmla="*/ 180499 w 885825"/>
                  <a:gd name="connsiteY64" fmla="*/ 376167 h 1647825"/>
                  <a:gd name="connsiteX65" fmla="*/ 175736 w 885825"/>
                  <a:gd name="connsiteY65" fmla="*/ 505707 h 1647825"/>
                  <a:gd name="connsiteX66" fmla="*/ 181451 w 885825"/>
                  <a:gd name="connsiteY66" fmla="*/ 532377 h 1647825"/>
                  <a:gd name="connsiteX67" fmla="*/ 202406 w 885825"/>
                  <a:gd name="connsiteY67" fmla="*/ 580954 h 1647825"/>
                  <a:gd name="connsiteX68" fmla="*/ 217646 w 885825"/>
                  <a:gd name="connsiteY68" fmla="*/ 581907 h 1647825"/>
                  <a:gd name="connsiteX69" fmla="*/ 239554 w 885825"/>
                  <a:gd name="connsiteY69" fmla="*/ 580002 h 1647825"/>
                  <a:gd name="connsiteX70" fmla="*/ 260509 w 885825"/>
                  <a:gd name="connsiteY70" fmla="*/ 575239 h 1647825"/>
                  <a:gd name="connsiteX71" fmla="*/ 344329 w 885825"/>
                  <a:gd name="connsiteY71" fmla="*/ 490467 h 1647825"/>
                  <a:gd name="connsiteX72" fmla="*/ 351949 w 885825"/>
                  <a:gd name="connsiteY72" fmla="*/ 465702 h 1647825"/>
                  <a:gd name="connsiteX73" fmla="*/ 361474 w 885825"/>
                  <a:gd name="connsiteY73" fmla="*/ 415219 h 1647825"/>
                  <a:gd name="connsiteX74" fmla="*/ 390049 w 885825"/>
                  <a:gd name="connsiteY74" fmla="*/ 424744 h 1647825"/>
                  <a:gd name="connsiteX75" fmla="*/ 325279 w 885825"/>
                  <a:gd name="connsiteY75" fmla="*/ 580954 h 1647825"/>
                  <a:gd name="connsiteX76" fmla="*/ 301466 w 885825"/>
                  <a:gd name="connsiteY76" fmla="*/ 597147 h 1647825"/>
                  <a:gd name="connsiteX77" fmla="*/ 218599 w 885825"/>
                  <a:gd name="connsiteY77" fmla="*/ 618102 h 1647825"/>
                  <a:gd name="connsiteX78" fmla="*/ 145256 w 885825"/>
                  <a:gd name="connsiteY78" fmla="*/ 600957 h 1647825"/>
                  <a:gd name="connsiteX79" fmla="*/ 7144 w 885825"/>
                  <a:gd name="connsiteY79" fmla="*/ 817174 h 1647825"/>
                  <a:gd name="connsiteX80" fmla="*/ 164306 w 885825"/>
                  <a:gd name="connsiteY80" fmla="*/ 1041964 h 1647825"/>
                  <a:gd name="connsiteX81" fmla="*/ 174784 w 885825"/>
                  <a:gd name="connsiteY81" fmla="*/ 1041964 h 1647825"/>
                  <a:gd name="connsiteX82" fmla="*/ 346234 w 885825"/>
                  <a:gd name="connsiteY82" fmla="*/ 870514 h 1647825"/>
                  <a:gd name="connsiteX83" fmla="*/ 367189 w 885825"/>
                  <a:gd name="connsiteY83" fmla="*/ 853369 h 1647825"/>
                  <a:gd name="connsiteX84" fmla="*/ 382429 w 885825"/>
                  <a:gd name="connsiteY84" fmla="*/ 871467 h 1647825"/>
                  <a:gd name="connsiteX85" fmla="*/ 346234 w 885825"/>
                  <a:gd name="connsiteY85" fmla="*/ 987672 h 1647825"/>
                  <a:gd name="connsiteX86" fmla="*/ 350044 w 885825"/>
                  <a:gd name="connsiteY86" fmla="*/ 1021009 h 1647825"/>
                  <a:gd name="connsiteX87" fmla="*/ 360521 w 885825"/>
                  <a:gd name="connsiteY87" fmla="*/ 1052442 h 1647825"/>
                  <a:gd name="connsiteX88" fmla="*/ 451009 w 885825"/>
                  <a:gd name="connsiteY88" fmla="*/ 1141024 h 1647825"/>
                  <a:gd name="connsiteX89" fmla="*/ 482441 w 885825"/>
                  <a:gd name="connsiteY89" fmla="*/ 1150549 h 1647825"/>
                  <a:gd name="connsiteX90" fmla="*/ 516731 w 885825"/>
                  <a:gd name="connsiteY90" fmla="*/ 1154359 h 1647825"/>
                  <a:gd name="connsiteX91" fmla="*/ 688181 w 885825"/>
                  <a:gd name="connsiteY91" fmla="*/ 982909 h 1647825"/>
                  <a:gd name="connsiteX92" fmla="*/ 709136 w 885825"/>
                  <a:gd name="connsiteY92" fmla="*/ 965764 h 1647825"/>
                  <a:gd name="connsiteX93" fmla="*/ 724376 w 885825"/>
                  <a:gd name="connsiteY93" fmla="*/ 983862 h 1647825"/>
                  <a:gd name="connsiteX94" fmla="*/ 721519 w 885825"/>
                  <a:gd name="connsiteY94" fmla="*/ 1017199 h 1647825"/>
                  <a:gd name="connsiteX95" fmla="*/ 684371 w 885825"/>
                  <a:gd name="connsiteY95" fmla="*/ 1105782 h 1647825"/>
                  <a:gd name="connsiteX96" fmla="*/ 663416 w 885825"/>
                  <a:gd name="connsiteY96" fmla="*/ 1129595 h 1647825"/>
                  <a:gd name="connsiteX97" fmla="*/ 517684 w 885825"/>
                  <a:gd name="connsiteY97" fmla="*/ 1189602 h 1647825"/>
                  <a:gd name="connsiteX98" fmla="*/ 488156 w 885825"/>
                  <a:gd name="connsiteY98" fmla="*/ 1187697 h 1647825"/>
                  <a:gd name="connsiteX99" fmla="*/ 459581 w 885825"/>
                  <a:gd name="connsiteY99" fmla="*/ 1181982 h 1647825"/>
                  <a:gd name="connsiteX100" fmla="*/ 315754 w 885825"/>
                  <a:gd name="connsiteY100" fmla="*/ 1023867 h 1647825"/>
                  <a:gd name="connsiteX101" fmla="*/ 172879 w 885825"/>
                  <a:gd name="connsiteY101" fmla="*/ 1185792 h 1647825"/>
                  <a:gd name="connsiteX102" fmla="*/ 341471 w 885825"/>
                  <a:gd name="connsiteY102" fmla="*/ 1345812 h 1647825"/>
                  <a:gd name="connsiteX103" fmla="*/ 373856 w 885825"/>
                  <a:gd name="connsiteY103" fmla="*/ 1348670 h 1647825"/>
                  <a:gd name="connsiteX104" fmla="*/ 386239 w 885825"/>
                  <a:gd name="connsiteY104" fmla="*/ 1348670 h 1647825"/>
                  <a:gd name="connsiteX105" fmla="*/ 383381 w 885825"/>
                  <a:gd name="connsiteY105" fmla="*/ 1369624 h 1647825"/>
                  <a:gd name="connsiteX106" fmla="*/ 382429 w 885825"/>
                  <a:gd name="connsiteY106" fmla="*/ 1391532 h 1647825"/>
                  <a:gd name="connsiteX107" fmla="*/ 527209 w 885825"/>
                  <a:gd name="connsiteY107" fmla="*/ 1625847 h 1647825"/>
                  <a:gd name="connsiteX108" fmla="*/ 558641 w 885825"/>
                  <a:gd name="connsiteY108" fmla="*/ 1636324 h 1647825"/>
                  <a:gd name="connsiteX109" fmla="*/ 756761 w 885825"/>
                  <a:gd name="connsiteY109" fmla="*/ 1596320 h 1647825"/>
                  <a:gd name="connsiteX110" fmla="*/ 777716 w 885825"/>
                  <a:gd name="connsiteY110" fmla="*/ 1584890 h 1647825"/>
                  <a:gd name="connsiteX111" fmla="*/ 858679 w 885825"/>
                  <a:gd name="connsiteY111" fmla="*/ 1491545 h 1647825"/>
                  <a:gd name="connsiteX112" fmla="*/ 791051 w 885825"/>
                  <a:gd name="connsiteY112" fmla="*/ 1321999 h 1647825"/>
                  <a:gd name="connsiteX113" fmla="*/ 771049 w 885825"/>
                  <a:gd name="connsiteY113" fmla="*/ 1318190 h 1647825"/>
                  <a:gd name="connsiteX114" fmla="*/ 750094 w 885825"/>
                  <a:gd name="connsiteY114" fmla="*/ 1317237 h 1647825"/>
                  <a:gd name="connsiteX115" fmla="*/ 608171 w 885825"/>
                  <a:gd name="connsiteY115" fmla="*/ 1392484 h 1647825"/>
                  <a:gd name="connsiteX116" fmla="*/ 591979 w 885825"/>
                  <a:gd name="connsiteY116" fmla="*/ 1422012 h 1647825"/>
                  <a:gd name="connsiteX117" fmla="*/ 576739 w 885825"/>
                  <a:gd name="connsiteY117" fmla="*/ 1497259 h 1647825"/>
                  <a:gd name="connsiteX118" fmla="*/ 552926 w 885825"/>
                  <a:gd name="connsiteY118" fmla="*/ 1501070 h 1647825"/>
                  <a:gd name="connsiteX119" fmla="*/ 546259 w 885825"/>
                  <a:gd name="connsiteY119" fmla="*/ 1447729 h 1647825"/>
                  <a:gd name="connsiteX120" fmla="*/ 552926 w 885825"/>
                  <a:gd name="connsiteY120" fmla="*/ 1422965 h 1647825"/>
                  <a:gd name="connsiteX121" fmla="*/ 565309 w 885825"/>
                  <a:gd name="connsiteY121" fmla="*/ 1393437 h 1647825"/>
                  <a:gd name="connsiteX122" fmla="*/ 749141 w 885825"/>
                  <a:gd name="connsiteY122" fmla="*/ 1281042 h 1647825"/>
                  <a:gd name="connsiteX123" fmla="*/ 164306 w 885825"/>
                  <a:gd name="connsiteY123" fmla="*/ 969574 h 1647825"/>
                  <a:gd name="connsiteX124" fmla="*/ 140494 w 885825"/>
                  <a:gd name="connsiteY124" fmla="*/ 968622 h 1647825"/>
                  <a:gd name="connsiteX125" fmla="*/ 118586 w 885825"/>
                  <a:gd name="connsiteY125" fmla="*/ 678109 h 1647825"/>
                  <a:gd name="connsiteX126" fmla="*/ 133826 w 885825"/>
                  <a:gd name="connsiteY126" fmla="*/ 661917 h 1647825"/>
                  <a:gd name="connsiteX127" fmla="*/ 134779 w 885825"/>
                  <a:gd name="connsiteY127" fmla="*/ 661917 h 1647825"/>
                  <a:gd name="connsiteX128" fmla="*/ 153829 w 885825"/>
                  <a:gd name="connsiteY128" fmla="*/ 691444 h 1647825"/>
                  <a:gd name="connsiteX129" fmla="*/ 153829 w 885825"/>
                  <a:gd name="connsiteY129" fmla="*/ 692397 h 1647825"/>
                  <a:gd name="connsiteX130" fmla="*/ 146209 w 885825"/>
                  <a:gd name="connsiteY130" fmla="*/ 700969 h 1647825"/>
                  <a:gd name="connsiteX131" fmla="*/ 165259 w 885825"/>
                  <a:gd name="connsiteY131" fmla="*/ 942904 h 1647825"/>
                  <a:gd name="connsiteX132" fmla="*/ 164306 w 885825"/>
                  <a:gd name="connsiteY132" fmla="*/ 969574 h 164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885825" h="1647825">
                    <a:moveTo>
                      <a:pt x="749141" y="1281042"/>
                    </a:moveTo>
                    <a:cubicBezTo>
                      <a:pt x="789146" y="1281042"/>
                      <a:pt x="827246" y="1292472"/>
                      <a:pt x="858679" y="1312474"/>
                    </a:cubicBezTo>
                    <a:cubicBezTo>
                      <a:pt x="858679" y="1312474"/>
                      <a:pt x="858679" y="1302949"/>
                      <a:pt x="858679" y="1287709"/>
                    </a:cubicBezTo>
                    <a:cubicBezTo>
                      <a:pt x="874871" y="1196270"/>
                      <a:pt x="875824" y="1101972"/>
                      <a:pt x="861536" y="1006722"/>
                    </a:cubicBezTo>
                    <a:cubicBezTo>
                      <a:pt x="859631" y="996244"/>
                      <a:pt x="857726" y="985767"/>
                      <a:pt x="855821" y="975289"/>
                    </a:cubicBezTo>
                    <a:cubicBezTo>
                      <a:pt x="847249" y="938142"/>
                      <a:pt x="828199" y="900042"/>
                      <a:pt x="791051" y="885754"/>
                    </a:cubicBezTo>
                    <a:cubicBezTo>
                      <a:pt x="784384" y="882897"/>
                      <a:pt x="777716" y="880992"/>
                      <a:pt x="770096" y="880039"/>
                    </a:cubicBezTo>
                    <a:cubicBezTo>
                      <a:pt x="762476" y="879087"/>
                      <a:pt x="753904" y="879087"/>
                      <a:pt x="745331" y="880039"/>
                    </a:cubicBezTo>
                    <a:cubicBezTo>
                      <a:pt x="736759" y="880992"/>
                      <a:pt x="727234" y="881944"/>
                      <a:pt x="718661" y="884802"/>
                    </a:cubicBezTo>
                    <a:cubicBezTo>
                      <a:pt x="651034" y="903852"/>
                      <a:pt x="611029" y="975289"/>
                      <a:pt x="630079" y="1042917"/>
                    </a:cubicBezTo>
                    <a:cubicBezTo>
                      <a:pt x="631984" y="1050537"/>
                      <a:pt x="627221" y="1059109"/>
                      <a:pt x="618649" y="1060062"/>
                    </a:cubicBezTo>
                    <a:cubicBezTo>
                      <a:pt x="611981" y="1061014"/>
                      <a:pt x="606266" y="1056252"/>
                      <a:pt x="604361" y="1049584"/>
                    </a:cubicBezTo>
                    <a:cubicBezTo>
                      <a:pt x="581501" y="967669"/>
                      <a:pt x="629126" y="881944"/>
                      <a:pt x="711041" y="859084"/>
                    </a:cubicBezTo>
                    <a:cubicBezTo>
                      <a:pt x="719614" y="856227"/>
                      <a:pt x="729139" y="855274"/>
                      <a:pt x="737711" y="854322"/>
                    </a:cubicBezTo>
                    <a:cubicBezTo>
                      <a:pt x="748189" y="854322"/>
                      <a:pt x="758666" y="855274"/>
                      <a:pt x="768191" y="857179"/>
                    </a:cubicBezTo>
                    <a:cubicBezTo>
                      <a:pt x="798671" y="853369"/>
                      <a:pt x="817721" y="891469"/>
                      <a:pt x="846296" y="891469"/>
                    </a:cubicBezTo>
                    <a:cubicBezTo>
                      <a:pt x="827246" y="834319"/>
                      <a:pt x="855821" y="767644"/>
                      <a:pt x="855821" y="707637"/>
                    </a:cubicBezTo>
                    <a:cubicBezTo>
                      <a:pt x="856774" y="699064"/>
                      <a:pt x="856774" y="690492"/>
                      <a:pt x="856774" y="681919"/>
                    </a:cubicBezTo>
                    <a:cubicBezTo>
                      <a:pt x="859631" y="671442"/>
                      <a:pt x="861536" y="660964"/>
                      <a:pt x="863441" y="650487"/>
                    </a:cubicBezTo>
                    <a:cubicBezTo>
                      <a:pt x="865346" y="640009"/>
                      <a:pt x="866299" y="629532"/>
                      <a:pt x="868204" y="619054"/>
                    </a:cubicBezTo>
                    <a:cubicBezTo>
                      <a:pt x="893921" y="510469"/>
                      <a:pt x="865346" y="415219"/>
                      <a:pt x="856774" y="311397"/>
                    </a:cubicBezTo>
                    <a:cubicBezTo>
                      <a:pt x="856774" y="300919"/>
                      <a:pt x="856774" y="290442"/>
                      <a:pt x="856774" y="280917"/>
                    </a:cubicBezTo>
                    <a:cubicBezTo>
                      <a:pt x="856774" y="243769"/>
                      <a:pt x="856774" y="220909"/>
                      <a:pt x="856774" y="220909"/>
                    </a:cubicBezTo>
                    <a:lnTo>
                      <a:pt x="854869" y="221862"/>
                    </a:lnTo>
                    <a:cubicBezTo>
                      <a:pt x="848201" y="162807"/>
                      <a:pt x="819626" y="109467"/>
                      <a:pt x="776764" y="71367"/>
                    </a:cubicBezTo>
                    <a:cubicBezTo>
                      <a:pt x="768191" y="63747"/>
                      <a:pt x="759619" y="57079"/>
                      <a:pt x="750094" y="50412"/>
                    </a:cubicBezTo>
                    <a:cubicBezTo>
                      <a:pt x="721519" y="31362"/>
                      <a:pt x="690086" y="18027"/>
                      <a:pt x="656749" y="12312"/>
                    </a:cubicBezTo>
                    <a:cubicBezTo>
                      <a:pt x="645319" y="10407"/>
                      <a:pt x="634841" y="9454"/>
                      <a:pt x="623411" y="8502"/>
                    </a:cubicBezTo>
                    <a:cubicBezTo>
                      <a:pt x="502444" y="-4833"/>
                      <a:pt x="359569" y="80892"/>
                      <a:pt x="391954" y="227577"/>
                    </a:cubicBezTo>
                    <a:cubicBezTo>
                      <a:pt x="395764" y="236149"/>
                      <a:pt x="399574" y="244722"/>
                      <a:pt x="405289" y="253294"/>
                    </a:cubicBezTo>
                    <a:cubicBezTo>
                      <a:pt x="427196" y="290442"/>
                      <a:pt x="474821" y="328542"/>
                      <a:pt x="520541" y="332352"/>
                    </a:cubicBezTo>
                    <a:cubicBezTo>
                      <a:pt x="530066" y="334257"/>
                      <a:pt x="540544" y="335209"/>
                      <a:pt x="551021" y="335209"/>
                    </a:cubicBezTo>
                    <a:cubicBezTo>
                      <a:pt x="633889" y="335209"/>
                      <a:pt x="702469" y="276154"/>
                      <a:pt x="718661" y="198049"/>
                    </a:cubicBezTo>
                    <a:cubicBezTo>
                      <a:pt x="720566" y="186619"/>
                      <a:pt x="722471" y="175189"/>
                      <a:pt x="722471" y="163759"/>
                    </a:cubicBezTo>
                    <a:cubicBezTo>
                      <a:pt x="722471" y="153282"/>
                      <a:pt x="731996" y="144709"/>
                      <a:pt x="743426" y="146614"/>
                    </a:cubicBezTo>
                    <a:cubicBezTo>
                      <a:pt x="751999" y="147567"/>
                      <a:pt x="758666" y="156139"/>
                      <a:pt x="758666" y="164712"/>
                    </a:cubicBezTo>
                    <a:cubicBezTo>
                      <a:pt x="758666" y="248532"/>
                      <a:pt x="708184" y="320922"/>
                      <a:pt x="635794" y="353307"/>
                    </a:cubicBezTo>
                    <a:cubicBezTo>
                      <a:pt x="664369" y="365689"/>
                      <a:pt x="689134" y="384739"/>
                      <a:pt x="708184" y="407599"/>
                    </a:cubicBezTo>
                    <a:cubicBezTo>
                      <a:pt x="714851" y="415219"/>
                      <a:pt x="720566" y="423792"/>
                      <a:pt x="726281" y="432364"/>
                    </a:cubicBezTo>
                    <a:cubicBezTo>
                      <a:pt x="771049" y="473322"/>
                      <a:pt x="761524" y="530472"/>
                      <a:pt x="757714" y="584764"/>
                    </a:cubicBezTo>
                    <a:cubicBezTo>
                      <a:pt x="755809" y="593337"/>
                      <a:pt x="753904" y="602862"/>
                      <a:pt x="751046" y="611434"/>
                    </a:cubicBezTo>
                    <a:cubicBezTo>
                      <a:pt x="748189" y="620007"/>
                      <a:pt x="745331" y="628579"/>
                      <a:pt x="741521" y="637152"/>
                    </a:cubicBezTo>
                    <a:cubicBezTo>
                      <a:pt x="737711" y="645724"/>
                      <a:pt x="732949" y="654297"/>
                      <a:pt x="727234" y="661917"/>
                    </a:cubicBezTo>
                    <a:cubicBezTo>
                      <a:pt x="716756" y="678109"/>
                      <a:pt x="703421" y="693349"/>
                      <a:pt x="687229" y="706684"/>
                    </a:cubicBezTo>
                    <a:cubicBezTo>
                      <a:pt x="689134" y="740974"/>
                      <a:pt x="709136" y="771454"/>
                      <a:pt x="737711" y="786694"/>
                    </a:cubicBezTo>
                    <a:cubicBezTo>
                      <a:pt x="744379" y="790504"/>
                      <a:pt x="752951" y="794314"/>
                      <a:pt x="760571" y="796219"/>
                    </a:cubicBezTo>
                    <a:cubicBezTo>
                      <a:pt x="771049" y="791457"/>
                      <a:pt x="780574" y="794314"/>
                      <a:pt x="788194" y="799077"/>
                    </a:cubicBezTo>
                    <a:cubicBezTo>
                      <a:pt x="810101" y="816222"/>
                      <a:pt x="800576" y="825747"/>
                      <a:pt x="783431" y="835272"/>
                    </a:cubicBezTo>
                    <a:cubicBezTo>
                      <a:pt x="773906" y="838129"/>
                      <a:pt x="762476" y="837177"/>
                      <a:pt x="752951" y="830509"/>
                    </a:cubicBezTo>
                    <a:cubicBezTo>
                      <a:pt x="743426" y="827652"/>
                      <a:pt x="733901" y="824794"/>
                      <a:pt x="724376" y="820032"/>
                    </a:cubicBezTo>
                    <a:cubicBezTo>
                      <a:pt x="689134" y="801934"/>
                      <a:pt x="662464" y="768597"/>
                      <a:pt x="653891" y="728592"/>
                    </a:cubicBezTo>
                    <a:cubicBezTo>
                      <a:pt x="559594" y="780027"/>
                      <a:pt x="439579" y="750499"/>
                      <a:pt x="381476" y="658107"/>
                    </a:cubicBezTo>
                    <a:cubicBezTo>
                      <a:pt x="376714" y="650487"/>
                      <a:pt x="377666" y="640962"/>
                      <a:pt x="384334" y="635247"/>
                    </a:cubicBezTo>
                    <a:cubicBezTo>
                      <a:pt x="392906" y="627627"/>
                      <a:pt x="405289" y="629532"/>
                      <a:pt x="411004" y="639057"/>
                    </a:cubicBezTo>
                    <a:cubicBezTo>
                      <a:pt x="440531" y="685729"/>
                      <a:pt x="490061" y="713352"/>
                      <a:pt x="541496" y="717162"/>
                    </a:cubicBezTo>
                    <a:cubicBezTo>
                      <a:pt x="545306" y="715257"/>
                      <a:pt x="548164" y="716209"/>
                      <a:pt x="552926" y="716209"/>
                    </a:cubicBezTo>
                    <a:cubicBezTo>
                      <a:pt x="611981" y="716209"/>
                      <a:pt x="663416" y="684777"/>
                      <a:pt x="693896" y="638104"/>
                    </a:cubicBezTo>
                    <a:cubicBezTo>
                      <a:pt x="699611" y="628579"/>
                      <a:pt x="705326" y="619054"/>
                      <a:pt x="710089" y="608577"/>
                    </a:cubicBezTo>
                    <a:cubicBezTo>
                      <a:pt x="732949" y="557142"/>
                      <a:pt x="723424" y="519042"/>
                      <a:pt x="710089" y="475227"/>
                    </a:cubicBezTo>
                    <a:cubicBezTo>
                      <a:pt x="705326" y="464749"/>
                      <a:pt x="700564" y="455224"/>
                      <a:pt x="693896" y="445699"/>
                    </a:cubicBezTo>
                    <a:cubicBezTo>
                      <a:pt x="663416" y="399979"/>
                      <a:pt x="611029" y="370452"/>
                      <a:pt x="551974" y="370452"/>
                    </a:cubicBezTo>
                    <a:cubicBezTo>
                      <a:pt x="546259" y="370452"/>
                      <a:pt x="539591" y="369499"/>
                      <a:pt x="532924" y="368547"/>
                    </a:cubicBezTo>
                    <a:cubicBezTo>
                      <a:pt x="485299" y="347592"/>
                      <a:pt x="440531" y="319017"/>
                      <a:pt x="397669" y="301872"/>
                    </a:cubicBezTo>
                    <a:cubicBezTo>
                      <a:pt x="389096" y="298062"/>
                      <a:pt x="380524" y="295204"/>
                      <a:pt x="371951" y="293299"/>
                    </a:cubicBezTo>
                    <a:cubicBezTo>
                      <a:pt x="294799" y="280917"/>
                      <a:pt x="209074" y="299967"/>
                      <a:pt x="180499" y="376167"/>
                    </a:cubicBezTo>
                    <a:cubicBezTo>
                      <a:pt x="170974" y="423792"/>
                      <a:pt x="161449" y="461892"/>
                      <a:pt x="175736" y="505707"/>
                    </a:cubicBezTo>
                    <a:cubicBezTo>
                      <a:pt x="177641" y="515232"/>
                      <a:pt x="179546" y="523804"/>
                      <a:pt x="181451" y="532377"/>
                    </a:cubicBezTo>
                    <a:cubicBezTo>
                      <a:pt x="186214" y="549522"/>
                      <a:pt x="193834" y="565714"/>
                      <a:pt x="202406" y="580954"/>
                    </a:cubicBezTo>
                    <a:cubicBezTo>
                      <a:pt x="207169" y="581907"/>
                      <a:pt x="211931" y="581907"/>
                      <a:pt x="217646" y="581907"/>
                    </a:cubicBezTo>
                    <a:cubicBezTo>
                      <a:pt x="225266" y="581907"/>
                      <a:pt x="231934" y="580954"/>
                      <a:pt x="239554" y="580002"/>
                    </a:cubicBezTo>
                    <a:cubicBezTo>
                      <a:pt x="247174" y="579049"/>
                      <a:pt x="253841" y="577144"/>
                      <a:pt x="260509" y="575239"/>
                    </a:cubicBezTo>
                    <a:cubicBezTo>
                      <a:pt x="305276" y="563809"/>
                      <a:pt x="330041" y="530472"/>
                      <a:pt x="344329" y="490467"/>
                    </a:cubicBezTo>
                    <a:cubicBezTo>
                      <a:pt x="347186" y="482847"/>
                      <a:pt x="350044" y="474274"/>
                      <a:pt x="351949" y="465702"/>
                    </a:cubicBezTo>
                    <a:cubicBezTo>
                      <a:pt x="361474" y="443794"/>
                      <a:pt x="361474" y="434269"/>
                      <a:pt x="361474" y="415219"/>
                    </a:cubicBezTo>
                    <a:cubicBezTo>
                      <a:pt x="370999" y="415219"/>
                      <a:pt x="390049" y="415219"/>
                      <a:pt x="390049" y="424744"/>
                    </a:cubicBezTo>
                    <a:cubicBezTo>
                      <a:pt x="399574" y="481894"/>
                      <a:pt x="361474" y="539044"/>
                      <a:pt x="325279" y="580954"/>
                    </a:cubicBezTo>
                    <a:cubicBezTo>
                      <a:pt x="317659" y="587622"/>
                      <a:pt x="310039" y="592384"/>
                      <a:pt x="301466" y="597147"/>
                    </a:cubicBezTo>
                    <a:cubicBezTo>
                      <a:pt x="276701" y="610482"/>
                      <a:pt x="248126" y="618102"/>
                      <a:pt x="218599" y="618102"/>
                    </a:cubicBezTo>
                    <a:cubicBezTo>
                      <a:pt x="191929" y="618102"/>
                      <a:pt x="168116" y="611434"/>
                      <a:pt x="145256" y="600957"/>
                    </a:cubicBezTo>
                    <a:cubicBezTo>
                      <a:pt x="64294" y="638104"/>
                      <a:pt x="7144" y="720972"/>
                      <a:pt x="7144" y="817174"/>
                    </a:cubicBezTo>
                    <a:cubicBezTo>
                      <a:pt x="7144" y="920044"/>
                      <a:pt x="72866" y="1008627"/>
                      <a:pt x="164306" y="1041964"/>
                    </a:cubicBezTo>
                    <a:cubicBezTo>
                      <a:pt x="168116" y="1041964"/>
                      <a:pt x="170974" y="1041964"/>
                      <a:pt x="174784" y="1041964"/>
                    </a:cubicBezTo>
                    <a:cubicBezTo>
                      <a:pt x="269081" y="1041964"/>
                      <a:pt x="346234" y="964812"/>
                      <a:pt x="346234" y="870514"/>
                    </a:cubicBezTo>
                    <a:cubicBezTo>
                      <a:pt x="346234" y="860037"/>
                      <a:pt x="355759" y="851464"/>
                      <a:pt x="367189" y="853369"/>
                    </a:cubicBezTo>
                    <a:cubicBezTo>
                      <a:pt x="375761" y="854322"/>
                      <a:pt x="382429" y="862894"/>
                      <a:pt x="382429" y="871467"/>
                    </a:cubicBezTo>
                    <a:cubicBezTo>
                      <a:pt x="382429" y="914329"/>
                      <a:pt x="369094" y="954334"/>
                      <a:pt x="346234" y="987672"/>
                    </a:cubicBezTo>
                    <a:cubicBezTo>
                      <a:pt x="346234" y="999102"/>
                      <a:pt x="348139" y="1010532"/>
                      <a:pt x="350044" y="1021009"/>
                    </a:cubicBezTo>
                    <a:cubicBezTo>
                      <a:pt x="352901" y="1031487"/>
                      <a:pt x="355759" y="1041964"/>
                      <a:pt x="360521" y="1052442"/>
                    </a:cubicBezTo>
                    <a:cubicBezTo>
                      <a:pt x="372904" y="1100067"/>
                      <a:pt x="401479" y="1128642"/>
                      <a:pt x="451009" y="1141024"/>
                    </a:cubicBezTo>
                    <a:cubicBezTo>
                      <a:pt x="461486" y="1144834"/>
                      <a:pt x="471964" y="1148645"/>
                      <a:pt x="482441" y="1150549"/>
                    </a:cubicBezTo>
                    <a:cubicBezTo>
                      <a:pt x="493871" y="1152454"/>
                      <a:pt x="504349" y="1154359"/>
                      <a:pt x="516731" y="1154359"/>
                    </a:cubicBezTo>
                    <a:cubicBezTo>
                      <a:pt x="611029" y="1154359"/>
                      <a:pt x="688181" y="1077207"/>
                      <a:pt x="688181" y="982909"/>
                    </a:cubicBezTo>
                    <a:cubicBezTo>
                      <a:pt x="688181" y="972432"/>
                      <a:pt x="697706" y="963859"/>
                      <a:pt x="709136" y="965764"/>
                    </a:cubicBezTo>
                    <a:cubicBezTo>
                      <a:pt x="717709" y="966717"/>
                      <a:pt x="724376" y="975289"/>
                      <a:pt x="724376" y="983862"/>
                    </a:cubicBezTo>
                    <a:cubicBezTo>
                      <a:pt x="724376" y="995292"/>
                      <a:pt x="723424" y="1006722"/>
                      <a:pt x="721519" y="1017199"/>
                    </a:cubicBezTo>
                    <a:cubicBezTo>
                      <a:pt x="725329" y="1052442"/>
                      <a:pt x="696754" y="1071492"/>
                      <a:pt x="684371" y="1105782"/>
                    </a:cubicBezTo>
                    <a:cubicBezTo>
                      <a:pt x="677704" y="1114354"/>
                      <a:pt x="671036" y="1121974"/>
                      <a:pt x="663416" y="1129595"/>
                    </a:cubicBezTo>
                    <a:cubicBezTo>
                      <a:pt x="626269" y="1166742"/>
                      <a:pt x="574834" y="1189602"/>
                      <a:pt x="517684" y="1189602"/>
                    </a:cubicBezTo>
                    <a:cubicBezTo>
                      <a:pt x="507206" y="1189602"/>
                      <a:pt x="497681" y="1188649"/>
                      <a:pt x="488156" y="1187697"/>
                    </a:cubicBezTo>
                    <a:cubicBezTo>
                      <a:pt x="478631" y="1186745"/>
                      <a:pt x="469106" y="1183887"/>
                      <a:pt x="459581" y="1181982"/>
                    </a:cubicBezTo>
                    <a:cubicBezTo>
                      <a:pt x="382429" y="1166742"/>
                      <a:pt x="334804" y="1100067"/>
                      <a:pt x="315754" y="1023867"/>
                    </a:cubicBezTo>
                    <a:cubicBezTo>
                      <a:pt x="249079" y="1071492"/>
                      <a:pt x="153829" y="1071492"/>
                      <a:pt x="172879" y="1185792"/>
                    </a:cubicBezTo>
                    <a:cubicBezTo>
                      <a:pt x="191929" y="1271517"/>
                      <a:pt x="258604" y="1338192"/>
                      <a:pt x="341471" y="1345812"/>
                    </a:cubicBezTo>
                    <a:cubicBezTo>
                      <a:pt x="351949" y="1347717"/>
                      <a:pt x="362426" y="1348670"/>
                      <a:pt x="373856" y="1348670"/>
                    </a:cubicBezTo>
                    <a:cubicBezTo>
                      <a:pt x="377666" y="1348670"/>
                      <a:pt x="381476" y="1348670"/>
                      <a:pt x="386239" y="1348670"/>
                    </a:cubicBezTo>
                    <a:cubicBezTo>
                      <a:pt x="385286" y="1355337"/>
                      <a:pt x="384334" y="1362957"/>
                      <a:pt x="383381" y="1369624"/>
                    </a:cubicBezTo>
                    <a:cubicBezTo>
                      <a:pt x="382429" y="1376292"/>
                      <a:pt x="382429" y="1383912"/>
                      <a:pt x="382429" y="1391532"/>
                    </a:cubicBezTo>
                    <a:cubicBezTo>
                      <a:pt x="373856" y="1500117"/>
                      <a:pt x="421481" y="1595367"/>
                      <a:pt x="527209" y="1625847"/>
                    </a:cubicBezTo>
                    <a:cubicBezTo>
                      <a:pt x="537686" y="1629657"/>
                      <a:pt x="548164" y="1633467"/>
                      <a:pt x="558641" y="1636324"/>
                    </a:cubicBezTo>
                    <a:cubicBezTo>
                      <a:pt x="623411" y="1652517"/>
                      <a:pt x="698659" y="1636324"/>
                      <a:pt x="756761" y="1596320"/>
                    </a:cubicBezTo>
                    <a:cubicBezTo>
                      <a:pt x="764381" y="1592509"/>
                      <a:pt x="771049" y="1588699"/>
                      <a:pt x="777716" y="1584890"/>
                    </a:cubicBezTo>
                    <a:cubicBezTo>
                      <a:pt x="812006" y="1563934"/>
                      <a:pt x="841534" y="1533454"/>
                      <a:pt x="858679" y="1491545"/>
                    </a:cubicBezTo>
                    <a:cubicBezTo>
                      <a:pt x="887254" y="1424870"/>
                      <a:pt x="877729" y="1339145"/>
                      <a:pt x="791051" y="1321999"/>
                    </a:cubicBezTo>
                    <a:cubicBezTo>
                      <a:pt x="784384" y="1320095"/>
                      <a:pt x="777716" y="1319142"/>
                      <a:pt x="771049" y="1318190"/>
                    </a:cubicBezTo>
                    <a:cubicBezTo>
                      <a:pt x="764381" y="1317237"/>
                      <a:pt x="757714" y="1317237"/>
                      <a:pt x="750094" y="1317237"/>
                    </a:cubicBezTo>
                    <a:cubicBezTo>
                      <a:pt x="691039" y="1317237"/>
                      <a:pt x="638651" y="1347717"/>
                      <a:pt x="608171" y="1392484"/>
                    </a:cubicBezTo>
                    <a:cubicBezTo>
                      <a:pt x="602456" y="1402009"/>
                      <a:pt x="596741" y="1411534"/>
                      <a:pt x="591979" y="1422012"/>
                    </a:cubicBezTo>
                    <a:cubicBezTo>
                      <a:pt x="577691" y="1445824"/>
                      <a:pt x="590074" y="1483924"/>
                      <a:pt x="576739" y="1497259"/>
                    </a:cubicBezTo>
                    <a:cubicBezTo>
                      <a:pt x="571976" y="1502022"/>
                      <a:pt x="565309" y="1503927"/>
                      <a:pt x="552926" y="1501070"/>
                    </a:cubicBezTo>
                    <a:cubicBezTo>
                      <a:pt x="543401" y="1482020"/>
                      <a:pt x="543401" y="1462970"/>
                      <a:pt x="546259" y="1447729"/>
                    </a:cubicBezTo>
                    <a:cubicBezTo>
                      <a:pt x="548164" y="1439157"/>
                      <a:pt x="551021" y="1430584"/>
                      <a:pt x="552926" y="1422965"/>
                    </a:cubicBezTo>
                    <a:cubicBezTo>
                      <a:pt x="556736" y="1412487"/>
                      <a:pt x="560546" y="1402962"/>
                      <a:pt x="565309" y="1393437"/>
                    </a:cubicBezTo>
                    <a:cubicBezTo>
                      <a:pt x="600551" y="1326762"/>
                      <a:pt x="669131" y="1281042"/>
                      <a:pt x="749141" y="1281042"/>
                    </a:cubicBezTo>
                    <a:close/>
                    <a:moveTo>
                      <a:pt x="164306" y="969574"/>
                    </a:moveTo>
                    <a:cubicBezTo>
                      <a:pt x="157639" y="975289"/>
                      <a:pt x="147161" y="975289"/>
                      <a:pt x="140494" y="968622"/>
                    </a:cubicBezTo>
                    <a:cubicBezTo>
                      <a:pt x="54769" y="894327"/>
                      <a:pt x="45244" y="763834"/>
                      <a:pt x="118586" y="678109"/>
                    </a:cubicBezTo>
                    <a:cubicBezTo>
                      <a:pt x="123349" y="672394"/>
                      <a:pt x="129064" y="667632"/>
                      <a:pt x="133826" y="661917"/>
                    </a:cubicBezTo>
                    <a:cubicBezTo>
                      <a:pt x="133826" y="661917"/>
                      <a:pt x="134779" y="661917"/>
                      <a:pt x="134779" y="661917"/>
                    </a:cubicBezTo>
                    <a:lnTo>
                      <a:pt x="153829" y="691444"/>
                    </a:lnTo>
                    <a:cubicBezTo>
                      <a:pt x="153829" y="691444"/>
                      <a:pt x="153829" y="691444"/>
                      <a:pt x="153829" y="692397"/>
                    </a:cubicBezTo>
                    <a:cubicBezTo>
                      <a:pt x="150971" y="695254"/>
                      <a:pt x="148114" y="698112"/>
                      <a:pt x="146209" y="700969"/>
                    </a:cubicBezTo>
                    <a:cubicBezTo>
                      <a:pt x="84296" y="772407"/>
                      <a:pt x="92869" y="880992"/>
                      <a:pt x="165259" y="942904"/>
                    </a:cubicBezTo>
                    <a:cubicBezTo>
                      <a:pt x="172879" y="949572"/>
                      <a:pt x="172879" y="961954"/>
                      <a:pt x="164306" y="969574"/>
                    </a:cubicBezTo>
                    <a:close/>
                  </a:path>
                </a:pathLst>
              </a:custGeom>
              <a:solidFill>
                <a:srgbClr val="FF0066"/>
              </a:solidFill>
              <a:ln w="9525" cap="flat">
                <a:noFill/>
                <a:prstDash val="solid"/>
                <a:miter/>
              </a:ln>
            </p:spPr>
            <p:txBody>
              <a:bodyPr rtlCol="0" anchor="ctr"/>
              <a:lstStyle/>
              <a:p>
                <a:endParaRPr lang="en-US"/>
              </a:p>
            </p:txBody>
          </p:sp>
          <p:sp>
            <p:nvSpPr>
              <p:cNvPr id="58" name="Freeform: Shape 704">
                <a:extLst>
                  <a:ext uri="{FF2B5EF4-FFF2-40B4-BE49-F238E27FC236}">
                    <a16:creationId xmlns:a16="http://schemas.microsoft.com/office/drawing/2014/main" id="{7EF24C50-6E43-4385-B49C-7960EAFC3CA4}"/>
                  </a:ext>
                </a:extLst>
              </p:cNvPr>
              <p:cNvSpPr/>
              <p:nvPr/>
            </p:nvSpPr>
            <p:spPr>
              <a:xfrm>
                <a:off x="8319409" y="2396187"/>
                <a:ext cx="885825" cy="1647825"/>
              </a:xfrm>
              <a:custGeom>
                <a:avLst/>
                <a:gdLst>
                  <a:gd name="connsiteX0" fmla="*/ 320891 w 885825"/>
                  <a:gd name="connsiteY0" fmla="*/ 1394389 h 1647825"/>
                  <a:gd name="connsiteX1" fmla="*/ 333274 w 885825"/>
                  <a:gd name="connsiteY1" fmla="*/ 1423917 h 1647825"/>
                  <a:gd name="connsiteX2" fmla="*/ 339941 w 885825"/>
                  <a:gd name="connsiteY2" fmla="*/ 1448682 h 1647825"/>
                  <a:gd name="connsiteX3" fmla="*/ 333274 w 885825"/>
                  <a:gd name="connsiteY3" fmla="*/ 1502022 h 1647825"/>
                  <a:gd name="connsiteX4" fmla="*/ 309461 w 885825"/>
                  <a:gd name="connsiteY4" fmla="*/ 1498212 h 1647825"/>
                  <a:gd name="connsiteX5" fmla="*/ 294221 w 885825"/>
                  <a:gd name="connsiteY5" fmla="*/ 1422964 h 1647825"/>
                  <a:gd name="connsiteX6" fmla="*/ 278029 w 885825"/>
                  <a:gd name="connsiteY6" fmla="*/ 1393437 h 1647825"/>
                  <a:gd name="connsiteX7" fmla="*/ 136106 w 885825"/>
                  <a:gd name="connsiteY7" fmla="*/ 1318189 h 1647825"/>
                  <a:gd name="connsiteX8" fmla="*/ 115151 w 885825"/>
                  <a:gd name="connsiteY8" fmla="*/ 1319142 h 1647825"/>
                  <a:gd name="connsiteX9" fmla="*/ 95149 w 885825"/>
                  <a:gd name="connsiteY9" fmla="*/ 1322952 h 1647825"/>
                  <a:gd name="connsiteX10" fmla="*/ 27521 w 885825"/>
                  <a:gd name="connsiteY10" fmla="*/ 1492497 h 1647825"/>
                  <a:gd name="connsiteX11" fmla="*/ 108484 w 885825"/>
                  <a:gd name="connsiteY11" fmla="*/ 1585842 h 1647825"/>
                  <a:gd name="connsiteX12" fmla="*/ 129439 w 885825"/>
                  <a:gd name="connsiteY12" fmla="*/ 1597272 h 1647825"/>
                  <a:gd name="connsiteX13" fmla="*/ 327559 w 885825"/>
                  <a:gd name="connsiteY13" fmla="*/ 1637277 h 1647825"/>
                  <a:gd name="connsiteX14" fmla="*/ 358991 w 885825"/>
                  <a:gd name="connsiteY14" fmla="*/ 1626800 h 1647825"/>
                  <a:gd name="connsiteX15" fmla="*/ 503771 w 885825"/>
                  <a:gd name="connsiteY15" fmla="*/ 1392484 h 1647825"/>
                  <a:gd name="connsiteX16" fmla="*/ 502819 w 885825"/>
                  <a:gd name="connsiteY16" fmla="*/ 1370577 h 1647825"/>
                  <a:gd name="connsiteX17" fmla="*/ 499961 w 885825"/>
                  <a:gd name="connsiteY17" fmla="*/ 1349622 h 1647825"/>
                  <a:gd name="connsiteX18" fmla="*/ 512344 w 885825"/>
                  <a:gd name="connsiteY18" fmla="*/ 1349622 h 1647825"/>
                  <a:gd name="connsiteX19" fmla="*/ 544729 w 885825"/>
                  <a:gd name="connsiteY19" fmla="*/ 1346764 h 1647825"/>
                  <a:gd name="connsiteX20" fmla="*/ 713321 w 885825"/>
                  <a:gd name="connsiteY20" fmla="*/ 1186744 h 1647825"/>
                  <a:gd name="connsiteX21" fmla="*/ 570446 w 885825"/>
                  <a:gd name="connsiteY21" fmla="*/ 1024819 h 1647825"/>
                  <a:gd name="connsiteX22" fmla="*/ 426619 w 885825"/>
                  <a:gd name="connsiteY22" fmla="*/ 1182934 h 1647825"/>
                  <a:gd name="connsiteX23" fmla="*/ 398044 w 885825"/>
                  <a:gd name="connsiteY23" fmla="*/ 1188650 h 1647825"/>
                  <a:gd name="connsiteX24" fmla="*/ 368516 w 885825"/>
                  <a:gd name="connsiteY24" fmla="*/ 1190554 h 1647825"/>
                  <a:gd name="connsiteX25" fmla="*/ 222784 w 885825"/>
                  <a:gd name="connsiteY25" fmla="*/ 1130547 h 1647825"/>
                  <a:gd name="connsiteX26" fmla="*/ 201829 w 885825"/>
                  <a:gd name="connsiteY26" fmla="*/ 1106734 h 1647825"/>
                  <a:gd name="connsiteX27" fmla="*/ 164681 w 885825"/>
                  <a:gd name="connsiteY27" fmla="*/ 1018152 h 1647825"/>
                  <a:gd name="connsiteX28" fmla="*/ 161824 w 885825"/>
                  <a:gd name="connsiteY28" fmla="*/ 984814 h 1647825"/>
                  <a:gd name="connsiteX29" fmla="*/ 177064 w 885825"/>
                  <a:gd name="connsiteY29" fmla="*/ 966717 h 1647825"/>
                  <a:gd name="connsiteX30" fmla="*/ 198019 w 885825"/>
                  <a:gd name="connsiteY30" fmla="*/ 983862 h 1647825"/>
                  <a:gd name="connsiteX31" fmla="*/ 369469 w 885825"/>
                  <a:gd name="connsiteY31" fmla="*/ 1155312 h 1647825"/>
                  <a:gd name="connsiteX32" fmla="*/ 403759 w 885825"/>
                  <a:gd name="connsiteY32" fmla="*/ 1151502 h 1647825"/>
                  <a:gd name="connsiteX33" fmla="*/ 435191 w 885825"/>
                  <a:gd name="connsiteY33" fmla="*/ 1141977 h 1647825"/>
                  <a:gd name="connsiteX34" fmla="*/ 525679 w 885825"/>
                  <a:gd name="connsiteY34" fmla="*/ 1053394 h 1647825"/>
                  <a:gd name="connsiteX35" fmla="*/ 536156 w 885825"/>
                  <a:gd name="connsiteY35" fmla="*/ 1021962 h 1647825"/>
                  <a:gd name="connsiteX36" fmla="*/ 539966 w 885825"/>
                  <a:gd name="connsiteY36" fmla="*/ 988624 h 1647825"/>
                  <a:gd name="connsiteX37" fmla="*/ 503771 w 885825"/>
                  <a:gd name="connsiteY37" fmla="*/ 872419 h 1647825"/>
                  <a:gd name="connsiteX38" fmla="*/ 519011 w 885825"/>
                  <a:gd name="connsiteY38" fmla="*/ 854322 h 1647825"/>
                  <a:gd name="connsiteX39" fmla="*/ 539966 w 885825"/>
                  <a:gd name="connsiteY39" fmla="*/ 871467 h 1647825"/>
                  <a:gd name="connsiteX40" fmla="*/ 711416 w 885825"/>
                  <a:gd name="connsiteY40" fmla="*/ 1042917 h 1647825"/>
                  <a:gd name="connsiteX41" fmla="*/ 721894 w 885825"/>
                  <a:gd name="connsiteY41" fmla="*/ 1042917 h 1647825"/>
                  <a:gd name="connsiteX42" fmla="*/ 879056 w 885825"/>
                  <a:gd name="connsiteY42" fmla="*/ 818127 h 1647825"/>
                  <a:gd name="connsiteX43" fmla="*/ 739991 w 885825"/>
                  <a:gd name="connsiteY43" fmla="*/ 600957 h 1647825"/>
                  <a:gd name="connsiteX44" fmla="*/ 666649 w 885825"/>
                  <a:gd name="connsiteY44" fmla="*/ 618102 h 1647825"/>
                  <a:gd name="connsiteX45" fmla="*/ 583781 w 885825"/>
                  <a:gd name="connsiteY45" fmla="*/ 597147 h 1647825"/>
                  <a:gd name="connsiteX46" fmla="*/ 559969 w 885825"/>
                  <a:gd name="connsiteY46" fmla="*/ 580954 h 1647825"/>
                  <a:gd name="connsiteX47" fmla="*/ 495199 w 885825"/>
                  <a:gd name="connsiteY47" fmla="*/ 424744 h 1647825"/>
                  <a:gd name="connsiteX48" fmla="*/ 523774 w 885825"/>
                  <a:gd name="connsiteY48" fmla="*/ 415219 h 1647825"/>
                  <a:gd name="connsiteX49" fmla="*/ 533299 w 885825"/>
                  <a:gd name="connsiteY49" fmla="*/ 465702 h 1647825"/>
                  <a:gd name="connsiteX50" fmla="*/ 540919 w 885825"/>
                  <a:gd name="connsiteY50" fmla="*/ 490467 h 1647825"/>
                  <a:gd name="connsiteX51" fmla="*/ 624739 w 885825"/>
                  <a:gd name="connsiteY51" fmla="*/ 575239 h 1647825"/>
                  <a:gd name="connsiteX52" fmla="*/ 645694 w 885825"/>
                  <a:gd name="connsiteY52" fmla="*/ 580002 h 1647825"/>
                  <a:gd name="connsiteX53" fmla="*/ 667601 w 885825"/>
                  <a:gd name="connsiteY53" fmla="*/ 581907 h 1647825"/>
                  <a:gd name="connsiteX54" fmla="*/ 682841 w 885825"/>
                  <a:gd name="connsiteY54" fmla="*/ 580954 h 1647825"/>
                  <a:gd name="connsiteX55" fmla="*/ 703796 w 885825"/>
                  <a:gd name="connsiteY55" fmla="*/ 532377 h 1647825"/>
                  <a:gd name="connsiteX56" fmla="*/ 709511 w 885825"/>
                  <a:gd name="connsiteY56" fmla="*/ 505707 h 1647825"/>
                  <a:gd name="connsiteX57" fmla="*/ 704749 w 885825"/>
                  <a:gd name="connsiteY57" fmla="*/ 376167 h 1647825"/>
                  <a:gd name="connsiteX58" fmla="*/ 513296 w 885825"/>
                  <a:gd name="connsiteY58" fmla="*/ 293299 h 1647825"/>
                  <a:gd name="connsiteX59" fmla="*/ 487579 w 885825"/>
                  <a:gd name="connsiteY59" fmla="*/ 301872 h 1647825"/>
                  <a:gd name="connsiteX60" fmla="*/ 352324 w 885825"/>
                  <a:gd name="connsiteY60" fmla="*/ 368547 h 1647825"/>
                  <a:gd name="connsiteX61" fmla="*/ 333274 w 885825"/>
                  <a:gd name="connsiteY61" fmla="*/ 370452 h 1647825"/>
                  <a:gd name="connsiteX62" fmla="*/ 191351 w 885825"/>
                  <a:gd name="connsiteY62" fmla="*/ 445699 h 1647825"/>
                  <a:gd name="connsiteX63" fmla="*/ 175159 w 885825"/>
                  <a:gd name="connsiteY63" fmla="*/ 475227 h 1647825"/>
                  <a:gd name="connsiteX64" fmla="*/ 175159 w 885825"/>
                  <a:gd name="connsiteY64" fmla="*/ 608577 h 1647825"/>
                  <a:gd name="connsiteX65" fmla="*/ 191351 w 885825"/>
                  <a:gd name="connsiteY65" fmla="*/ 638104 h 1647825"/>
                  <a:gd name="connsiteX66" fmla="*/ 332321 w 885825"/>
                  <a:gd name="connsiteY66" fmla="*/ 716209 h 1647825"/>
                  <a:gd name="connsiteX67" fmla="*/ 343751 w 885825"/>
                  <a:gd name="connsiteY67" fmla="*/ 717162 h 1647825"/>
                  <a:gd name="connsiteX68" fmla="*/ 474244 w 885825"/>
                  <a:gd name="connsiteY68" fmla="*/ 639057 h 1647825"/>
                  <a:gd name="connsiteX69" fmla="*/ 500914 w 885825"/>
                  <a:gd name="connsiteY69" fmla="*/ 635247 h 1647825"/>
                  <a:gd name="connsiteX70" fmla="*/ 503771 w 885825"/>
                  <a:gd name="connsiteY70" fmla="*/ 658107 h 1647825"/>
                  <a:gd name="connsiteX71" fmla="*/ 231356 w 885825"/>
                  <a:gd name="connsiteY71" fmla="*/ 728592 h 1647825"/>
                  <a:gd name="connsiteX72" fmla="*/ 160871 w 885825"/>
                  <a:gd name="connsiteY72" fmla="*/ 820032 h 1647825"/>
                  <a:gd name="connsiteX73" fmla="*/ 132296 w 885825"/>
                  <a:gd name="connsiteY73" fmla="*/ 830509 h 1647825"/>
                  <a:gd name="connsiteX74" fmla="*/ 101816 w 885825"/>
                  <a:gd name="connsiteY74" fmla="*/ 835272 h 1647825"/>
                  <a:gd name="connsiteX75" fmla="*/ 97054 w 885825"/>
                  <a:gd name="connsiteY75" fmla="*/ 799077 h 1647825"/>
                  <a:gd name="connsiteX76" fmla="*/ 124676 w 885825"/>
                  <a:gd name="connsiteY76" fmla="*/ 796219 h 1647825"/>
                  <a:gd name="connsiteX77" fmla="*/ 147536 w 885825"/>
                  <a:gd name="connsiteY77" fmla="*/ 786694 h 1647825"/>
                  <a:gd name="connsiteX78" fmla="*/ 198019 w 885825"/>
                  <a:gd name="connsiteY78" fmla="*/ 706684 h 1647825"/>
                  <a:gd name="connsiteX79" fmla="*/ 158014 w 885825"/>
                  <a:gd name="connsiteY79" fmla="*/ 661917 h 1647825"/>
                  <a:gd name="connsiteX80" fmla="*/ 143726 w 885825"/>
                  <a:gd name="connsiteY80" fmla="*/ 637152 h 1647825"/>
                  <a:gd name="connsiteX81" fmla="*/ 134201 w 885825"/>
                  <a:gd name="connsiteY81" fmla="*/ 611434 h 1647825"/>
                  <a:gd name="connsiteX82" fmla="*/ 127534 w 885825"/>
                  <a:gd name="connsiteY82" fmla="*/ 584764 h 1647825"/>
                  <a:gd name="connsiteX83" fmla="*/ 158966 w 885825"/>
                  <a:gd name="connsiteY83" fmla="*/ 432364 h 1647825"/>
                  <a:gd name="connsiteX84" fmla="*/ 177064 w 885825"/>
                  <a:gd name="connsiteY84" fmla="*/ 407599 h 1647825"/>
                  <a:gd name="connsiteX85" fmla="*/ 249454 w 885825"/>
                  <a:gd name="connsiteY85" fmla="*/ 353307 h 1647825"/>
                  <a:gd name="connsiteX86" fmla="*/ 126581 w 885825"/>
                  <a:gd name="connsiteY86" fmla="*/ 164712 h 1647825"/>
                  <a:gd name="connsiteX87" fmla="*/ 141821 w 885825"/>
                  <a:gd name="connsiteY87" fmla="*/ 146614 h 1647825"/>
                  <a:gd name="connsiteX88" fmla="*/ 162776 w 885825"/>
                  <a:gd name="connsiteY88" fmla="*/ 163759 h 1647825"/>
                  <a:gd name="connsiteX89" fmla="*/ 166586 w 885825"/>
                  <a:gd name="connsiteY89" fmla="*/ 198049 h 1647825"/>
                  <a:gd name="connsiteX90" fmla="*/ 334226 w 885825"/>
                  <a:gd name="connsiteY90" fmla="*/ 335209 h 1647825"/>
                  <a:gd name="connsiteX91" fmla="*/ 364706 w 885825"/>
                  <a:gd name="connsiteY91" fmla="*/ 332352 h 1647825"/>
                  <a:gd name="connsiteX92" fmla="*/ 479959 w 885825"/>
                  <a:gd name="connsiteY92" fmla="*/ 253294 h 1647825"/>
                  <a:gd name="connsiteX93" fmla="*/ 493294 w 885825"/>
                  <a:gd name="connsiteY93" fmla="*/ 227577 h 1647825"/>
                  <a:gd name="connsiteX94" fmla="*/ 261836 w 885825"/>
                  <a:gd name="connsiteY94" fmla="*/ 8502 h 1647825"/>
                  <a:gd name="connsiteX95" fmla="*/ 228499 w 885825"/>
                  <a:gd name="connsiteY95" fmla="*/ 12312 h 1647825"/>
                  <a:gd name="connsiteX96" fmla="*/ 135154 w 885825"/>
                  <a:gd name="connsiteY96" fmla="*/ 50412 h 1647825"/>
                  <a:gd name="connsiteX97" fmla="*/ 108484 w 885825"/>
                  <a:gd name="connsiteY97" fmla="*/ 71367 h 1647825"/>
                  <a:gd name="connsiteX98" fmla="*/ 30379 w 885825"/>
                  <a:gd name="connsiteY98" fmla="*/ 221862 h 1647825"/>
                  <a:gd name="connsiteX99" fmla="*/ 28474 w 885825"/>
                  <a:gd name="connsiteY99" fmla="*/ 220909 h 1647825"/>
                  <a:gd name="connsiteX100" fmla="*/ 28474 w 885825"/>
                  <a:gd name="connsiteY100" fmla="*/ 280917 h 1647825"/>
                  <a:gd name="connsiteX101" fmla="*/ 28474 w 885825"/>
                  <a:gd name="connsiteY101" fmla="*/ 311397 h 1647825"/>
                  <a:gd name="connsiteX102" fmla="*/ 17044 w 885825"/>
                  <a:gd name="connsiteY102" fmla="*/ 619054 h 1647825"/>
                  <a:gd name="connsiteX103" fmla="*/ 21806 w 885825"/>
                  <a:gd name="connsiteY103" fmla="*/ 650487 h 1647825"/>
                  <a:gd name="connsiteX104" fmla="*/ 28474 w 885825"/>
                  <a:gd name="connsiteY104" fmla="*/ 681919 h 1647825"/>
                  <a:gd name="connsiteX105" fmla="*/ 29426 w 885825"/>
                  <a:gd name="connsiteY105" fmla="*/ 707637 h 1647825"/>
                  <a:gd name="connsiteX106" fmla="*/ 38951 w 885825"/>
                  <a:gd name="connsiteY106" fmla="*/ 891469 h 1647825"/>
                  <a:gd name="connsiteX107" fmla="*/ 117056 w 885825"/>
                  <a:gd name="connsiteY107" fmla="*/ 857179 h 1647825"/>
                  <a:gd name="connsiteX108" fmla="*/ 147536 w 885825"/>
                  <a:gd name="connsiteY108" fmla="*/ 854322 h 1647825"/>
                  <a:gd name="connsiteX109" fmla="*/ 174206 w 885825"/>
                  <a:gd name="connsiteY109" fmla="*/ 859084 h 1647825"/>
                  <a:gd name="connsiteX110" fmla="*/ 280886 w 885825"/>
                  <a:gd name="connsiteY110" fmla="*/ 1049584 h 1647825"/>
                  <a:gd name="connsiteX111" fmla="*/ 266599 w 885825"/>
                  <a:gd name="connsiteY111" fmla="*/ 1060062 h 1647825"/>
                  <a:gd name="connsiteX112" fmla="*/ 255169 w 885825"/>
                  <a:gd name="connsiteY112" fmla="*/ 1042917 h 1647825"/>
                  <a:gd name="connsiteX113" fmla="*/ 166586 w 885825"/>
                  <a:gd name="connsiteY113" fmla="*/ 884802 h 1647825"/>
                  <a:gd name="connsiteX114" fmla="*/ 139916 w 885825"/>
                  <a:gd name="connsiteY114" fmla="*/ 880039 h 1647825"/>
                  <a:gd name="connsiteX115" fmla="*/ 115151 w 885825"/>
                  <a:gd name="connsiteY115" fmla="*/ 880039 h 1647825"/>
                  <a:gd name="connsiteX116" fmla="*/ 94196 w 885825"/>
                  <a:gd name="connsiteY116" fmla="*/ 885754 h 1647825"/>
                  <a:gd name="connsiteX117" fmla="*/ 29426 w 885825"/>
                  <a:gd name="connsiteY117" fmla="*/ 975289 h 1647825"/>
                  <a:gd name="connsiteX118" fmla="*/ 23711 w 885825"/>
                  <a:gd name="connsiteY118" fmla="*/ 1006722 h 1647825"/>
                  <a:gd name="connsiteX119" fmla="*/ 26569 w 885825"/>
                  <a:gd name="connsiteY119" fmla="*/ 1287709 h 1647825"/>
                  <a:gd name="connsiteX120" fmla="*/ 26569 w 885825"/>
                  <a:gd name="connsiteY120" fmla="*/ 1312475 h 1647825"/>
                  <a:gd name="connsiteX121" fmla="*/ 136106 w 885825"/>
                  <a:gd name="connsiteY121" fmla="*/ 1281042 h 1647825"/>
                  <a:gd name="connsiteX122" fmla="*/ 320891 w 885825"/>
                  <a:gd name="connsiteY122" fmla="*/ 1394389 h 1647825"/>
                  <a:gd name="connsiteX123" fmla="*/ 721894 w 885825"/>
                  <a:gd name="connsiteY123" fmla="*/ 944809 h 1647825"/>
                  <a:gd name="connsiteX124" fmla="*/ 740944 w 885825"/>
                  <a:gd name="connsiteY124" fmla="*/ 702874 h 1647825"/>
                  <a:gd name="connsiteX125" fmla="*/ 733324 w 885825"/>
                  <a:gd name="connsiteY125" fmla="*/ 694302 h 1647825"/>
                  <a:gd name="connsiteX126" fmla="*/ 733324 w 885825"/>
                  <a:gd name="connsiteY126" fmla="*/ 693349 h 1647825"/>
                  <a:gd name="connsiteX127" fmla="*/ 752374 w 885825"/>
                  <a:gd name="connsiteY127" fmla="*/ 663822 h 1647825"/>
                  <a:gd name="connsiteX128" fmla="*/ 753326 w 885825"/>
                  <a:gd name="connsiteY128" fmla="*/ 663822 h 1647825"/>
                  <a:gd name="connsiteX129" fmla="*/ 768566 w 885825"/>
                  <a:gd name="connsiteY129" fmla="*/ 680014 h 1647825"/>
                  <a:gd name="connsiteX130" fmla="*/ 746659 w 885825"/>
                  <a:gd name="connsiteY130" fmla="*/ 970527 h 1647825"/>
                  <a:gd name="connsiteX131" fmla="*/ 722846 w 885825"/>
                  <a:gd name="connsiteY131" fmla="*/ 971479 h 1647825"/>
                  <a:gd name="connsiteX132" fmla="*/ 721894 w 885825"/>
                  <a:gd name="connsiteY132" fmla="*/ 944809 h 164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885825" h="1647825">
                    <a:moveTo>
                      <a:pt x="320891" y="1394389"/>
                    </a:moveTo>
                    <a:cubicBezTo>
                      <a:pt x="325654" y="1403914"/>
                      <a:pt x="330416" y="1413439"/>
                      <a:pt x="333274" y="1423917"/>
                    </a:cubicBezTo>
                    <a:cubicBezTo>
                      <a:pt x="336131" y="1431537"/>
                      <a:pt x="338036" y="1440109"/>
                      <a:pt x="339941" y="1448682"/>
                    </a:cubicBezTo>
                    <a:cubicBezTo>
                      <a:pt x="342799" y="1463922"/>
                      <a:pt x="342799" y="1482972"/>
                      <a:pt x="333274" y="1502022"/>
                    </a:cubicBezTo>
                    <a:cubicBezTo>
                      <a:pt x="320891" y="1503927"/>
                      <a:pt x="314224" y="1502022"/>
                      <a:pt x="309461" y="1498212"/>
                    </a:cubicBezTo>
                    <a:cubicBezTo>
                      <a:pt x="296126" y="1484877"/>
                      <a:pt x="308509" y="1446777"/>
                      <a:pt x="294221" y="1422964"/>
                    </a:cubicBezTo>
                    <a:cubicBezTo>
                      <a:pt x="289459" y="1412487"/>
                      <a:pt x="284696" y="1402962"/>
                      <a:pt x="278029" y="1393437"/>
                    </a:cubicBezTo>
                    <a:cubicBezTo>
                      <a:pt x="247549" y="1347717"/>
                      <a:pt x="195161" y="1318189"/>
                      <a:pt x="136106" y="1318189"/>
                    </a:cubicBezTo>
                    <a:cubicBezTo>
                      <a:pt x="129439" y="1318189"/>
                      <a:pt x="121819" y="1318189"/>
                      <a:pt x="115151" y="1319142"/>
                    </a:cubicBezTo>
                    <a:cubicBezTo>
                      <a:pt x="108484" y="1320095"/>
                      <a:pt x="101816" y="1321047"/>
                      <a:pt x="95149" y="1322952"/>
                    </a:cubicBezTo>
                    <a:cubicBezTo>
                      <a:pt x="8471" y="1340097"/>
                      <a:pt x="-1054" y="1425822"/>
                      <a:pt x="27521" y="1492497"/>
                    </a:cubicBezTo>
                    <a:cubicBezTo>
                      <a:pt x="45619" y="1534407"/>
                      <a:pt x="74194" y="1564887"/>
                      <a:pt x="108484" y="1585842"/>
                    </a:cubicBezTo>
                    <a:cubicBezTo>
                      <a:pt x="115151" y="1589652"/>
                      <a:pt x="122771" y="1593462"/>
                      <a:pt x="129439" y="1597272"/>
                    </a:cubicBezTo>
                    <a:cubicBezTo>
                      <a:pt x="187541" y="1637277"/>
                      <a:pt x="262789" y="1653470"/>
                      <a:pt x="327559" y="1637277"/>
                    </a:cubicBezTo>
                    <a:cubicBezTo>
                      <a:pt x="338036" y="1634420"/>
                      <a:pt x="348514" y="1631562"/>
                      <a:pt x="358991" y="1626800"/>
                    </a:cubicBezTo>
                    <a:cubicBezTo>
                      <a:pt x="464719" y="1596320"/>
                      <a:pt x="512344" y="1501070"/>
                      <a:pt x="503771" y="1392484"/>
                    </a:cubicBezTo>
                    <a:cubicBezTo>
                      <a:pt x="503771" y="1384864"/>
                      <a:pt x="503771" y="1378197"/>
                      <a:pt x="502819" y="1370577"/>
                    </a:cubicBezTo>
                    <a:cubicBezTo>
                      <a:pt x="501866" y="1362957"/>
                      <a:pt x="500914" y="1356289"/>
                      <a:pt x="499961" y="1349622"/>
                    </a:cubicBezTo>
                    <a:cubicBezTo>
                      <a:pt x="503771" y="1349622"/>
                      <a:pt x="507581" y="1349622"/>
                      <a:pt x="512344" y="1349622"/>
                    </a:cubicBezTo>
                    <a:cubicBezTo>
                      <a:pt x="522821" y="1349622"/>
                      <a:pt x="534251" y="1348670"/>
                      <a:pt x="544729" y="1346764"/>
                    </a:cubicBezTo>
                    <a:cubicBezTo>
                      <a:pt x="627596" y="1339145"/>
                      <a:pt x="694271" y="1272470"/>
                      <a:pt x="713321" y="1186744"/>
                    </a:cubicBezTo>
                    <a:cubicBezTo>
                      <a:pt x="732371" y="1072444"/>
                      <a:pt x="637121" y="1072444"/>
                      <a:pt x="570446" y="1024819"/>
                    </a:cubicBezTo>
                    <a:cubicBezTo>
                      <a:pt x="551396" y="1101019"/>
                      <a:pt x="503771" y="1167694"/>
                      <a:pt x="426619" y="1182934"/>
                    </a:cubicBezTo>
                    <a:cubicBezTo>
                      <a:pt x="417094" y="1185792"/>
                      <a:pt x="407569" y="1187697"/>
                      <a:pt x="398044" y="1188650"/>
                    </a:cubicBezTo>
                    <a:cubicBezTo>
                      <a:pt x="388519" y="1189602"/>
                      <a:pt x="378994" y="1190554"/>
                      <a:pt x="368516" y="1190554"/>
                    </a:cubicBezTo>
                    <a:cubicBezTo>
                      <a:pt x="311366" y="1190554"/>
                      <a:pt x="259931" y="1167694"/>
                      <a:pt x="222784" y="1130547"/>
                    </a:cubicBezTo>
                    <a:cubicBezTo>
                      <a:pt x="215164" y="1122927"/>
                      <a:pt x="208496" y="1115307"/>
                      <a:pt x="201829" y="1106734"/>
                    </a:cubicBezTo>
                    <a:cubicBezTo>
                      <a:pt x="189446" y="1072444"/>
                      <a:pt x="160871" y="1053394"/>
                      <a:pt x="164681" y="1018152"/>
                    </a:cubicBezTo>
                    <a:cubicBezTo>
                      <a:pt x="162776" y="1007674"/>
                      <a:pt x="161824" y="996244"/>
                      <a:pt x="161824" y="984814"/>
                    </a:cubicBezTo>
                    <a:cubicBezTo>
                      <a:pt x="161824" y="976242"/>
                      <a:pt x="168491" y="967669"/>
                      <a:pt x="177064" y="966717"/>
                    </a:cubicBezTo>
                    <a:cubicBezTo>
                      <a:pt x="188494" y="964812"/>
                      <a:pt x="198019" y="973384"/>
                      <a:pt x="198019" y="983862"/>
                    </a:cubicBezTo>
                    <a:cubicBezTo>
                      <a:pt x="198019" y="1078159"/>
                      <a:pt x="275171" y="1155312"/>
                      <a:pt x="369469" y="1155312"/>
                    </a:cubicBezTo>
                    <a:cubicBezTo>
                      <a:pt x="380899" y="1155312"/>
                      <a:pt x="392329" y="1154359"/>
                      <a:pt x="403759" y="1151502"/>
                    </a:cubicBezTo>
                    <a:cubicBezTo>
                      <a:pt x="415189" y="1149597"/>
                      <a:pt x="425666" y="1145787"/>
                      <a:pt x="435191" y="1141977"/>
                    </a:cubicBezTo>
                    <a:cubicBezTo>
                      <a:pt x="485674" y="1129594"/>
                      <a:pt x="514249" y="1101019"/>
                      <a:pt x="525679" y="1053394"/>
                    </a:cubicBezTo>
                    <a:cubicBezTo>
                      <a:pt x="530441" y="1042917"/>
                      <a:pt x="533299" y="1032439"/>
                      <a:pt x="536156" y="1021962"/>
                    </a:cubicBezTo>
                    <a:cubicBezTo>
                      <a:pt x="539014" y="1011484"/>
                      <a:pt x="539966" y="1000054"/>
                      <a:pt x="539966" y="988624"/>
                    </a:cubicBezTo>
                    <a:cubicBezTo>
                      <a:pt x="517106" y="955287"/>
                      <a:pt x="503771" y="915282"/>
                      <a:pt x="503771" y="872419"/>
                    </a:cubicBezTo>
                    <a:cubicBezTo>
                      <a:pt x="503771" y="863847"/>
                      <a:pt x="510439" y="855274"/>
                      <a:pt x="519011" y="854322"/>
                    </a:cubicBezTo>
                    <a:cubicBezTo>
                      <a:pt x="530441" y="852417"/>
                      <a:pt x="539966" y="860989"/>
                      <a:pt x="539966" y="871467"/>
                    </a:cubicBezTo>
                    <a:cubicBezTo>
                      <a:pt x="539966" y="965764"/>
                      <a:pt x="617119" y="1042917"/>
                      <a:pt x="711416" y="1042917"/>
                    </a:cubicBezTo>
                    <a:cubicBezTo>
                      <a:pt x="715226" y="1042917"/>
                      <a:pt x="718084" y="1042917"/>
                      <a:pt x="721894" y="1042917"/>
                    </a:cubicBezTo>
                    <a:cubicBezTo>
                      <a:pt x="813334" y="1009579"/>
                      <a:pt x="879056" y="921949"/>
                      <a:pt x="879056" y="818127"/>
                    </a:cubicBezTo>
                    <a:cubicBezTo>
                      <a:pt x="879056" y="721924"/>
                      <a:pt x="821906" y="639057"/>
                      <a:pt x="739991" y="600957"/>
                    </a:cubicBezTo>
                    <a:cubicBezTo>
                      <a:pt x="718084" y="612387"/>
                      <a:pt x="693319" y="618102"/>
                      <a:pt x="666649" y="618102"/>
                    </a:cubicBezTo>
                    <a:cubicBezTo>
                      <a:pt x="637121" y="618102"/>
                      <a:pt x="608546" y="610482"/>
                      <a:pt x="583781" y="597147"/>
                    </a:cubicBezTo>
                    <a:cubicBezTo>
                      <a:pt x="575209" y="592384"/>
                      <a:pt x="567589" y="587622"/>
                      <a:pt x="559969" y="580954"/>
                    </a:cubicBezTo>
                    <a:cubicBezTo>
                      <a:pt x="523774" y="539044"/>
                      <a:pt x="485674" y="481894"/>
                      <a:pt x="495199" y="424744"/>
                    </a:cubicBezTo>
                    <a:cubicBezTo>
                      <a:pt x="495199" y="415219"/>
                      <a:pt x="514249" y="415219"/>
                      <a:pt x="523774" y="415219"/>
                    </a:cubicBezTo>
                    <a:cubicBezTo>
                      <a:pt x="523774" y="434269"/>
                      <a:pt x="523774" y="443794"/>
                      <a:pt x="533299" y="465702"/>
                    </a:cubicBezTo>
                    <a:cubicBezTo>
                      <a:pt x="535204" y="474274"/>
                      <a:pt x="538061" y="482847"/>
                      <a:pt x="540919" y="490467"/>
                    </a:cubicBezTo>
                    <a:cubicBezTo>
                      <a:pt x="555206" y="530472"/>
                      <a:pt x="579019" y="564762"/>
                      <a:pt x="624739" y="575239"/>
                    </a:cubicBezTo>
                    <a:cubicBezTo>
                      <a:pt x="631406" y="577144"/>
                      <a:pt x="639026" y="579049"/>
                      <a:pt x="645694" y="580002"/>
                    </a:cubicBezTo>
                    <a:cubicBezTo>
                      <a:pt x="653314" y="580954"/>
                      <a:pt x="659981" y="581907"/>
                      <a:pt x="667601" y="581907"/>
                    </a:cubicBezTo>
                    <a:cubicBezTo>
                      <a:pt x="672364" y="581907"/>
                      <a:pt x="677126" y="581907"/>
                      <a:pt x="682841" y="580954"/>
                    </a:cubicBezTo>
                    <a:cubicBezTo>
                      <a:pt x="692366" y="565714"/>
                      <a:pt x="699034" y="549522"/>
                      <a:pt x="703796" y="532377"/>
                    </a:cubicBezTo>
                    <a:cubicBezTo>
                      <a:pt x="706654" y="523804"/>
                      <a:pt x="708559" y="515232"/>
                      <a:pt x="709511" y="505707"/>
                    </a:cubicBezTo>
                    <a:cubicBezTo>
                      <a:pt x="723799" y="461892"/>
                      <a:pt x="714274" y="423792"/>
                      <a:pt x="704749" y="376167"/>
                    </a:cubicBezTo>
                    <a:cubicBezTo>
                      <a:pt x="676174" y="299967"/>
                      <a:pt x="590449" y="280917"/>
                      <a:pt x="513296" y="293299"/>
                    </a:cubicBezTo>
                    <a:cubicBezTo>
                      <a:pt x="504724" y="295204"/>
                      <a:pt x="496151" y="299014"/>
                      <a:pt x="487579" y="301872"/>
                    </a:cubicBezTo>
                    <a:cubicBezTo>
                      <a:pt x="444716" y="319017"/>
                      <a:pt x="399949" y="347592"/>
                      <a:pt x="352324" y="368547"/>
                    </a:cubicBezTo>
                    <a:cubicBezTo>
                      <a:pt x="345656" y="369499"/>
                      <a:pt x="338989" y="370452"/>
                      <a:pt x="333274" y="370452"/>
                    </a:cubicBezTo>
                    <a:cubicBezTo>
                      <a:pt x="274219" y="370452"/>
                      <a:pt x="221831" y="400932"/>
                      <a:pt x="191351" y="445699"/>
                    </a:cubicBezTo>
                    <a:cubicBezTo>
                      <a:pt x="185636" y="455224"/>
                      <a:pt x="179921" y="464749"/>
                      <a:pt x="175159" y="475227"/>
                    </a:cubicBezTo>
                    <a:cubicBezTo>
                      <a:pt x="161824" y="519042"/>
                      <a:pt x="152299" y="557142"/>
                      <a:pt x="175159" y="608577"/>
                    </a:cubicBezTo>
                    <a:cubicBezTo>
                      <a:pt x="179921" y="619054"/>
                      <a:pt x="184684" y="628579"/>
                      <a:pt x="191351" y="638104"/>
                    </a:cubicBezTo>
                    <a:cubicBezTo>
                      <a:pt x="221831" y="684777"/>
                      <a:pt x="274219" y="715257"/>
                      <a:pt x="332321" y="716209"/>
                    </a:cubicBezTo>
                    <a:cubicBezTo>
                      <a:pt x="336131" y="716209"/>
                      <a:pt x="339941" y="714304"/>
                      <a:pt x="343751" y="717162"/>
                    </a:cubicBezTo>
                    <a:cubicBezTo>
                      <a:pt x="395186" y="712399"/>
                      <a:pt x="444716" y="685729"/>
                      <a:pt x="474244" y="639057"/>
                    </a:cubicBezTo>
                    <a:cubicBezTo>
                      <a:pt x="479959" y="630484"/>
                      <a:pt x="492341" y="627627"/>
                      <a:pt x="500914" y="635247"/>
                    </a:cubicBezTo>
                    <a:cubicBezTo>
                      <a:pt x="507581" y="640962"/>
                      <a:pt x="508534" y="651439"/>
                      <a:pt x="503771" y="658107"/>
                    </a:cubicBezTo>
                    <a:cubicBezTo>
                      <a:pt x="444716" y="749547"/>
                      <a:pt x="325654" y="779074"/>
                      <a:pt x="231356" y="728592"/>
                    </a:cubicBezTo>
                    <a:cubicBezTo>
                      <a:pt x="222784" y="768597"/>
                      <a:pt x="196114" y="801934"/>
                      <a:pt x="160871" y="820032"/>
                    </a:cubicBezTo>
                    <a:cubicBezTo>
                      <a:pt x="152299" y="824794"/>
                      <a:pt x="142774" y="828604"/>
                      <a:pt x="132296" y="830509"/>
                    </a:cubicBezTo>
                    <a:cubicBezTo>
                      <a:pt x="123724" y="837177"/>
                      <a:pt x="111341" y="838129"/>
                      <a:pt x="101816" y="835272"/>
                    </a:cubicBezTo>
                    <a:cubicBezTo>
                      <a:pt x="85624" y="824794"/>
                      <a:pt x="76099" y="815269"/>
                      <a:pt x="97054" y="799077"/>
                    </a:cubicBezTo>
                    <a:cubicBezTo>
                      <a:pt x="104674" y="794314"/>
                      <a:pt x="114199" y="791457"/>
                      <a:pt x="124676" y="796219"/>
                    </a:cubicBezTo>
                    <a:cubicBezTo>
                      <a:pt x="132296" y="794314"/>
                      <a:pt x="140869" y="790504"/>
                      <a:pt x="147536" y="786694"/>
                    </a:cubicBezTo>
                    <a:cubicBezTo>
                      <a:pt x="176111" y="770502"/>
                      <a:pt x="196114" y="740974"/>
                      <a:pt x="198019" y="706684"/>
                    </a:cubicBezTo>
                    <a:cubicBezTo>
                      <a:pt x="181826" y="693349"/>
                      <a:pt x="168491" y="678109"/>
                      <a:pt x="158014" y="661917"/>
                    </a:cubicBezTo>
                    <a:cubicBezTo>
                      <a:pt x="152299" y="653344"/>
                      <a:pt x="147536" y="645724"/>
                      <a:pt x="143726" y="637152"/>
                    </a:cubicBezTo>
                    <a:cubicBezTo>
                      <a:pt x="139916" y="628579"/>
                      <a:pt x="137059" y="620007"/>
                      <a:pt x="134201" y="611434"/>
                    </a:cubicBezTo>
                    <a:cubicBezTo>
                      <a:pt x="131344" y="602862"/>
                      <a:pt x="129439" y="593337"/>
                      <a:pt x="127534" y="584764"/>
                    </a:cubicBezTo>
                    <a:cubicBezTo>
                      <a:pt x="123724" y="530472"/>
                      <a:pt x="114199" y="473322"/>
                      <a:pt x="158966" y="432364"/>
                    </a:cubicBezTo>
                    <a:cubicBezTo>
                      <a:pt x="164681" y="423792"/>
                      <a:pt x="170396" y="415219"/>
                      <a:pt x="177064" y="407599"/>
                    </a:cubicBezTo>
                    <a:cubicBezTo>
                      <a:pt x="197066" y="384739"/>
                      <a:pt x="221831" y="365689"/>
                      <a:pt x="249454" y="353307"/>
                    </a:cubicBezTo>
                    <a:cubicBezTo>
                      <a:pt x="177064" y="320922"/>
                      <a:pt x="126581" y="248532"/>
                      <a:pt x="126581" y="164712"/>
                    </a:cubicBezTo>
                    <a:cubicBezTo>
                      <a:pt x="126581" y="156139"/>
                      <a:pt x="133249" y="147567"/>
                      <a:pt x="141821" y="146614"/>
                    </a:cubicBezTo>
                    <a:cubicBezTo>
                      <a:pt x="153251" y="144709"/>
                      <a:pt x="162776" y="153282"/>
                      <a:pt x="162776" y="163759"/>
                    </a:cubicBezTo>
                    <a:cubicBezTo>
                      <a:pt x="162776" y="175189"/>
                      <a:pt x="163729" y="187572"/>
                      <a:pt x="166586" y="198049"/>
                    </a:cubicBezTo>
                    <a:cubicBezTo>
                      <a:pt x="182779" y="276154"/>
                      <a:pt x="251359" y="335209"/>
                      <a:pt x="334226" y="335209"/>
                    </a:cubicBezTo>
                    <a:cubicBezTo>
                      <a:pt x="344704" y="335209"/>
                      <a:pt x="354229" y="334257"/>
                      <a:pt x="364706" y="332352"/>
                    </a:cubicBezTo>
                    <a:cubicBezTo>
                      <a:pt x="410426" y="328542"/>
                      <a:pt x="458051" y="290442"/>
                      <a:pt x="479959" y="253294"/>
                    </a:cubicBezTo>
                    <a:cubicBezTo>
                      <a:pt x="484721" y="244722"/>
                      <a:pt x="489484" y="236149"/>
                      <a:pt x="493294" y="227577"/>
                    </a:cubicBezTo>
                    <a:cubicBezTo>
                      <a:pt x="524726" y="80892"/>
                      <a:pt x="381851" y="-4833"/>
                      <a:pt x="261836" y="8502"/>
                    </a:cubicBezTo>
                    <a:cubicBezTo>
                      <a:pt x="250406" y="8502"/>
                      <a:pt x="239929" y="10407"/>
                      <a:pt x="228499" y="12312"/>
                    </a:cubicBezTo>
                    <a:cubicBezTo>
                      <a:pt x="195161" y="18027"/>
                      <a:pt x="163729" y="30409"/>
                      <a:pt x="135154" y="50412"/>
                    </a:cubicBezTo>
                    <a:cubicBezTo>
                      <a:pt x="125629" y="57079"/>
                      <a:pt x="117056" y="63747"/>
                      <a:pt x="108484" y="71367"/>
                    </a:cubicBezTo>
                    <a:cubicBezTo>
                      <a:pt x="66574" y="109467"/>
                      <a:pt x="37046" y="161854"/>
                      <a:pt x="30379" y="221862"/>
                    </a:cubicBezTo>
                    <a:lnTo>
                      <a:pt x="28474" y="220909"/>
                    </a:lnTo>
                    <a:cubicBezTo>
                      <a:pt x="28474" y="220909"/>
                      <a:pt x="28474" y="243769"/>
                      <a:pt x="28474" y="280917"/>
                    </a:cubicBezTo>
                    <a:cubicBezTo>
                      <a:pt x="28474" y="290442"/>
                      <a:pt x="28474" y="299967"/>
                      <a:pt x="28474" y="311397"/>
                    </a:cubicBezTo>
                    <a:cubicBezTo>
                      <a:pt x="20854" y="415219"/>
                      <a:pt x="-7721" y="510469"/>
                      <a:pt x="17044" y="619054"/>
                    </a:cubicBezTo>
                    <a:cubicBezTo>
                      <a:pt x="17996" y="629532"/>
                      <a:pt x="19901" y="640009"/>
                      <a:pt x="21806" y="650487"/>
                    </a:cubicBezTo>
                    <a:cubicBezTo>
                      <a:pt x="23711" y="660964"/>
                      <a:pt x="25616" y="671442"/>
                      <a:pt x="28474" y="681919"/>
                    </a:cubicBezTo>
                    <a:cubicBezTo>
                      <a:pt x="28474" y="690492"/>
                      <a:pt x="29426" y="699064"/>
                      <a:pt x="29426" y="707637"/>
                    </a:cubicBezTo>
                    <a:cubicBezTo>
                      <a:pt x="29426" y="767644"/>
                      <a:pt x="58001" y="834319"/>
                      <a:pt x="38951" y="891469"/>
                    </a:cubicBezTo>
                    <a:cubicBezTo>
                      <a:pt x="67526" y="891469"/>
                      <a:pt x="86576" y="853369"/>
                      <a:pt x="117056" y="857179"/>
                    </a:cubicBezTo>
                    <a:cubicBezTo>
                      <a:pt x="126581" y="855274"/>
                      <a:pt x="137059" y="854322"/>
                      <a:pt x="147536" y="854322"/>
                    </a:cubicBezTo>
                    <a:cubicBezTo>
                      <a:pt x="156109" y="855274"/>
                      <a:pt x="165634" y="857179"/>
                      <a:pt x="174206" y="859084"/>
                    </a:cubicBezTo>
                    <a:cubicBezTo>
                      <a:pt x="256121" y="881944"/>
                      <a:pt x="303746" y="967669"/>
                      <a:pt x="280886" y="1049584"/>
                    </a:cubicBezTo>
                    <a:cubicBezTo>
                      <a:pt x="278981" y="1056252"/>
                      <a:pt x="273266" y="1060062"/>
                      <a:pt x="266599" y="1060062"/>
                    </a:cubicBezTo>
                    <a:cubicBezTo>
                      <a:pt x="258026" y="1059109"/>
                      <a:pt x="253264" y="1050537"/>
                      <a:pt x="255169" y="1042917"/>
                    </a:cubicBezTo>
                    <a:cubicBezTo>
                      <a:pt x="274219" y="974337"/>
                      <a:pt x="235166" y="903852"/>
                      <a:pt x="166586" y="884802"/>
                    </a:cubicBezTo>
                    <a:cubicBezTo>
                      <a:pt x="158014" y="881944"/>
                      <a:pt x="148489" y="880992"/>
                      <a:pt x="139916" y="880039"/>
                    </a:cubicBezTo>
                    <a:cubicBezTo>
                      <a:pt x="131344" y="879087"/>
                      <a:pt x="122771" y="879087"/>
                      <a:pt x="115151" y="880039"/>
                    </a:cubicBezTo>
                    <a:cubicBezTo>
                      <a:pt x="107531" y="880992"/>
                      <a:pt x="99911" y="882897"/>
                      <a:pt x="94196" y="885754"/>
                    </a:cubicBezTo>
                    <a:cubicBezTo>
                      <a:pt x="57049" y="900042"/>
                      <a:pt x="37999" y="938142"/>
                      <a:pt x="29426" y="975289"/>
                    </a:cubicBezTo>
                    <a:cubicBezTo>
                      <a:pt x="27521" y="985767"/>
                      <a:pt x="25616" y="996244"/>
                      <a:pt x="23711" y="1006722"/>
                    </a:cubicBezTo>
                    <a:cubicBezTo>
                      <a:pt x="9424" y="1101019"/>
                      <a:pt x="11329" y="1195317"/>
                      <a:pt x="26569" y="1287709"/>
                    </a:cubicBezTo>
                    <a:cubicBezTo>
                      <a:pt x="26569" y="1302950"/>
                      <a:pt x="26569" y="1312475"/>
                      <a:pt x="26569" y="1312475"/>
                    </a:cubicBezTo>
                    <a:cubicBezTo>
                      <a:pt x="58001" y="1292472"/>
                      <a:pt x="96101" y="1281042"/>
                      <a:pt x="136106" y="1281042"/>
                    </a:cubicBezTo>
                    <a:cubicBezTo>
                      <a:pt x="217069" y="1282947"/>
                      <a:pt x="285649" y="1328667"/>
                      <a:pt x="320891" y="1394389"/>
                    </a:cubicBezTo>
                    <a:close/>
                    <a:moveTo>
                      <a:pt x="721894" y="944809"/>
                    </a:moveTo>
                    <a:cubicBezTo>
                      <a:pt x="793331" y="882897"/>
                      <a:pt x="801904" y="775264"/>
                      <a:pt x="740944" y="702874"/>
                    </a:cubicBezTo>
                    <a:cubicBezTo>
                      <a:pt x="738086" y="700017"/>
                      <a:pt x="736181" y="697159"/>
                      <a:pt x="733324" y="694302"/>
                    </a:cubicBezTo>
                    <a:cubicBezTo>
                      <a:pt x="733324" y="694302"/>
                      <a:pt x="733324" y="694302"/>
                      <a:pt x="733324" y="693349"/>
                    </a:cubicBezTo>
                    <a:lnTo>
                      <a:pt x="752374" y="663822"/>
                    </a:lnTo>
                    <a:cubicBezTo>
                      <a:pt x="752374" y="663822"/>
                      <a:pt x="753326" y="663822"/>
                      <a:pt x="753326" y="663822"/>
                    </a:cubicBezTo>
                    <a:cubicBezTo>
                      <a:pt x="759041" y="668584"/>
                      <a:pt x="763804" y="674299"/>
                      <a:pt x="768566" y="680014"/>
                    </a:cubicBezTo>
                    <a:cubicBezTo>
                      <a:pt x="842861" y="766692"/>
                      <a:pt x="832384" y="896232"/>
                      <a:pt x="746659" y="970527"/>
                    </a:cubicBezTo>
                    <a:cubicBezTo>
                      <a:pt x="739991" y="976242"/>
                      <a:pt x="729514" y="977194"/>
                      <a:pt x="722846" y="971479"/>
                    </a:cubicBezTo>
                    <a:cubicBezTo>
                      <a:pt x="713321" y="963859"/>
                      <a:pt x="714274" y="951477"/>
                      <a:pt x="721894" y="944809"/>
                    </a:cubicBezTo>
                    <a:close/>
                  </a:path>
                </a:pathLst>
              </a:custGeom>
              <a:solidFill>
                <a:srgbClr val="FF0066"/>
              </a:solidFill>
              <a:ln w="9525" cap="flat">
                <a:noFill/>
                <a:prstDash val="solid"/>
                <a:miter/>
              </a:ln>
            </p:spPr>
            <p:txBody>
              <a:bodyPr rtlCol="0" anchor="ctr"/>
              <a:lstStyle/>
              <a:p>
                <a:endParaRPr lang="en-US"/>
              </a:p>
            </p:txBody>
          </p:sp>
        </p:grpSp>
      </p:grpSp>
      <p:sp>
        <p:nvSpPr>
          <p:cNvPr id="2" name="Rectangle 1"/>
          <p:cNvSpPr/>
          <p:nvPr/>
        </p:nvSpPr>
        <p:spPr>
          <a:xfrm>
            <a:off x="2637403" y="3081294"/>
            <a:ext cx="688009" cy="369332"/>
          </a:xfrm>
          <a:prstGeom prst="rect">
            <a:avLst/>
          </a:prstGeom>
        </p:spPr>
        <p:txBody>
          <a:bodyPr wrap="none">
            <a:spAutoFit/>
          </a:bodyPr>
          <a:lstStyle/>
          <a:p>
            <a:r>
              <a:rPr lang="en-US" altLang="ko-KR" b="1" dirty="0">
                <a:solidFill>
                  <a:srgbClr val="0000FF"/>
                </a:solidFill>
                <a:cs typeface="Arial" pitchFamily="34" charset="0"/>
              </a:rPr>
              <a:t>MOH</a:t>
            </a:r>
            <a:endParaRPr lang="en-MY" b="1" dirty="0">
              <a:solidFill>
                <a:srgbClr val="0000FF"/>
              </a:solidFill>
            </a:endParaRPr>
          </a:p>
        </p:txBody>
      </p:sp>
      <p:sp>
        <p:nvSpPr>
          <p:cNvPr id="3" name="Rectangle 2"/>
          <p:cNvSpPr/>
          <p:nvPr/>
        </p:nvSpPr>
        <p:spPr>
          <a:xfrm>
            <a:off x="1088051" y="3083589"/>
            <a:ext cx="1064587" cy="369332"/>
          </a:xfrm>
          <a:prstGeom prst="rect">
            <a:avLst/>
          </a:prstGeom>
        </p:spPr>
        <p:txBody>
          <a:bodyPr wrap="none">
            <a:spAutoFit/>
          </a:bodyPr>
          <a:lstStyle/>
          <a:p>
            <a:r>
              <a:rPr lang="en-US" altLang="ko-KR" b="1" dirty="0">
                <a:solidFill>
                  <a:srgbClr val="0000FF"/>
                </a:solidFill>
                <a:cs typeface="Arial" pitchFamily="34" charset="0"/>
              </a:rPr>
              <a:t>MESTECC</a:t>
            </a:r>
            <a:endParaRPr lang="en-MY" b="1" dirty="0">
              <a:solidFill>
                <a:srgbClr val="0000FF"/>
              </a:solidFill>
            </a:endParaRPr>
          </a:p>
        </p:txBody>
      </p:sp>
      <p:pic>
        <p:nvPicPr>
          <p:cNvPr id="1026" name="Picture 2" descr="Image result for GIS clip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64606" y="3309213"/>
            <a:ext cx="2457652" cy="2426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463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44D4C23-81FB-460B-A16B-715818231E42}"/>
              </a:ext>
            </a:extLst>
          </p:cNvPr>
          <p:cNvSpPr>
            <a:spLocks noGrp="1"/>
          </p:cNvSpPr>
          <p:nvPr>
            <p:ph type="body" sz="quarter" idx="10"/>
          </p:nvPr>
        </p:nvSpPr>
        <p:spPr/>
        <p:txBody>
          <a:bodyPr>
            <a:normAutofit fontScale="92500" lnSpcReduction="10000"/>
          </a:bodyPr>
          <a:lstStyle/>
          <a:p>
            <a:r>
              <a:rPr lang="en-US" b="1" dirty="0" smtClean="0">
                <a:solidFill>
                  <a:srgbClr val="0000FF"/>
                </a:solidFill>
              </a:rPr>
              <a:t>MAGICs.ME</a:t>
            </a:r>
            <a:r>
              <a:rPr lang="en-US" dirty="0" smtClean="0">
                <a:solidFill>
                  <a:srgbClr val="0000FF"/>
                </a:solidFill>
              </a:rPr>
              <a:t> : SYSTEM DEVELOPMENT </a:t>
            </a:r>
            <a:endParaRPr lang="en-US" dirty="0">
              <a:solidFill>
                <a:srgbClr val="0000FF"/>
              </a:solidFill>
            </a:endParaRPr>
          </a:p>
        </p:txBody>
      </p:sp>
      <p:grpSp>
        <p:nvGrpSpPr>
          <p:cNvPr id="63" name="그룹 2">
            <a:extLst>
              <a:ext uri="{FF2B5EF4-FFF2-40B4-BE49-F238E27FC236}">
                <a16:creationId xmlns:a16="http://schemas.microsoft.com/office/drawing/2014/main" id="{E0F511DD-509E-4981-AE49-52C68B68922E}"/>
              </a:ext>
            </a:extLst>
          </p:cNvPr>
          <p:cNvGrpSpPr/>
          <p:nvPr/>
        </p:nvGrpSpPr>
        <p:grpSpPr>
          <a:xfrm>
            <a:off x="891038" y="3288463"/>
            <a:ext cx="10384574" cy="936104"/>
            <a:chOff x="891037" y="3385183"/>
            <a:chExt cx="10384574" cy="936104"/>
          </a:xfrm>
          <a:solidFill>
            <a:schemeClr val="accent1"/>
          </a:solidFill>
        </p:grpSpPr>
        <p:sp>
          <p:nvSpPr>
            <p:cNvPr id="64" name="Oval 11">
              <a:extLst>
                <a:ext uri="{FF2B5EF4-FFF2-40B4-BE49-F238E27FC236}">
                  <a16:creationId xmlns:a16="http://schemas.microsoft.com/office/drawing/2014/main" id="{6A01469E-6546-492E-8F6F-40BFF95DFC74}"/>
                </a:ext>
              </a:extLst>
            </p:cNvPr>
            <p:cNvSpPr/>
            <p:nvPr/>
          </p:nvSpPr>
          <p:spPr>
            <a:xfrm>
              <a:off x="891037" y="3474607"/>
              <a:ext cx="2484289" cy="736452"/>
            </a:xfrm>
            <a:custGeom>
              <a:avLst/>
              <a:gdLst/>
              <a:ahLst/>
              <a:cxnLst/>
              <a:rect l="l" t="t" r="r" b="b"/>
              <a:pathLst>
                <a:path w="2484289" h="736452">
                  <a:moveTo>
                    <a:pt x="2116063" y="0"/>
                  </a:moveTo>
                  <a:cubicBezTo>
                    <a:pt x="2319429" y="0"/>
                    <a:pt x="2484289" y="164860"/>
                    <a:pt x="2484289" y="368226"/>
                  </a:cubicBezTo>
                  <a:cubicBezTo>
                    <a:pt x="2484289" y="571592"/>
                    <a:pt x="2319429" y="736452"/>
                    <a:pt x="2116063" y="736452"/>
                  </a:cubicBezTo>
                  <a:cubicBezTo>
                    <a:pt x="1936555" y="736452"/>
                    <a:pt x="1787048" y="608005"/>
                    <a:pt x="1754863" y="437925"/>
                  </a:cubicBezTo>
                  <a:lnTo>
                    <a:pt x="346009" y="437925"/>
                  </a:lnTo>
                  <a:cubicBezTo>
                    <a:pt x="318800" y="502742"/>
                    <a:pt x="254724" y="548245"/>
                    <a:pt x="180020" y="548245"/>
                  </a:cubicBezTo>
                  <a:cubicBezTo>
                    <a:pt x="80598" y="548245"/>
                    <a:pt x="0" y="467647"/>
                    <a:pt x="0" y="368225"/>
                  </a:cubicBezTo>
                  <a:cubicBezTo>
                    <a:pt x="0" y="268803"/>
                    <a:pt x="80598" y="188205"/>
                    <a:pt x="180020" y="188205"/>
                  </a:cubicBezTo>
                  <a:cubicBezTo>
                    <a:pt x="254724" y="188205"/>
                    <a:pt x="318801" y="233709"/>
                    <a:pt x="346009" y="298526"/>
                  </a:cubicBezTo>
                  <a:lnTo>
                    <a:pt x="1754863" y="298526"/>
                  </a:lnTo>
                  <a:cubicBezTo>
                    <a:pt x="1787049" y="128447"/>
                    <a:pt x="1936556" y="0"/>
                    <a:pt x="2116063" y="0"/>
                  </a:cubicBezTo>
                  <a:close/>
                </a:path>
              </a:pathLst>
            </a:custGeom>
            <a:grp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sp>
          <p:nvSpPr>
            <p:cNvPr id="65" name="Oval 11">
              <a:extLst>
                <a:ext uri="{FF2B5EF4-FFF2-40B4-BE49-F238E27FC236}">
                  <a16:creationId xmlns:a16="http://schemas.microsoft.com/office/drawing/2014/main" id="{72F58C56-3513-45CA-BD12-A42BA474ABEB}"/>
                </a:ext>
              </a:extLst>
            </p:cNvPr>
            <p:cNvSpPr/>
            <p:nvPr/>
          </p:nvSpPr>
          <p:spPr>
            <a:xfrm>
              <a:off x="2839789" y="3485009"/>
              <a:ext cx="2484289" cy="736452"/>
            </a:xfrm>
            <a:custGeom>
              <a:avLst/>
              <a:gdLst/>
              <a:ahLst/>
              <a:cxnLst/>
              <a:rect l="l" t="t" r="r" b="b"/>
              <a:pathLst>
                <a:path w="2484289" h="736452">
                  <a:moveTo>
                    <a:pt x="2116063" y="0"/>
                  </a:moveTo>
                  <a:cubicBezTo>
                    <a:pt x="2319429" y="0"/>
                    <a:pt x="2484289" y="164860"/>
                    <a:pt x="2484289" y="368226"/>
                  </a:cubicBezTo>
                  <a:cubicBezTo>
                    <a:pt x="2484289" y="571592"/>
                    <a:pt x="2319429" y="736452"/>
                    <a:pt x="2116063" y="736452"/>
                  </a:cubicBezTo>
                  <a:cubicBezTo>
                    <a:pt x="1936555" y="736452"/>
                    <a:pt x="1787048" y="608005"/>
                    <a:pt x="1754863" y="437925"/>
                  </a:cubicBezTo>
                  <a:lnTo>
                    <a:pt x="346009" y="437925"/>
                  </a:lnTo>
                  <a:cubicBezTo>
                    <a:pt x="318800" y="502742"/>
                    <a:pt x="254724" y="548245"/>
                    <a:pt x="180020" y="548245"/>
                  </a:cubicBezTo>
                  <a:cubicBezTo>
                    <a:pt x="80598" y="548245"/>
                    <a:pt x="0" y="467647"/>
                    <a:pt x="0" y="368225"/>
                  </a:cubicBezTo>
                  <a:cubicBezTo>
                    <a:pt x="0" y="268803"/>
                    <a:pt x="80598" y="188205"/>
                    <a:pt x="180020" y="188205"/>
                  </a:cubicBezTo>
                  <a:cubicBezTo>
                    <a:pt x="254724" y="188205"/>
                    <a:pt x="318801" y="233709"/>
                    <a:pt x="346009" y="298526"/>
                  </a:cubicBezTo>
                  <a:lnTo>
                    <a:pt x="1754863" y="298526"/>
                  </a:lnTo>
                  <a:cubicBezTo>
                    <a:pt x="1787049" y="128447"/>
                    <a:pt x="1936556" y="0"/>
                    <a:pt x="2116063" y="0"/>
                  </a:cubicBezTo>
                  <a:close/>
                </a:path>
              </a:pathLst>
            </a:custGeom>
            <a:grp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sp>
          <p:nvSpPr>
            <p:cNvPr id="66" name="Oval 11">
              <a:extLst>
                <a:ext uri="{FF2B5EF4-FFF2-40B4-BE49-F238E27FC236}">
                  <a16:creationId xmlns:a16="http://schemas.microsoft.com/office/drawing/2014/main" id="{881209D7-319D-42BD-BDA7-A0D1F0C0EAEE}"/>
                </a:ext>
              </a:extLst>
            </p:cNvPr>
            <p:cNvSpPr/>
            <p:nvPr/>
          </p:nvSpPr>
          <p:spPr>
            <a:xfrm>
              <a:off x="4788541" y="3485009"/>
              <a:ext cx="2484289" cy="736452"/>
            </a:xfrm>
            <a:custGeom>
              <a:avLst/>
              <a:gdLst/>
              <a:ahLst/>
              <a:cxnLst/>
              <a:rect l="l" t="t" r="r" b="b"/>
              <a:pathLst>
                <a:path w="2484289" h="736452">
                  <a:moveTo>
                    <a:pt x="2116063" y="0"/>
                  </a:moveTo>
                  <a:cubicBezTo>
                    <a:pt x="2319429" y="0"/>
                    <a:pt x="2484289" y="164860"/>
                    <a:pt x="2484289" y="368226"/>
                  </a:cubicBezTo>
                  <a:cubicBezTo>
                    <a:pt x="2484289" y="571592"/>
                    <a:pt x="2319429" y="736452"/>
                    <a:pt x="2116063" y="736452"/>
                  </a:cubicBezTo>
                  <a:cubicBezTo>
                    <a:pt x="1936555" y="736452"/>
                    <a:pt x="1787048" y="608005"/>
                    <a:pt x="1754863" y="437925"/>
                  </a:cubicBezTo>
                  <a:lnTo>
                    <a:pt x="346009" y="437925"/>
                  </a:lnTo>
                  <a:cubicBezTo>
                    <a:pt x="318800" y="502742"/>
                    <a:pt x="254724" y="548245"/>
                    <a:pt x="180020" y="548245"/>
                  </a:cubicBezTo>
                  <a:cubicBezTo>
                    <a:pt x="80598" y="548245"/>
                    <a:pt x="0" y="467647"/>
                    <a:pt x="0" y="368225"/>
                  </a:cubicBezTo>
                  <a:cubicBezTo>
                    <a:pt x="0" y="268803"/>
                    <a:pt x="80598" y="188205"/>
                    <a:pt x="180020" y="188205"/>
                  </a:cubicBezTo>
                  <a:cubicBezTo>
                    <a:pt x="254724" y="188205"/>
                    <a:pt x="318801" y="233709"/>
                    <a:pt x="346009" y="298526"/>
                  </a:cubicBezTo>
                  <a:lnTo>
                    <a:pt x="1754863" y="298526"/>
                  </a:lnTo>
                  <a:cubicBezTo>
                    <a:pt x="1787049" y="128447"/>
                    <a:pt x="1936556" y="0"/>
                    <a:pt x="2116063" y="0"/>
                  </a:cubicBezTo>
                  <a:close/>
                </a:path>
              </a:pathLst>
            </a:custGeom>
            <a:grp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sp>
          <p:nvSpPr>
            <p:cNvPr id="67" name="Oval 11">
              <a:extLst>
                <a:ext uri="{FF2B5EF4-FFF2-40B4-BE49-F238E27FC236}">
                  <a16:creationId xmlns:a16="http://schemas.microsoft.com/office/drawing/2014/main" id="{A9F56E4E-3EF0-49A1-9ED9-F0A8B693C485}"/>
                </a:ext>
              </a:extLst>
            </p:cNvPr>
            <p:cNvSpPr/>
            <p:nvPr/>
          </p:nvSpPr>
          <p:spPr>
            <a:xfrm>
              <a:off x="6737293" y="3485009"/>
              <a:ext cx="2484289" cy="736452"/>
            </a:xfrm>
            <a:custGeom>
              <a:avLst/>
              <a:gdLst/>
              <a:ahLst/>
              <a:cxnLst/>
              <a:rect l="l" t="t" r="r" b="b"/>
              <a:pathLst>
                <a:path w="2484289" h="736452">
                  <a:moveTo>
                    <a:pt x="2116063" y="0"/>
                  </a:moveTo>
                  <a:cubicBezTo>
                    <a:pt x="2319429" y="0"/>
                    <a:pt x="2484289" y="164860"/>
                    <a:pt x="2484289" y="368226"/>
                  </a:cubicBezTo>
                  <a:cubicBezTo>
                    <a:pt x="2484289" y="571592"/>
                    <a:pt x="2319429" y="736452"/>
                    <a:pt x="2116063" y="736452"/>
                  </a:cubicBezTo>
                  <a:cubicBezTo>
                    <a:pt x="1936555" y="736452"/>
                    <a:pt x="1787048" y="608005"/>
                    <a:pt x="1754863" y="437925"/>
                  </a:cubicBezTo>
                  <a:lnTo>
                    <a:pt x="346009" y="437925"/>
                  </a:lnTo>
                  <a:cubicBezTo>
                    <a:pt x="318800" y="502742"/>
                    <a:pt x="254724" y="548245"/>
                    <a:pt x="180020" y="548245"/>
                  </a:cubicBezTo>
                  <a:cubicBezTo>
                    <a:pt x="80598" y="548245"/>
                    <a:pt x="0" y="467647"/>
                    <a:pt x="0" y="368225"/>
                  </a:cubicBezTo>
                  <a:cubicBezTo>
                    <a:pt x="0" y="268803"/>
                    <a:pt x="80598" y="188205"/>
                    <a:pt x="180020" y="188205"/>
                  </a:cubicBezTo>
                  <a:cubicBezTo>
                    <a:pt x="254724" y="188205"/>
                    <a:pt x="318801" y="233709"/>
                    <a:pt x="346009" y="298526"/>
                  </a:cubicBezTo>
                  <a:lnTo>
                    <a:pt x="1754863" y="298526"/>
                  </a:lnTo>
                  <a:cubicBezTo>
                    <a:pt x="1787049" y="128447"/>
                    <a:pt x="1936556" y="0"/>
                    <a:pt x="2116063" y="0"/>
                  </a:cubicBezTo>
                  <a:close/>
                </a:path>
              </a:pathLst>
            </a:custGeom>
            <a:grp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sp>
          <p:nvSpPr>
            <p:cNvPr id="68" name="Oval 11">
              <a:extLst>
                <a:ext uri="{FF2B5EF4-FFF2-40B4-BE49-F238E27FC236}">
                  <a16:creationId xmlns:a16="http://schemas.microsoft.com/office/drawing/2014/main" id="{76082D78-BE29-479E-B0F2-F91FC8DAC27A}"/>
                </a:ext>
              </a:extLst>
            </p:cNvPr>
            <p:cNvSpPr/>
            <p:nvPr/>
          </p:nvSpPr>
          <p:spPr>
            <a:xfrm>
              <a:off x="8686045" y="3485009"/>
              <a:ext cx="2484289" cy="736452"/>
            </a:xfrm>
            <a:custGeom>
              <a:avLst/>
              <a:gdLst/>
              <a:ahLst/>
              <a:cxnLst/>
              <a:rect l="l" t="t" r="r" b="b"/>
              <a:pathLst>
                <a:path w="2484289" h="736452">
                  <a:moveTo>
                    <a:pt x="2116063" y="0"/>
                  </a:moveTo>
                  <a:cubicBezTo>
                    <a:pt x="2319429" y="0"/>
                    <a:pt x="2484289" y="164860"/>
                    <a:pt x="2484289" y="368226"/>
                  </a:cubicBezTo>
                  <a:cubicBezTo>
                    <a:pt x="2484289" y="571592"/>
                    <a:pt x="2319429" y="736452"/>
                    <a:pt x="2116063" y="736452"/>
                  </a:cubicBezTo>
                  <a:cubicBezTo>
                    <a:pt x="1936555" y="736452"/>
                    <a:pt x="1787048" y="608005"/>
                    <a:pt x="1754863" y="437925"/>
                  </a:cubicBezTo>
                  <a:lnTo>
                    <a:pt x="346009" y="437925"/>
                  </a:lnTo>
                  <a:cubicBezTo>
                    <a:pt x="318800" y="502742"/>
                    <a:pt x="254724" y="548245"/>
                    <a:pt x="180020" y="548245"/>
                  </a:cubicBezTo>
                  <a:cubicBezTo>
                    <a:pt x="80598" y="548245"/>
                    <a:pt x="0" y="467647"/>
                    <a:pt x="0" y="368225"/>
                  </a:cubicBezTo>
                  <a:cubicBezTo>
                    <a:pt x="0" y="268803"/>
                    <a:pt x="80598" y="188205"/>
                    <a:pt x="180020" y="188205"/>
                  </a:cubicBezTo>
                  <a:cubicBezTo>
                    <a:pt x="254724" y="188205"/>
                    <a:pt x="318801" y="233709"/>
                    <a:pt x="346009" y="298526"/>
                  </a:cubicBezTo>
                  <a:lnTo>
                    <a:pt x="1754863" y="298526"/>
                  </a:lnTo>
                  <a:cubicBezTo>
                    <a:pt x="1787049" y="128447"/>
                    <a:pt x="1936556" y="0"/>
                    <a:pt x="2116063" y="0"/>
                  </a:cubicBezTo>
                  <a:close/>
                </a:path>
              </a:pathLst>
            </a:custGeom>
            <a:solidFill>
              <a:schemeClr val="accent4"/>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sp>
          <p:nvSpPr>
            <p:cNvPr id="69" name="Oval 68">
              <a:extLst>
                <a:ext uri="{FF2B5EF4-FFF2-40B4-BE49-F238E27FC236}">
                  <a16:creationId xmlns:a16="http://schemas.microsoft.com/office/drawing/2014/main" id="{6C0D5D5F-9935-42E5-B441-322D0E63B4C7}"/>
                </a:ext>
              </a:extLst>
            </p:cNvPr>
            <p:cNvSpPr/>
            <p:nvPr/>
          </p:nvSpPr>
          <p:spPr>
            <a:xfrm>
              <a:off x="10339507" y="3385183"/>
              <a:ext cx="936104" cy="936104"/>
            </a:xfrm>
            <a:prstGeom prst="ellips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sp>
          <p:nvSpPr>
            <p:cNvPr id="70" name="Oval 69">
              <a:extLst>
                <a:ext uri="{FF2B5EF4-FFF2-40B4-BE49-F238E27FC236}">
                  <a16:creationId xmlns:a16="http://schemas.microsoft.com/office/drawing/2014/main" id="{273C8711-C0BC-4D75-9871-465704685B63}"/>
                </a:ext>
              </a:extLst>
            </p:cNvPr>
            <p:cNvSpPr/>
            <p:nvPr/>
          </p:nvSpPr>
          <p:spPr>
            <a:xfrm>
              <a:off x="10637064" y="3682740"/>
              <a:ext cx="340990" cy="340990"/>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grpSp>
      <p:grpSp>
        <p:nvGrpSpPr>
          <p:cNvPr id="71" name="Group 70">
            <a:extLst>
              <a:ext uri="{FF2B5EF4-FFF2-40B4-BE49-F238E27FC236}">
                <a16:creationId xmlns:a16="http://schemas.microsoft.com/office/drawing/2014/main" id="{27F229F6-858E-4336-9F4F-805B607B857B}"/>
              </a:ext>
            </a:extLst>
          </p:cNvPr>
          <p:cNvGrpSpPr/>
          <p:nvPr/>
        </p:nvGrpSpPr>
        <p:grpSpPr>
          <a:xfrm>
            <a:off x="1708025" y="1787591"/>
            <a:ext cx="2002019" cy="1499393"/>
            <a:chOff x="731302" y="4139408"/>
            <a:chExt cx="1834846" cy="1499393"/>
          </a:xfrm>
        </p:grpSpPr>
        <p:sp>
          <p:nvSpPr>
            <p:cNvPr id="72" name="TextBox 71">
              <a:extLst>
                <a:ext uri="{FF2B5EF4-FFF2-40B4-BE49-F238E27FC236}">
                  <a16:creationId xmlns:a16="http://schemas.microsoft.com/office/drawing/2014/main" id="{C0CCA43B-693C-42A6-95DC-E73BF954CF87}"/>
                </a:ext>
              </a:extLst>
            </p:cNvPr>
            <p:cNvSpPr txBox="1"/>
            <p:nvPr/>
          </p:nvSpPr>
          <p:spPr>
            <a:xfrm>
              <a:off x="751322" y="4992470"/>
              <a:ext cx="1814826" cy="646331"/>
            </a:xfrm>
            <a:prstGeom prst="rect">
              <a:avLst/>
            </a:prstGeom>
            <a:noFill/>
          </p:spPr>
          <p:txBody>
            <a:bodyPr wrap="square" rtlCol="0">
              <a:spAutoFit/>
            </a:bodyPr>
            <a:lstStyle/>
            <a:p>
              <a:pPr algn="r"/>
              <a:r>
                <a:rPr lang="en-US" altLang="ko-KR" sz="1200" dirty="0" smtClean="0">
                  <a:solidFill>
                    <a:schemeClr val="tx1">
                      <a:lumMod val="65000"/>
                      <a:lumOff val="35000"/>
                    </a:schemeClr>
                  </a:solidFill>
                  <a:cs typeface="Arial" pitchFamily="34" charset="0"/>
                </a:rPr>
                <a:t>System Concept</a:t>
              </a:r>
            </a:p>
            <a:p>
              <a:pPr algn="r"/>
              <a:r>
                <a:rPr lang="en-US" altLang="ko-KR" sz="1200" dirty="0" smtClean="0">
                  <a:solidFill>
                    <a:schemeClr val="tx1">
                      <a:lumMod val="65000"/>
                      <a:lumOff val="35000"/>
                    </a:schemeClr>
                  </a:solidFill>
                  <a:cs typeface="Arial" pitchFamily="34" charset="0"/>
                </a:rPr>
                <a:t>User Requirement</a:t>
              </a:r>
            </a:p>
            <a:p>
              <a:pPr algn="r"/>
              <a:r>
                <a:rPr lang="en-US" altLang="ko-KR" sz="1200" dirty="0" smtClean="0">
                  <a:solidFill>
                    <a:schemeClr val="tx1">
                      <a:lumMod val="65000"/>
                      <a:lumOff val="35000"/>
                    </a:schemeClr>
                  </a:solidFill>
                  <a:cs typeface="Arial" pitchFamily="34" charset="0"/>
                </a:rPr>
                <a:t>Data Sources </a:t>
              </a:r>
              <a:endParaRPr lang="en-US" altLang="ko-KR" sz="1200" dirty="0">
                <a:solidFill>
                  <a:schemeClr val="tx1">
                    <a:lumMod val="65000"/>
                    <a:lumOff val="35000"/>
                  </a:schemeClr>
                </a:solidFill>
                <a:cs typeface="Arial" pitchFamily="34" charset="0"/>
              </a:endParaRPr>
            </a:p>
          </p:txBody>
        </p:sp>
        <p:sp>
          <p:nvSpPr>
            <p:cNvPr id="73" name="TextBox 72">
              <a:extLst>
                <a:ext uri="{FF2B5EF4-FFF2-40B4-BE49-F238E27FC236}">
                  <a16:creationId xmlns:a16="http://schemas.microsoft.com/office/drawing/2014/main" id="{2D4D04A0-3C04-4497-971C-A01F7B989A40}"/>
                </a:ext>
              </a:extLst>
            </p:cNvPr>
            <p:cNvSpPr txBox="1"/>
            <p:nvPr/>
          </p:nvSpPr>
          <p:spPr>
            <a:xfrm>
              <a:off x="731302" y="4558090"/>
              <a:ext cx="1824474" cy="523220"/>
            </a:xfrm>
            <a:prstGeom prst="rect">
              <a:avLst/>
            </a:prstGeom>
            <a:noFill/>
          </p:spPr>
          <p:txBody>
            <a:bodyPr wrap="square" lIns="108000" rIns="108000" rtlCol="0">
              <a:spAutoFit/>
            </a:bodyPr>
            <a:lstStyle/>
            <a:p>
              <a:pPr algn="r"/>
              <a:r>
                <a:rPr lang="en-US" altLang="ko-KR" sz="1400" b="1" dirty="0" smtClean="0">
                  <a:solidFill>
                    <a:schemeClr val="tx1">
                      <a:lumMod val="65000"/>
                      <a:lumOff val="35000"/>
                    </a:schemeClr>
                  </a:solidFill>
                  <a:cs typeface="Arial" pitchFamily="34" charset="0"/>
                </a:rPr>
                <a:t>Established Working Committee</a:t>
              </a:r>
              <a:endParaRPr lang="ko-KR" altLang="en-US" sz="1400" b="1" dirty="0">
                <a:solidFill>
                  <a:schemeClr val="tx1">
                    <a:lumMod val="65000"/>
                    <a:lumOff val="35000"/>
                  </a:schemeClr>
                </a:solidFill>
                <a:cs typeface="Arial" pitchFamily="34" charset="0"/>
              </a:endParaRPr>
            </a:p>
          </p:txBody>
        </p:sp>
        <p:sp>
          <p:nvSpPr>
            <p:cNvPr id="74" name="TextBox 73">
              <a:extLst>
                <a:ext uri="{FF2B5EF4-FFF2-40B4-BE49-F238E27FC236}">
                  <a16:creationId xmlns:a16="http://schemas.microsoft.com/office/drawing/2014/main" id="{6AD3EBB0-C8C4-4007-876A-1D2AAC9F879F}"/>
                </a:ext>
              </a:extLst>
            </p:cNvPr>
            <p:cNvSpPr txBox="1"/>
            <p:nvPr/>
          </p:nvSpPr>
          <p:spPr>
            <a:xfrm>
              <a:off x="731302" y="4139408"/>
              <a:ext cx="1824474" cy="492443"/>
            </a:xfrm>
            <a:prstGeom prst="rect">
              <a:avLst/>
            </a:prstGeom>
            <a:noFill/>
          </p:spPr>
          <p:txBody>
            <a:bodyPr wrap="square" lIns="108000" tIns="0" rIns="0" bIns="0" rtlCol="0">
              <a:spAutoFit/>
            </a:bodyPr>
            <a:lstStyle/>
            <a:p>
              <a:pPr algn="r"/>
              <a:r>
                <a:rPr lang="en-US" altLang="ko-KR" sz="3200" b="1" dirty="0">
                  <a:solidFill>
                    <a:schemeClr val="accent1"/>
                  </a:solidFill>
                  <a:cs typeface="Arial" pitchFamily="34" charset="0"/>
                </a:rPr>
                <a:t>2016</a:t>
              </a:r>
              <a:endParaRPr lang="ko-KR" altLang="en-US" sz="3200" b="1" dirty="0">
                <a:solidFill>
                  <a:schemeClr val="accent1"/>
                </a:solidFill>
                <a:cs typeface="Arial" pitchFamily="34" charset="0"/>
              </a:endParaRPr>
            </a:p>
          </p:txBody>
        </p:sp>
      </p:grpSp>
      <p:grpSp>
        <p:nvGrpSpPr>
          <p:cNvPr id="75" name="Group 74">
            <a:extLst>
              <a:ext uri="{FF2B5EF4-FFF2-40B4-BE49-F238E27FC236}">
                <a16:creationId xmlns:a16="http://schemas.microsoft.com/office/drawing/2014/main" id="{159276F9-2464-427B-8797-18583A740472}"/>
              </a:ext>
            </a:extLst>
          </p:cNvPr>
          <p:cNvGrpSpPr/>
          <p:nvPr/>
        </p:nvGrpSpPr>
        <p:grpSpPr>
          <a:xfrm>
            <a:off x="5558277" y="1846349"/>
            <a:ext cx="2002019" cy="1404518"/>
            <a:chOff x="731302" y="4139408"/>
            <a:chExt cx="1834846" cy="1404518"/>
          </a:xfrm>
        </p:grpSpPr>
        <p:sp>
          <p:nvSpPr>
            <p:cNvPr id="76" name="TextBox 75">
              <a:extLst>
                <a:ext uri="{FF2B5EF4-FFF2-40B4-BE49-F238E27FC236}">
                  <a16:creationId xmlns:a16="http://schemas.microsoft.com/office/drawing/2014/main" id="{316E5E0F-664B-45AA-9A5A-AF69FF8DBA55}"/>
                </a:ext>
              </a:extLst>
            </p:cNvPr>
            <p:cNvSpPr txBox="1"/>
            <p:nvPr/>
          </p:nvSpPr>
          <p:spPr>
            <a:xfrm>
              <a:off x="751322" y="4897595"/>
              <a:ext cx="1814826" cy="646331"/>
            </a:xfrm>
            <a:prstGeom prst="rect">
              <a:avLst/>
            </a:prstGeom>
            <a:noFill/>
          </p:spPr>
          <p:txBody>
            <a:bodyPr wrap="square" rtlCol="0">
              <a:spAutoFit/>
            </a:bodyPr>
            <a:lstStyle/>
            <a:p>
              <a:pPr algn="r"/>
              <a:r>
                <a:rPr lang="en-US" altLang="ko-KR" sz="1200" dirty="0" smtClean="0">
                  <a:solidFill>
                    <a:schemeClr val="tx1">
                      <a:lumMod val="65000"/>
                      <a:lumOff val="35000"/>
                    </a:schemeClr>
                  </a:solidFill>
                  <a:cs typeface="Arial" pitchFamily="34" charset="0"/>
                </a:rPr>
                <a:t>Data Transfer</a:t>
              </a:r>
            </a:p>
            <a:p>
              <a:pPr algn="r"/>
              <a:r>
                <a:rPr lang="en-US" altLang="ko-KR" sz="1200" dirty="0" smtClean="0">
                  <a:solidFill>
                    <a:schemeClr val="tx1">
                      <a:lumMod val="65000"/>
                      <a:lumOff val="35000"/>
                    </a:schemeClr>
                  </a:solidFill>
                  <a:cs typeface="Arial" pitchFamily="34" charset="0"/>
                </a:rPr>
                <a:t>Data management</a:t>
              </a:r>
            </a:p>
            <a:p>
              <a:pPr algn="r"/>
              <a:r>
                <a:rPr lang="en-US" altLang="ko-KR" sz="1200" dirty="0" smtClean="0">
                  <a:solidFill>
                    <a:schemeClr val="tx1">
                      <a:lumMod val="65000"/>
                      <a:lumOff val="35000"/>
                    </a:schemeClr>
                  </a:solidFill>
                  <a:cs typeface="Arial" pitchFamily="34" charset="0"/>
                </a:rPr>
                <a:t>System Integration </a:t>
              </a:r>
              <a:endParaRPr lang="en-US" altLang="ko-KR" sz="1200" dirty="0">
                <a:solidFill>
                  <a:schemeClr val="tx1">
                    <a:lumMod val="65000"/>
                    <a:lumOff val="35000"/>
                  </a:schemeClr>
                </a:solidFill>
                <a:cs typeface="Arial" pitchFamily="34" charset="0"/>
              </a:endParaRPr>
            </a:p>
          </p:txBody>
        </p:sp>
        <p:sp>
          <p:nvSpPr>
            <p:cNvPr id="77" name="TextBox 76">
              <a:extLst>
                <a:ext uri="{FF2B5EF4-FFF2-40B4-BE49-F238E27FC236}">
                  <a16:creationId xmlns:a16="http://schemas.microsoft.com/office/drawing/2014/main" id="{61B7A509-906D-498C-86F8-C545A5CFE54A}"/>
                </a:ext>
              </a:extLst>
            </p:cNvPr>
            <p:cNvSpPr txBox="1"/>
            <p:nvPr/>
          </p:nvSpPr>
          <p:spPr>
            <a:xfrm>
              <a:off x="731302" y="4629602"/>
              <a:ext cx="1824474" cy="307777"/>
            </a:xfrm>
            <a:prstGeom prst="rect">
              <a:avLst/>
            </a:prstGeom>
            <a:noFill/>
          </p:spPr>
          <p:txBody>
            <a:bodyPr wrap="square" lIns="108000" rIns="108000" rtlCol="0">
              <a:spAutoFit/>
            </a:bodyPr>
            <a:lstStyle/>
            <a:p>
              <a:pPr algn="r"/>
              <a:r>
                <a:rPr lang="en-US" altLang="ko-KR" sz="1400" b="1" dirty="0" smtClean="0">
                  <a:solidFill>
                    <a:schemeClr val="tx1">
                      <a:lumMod val="65000"/>
                      <a:lumOff val="35000"/>
                    </a:schemeClr>
                  </a:solidFill>
                  <a:cs typeface="Arial" pitchFamily="34" charset="0"/>
                </a:rPr>
                <a:t>Pilot System</a:t>
              </a:r>
              <a:endParaRPr lang="ko-KR" altLang="en-US" sz="1400" b="1" dirty="0">
                <a:solidFill>
                  <a:schemeClr val="tx1">
                    <a:lumMod val="65000"/>
                    <a:lumOff val="35000"/>
                  </a:schemeClr>
                </a:solidFill>
                <a:cs typeface="Arial" pitchFamily="34" charset="0"/>
              </a:endParaRPr>
            </a:p>
          </p:txBody>
        </p:sp>
        <p:sp>
          <p:nvSpPr>
            <p:cNvPr id="78" name="TextBox 77">
              <a:extLst>
                <a:ext uri="{FF2B5EF4-FFF2-40B4-BE49-F238E27FC236}">
                  <a16:creationId xmlns:a16="http://schemas.microsoft.com/office/drawing/2014/main" id="{674BD466-0F65-4475-AE02-88CA95D3B52F}"/>
                </a:ext>
              </a:extLst>
            </p:cNvPr>
            <p:cNvSpPr txBox="1"/>
            <p:nvPr/>
          </p:nvSpPr>
          <p:spPr>
            <a:xfrm>
              <a:off x="731302" y="4139408"/>
              <a:ext cx="1824474" cy="492443"/>
            </a:xfrm>
            <a:prstGeom prst="rect">
              <a:avLst/>
            </a:prstGeom>
            <a:noFill/>
          </p:spPr>
          <p:txBody>
            <a:bodyPr wrap="square" lIns="108000" tIns="0" rIns="0" bIns="0" rtlCol="0">
              <a:spAutoFit/>
            </a:bodyPr>
            <a:lstStyle/>
            <a:p>
              <a:pPr algn="r"/>
              <a:r>
                <a:rPr lang="en-US" altLang="ko-KR" sz="3200" b="1" dirty="0">
                  <a:solidFill>
                    <a:schemeClr val="accent1"/>
                  </a:solidFill>
                  <a:cs typeface="Arial" pitchFamily="34" charset="0"/>
                </a:rPr>
                <a:t>2018</a:t>
              </a:r>
              <a:endParaRPr lang="ko-KR" altLang="en-US" sz="3200" b="1" dirty="0">
                <a:solidFill>
                  <a:schemeClr val="accent1"/>
                </a:solidFill>
                <a:cs typeface="Arial" pitchFamily="34" charset="0"/>
              </a:endParaRPr>
            </a:p>
          </p:txBody>
        </p:sp>
      </p:grpSp>
      <p:grpSp>
        <p:nvGrpSpPr>
          <p:cNvPr id="79" name="Group 78">
            <a:extLst>
              <a:ext uri="{FF2B5EF4-FFF2-40B4-BE49-F238E27FC236}">
                <a16:creationId xmlns:a16="http://schemas.microsoft.com/office/drawing/2014/main" id="{9E28C085-9289-4873-BAAD-F43595F520AF}"/>
              </a:ext>
            </a:extLst>
          </p:cNvPr>
          <p:cNvGrpSpPr/>
          <p:nvPr/>
        </p:nvGrpSpPr>
        <p:grpSpPr>
          <a:xfrm>
            <a:off x="8367929" y="4290529"/>
            <a:ext cx="1971579" cy="1404518"/>
            <a:chOff x="731302" y="4139408"/>
            <a:chExt cx="1834846" cy="1404518"/>
          </a:xfrm>
        </p:grpSpPr>
        <p:sp>
          <p:nvSpPr>
            <p:cNvPr id="80" name="TextBox 79">
              <a:extLst>
                <a:ext uri="{FF2B5EF4-FFF2-40B4-BE49-F238E27FC236}">
                  <a16:creationId xmlns:a16="http://schemas.microsoft.com/office/drawing/2014/main" id="{29380179-6E10-4D33-86E1-3F3407701D88}"/>
                </a:ext>
              </a:extLst>
            </p:cNvPr>
            <p:cNvSpPr txBox="1"/>
            <p:nvPr/>
          </p:nvSpPr>
          <p:spPr>
            <a:xfrm>
              <a:off x="751322" y="4897595"/>
              <a:ext cx="1814826" cy="646331"/>
            </a:xfrm>
            <a:prstGeom prst="rect">
              <a:avLst/>
            </a:prstGeom>
            <a:noFill/>
          </p:spPr>
          <p:txBody>
            <a:bodyPr wrap="square" rtlCol="0">
              <a:spAutoFit/>
            </a:bodyPr>
            <a:lstStyle/>
            <a:p>
              <a:r>
                <a:rPr lang="en-US" altLang="ko-KR" sz="1200" dirty="0" smtClean="0">
                  <a:solidFill>
                    <a:schemeClr val="tx1">
                      <a:lumMod val="65000"/>
                      <a:lumOff val="35000"/>
                    </a:schemeClr>
                  </a:solidFill>
                  <a:cs typeface="Arial" pitchFamily="34" charset="0"/>
                </a:rPr>
                <a:t>Prototype Trial-run</a:t>
              </a:r>
            </a:p>
            <a:p>
              <a:r>
                <a:rPr lang="en-US" altLang="ko-KR" sz="1200" dirty="0" smtClean="0">
                  <a:solidFill>
                    <a:schemeClr val="tx1">
                      <a:lumMod val="65000"/>
                      <a:lumOff val="35000"/>
                    </a:schemeClr>
                  </a:solidFill>
                  <a:cs typeface="Arial" pitchFamily="34" charset="0"/>
                </a:rPr>
                <a:t>Operational</a:t>
              </a:r>
            </a:p>
            <a:p>
              <a:r>
                <a:rPr lang="en-US" altLang="ko-KR" sz="1200" dirty="0" smtClean="0">
                  <a:solidFill>
                    <a:schemeClr val="tx1">
                      <a:lumMod val="65000"/>
                      <a:lumOff val="35000"/>
                    </a:schemeClr>
                  </a:solidFill>
                  <a:cs typeface="Arial" pitchFamily="34" charset="0"/>
                </a:rPr>
                <a:t>Modification </a:t>
              </a:r>
              <a:endParaRPr lang="en-US" altLang="ko-KR" sz="1200" dirty="0">
                <a:solidFill>
                  <a:schemeClr val="tx1">
                    <a:lumMod val="65000"/>
                    <a:lumOff val="35000"/>
                  </a:schemeClr>
                </a:solidFill>
                <a:cs typeface="Arial" pitchFamily="34" charset="0"/>
              </a:endParaRPr>
            </a:p>
          </p:txBody>
        </p:sp>
        <p:sp>
          <p:nvSpPr>
            <p:cNvPr id="81" name="TextBox 80">
              <a:extLst>
                <a:ext uri="{FF2B5EF4-FFF2-40B4-BE49-F238E27FC236}">
                  <a16:creationId xmlns:a16="http://schemas.microsoft.com/office/drawing/2014/main" id="{C31E8A83-DCA7-4AB0-B921-AEF903BFE6E1}"/>
                </a:ext>
              </a:extLst>
            </p:cNvPr>
            <p:cNvSpPr txBox="1"/>
            <p:nvPr/>
          </p:nvSpPr>
          <p:spPr>
            <a:xfrm>
              <a:off x="731302" y="4629602"/>
              <a:ext cx="1824474" cy="307777"/>
            </a:xfrm>
            <a:prstGeom prst="rect">
              <a:avLst/>
            </a:prstGeom>
            <a:noFill/>
          </p:spPr>
          <p:txBody>
            <a:bodyPr wrap="square" lIns="108000" rIns="108000" rtlCol="0">
              <a:spAutoFit/>
            </a:bodyPr>
            <a:lstStyle/>
            <a:p>
              <a:r>
                <a:rPr lang="en-US" altLang="ko-KR" sz="1400" b="1" dirty="0" smtClean="0">
                  <a:solidFill>
                    <a:schemeClr val="tx1">
                      <a:lumMod val="65000"/>
                      <a:lumOff val="35000"/>
                    </a:schemeClr>
                  </a:solidFill>
                  <a:cs typeface="Arial" pitchFamily="34" charset="0"/>
                </a:rPr>
                <a:t>System Launch</a:t>
              </a:r>
              <a:endParaRPr lang="ko-KR" altLang="en-US" sz="1400" b="1" dirty="0">
                <a:solidFill>
                  <a:schemeClr val="tx1">
                    <a:lumMod val="65000"/>
                    <a:lumOff val="35000"/>
                  </a:schemeClr>
                </a:solidFill>
                <a:cs typeface="Arial" pitchFamily="34" charset="0"/>
              </a:endParaRPr>
            </a:p>
          </p:txBody>
        </p:sp>
        <p:sp>
          <p:nvSpPr>
            <p:cNvPr id="82" name="TextBox 81">
              <a:extLst>
                <a:ext uri="{FF2B5EF4-FFF2-40B4-BE49-F238E27FC236}">
                  <a16:creationId xmlns:a16="http://schemas.microsoft.com/office/drawing/2014/main" id="{E7122F41-A8DF-43C9-A219-D66A180E50D3}"/>
                </a:ext>
              </a:extLst>
            </p:cNvPr>
            <p:cNvSpPr txBox="1"/>
            <p:nvPr/>
          </p:nvSpPr>
          <p:spPr>
            <a:xfrm>
              <a:off x="731302" y="4139408"/>
              <a:ext cx="1824474" cy="492443"/>
            </a:xfrm>
            <a:prstGeom prst="rect">
              <a:avLst/>
            </a:prstGeom>
            <a:noFill/>
          </p:spPr>
          <p:txBody>
            <a:bodyPr wrap="square" lIns="108000" tIns="0" rIns="0" bIns="0" rtlCol="0">
              <a:spAutoFit/>
            </a:bodyPr>
            <a:lstStyle/>
            <a:p>
              <a:r>
                <a:rPr lang="en-US" altLang="ko-KR" sz="3200" b="1" dirty="0">
                  <a:solidFill>
                    <a:schemeClr val="accent1"/>
                  </a:solidFill>
                  <a:cs typeface="Arial" pitchFamily="34" charset="0"/>
                </a:rPr>
                <a:t>2019</a:t>
              </a:r>
              <a:endParaRPr lang="ko-KR" altLang="en-US" sz="3200" b="1" dirty="0">
                <a:solidFill>
                  <a:schemeClr val="accent1"/>
                </a:solidFill>
                <a:cs typeface="Arial" pitchFamily="34" charset="0"/>
              </a:endParaRPr>
            </a:p>
          </p:txBody>
        </p:sp>
      </p:grpSp>
      <p:grpSp>
        <p:nvGrpSpPr>
          <p:cNvPr id="83" name="Group 82">
            <a:extLst>
              <a:ext uri="{FF2B5EF4-FFF2-40B4-BE49-F238E27FC236}">
                <a16:creationId xmlns:a16="http://schemas.microsoft.com/office/drawing/2014/main" id="{5BE62D5A-FC98-4435-A898-77D1D9F64783}"/>
              </a:ext>
            </a:extLst>
          </p:cNvPr>
          <p:cNvGrpSpPr/>
          <p:nvPr/>
        </p:nvGrpSpPr>
        <p:grpSpPr>
          <a:xfrm>
            <a:off x="9221583" y="1716754"/>
            <a:ext cx="2002019" cy="1773850"/>
            <a:chOff x="731302" y="4139408"/>
            <a:chExt cx="1834846" cy="1773850"/>
          </a:xfrm>
        </p:grpSpPr>
        <p:sp>
          <p:nvSpPr>
            <p:cNvPr id="84" name="TextBox 83">
              <a:extLst>
                <a:ext uri="{FF2B5EF4-FFF2-40B4-BE49-F238E27FC236}">
                  <a16:creationId xmlns:a16="http://schemas.microsoft.com/office/drawing/2014/main" id="{0A75B41A-1F2E-45DE-AB5E-47F2FDFE294A}"/>
                </a:ext>
              </a:extLst>
            </p:cNvPr>
            <p:cNvSpPr txBox="1"/>
            <p:nvPr/>
          </p:nvSpPr>
          <p:spPr>
            <a:xfrm>
              <a:off x="751322" y="4897595"/>
              <a:ext cx="1814826" cy="1015663"/>
            </a:xfrm>
            <a:prstGeom prst="rect">
              <a:avLst/>
            </a:prstGeom>
            <a:noFill/>
          </p:spPr>
          <p:txBody>
            <a:bodyPr wrap="square" rtlCol="0">
              <a:spAutoFit/>
            </a:bodyPr>
            <a:lstStyle/>
            <a:p>
              <a:pPr algn="r"/>
              <a:r>
                <a:rPr lang="en-US" altLang="ko-KR" sz="1200" dirty="0" smtClean="0">
                  <a:solidFill>
                    <a:schemeClr val="tx1">
                      <a:lumMod val="65000"/>
                      <a:lumOff val="35000"/>
                    </a:schemeClr>
                  </a:solidFill>
                  <a:cs typeface="Arial" pitchFamily="34" charset="0"/>
                </a:rPr>
                <a:t>Full Integration</a:t>
              </a:r>
            </a:p>
            <a:p>
              <a:pPr algn="r"/>
              <a:r>
                <a:rPr lang="en-US" altLang="ko-KR" sz="1200" dirty="0" smtClean="0">
                  <a:solidFill>
                    <a:schemeClr val="tx1">
                      <a:lumMod val="65000"/>
                      <a:lumOff val="35000"/>
                    </a:schemeClr>
                  </a:solidFill>
                  <a:cs typeface="Arial" pitchFamily="34" charset="0"/>
                </a:rPr>
                <a:t>System Utilization</a:t>
              </a:r>
            </a:p>
            <a:p>
              <a:pPr algn="r"/>
              <a:r>
                <a:rPr lang="en-US" altLang="ko-KR" sz="1200" dirty="0" smtClean="0">
                  <a:solidFill>
                    <a:schemeClr val="tx1">
                      <a:lumMod val="65000"/>
                      <a:lumOff val="35000"/>
                    </a:schemeClr>
                  </a:solidFill>
                  <a:cs typeface="Arial" pitchFamily="34" charset="0"/>
                </a:rPr>
                <a:t>New Modules</a:t>
              </a:r>
            </a:p>
            <a:p>
              <a:pPr algn="r"/>
              <a:r>
                <a:rPr lang="en-US" altLang="ko-KR" sz="1200" dirty="0" smtClean="0">
                  <a:solidFill>
                    <a:schemeClr val="tx1">
                      <a:lumMod val="65000"/>
                      <a:lumOff val="35000"/>
                    </a:schemeClr>
                  </a:solidFill>
                  <a:cs typeface="Arial" pitchFamily="34" charset="0"/>
                </a:rPr>
                <a:t>Mobile Apps</a:t>
              </a:r>
            </a:p>
            <a:p>
              <a:pPr algn="r"/>
              <a:r>
                <a:rPr lang="en-US" altLang="ko-KR" sz="1200" dirty="0" smtClean="0">
                  <a:solidFill>
                    <a:schemeClr val="tx1">
                      <a:lumMod val="65000"/>
                      <a:lumOff val="35000"/>
                    </a:schemeClr>
                  </a:solidFill>
                  <a:cs typeface="Arial" pitchFamily="34" charset="0"/>
                </a:rPr>
                <a:t> </a:t>
              </a:r>
              <a:endParaRPr lang="en-US" altLang="ko-KR" sz="1200" dirty="0">
                <a:solidFill>
                  <a:schemeClr val="tx1">
                    <a:lumMod val="65000"/>
                    <a:lumOff val="35000"/>
                  </a:schemeClr>
                </a:solidFill>
                <a:cs typeface="Arial" pitchFamily="34" charset="0"/>
              </a:endParaRPr>
            </a:p>
          </p:txBody>
        </p:sp>
        <p:sp>
          <p:nvSpPr>
            <p:cNvPr id="85" name="TextBox 84">
              <a:extLst>
                <a:ext uri="{FF2B5EF4-FFF2-40B4-BE49-F238E27FC236}">
                  <a16:creationId xmlns:a16="http://schemas.microsoft.com/office/drawing/2014/main" id="{D20D68CF-7813-4F4F-A721-25AD1B92AE8C}"/>
                </a:ext>
              </a:extLst>
            </p:cNvPr>
            <p:cNvSpPr txBox="1"/>
            <p:nvPr/>
          </p:nvSpPr>
          <p:spPr>
            <a:xfrm>
              <a:off x="731302" y="4629602"/>
              <a:ext cx="1824474" cy="307777"/>
            </a:xfrm>
            <a:prstGeom prst="rect">
              <a:avLst/>
            </a:prstGeom>
            <a:noFill/>
          </p:spPr>
          <p:txBody>
            <a:bodyPr wrap="square" lIns="108000" rIns="108000" rtlCol="0">
              <a:spAutoFit/>
            </a:bodyPr>
            <a:lstStyle/>
            <a:p>
              <a:pPr algn="r"/>
              <a:r>
                <a:rPr lang="en-US" altLang="ko-KR" sz="1400" b="1" dirty="0" smtClean="0">
                  <a:solidFill>
                    <a:schemeClr val="tx1">
                      <a:lumMod val="65000"/>
                      <a:lumOff val="35000"/>
                    </a:schemeClr>
                  </a:solidFill>
                  <a:cs typeface="Arial" pitchFamily="34" charset="0"/>
                </a:rPr>
                <a:t>Operation</a:t>
              </a:r>
              <a:endParaRPr lang="ko-KR" altLang="en-US" sz="1400" b="1" dirty="0">
                <a:solidFill>
                  <a:schemeClr val="tx1">
                    <a:lumMod val="65000"/>
                    <a:lumOff val="35000"/>
                  </a:schemeClr>
                </a:solidFill>
                <a:cs typeface="Arial" pitchFamily="34" charset="0"/>
              </a:endParaRPr>
            </a:p>
          </p:txBody>
        </p:sp>
        <p:sp>
          <p:nvSpPr>
            <p:cNvPr id="86" name="TextBox 85">
              <a:extLst>
                <a:ext uri="{FF2B5EF4-FFF2-40B4-BE49-F238E27FC236}">
                  <a16:creationId xmlns:a16="http://schemas.microsoft.com/office/drawing/2014/main" id="{50ACF341-B048-46E5-8FA1-44FF1596C873}"/>
                </a:ext>
              </a:extLst>
            </p:cNvPr>
            <p:cNvSpPr txBox="1"/>
            <p:nvPr/>
          </p:nvSpPr>
          <p:spPr>
            <a:xfrm>
              <a:off x="731302" y="4139408"/>
              <a:ext cx="1824474" cy="492443"/>
            </a:xfrm>
            <a:prstGeom prst="rect">
              <a:avLst/>
            </a:prstGeom>
            <a:noFill/>
          </p:spPr>
          <p:txBody>
            <a:bodyPr wrap="square" lIns="108000" tIns="0" rIns="0" bIns="0" rtlCol="0">
              <a:spAutoFit/>
            </a:bodyPr>
            <a:lstStyle/>
            <a:p>
              <a:pPr algn="r"/>
              <a:r>
                <a:rPr lang="en-US" altLang="ko-KR" sz="3200" b="1" dirty="0">
                  <a:solidFill>
                    <a:schemeClr val="accent4"/>
                  </a:solidFill>
                  <a:cs typeface="Arial" pitchFamily="34" charset="0"/>
                </a:rPr>
                <a:t>2020</a:t>
              </a:r>
              <a:endParaRPr lang="ko-KR" altLang="en-US" sz="3200" b="1" dirty="0">
                <a:solidFill>
                  <a:schemeClr val="accent4"/>
                </a:solidFill>
                <a:cs typeface="Arial" pitchFamily="34" charset="0"/>
              </a:endParaRPr>
            </a:p>
          </p:txBody>
        </p:sp>
      </p:grpSp>
      <p:grpSp>
        <p:nvGrpSpPr>
          <p:cNvPr id="87" name="Group 36">
            <a:extLst>
              <a:ext uri="{FF2B5EF4-FFF2-40B4-BE49-F238E27FC236}">
                <a16:creationId xmlns:a16="http://schemas.microsoft.com/office/drawing/2014/main" id="{E0DC37C7-0130-47C8-A182-D4BB86758467}"/>
              </a:ext>
            </a:extLst>
          </p:cNvPr>
          <p:cNvGrpSpPr/>
          <p:nvPr/>
        </p:nvGrpSpPr>
        <p:grpSpPr>
          <a:xfrm>
            <a:off x="4442228" y="4371433"/>
            <a:ext cx="2154514" cy="1480067"/>
            <a:chOff x="728692" y="4139408"/>
            <a:chExt cx="1837456" cy="1480067"/>
          </a:xfrm>
        </p:grpSpPr>
        <p:sp>
          <p:nvSpPr>
            <p:cNvPr id="88" name="TextBox 87">
              <a:extLst>
                <a:ext uri="{FF2B5EF4-FFF2-40B4-BE49-F238E27FC236}">
                  <a16:creationId xmlns:a16="http://schemas.microsoft.com/office/drawing/2014/main" id="{798B9D09-C535-4FE8-8C82-AD6D4942B1ED}"/>
                </a:ext>
              </a:extLst>
            </p:cNvPr>
            <p:cNvSpPr txBox="1"/>
            <p:nvPr/>
          </p:nvSpPr>
          <p:spPr>
            <a:xfrm>
              <a:off x="728692" y="4973144"/>
              <a:ext cx="1814826" cy="646331"/>
            </a:xfrm>
            <a:prstGeom prst="rect">
              <a:avLst/>
            </a:prstGeom>
            <a:noFill/>
          </p:spPr>
          <p:txBody>
            <a:bodyPr wrap="square" rtlCol="0">
              <a:spAutoFit/>
            </a:bodyPr>
            <a:lstStyle/>
            <a:p>
              <a:pPr marL="171450" indent="-171450">
                <a:buFontTx/>
                <a:buChar char="-"/>
              </a:pPr>
              <a:r>
                <a:rPr lang="en-US" altLang="ko-KR" sz="1200" dirty="0" err="1" smtClean="0">
                  <a:solidFill>
                    <a:schemeClr val="tx1">
                      <a:lumMod val="65000"/>
                      <a:lumOff val="35000"/>
                    </a:schemeClr>
                  </a:solidFill>
                  <a:cs typeface="Arial" pitchFamily="34" charset="0"/>
                </a:rPr>
                <a:t>Vekpro</a:t>
              </a:r>
              <a:r>
                <a:rPr lang="en-US" altLang="ko-KR" sz="1200" dirty="0" smtClean="0">
                  <a:solidFill>
                    <a:schemeClr val="tx1">
                      <a:lumMod val="65000"/>
                      <a:lumOff val="35000"/>
                    </a:schemeClr>
                  </a:solidFill>
                  <a:cs typeface="Arial" pitchFamily="34" charset="0"/>
                </a:rPr>
                <a:t> Online System</a:t>
              </a:r>
            </a:p>
            <a:p>
              <a:pPr marL="171450" indent="-171450">
                <a:buFontTx/>
                <a:buChar char="-"/>
              </a:pPr>
              <a:r>
                <a:rPr lang="en-US" altLang="ko-KR" sz="1200" dirty="0" err="1" smtClean="0">
                  <a:solidFill>
                    <a:schemeClr val="tx1">
                      <a:lumMod val="65000"/>
                      <a:lumOff val="35000"/>
                    </a:schemeClr>
                  </a:solidFill>
                  <a:cs typeface="Arial" pitchFamily="34" charset="0"/>
                </a:rPr>
                <a:t>MyFoci</a:t>
              </a:r>
              <a:r>
                <a:rPr lang="en-US" altLang="ko-KR" sz="1200" dirty="0" smtClean="0">
                  <a:solidFill>
                    <a:schemeClr val="tx1">
                      <a:lumMod val="65000"/>
                      <a:lumOff val="35000"/>
                    </a:schemeClr>
                  </a:solidFill>
                  <a:cs typeface="Arial" pitchFamily="34" charset="0"/>
                </a:rPr>
                <a:t> </a:t>
              </a:r>
            </a:p>
            <a:p>
              <a:pPr marL="171450" indent="-171450">
                <a:buFontTx/>
                <a:buChar char="-"/>
              </a:pPr>
              <a:r>
                <a:rPr lang="en-US" altLang="ko-KR" sz="1200" dirty="0" err="1" smtClean="0">
                  <a:solidFill>
                    <a:schemeClr val="tx1">
                      <a:lumMod val="65000"/>
                      <a:lumOff val="35000"/>
                    </a:schemeClr>
                  </a:solidFill>
                  <a:cs typeface="Arial" pitchFamily="34" charset="0"/>
                </a:rPr>
                <a:t>MyEntoPest</a:t>
              </a:r>
              <a:endParaRPr lang="en-US" altLang="ko-KR" sz="1200" dirty="0">
                <a:solidFill>
                  <a:schemeClr val="tx1">
                    <a:lumMod val="65000"/>
                    <a:lumOff val="35000"/>
                  </a:schemeClr>
                </a:solidFill>
                <a:cs typeface="Arial" pitchFamily="34" charset="0"/>
              </a:endParaRPr>
            </a:p>
          </p:txBody>
        </p:sp>
        <p:sp>
          <p:nvSpPr>
            <p:cNvPr id="89" name="TextBox 88">
              <a:extLst>
                <a:ext uri="{FF2B5EF4-FFF2-40B4-BE49-F238E27FC236}">
                  <a16:creationId xmlns:a16="http://schemas.microsoft.com/office/drawing/2014/main" id="{568004B3-2EF0-40FD-A131-8A2975A3C1B1}"/>
                </a:ext>
              </a:extLst>
            </p:cNvPr>
            <p:cNvSpPr txBox="1"/>
            <p:nvPr/>
          </p:nvSpPr>
          <p:spPr>
            <a:xfrm>
              <a:off x="741674" y="4503113"/>
              <a:ext cx="1824474" cy="523220"/>
            </a:xfrm>
            <a:prstGeom prst="rect">
              <a:avLst/>
            </a:prstGeom>
            <a:noFill/>
          </p:spPr>
          <p:txBody>
            <a:bodyPr wrap="square" lIns="108000" rIns="108000" rtlCol="0">
              <a:spAutoFit/>
            </a:bodyPr>
            <a:lstStyle/>
            <a:p>
              <a:r>
                <a:rPr lang="en-US" altLang="ko-KR" sz="1400" b="1" dirty="0" smtClean="0">
                  <a:solidFill>
                    <a:schemeClr val="tx1">
                      <a:lumMod val="65000"/>
                      <a:lumOff val="35000"/>
                    </a:schemeClr>
                  </a:solidFill>
                  <a:cs typeface="Arial" pitchFamily="34" charset="0"/>
                </a:rPr>
                <a:t>Data Sources : Systems Update / Development</a:t>
              </a:r>
              <a:endParaRPr lang="ko-KR" altLang="en-US" sz="1400" b="1" dirty="0">
                <a:solidFill>
                  <a:schemeClr val="tx1">
                    <a:lumMod val="65000"/>
                    <a:lumOff val="35000"/>
                  </a:schemeClr>
                </a:solidFill>
                <a:cs typeface="Arial" pitchFamily="34" charset="0"/>
              </a:endParaRPr>
            </a:p>
          </p:txBody>
        </p:sp>
        <p:sp>
          <p:nvSpPr>
            <p:cNvPr id="90" name="TextBox 89">
              <a:extLst>
                <a:ext uri="{FF2B5EF4-FFF2-40B4-BE49-F238E27FC236}">
                  <a16:creationId xmlns:a16="http://schemas.microsoft.com/office/drawing/2014/main" id="{85EB3CCB-F19A-4874-A3B8-9A40845D57E5}"/>
                </a:ext>
              </a:extLst>
            </p:cNvPr>
            <p:cNvSpPr txBox="1"/>
            <p:nvPr/>
          </p:nvSpPr>
          <p:spPr>
            <a:xfrm>
              <a:off x="731302" y="4139408"/>
              <a:ext cx="1824474" cy="492443"/>
            </a:xfrm>
            <a:prstGeom prst="rect">
              <a:avLst/>
            </a:prstGeom>
            <a:noFill/>
          </p:spPr>
          <p:txBody>
            <a:bodyPr wrap="square" lIns="108000" tIns="0" rIns="0" bIns="0" rtlCol="0">
              <a:spAutoFit/>
            </a:bodyPr>
            <a:lstStyle/>
            <a:p>
              <a:r>
                <a:rPr lang="en-US" altLang="ko-KR" sz="3200" b="1" dirty="0">
                  <a:solidFill>
                    <a:schemeClr val="accent1"/>
                  </a:solidFill>
                  <a:cs typeface="Arial" pitchFamily="34" charset="0"/>
                </a:rPr>
                <a:t>2017</a:t>
              </a:r>
              <a:endParaRPr lang="ko-KR" altLang="en-US" sz="3200" b="1" dirty="0">
                <a:solidFill>
                  <a:schemeClr val="accent1"/>
                </a:solidFill>
                <a:cs typeface="Arial" pitchFamily="34" charset="0"/>
              </a:endParaRPr>
            </a:p>
          </p:txBody>
        </p:sp>
      </p:grpSp>
      <p:pic>
        <p:nvPicPr>
          <p:cNvPr id="31" name="Picture 30"/>
          <p:cNvPicPr>
            <a:picLocks noChangeAspect="1"/>
          </p:cNvPicPr>
          <p:nvPr/>
        </p:nvPicPr>
        <p:blipFill rotWithShape="1">
          <a:blip r:embed="rId2"/>
          <a:srcRect l="9479" t="13346" r="5739" b="73011"/>
          <a:stretch/>
        </p:blipFill>
        <p:spPr>
          <a:xfrm>
            <a:off x="1" y="5922817"/>
            <a:ext cx="12192000" cy="935183"/>
          </a:xfrm>
          <a:prstGeom prst="rect">
            <a:avLst/>
          </a:prstGeom>
        </p:spPr>
      </p:pic>
      <p:pic>
        <p:nvPicPr>
          <p:cNvPr id="2050" name="Picture 2" descr="Image result for working committee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896" y="3234567"/>
            <a:ext cx="2501596" cy="100346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7472" y="2218527"/>
            <a:ext cx="1048574" cy="104857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computer clipart black and whit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38410" y="4884192"/>
            <a:ext cx="977283" cy="817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9551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2"/>
          <p:cNvSpPr txBox="1">
            <a:spLocks noChangeArrowheads="1"/>
          </p:cNvSpPr>
          <p:nvPr/>
        </p:nvSpPr>
        <p:spPr>
          <a:xfrm>
            <a:off x="0" y="-17447"/>
            <a:ext cx="12192000" cy="642942"/>
          </a:xfrm>
          <a:prstGeom prst="rect">
            <a:avLst/>
          </a:prstGeom>
          <a:noFill/>
          <a:ln>
            <a:noFill/>
          </a:ln>
          <a:effectLst>
            <a:outerShdw blurRad="44450" dist="27940" dir="5400000" algn="ctr">
              <a:srgbClr val="000000">
                <a:alpha val="32000"/>
              </a:srgbClr>
            </a:outerShdw>
          </a:effectLst>
        </p:spPr>
        <p:txBody>
          <a:bodyPr vert="horz" lIns="91440" tIns="45720" rIns="91440" bIns="45720" rtlCol="0" anchor="ctr">
            <a:normAutofit/>
          </a:bodyPr>
          <a:lstStyle/>
          <a:p>
            <a:pPr algn="ctr">
              <a:spcBef>
                <a:spcPct val="0"/>
              </a:spcBef>
              <a:defRPr/>
            </a:pPr>
            <a:r>
              <a:rPr lang="en-US" sz="3200" b="1" dirty="0" smtClean="0">
                <a:ln w="1905"/>
                <a:solidFill>
                  <a:srgbClr val="006666"/>
                </a:solidFill>
                <a:effectLst>
                  <a:innerShdw blurRad="69850" dist="43180" dir="5400000">
                    <a:srgbClr val="000000">
                      <a:alpha val="65000"/>
                    </a:srgbClr>
                  </a:innerShdw>
                </a:effectLst>
                <a:latin typeface="Verdana" pitchFamily="34" charset="0"/>
              </a:rPr>
              <a:t>MAGICs.ME MAIN COMPONENT</a:t>
            </a:r>
            <a:endParaRPr lang="en-US" sz="3200" b="1" dirty="0">
              <a:ln w="1905"/>
              <a:solidFill>
                <a:srgbClr val="006666"/>
              </a:solidFill>
              <a:effectLst>
                <a:innerShdw blurRad="69850" dist="43180" dir="5400000">
                  <a:srgbClr val="000000">
                    <a:alpha val="65000"/>
                  </a:srgbClr>
                </a:innerShdw>
              </a:effectLst>
              <a:latin typeface="Verdana" pitchFamily="34" charset="0"/>
            </a:endParaRPr>
          </a:p>
        </p:txBody>
      </p:sp>
      <p:grpSp>
        <p:nvGrpSpPr>
          <p:cNvPr id="6" name="Group 5"/>
          <p:cNvGrpSpPr/>
          <p:nvPr/>
        </p:nvGrpSpPr>
        <p:grpSpPr>
          <a:xfrm>
            <a:off x="204918" y="668619"/>
            <a:ext cx="11616901" cy="5343542"/>
            <a:chOff x="0" y="994437"/>
            <a:chExt cx="9144000" cy="5629275"/>
          </a:xfrm>
        </p:grpSpPr>
        <p:sp>
          <p:nvSpPr>
            <p:cNvPr id="7" name="Rectangle 3"/>
            <p:cNvSpPr>
              <a:spLocks noChangeArrowheads="1"/>
            </p:cNvSpPr>
            <p:nvPr/>
          </p:nvSpPr>
          <p:spPr bwMode="auto">
            <a:xfrm>
              <a:off x="0" y="994437"/>
              <a:ext cx="9144000" cy="5629275"/>
            </a:xfrm>
            <a:prstGeom prst="rect">
              <a:avLst/>
            </a:prstGeom>
            <a:solidFill>
              <a:srgbClr val="F2F2F2"/>
            </a:solidFill>
            <a:ln w="15875">
              <a:solidFill>
                <a:srgbClr val="800080"/>
              </a:solidFill>
              <a:miter lim="800000"/>
              <a:headEnd/>
              <a:tailEnd/>
            </a:ln>
            <a:effectLst>
              <a:outerShdw dist="107763" dir="2700000" algn="ctr" rotWithShape="0">
                <a:srgbClr val="808080">
                  <a:alpha val="50000"/>
                </a:srgbClr>
              </a:outerShdw>
            </a:effectLst>
          </p:spPr>
          <p:txBody>
            <a:bodyPr/>
            <a:lstStyle/>
            <a:p>
              <a:pPr fontAlgn="auto">
                <a:spcBef>
                  <a:spcPts val="0"/>
                </a:spcBef>
                <a:spcAft>
                  <a:spcPts val="0"/>
                </a:spcAft>
                <a:defRPr/>
              </a:pPr>
              <a:endParaRPr lang="en-MY">
                <a:latin typeface="+mn-lt"/>
                <a:cs typeface="+mn-cs"/>
              </a:endParaRPr>
            </a:p>
          </p:txBody>
        </p:sp>
        <p:sp>
          <p:nvSpPr>
            <p:cNvPr id="8" name="Rectangle 4" descr="30%"/>
            <p:cNvSpPr>
              <a:spLocks noChangeArrowheads="1"/>
            </p:cNvSpPr>
            <p:nvPr/>
          </p:nvSpPr>
          <p:spPr bwMode="auto">
            <a:xfrm>
              <a:off x="215076" y="1494484"/>
              <a:ext cx="1895475" cy="4929188"/>
            </a:xfrm>
            <a:prstGeom prst="rect">
              <a:avLst/>
            </a:prstGeom>
            <a:pattFill prst="pct30">
              <a:fgClr>
                <a:srgbClr val="00FF00"/>
              </a:fgClr>
              <a:bgClr>
                <a:srgbClr val="FFFFFF"/>
              </a:bgClr>
            </a:pattFill>
            <a:ln w="9525">
              <a:solidFill>
                <a:srgbClr val="000000"/>
              </a:solidFill>
              <a:prstDash val="dash"/>
              <a:miter lim="800000"/>
              <a:headEnd/>
              <a:tailEnd/>
            </a:ln>
          </p:spPr>
          <p:txBody>
            <a:bodyPr/>
            <a:lstStyle/>
            <a:p>
              <a:endParaRPr lang="en-MY">
                <a:latin typeface="Calibri" pitchFamily="34" charset="0"/>
              </a:endParaRPr>
            </a:p>
          </p:txBody>
        </p:sp>
        <p:sp>
          <p:nvSpPr>
            <p:cNvPr id="9" name="Rectangle 5" descr="30%"/>
            <p:cNvSpPr>
              <a:spLocks noChangeArrowheads="1"/>
            </p:cNvSpPr>
            <p:nvPr/>
          </p:nvSpPr>
          <p:spPr bwMode="auto">
            <a:xfrm>
              <a:off x="5599113" y="1494499"/>
              <a:ext cx="1714500" cy="4929188"/>
            </a:xfrm>
            <a:prstGeom prst="rect">
              <a:avLst/>
            </a:prstGeom>
            <a:pattFill prst="pct30">
              <a:fgClr>
                <a:srgbClr val="B8CCE4"/>
              </a:fgClr>
              <a:bgClr>
                <a:srgbClr val="F1F5FA"/>
              </a:bgClr>
            </a:pattFill>
            <a:ln w="9525">
              <a:solidFill>
                <a:srgbClr val="000000"/>
              </a:solidFill>
              <a:prstDash val="dash"/>
              <a:miter lim="800000"/>
              <a:headEnd/>
              <a:tailEnd/>
            </a:ln>
          </p:spPr>
          <p:txBody>
            <a:bodyPr/>
            <a:lstStyle/>
            <a:p>
              <a:endParaRPr lang="en-MY">
                <a:latin typeface="Calibri" pitchFamily="34" charset="0"/>
              </a:endParaRPr>
            </a:p>
          </p:txBody>
        </p:sp>
        <p:sp>
          <p:nvSpPr>
            <p:cNvPr id="14" name="Text Box 10"/>
            <p:cNvSpPr txBox="1">
              <a:spLocks noChangeArrowheads="1"/>
            </p:cNvSpPr>
            <p:nvPr/>
          </p:nvSpPr>
          <p:spPr bwMode="auto">
            <a:xfrm>
              <a:off x="5786446" y="1280170"/>
              <a:ext cx="1357321" cy="342939"/>
            </a:xfrm>
            <a:prstGeom prst="rect">
              <a:avLst/>
            </a:prstGeom>
            <a:solidFill>
              <a:srgbClr val="FFC000"/>
            </a:solidFill>
            <a:ln>
              <a:headEnd/>
              <a:tailEnd/>
            </a:ln>
          </p:spPr>
          <p:style>
            <a:lnRef idx="0">
              <a:schemeClr val="accent3"/>
            </a:lnRef>
            <a:fillRef idx="3">
              <a:schemeClr val="accent3"/>
            </a:fillRef>
            <a:effectRef idx="3">
              <a:schemeClr val="accent3"/>
            </a:effectRef>
            <a:fontRef idx="minor">
              <a:schemeClr val="lt1"/>
            </a:fontRef>
          </p:style>
          <p:txBody>
            <a:bodyPr/>
            <a:lstStyle/>
            <a:p>
              <a:pPr algn="ctr" fontAlgn="auto">
                <a:spcBef>
                  <a:spcPts val="0"/>
                </a:spcBef>
                <a:spcAft>
                  <a:spcPts val="0"/>
                </a:spcAft>
                <a:defRPr/>
              </a:pPr>
              <a:r>
                <a:rPr lang="en-US" sz="1200" b="1" dirty="0">
                  <a:solidFill>
                    <a:srgbClr val="0000FF"/>
                  </a:solidFill>
                  <a:latin typeface="Arial" pitchFamily="34" charset="0"/>
                  <a:cs typeface="Arial" pitchFamily="34" charset="0"/>
                </a:rPr>
                <a:t>WEB</a:t>
              </a:r>
              <a:endParaRPr lang="en-US" sz="1200" dirty="0">
                <a:solidFill>
                  <a:srgbClr val="0000FF"/>
                </a:solidFill>
                <a:latin typeface="Arial" pitchFamily="34" charset="0"/>
                <a:cs typeface="Arial" pitchFamily="34" charset="0"/>
              </a:endParaRPr>
            </a:p>
          </p:txBody>
        </p:sp>
        <p:sp>
          <p:nvSpPr>
            <p:cNvPr id="15" name="Text Box 12"/>
            <p:cNvSpPr txBox="1">
              <a:spLocks noChangeArrowheads="1"/>
            </p:cNvSpPr>
            <p:nvPr/>
          </p:nvSpPr>
          <p:spPr bwMode="auto">
            <a:xfrm>
              <a:off x="357158" y="1280170"/>
              <a:ext cx="1625621" cy="342939"/>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a:lstStyle/>
            <a:p>
              <a:pPr algn="ctr" fontAlgn="auto">
                <a:spcBef>
                  <a:spcPts val="0"/>
                </a:spcBef>
                <a:spcAft>
                  <a:spcPts val="0"/>
                </a:spcAft>
                <a:defRPr/>
              </a:pPr>
              <a:r>
                <a:rPr lang="en-US" sz="1200" b="1" dirty="0" smtClean="0">
                  <a:solidFill>
                    <a:srgbClr val="0000FF"/>
                  </a:solidFill>
                  <a:latin typeface="Arial" pitchFamily="34" charset="0"/>
                  <a:cs typeface="Arial" pitchFamily="34" charset="0"/>
                </a:rPr>
                <a:t>DATA SOURCE</a:t>
              </a:r>
              <a:endParaRPr lang="en-US" sz="1200" dirty="0">
                <a:solidFill>
                  <a:srgbClr val="0000FF"/>
                </a:solidFill>
                <a:latin typeface="Arial" pitchFamily="34" charset="0"/>
                <a:cs typeface="Arial" pitchFamily="34" charset="0"/>
              </a:endParaRPr>
            </a:p>
          </p:txBody>
        </p:sp>
        <p:sp>
          <p:nvSpPr>
            <p:cNvPr id="16" name="Rectangle 13" descr="Narrow vertical"/>
            <p:cNvSpPr>
              <a:spLocks noChangeArrowheads="1"/>
            </p:cNvSpPr>
            <p:nvPr/>
          </p:nvSpPr>
          <p:spPr bwMode="auto">
            <a:xfrm>
              <a:off x="7495032" y="1494484"/>
              <a:ext cx="1420368" cy="4929188"/>
            </a:xfrm>
            <a:prstGeom prst="rect">
              <a:avLst/>
            </a:prstGeom>
            <a:pattFill prst="narVert">
              <a:fgClr>
                <a:srgbClr val="FBD4B4"/>
              </a:fgClr>
              <a:bgClr>
                <a:srgbClr val="FFFFFF"/>
              </a:bgClr>
            </a:pattFill>
            <a:ln w="6350">
              <a:solidFill>
                <a:srgbClr val="E36C0A"/>
              </a:solidFill>
              <a:prstDash val="dash"/>
              <a:miter lim="800000"/>
              <a:headEnd/>
              <a:tailEnd/>
            </a:ln>
          </p:spPr>
          <p:txBody>
            <a:bodyPr/>
            <a:lstStyle/>
            <a:p>
              <a:endParaRPr lang="en-MY">
                <a:latin typeface="Calibri" pitchFamily="34" charset="0"/>
              </a:endParaRPr>
            </a:p>
          </p:txBody>
        </p:sp>
        <p:sp>
          <p:nvSpPr>
            <p:cNvPr id="19" name="Text Box 20"/>
            <p:cNvSpPr txBox="1">
              <a:spLocks noChangeArrowheads="1"/>
            </p:cNvSpPr>
            <p:nvPr/>
          </p:nvSpPr>
          <p:spPr bwMode="auto">
            <a:xfrm>
              <a:off x="357186" y="1704907"/>
              <a:ext cx="1643062" cy="714375"/>
            </a:xfrm>
            <a:prstGeom prst="rect">
              <a:avLst/>
            </a:prstGeom>
            <a:noFill/>
            <a:ln w="9525">
              <a:noFill/>
              <a:miter lim="800000"/>
              <a:headEnd/>
              <a:tailEnd/>
            </a:ln>
          </p:spPr>
          <p:txBody>
            <a:bodyPr/>
            <a:lstStyle/>
            <a:p>
              <a:pPr algn="ctr"/>
              <a:r>
                <a:rPr lang="en-US" sz="1400" b="1" dirty="0" smtClean="0">
                  <a:latin typeface="Calibri" pitchFamily="34" charset="0"/>
                </a:rPr>
                <a:t>Ministry Of Health </a:t>
              </a:r>
              <a:r>
                <a:rPr lang="en-US" sz="1400" b="1" dirty="0">
                  <a:latin typeface="Calibri" pitchFamily="34" charset="0"/>
                </a:rPr>
                <a:t>Malaysia </a:t>
              </a:r>
              <a:r>
                <a:rPr lang="en-US" sz="1400" b="1" dirty="0" smtClean="0">
                  <a:latin typeface="Calibri" pitchFamily="34" charset="0"/>
                </a:rPr>
                <a:t>(MOH)</a:t>
              </a:r>
              <a:endParaRPr lang="en-US" sz="1400" b="1" dirty="0">
                <a:latin typeface="Calibri" pitchFamily="34" charset="0"/>
              </a:endParaRPr>
            </a:p>
          </p:txBody>
        </p:sp>
        <p:sp>
          <p:nvSpPr>
            <p:cNvPr id="20" name="Text Box 22"/>
            <p:cNvSpPr txBox="1">
              <a:spLocks noChangeArrowheads="1"/>
            </p:cNvSpPr>
            <p:nvPr/>
          </p:nvSpPr>
          <p:spPr bwMode="auto">
            <a:xfrm>
              <a:off x="310490" y="4427811"/>
              <a:ext cx="1671638" cy="492843"/>
            </a:xfrm>
            <a:prstGeom prst="rect">
              <a:avLst/>
            </a:prstGeom>
            <a:noFill/>
            <a:ln w="9525">
              <a:noFill/>
              <a:miter lim="800000"/>
              <a:headEnd/>
              <a:tailEnd/>
            </a:ln>
          </p:spPr>
          <p:txBody>
            <a:bodyPr/>
            <a:lstStyle/>
            <a:p>
              <a:pPr algn="ctr"/>
              <a:r>
                <a:rPr lang="en-US" sz="1200" b="1" dirty="0" smtClean="0">
                  <a:latin typeface="Calibri" pitchFamily="34" charset="0"/>
                </a:rPr>
                <a:t>Remote Sensing Agency </a:t>
              </a:r>
              <a:r>
                <a:rPr lang="en-US" sz="1200" b="1" dirty="0">
                  <a:latin typeface="Calibri" pitchFamily="34" charset="0"/>
                </a:rPr>
                <a:t>Malaysia (ARSM)</a:t>
              </a:r>
              <a:endParaRPr lang="en-US" sz="1600" dirty="0">
                <a:latin typeface="Calibri" pitchFamily="34" charset="0"/>
              </a:endParaRPr>
            </a:p>
          </p:txBody>
        </p:sp>
        <p:grpSp>
          <p:nvGrpSpPr>
            <p:cNvPr id="3" name="Group 2"/>
            <p:cNvGrpSpPr/>
            <p:nvPr/>
          </p:nvGrpSpPr>
          <p:grpSpPr>
            <a:xfrm>
              <a:off x="427242" y="4929260"/>
              <a:ext cx="1286935" cy="846697"/>
              <a:chOff x="441832" y="4437186"/>
              <a:chExt cx="1286935" cy="846697"/>
            </a:xfrm>
          </p:grpSpPr>
          <p:sp>
            <p:nvSpPr>
              <p:cNvPr id="21" name="AutoShape 23"/>
              <p:cNvSpPr>
                <a:spLocks noChangeArrowheads="1"/>
              </p:cNvSpPr>
              <p:nvPr/>
            </p:nvSpPr>
            <p:spPr bwMode="auto">
              <a:xfrm>
                <a:off x="441832" y="4437186"/>
                <a:ext cx="1286935" cy="846697"/>
              </a:xfrm>
              <a:prstGeom prst="flowChartInputOutpu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a:lstStyle/>
              <a:p>
                <a:pPr fontAlgn="auto">
                  <a:spcBef>
                    <a:spcPts val="0"/>
                  </a:spcBef>
                  <a:spcAft>
                    <a:spcPts val="0"/>
                  </a:spcAft>
                  <a:defRPr/>
                </a:pPr>
                <a:endParaRPr lang="en-MY">
                  <a:latin typeface="Arial" pitchFamily="34" charset="0"/>
                  <a:cs typeface="Arial" pitchFamily="34" charset="0"/>
                </a:endParaRPr>
              </a:p>
            </p:txBody>
          </p:sp>
          <p:sp>
            <p:nvSpPr>
              <p:cNvPr id="22" name="AutoShape 24"/>
              <p:cNvSpPr>
                <a:spLocks noChangeArrowheads="1"/>
              </p:cNvSpPr>
              <p:nvPr/>
            </p:nvSpPr>
            <p:spPr bwMode="auto">
              <a:xfrm>
                <a:off x="660310" y="4500224"/>
                <a:ext cx="857222" cy="721941"/>
              </a:xfrm>
              <a:prstGeom prst="flowChartMagneticDisk">
                <a:avLst/>
              </a:prstGeom>
              <a:ln>
                <a:headEnd/>
                <a:tailEnd/>
              </a:ln>
            </p:spPr>
            <p:style>
              <a:lnRef idx="1">
                <a:schemeClr val="accent2"/>
              </a:lnRef>
              <a:fillRef idx="2">
                <a:schemeClr val="accent2"/>
              </a:fillRef>
              <a:effectRef idx="1">
                <a:schemeClr val="accent2"/>
              </a:effectRef>
              <a:fontRef idx="minor">
                <a:schemeClr val="dk1"/>
              </a:fontRef>
            </p:style>
            <p:txBody>
              <a:bodyPr/>
              <a:lstStyle/>
              <a:p>
                <a:pPr algn="ctr" fontAlgn="auto">
                  <a:spcBef>
                    <a:spcPts val="0"/>
                  </a:spcBef>
                  <a:spcAft>
                    <a:spcPts val="0"/>
                  </a:spcAft>
                  <a:defRPr/>
                </a:pPr>
                <a:r>
                  <a:rPr lang="en-US" sz="1000" b="1" dirty="0">
                    <a:solidFill>
                      <a:schemeClr val="tx1"/>
                    </a:solidFill>
                    <a:latin typeface="Arial" pitchFamily="34" charset="0"/>
                    <a:cs typeface="Arial" pitchFamily="34" charset="0"/>
                  </a:rPr>
                  <a:t>IGDP </a:t>
                </a:r>
                <a:r>
                  <a:rPr lang="en-US" sz="1000" b="1" dirty="0" smtClean="0">
                    <a:solidFill>
                      <a:schemeClr val="tx1"/>
                    </a:solidFill>
                    <a:latin typeface="Arial" pitchFamily="34" charset="0"/>
                    <a:cs typeface="Arial" pitchFamily="34" charset="0"/>
                  </a:rPr>
                  <a:t>&amp;</a:t>
                </a:r>
                <a:r>
                  <a:rPr lang="en-US" sz="1000" b="1" dirty="0" err="1" smtClean="0">
                    <a:solidFill>
                      <a:schemeClr val="tx1"/>
                    </a:solidFill>
                    <a:latin typeface="Arial" pitchFamily="34" charset="0"/>
                    <a:cs typeface="Arial" pitchFamily="34" charset="0"/>
                  </a:rPr>
                  <a:t>Satelite</a:t>
                </a:r>
                <a:r>
                  <a:rPr lang="en-US" sz="1000" b="1" dirty="0" smtClean="0">
                    <a:solidFill>
                      <a:schemeClr val="tx1"/>
                    </a:solidFill>
                    <a:latin typeface="Arial" pitchFamily="34" charset="0"/>
                    <a:cs typeface="Arial" pitchFamily="34" charset="0"/>
                  </a:rPr>
                  <a:t> Image</a:t>
                </a:r>
                <a:endParaRPr lang="en-MY" sz="1000" b="1" dirty="0">
                  <a:solidFill>
                    <a:schemeClr val="tx1"/>
                  </a:solidFill>
                  <a:latin typeface="Arial" pitchFamily="34" charset="0"/>
                  <a:cs typeface="Arial" pitchFamily="34" charset="0"/>
                </a:endParaRPr>
              </a:p>
            </p:txBody>
          </p:sp>
        </p:grpSp>
        <p:sp>
          <p:nvSpPr>
            <p:cNvPr id="23" name="Rectangle 27" descr="Divot"/>
            <p:cNvSpPr>
              <a:spLocks noChangeArrowheads="1"/>
            </p:cNvSpPr>
            <p:nvPr/>
          </p:nvSpPr>
          <p:spPr bwMode="auto">
            <a:xfrm>
              <a:off x="3786182" y="1494484"/>
              <a:ext cx="1714506" cy="4929188"/>
            </a:xfrm>
            <a:prstGeom prst="rect">
              <a:avLst/>
            </a:prstGeom>
            <a:pattFill prst="divot">
              <a:fgClr>
                <a:srgbClr val="FFCC99"/>
              </a:fgClr>
              <a:bgClr>
                <a:srgbClr val="FFFFFF"/>
              </a:bgClr>
            </a:pattFill>
            <a:ln w="9525">
              <a:solidFill>
                <a:srgbClr val="000000"/>
              </a:solidFill>
              <a:prstDash val="dash"/>
              <a:miter lim="800000"/>
              <a:headEnd/>
              <a:tailEnd/>
            </a:ln>
          </p:spPr>
          <p:txBody>
            <a:bodyPr/>
            <a:lstStyle/>
            <a:p>
              <a:endParaRPr lang="en-MY" dirty="0">
                <a:latin typeface="Calibri" pitchFamily="34" charset="0"/>
              </a:endParaRPr>
            </a:p>
          </p:txBody>
        </p:sp>
        <p:sp>
          <p:nvSpPr>
            <p:cNvPr id="24" name="Rectangle 28"/>
            <p:cNvSpPr>
              <a:spLocks noChangeArrowheads="1"/>
            </p:cNvSpPr>
            <p:nvPr/>
          </p:nvSpPr>
          <p:spPr bwMode="auto">
            <a:xfrm>
              <a:off x="2286000" y="1494499"/>
              <a:ext cx="1430338" cy="4929188"/>
            </a:xfrm>
            <a:prstGeom prst="rect">
              <a:avLst/>
            </a:prstGeom>
            <a:noFill/>
            <a:ln w="19050">
              <a:prstDash val="lgDashDotDot"/>
              <a:headEnd/>
              <a:tailEnd/>
            </a:ln>
            <a:effectLst>
              <a:outerShdw blurRad="50800" dist="38100" dir="13500000" algn="br"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pPr fontAlgn="auto">
                <a:spcBef>
                  <a:spcPts val="0"/>
                </a:spcBef>
                <a:spcAft>
                  <a:spcPts val="0"/>
                </a:spcAft>
                <a:defRPr/>
              </a:pPr>
              <a:endParaRPr lang="en-US" dirty="0">
                <a:latin typeface="Arial" pitchFamily="34" charset="0"/>
                <a:cs typeface="Arial" pitchFamily="34" charset="0"/>
              </a:endParaRPr>
            </a:p>
          </p:txBody>
        </p:sp>
        <p:sp>
          <p:nvSpPr>
            <p:cNvPr id="25" name="Text Box 29"/>
            <p:cNvSpPr txBox="1">
              <a:spLocks noChangeArrowheads="1"/>
            </p:cNvSpPr>
            <p:nvPr/>
          </p:nvSpPr>
          <p:spPr bwMode="auto">
            <a:xfrm>
              <a:off x="3942706" y="1280170"/>
              <a:ext cx="1395641" cy="342939"/>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a:lstStyle/>
            <a:p>
              <a:pPr algn="ctr" fontAlgn="auto">
                <a:spcBef>
                  <a:spcPts val="0"/>
                </a:spcBef>
                <a:spcAft>
                  <a:spcPts val="1000"/>
                </a:spcAft>
                <a:defRPr/>
              </a:pPr>
              <a:r>
                <a:rPr lang="en-MY" sz="1200" b="1" dirty="0" smtClean="0">
                  <a:latin typeface="Arial" pitchFamily="34" charset="0"/>
                  <a:cs typeface="Arial" pitchFamily="34" charset="0"/>
                </a:rPr>
                <a:t>GIS APPLICATION</a:t>
              </a:r>
              <a:endParaRPr lang="en-US" sz="1200" dirty="0">
                <a:latin typeface="Arial" pitchFamily="34" charset="0"/>
                <a:cs typeface="Arial" pitchFamily="34" charset="0"/>
              </a:endParaRPr>
            </a:p>
          </p:txBody>
        </p:sp>
        <p:sp>
          <p:nvSpPr>
            <p:cNvPr id="26" name="AutoShape 31"/>
            <p:cNvSpPr>
              <a:spLocks noChangeArrowheads="1"/>
            </p:cNvSpPr>
            <p:nvPr/>
          </p:nvSpPr>
          <p:spPr bwMode="auto">
            <a:xfrm>
              <a:off x="4009450" y="2299520"/>
              <a:ext cx="1285875" cy="383512"/>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a:lstStyle/>
            <a:p>
              <a:pPr algn="ctr" fontAlgn="auto">
                <a:spcBef>
                  <a:spcPts val="0"/>
                </a:spcBef>
                <a:spcAft>
                  <a:spcPts val="1000"/>
                </a:spcAft>
                <a:defRPr/>
              </a:pPr>
              <a:r>
                <a:rPr lang="en-US" sz="1050" b="1" dirty="0" smtClean="0">
                  <a:solidFill>
                    <a:schemeClr val="tx1"/>
                  </a:solidFill>
                  <a:latin typeface="Arial" pitchFamily="34" charset="0"/>
                  <a:cs typeface="Arial" pitchFamily="34" charset="0"/>
                </a:rPr>
                <a:t>CASE</a:t>
              </a:r>
              <a:endParaRPr lang="en-US" sz="1050" b="1" dirty="0">
                <a:solidFill>
                  <a:schemeClr val="tx1"/>
                </a:solidFill>
                <a:latin typeface="Arial" pitchFamily="34" charset="0"/>
                <a:cs typeface="Arial" pitchFamily="34" charset="0"/>
              </a:endParaRPr>
            </a:p>
          </p:txBody>
        </p:sp>
        <p:sp>
          <p:nvSpPr>
            <p:cNvPr id="27" name="AutoShape 33"/>
            <p:cNvSpPr>
              <a:spLocks noChangeArrowheads="1"/>
            </p:cNvSpPr>
            <p:nvPr/>
          </p:nvSpPr>
          <p:spPr bwMode="auto">
            <a:xfrm>
              <a:off x="4006021" y="2810840"/>
              <a:ext cx="1285875" cy="418388"/>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a:lstStyle/>
            <a:p>
              <a:pPr algn="ctr" fontAlgn="auto">
                <a:spcBef>
                  <a:spcPts val="0"/>
                </a:spcBef>
                <a:spcAft>
                  <a:spcPts val="0"/>
                </a:spcAft>
                <a:defRPr/>
              </a:pPr>
              <a:r>
                <a:rPr lang="en-US" sz="1050" b="1" dirty="0" smtClean="0">
                  <a:solidFill>
                    <a:schemeClr val="tx1"/>
                  </a:solidFill>
                  <a:latin typeface="Arial" pitchFamily="34" charset="0"/>
                  <a:cs typeface="Arial" pitchFamily="34" charset="0"/>
                </a:rPr>
                <a:t>OUTBREAK</a:t>
              </a:r>
              <a:endParaRPr lang="en-US" sz="1050" b="1" dirty="0">
                <a:solidFill>
                  <a:schemeClr val="tx1"/>
                </a:solidFill>
                <a:latin typeface="Arial" pitchFamily="34" charset="0"/>
                <a:cs typeface="Arial" pitchFamily="34" charset="0"/>
              </a:endParaRPr>
            </a:p>
            <a:p>
              <a:pPr algn="ctr" fontAlgn="auto">
                <a:spcBef>
                  <a:spcPts val="0"/>
                </a:spcBef>
                <a:spcAft>
                  <a:spcPts val="0"/>
                </a:spcAft>
                <a:defRPr/>
              </a:pPr>
              <a:endParaRPr lang="en-MY" dirty="0">
                <a:solidFill>
                  <a:schemeClr val="tx1"/>
                </a:solidFill>
                <a:latin typeface="Arial" pitchFamily="34" charset="0"/>
                <a:cs typeface="Arial" pitchFamily="34" charset="0"/>
              </a:endParaRPr>
            </a:p>
          </p:txBody>
        </p:sp>
        <p:sp>
          <p:nvSpPr>
            <p:cNvPr id="28" name="AutoShape 35"/>
            <p:cNvSpPr>
              <a:spLocks noChangeArrowheads="1"/>
            </p:cNvSpPr>
            <p:nvPr/>
          </p:nvSpPr>
          <p:spPr bwMode="auto">
            <a:xfrm>
              <a:off x="4014788" y="4391725"/>
              <a:ext cx="1285875" cy="434897"/>
            </a:xfrm>
            <a:prstGeom prst="flowChartAlternateProcess">
              <a:avLst/>
            </a:prstGeom>
            <a:gradFill flip="none" rotWithShape="1">
              <a:gsLst>
                <a:gs pos="0">
                  <a:srgbClr val="91E5E3">
                    <a:tint val="66000"/>
                    <a:satMod val="160000"/>
                  </a:srgbClr>
                </a:gs>
                <a:gs pos="50000">
                  <a:srgbClr val="91E5E3">
                    <a:tint val="44500"/>
                    <a:satMod val="160000"/>
                  </a:srgbClr>
                </a:gs>
                <a:gs pos="100000">
                  <a:srgbClr val="91E5E3">
                    <a:tint val="23500"/>
                    <a:satMod val="160000"/>
                  </a:srgbClr>
                </a:gs>
              </a:gsLst>
              <a:lin ang="16200000" scaled="1"/>
              <a:tileRect/>
            </a:gradFill>
            <a:ln>
              <a:solidFill>
                <a:schemeClr val="accent5">
                  <a:lumMod val="75000"/>
                </a:schemeClr>
              </a:solidFill>
              <a:headEnd/>
              <a:tailEnd/>
            </a:ln>
          </p:spPr>
          <p:style>
            <a:lnRef idx="1">
              <a:schemeClr val="accent2"/>
            </a:lnRef>
            <a:fillRef idx="2">
              <a:schemeClr val="accent2"/>
            </a:fillRef>
            <a:effectRef idx="1">
              <a:schemeClr val="accent2"/>
            </a:effectRef>
            <a:fontRef idx="minor">
              <a:schemeClr val="dk1"/>
            </a:fontRef>
          </p:style>
          <p:txBody>
            <a:bodyPr/>
            <a:lstStyle/>
            <a:p>
              <a:pPr algn="ctr" fontAlgn="auto">
                <a:spcBef>
                  <a:spcPts val="0"/>
                </a:spcBef>
                <a:spcAft>
                  <a:spcPts val="0"/>
                </a:spcAft>
                <a:defRPr/>
              </a:pPr>
              <a:r>
                <a:rPr lang="en-US" sz="1050" b="1" dirty="0" smtClean="0">
                  <a:solidFill>
                    <a:schemeClr val="tx1"/>
                  </a:solidFill>
                  <a:latin typeface="Arial" pitchFamily="34" charset="0"/>
                  <a:cs typeface="Arial" pitchFamily="34" charset="0"/>
                </a:rPr>
                <a:t>FOCI STATUS</a:t>
              </a:r>
              <a:endParaRPr lang="en-US" sz="1050" b="1" dirty="0">
                <a:solidFill>
                  <a:schemeClr val="tx1"/>
                </a:solidFill>
                <a:latin typeface="Arial" pitchFamily="34" charset="0"/>
                <a:cs typeface="Arial" pitchFamily="34" charset="0"/>
              </a:endParaRPr>
            </a:p>
          </p:txBody>
        </p:sp>
        <p:sp>
          <p:nvSpPr>
            <p:cNvPr id="29" name="Rectangle 36" descr="75%"/>
            <p:cNvSpPr>
              <a:spLocks noChangeArrowheads="1"/>
            </p:cNvSpPr>
            <p:nvPr/>
          </p:nvSpPr>
          <p:spPr bwMode="auto">
            <a:xfrm>
              <a:off x="5715000" y="1708812"/>
              <a:ext cx="1428750" cy="4572000"/>
            </a:xfrm>
            <a:prstGeom prst="rect">
              <a:avLst/>
            </a:prstGeom>
            <a:pattFill prst="pct75">
              <a:fgClr>
                <a:srgbClr val="FFFF99"/>
              </a:fgClr>
              <a:bgClr>
                <a:srgbClr val="E5B8B7"/>
              </a:bgClr>
            </a:pattFill>
            <a:ln w="12700">
              <a:solidFill>
                <a:srgbClr val="622423"/>
              </a:solidFill>
              <a:prstDash val="sysDot"/>
              <a:miter lim="800000"/>
              <a:headEnd/>
              <a:tailEnd/>
            </a:ln>
            <a:effectLst>
              <a:outerShdw dist="107763" dir="18900000" algn="ctr" rotWithShape="0">
                <a:srgbClr val="622423">
                  <a:alpha val="50000"/>
                </a:srgbClr>
              </a:outerShdw>
            </a:effectLst>
          </p:spPr>
          <p:txBody>
            <a:bodyPr/>
            <a:lstStyle/>
            <a:p>
              <a:pPr fontAlgn="auto">
                <a:spcBef>
                  <a:spcPts val="0"/>
                </a:spcBef>
                <a:spcAft>
                  <a:spcPts val="0"/>
                </a:spcAft>
                <a:buFont typeface="Arial" pitchFamily="34" charset="0"/>
                <a:buChar char="•"/>
                <a:defRPr/>
              </a:pPr>
              <a:endParaRPr lang="en-US" sz="1200" b="1" dirty="0">
                <a:latin typeface="Arial" pitchFamily="34" charset="0"/>
                <a:cs typeface="Arial" pitchFamily="34" charset="0"/>
              </a:endParaRPr>
            </a:p>
            <a:p>
              <a:pPr fontAlgn="auto">
                <a:spcBef>
                  <a:spcPts val="0"/>
                </a:spcBef>
                <a:spcAft>
                  <a:spcPts val="0"/>
                </a:spcAft>
                <a:defRPr/>
              </a:pPr>
              <a:endParaRPr lang="en-US" sz="1200" b="1" dirty="0">
                <a:solidFill>
                  <a:schemeClr val="tx1">
                    <a:lumMod val="95000"/>
                    <a:lumOff val="5000"/>
                  </a:schemeClr>
                </a:solidFill>
                <a:latin typeface="Arial" pitchFamily="34" charset="0"/>
                <a:cs typeface="Arial" pitchFamily="34" charset="0"/>
              </a:endParaRPr>
            </a:p>
            <a:p>
              <a:pPr fontAlgn="auto">
                <a:spcBef>
                  <a:spcPts val="0"/>
                </a:spcBef>
                <a:spcAft>
                  <a:spcPts val="0"/>
                </a:spcAft>
                <a:defRPr/>
              </a:pPr>
              <a:endParaRPr lang="en-US" sz="1200" b="1" dirty="0">
                <a:solidFill>
                  <a:schemeClr val="tx1">
                    <a:lumMod val="95000"/>
                    <a:lumOff val="5000"/>
                  </a:schemeClr>
                </a:solidFill>
                <a:latin typeface="Arial" pitchFamily="34" charset="0"/>
                <a:cs typeface="Arial" pitchFamily="34" charset="0"/>
              </a:endParaRPr>
            </a:p>
            <a:p>
              <a:pPr fontAlgn="auto">
                <a:spcBef>
                  <a:spcPts val="0"/>
                </a:spcBef>
                <a:spcAft>
                  <a:spcPts val="0"/>
                </a:spcAft>
                <a:defRPr/>
              </a:pPr>
              <a:endParaRPr lang="en-US" sz="1200" b="1" dirty="0">
                <a:solidFill>
                  <a:schemeClr val="tx1">
                    <a:lumMod val="95000"/>
                    <a:lumOff val="5000"/>
                  </a:schemeClr>
                </a:solidFill>
                <a:latin typeface="Arial" pitchFamily="34" charset="0"/>
                <a:cs typeface="Arial" pitchFamily="34" charset="0"/>
              </a:endParaRPr>
            </a:p>
            <a:p>
              <a:pPr fontAlgn="auto">
                <a:spcBef>
                  <a:spcPts val="0"/>
                </a:spcBef>
                <a:spcAft>
                  <a:spcPts val="0"/>
                </a:spcAft>
                <a:defRPr/>
              </a:pPr>
              <a:endParaRPr lang="en-US" sz="1200" b="1" dirty="0">
                <a:solidFill>
                  <a:schemeClr val="tx1">
                    <a:lumMod val="95000"/>
                    <a:lumOff val="5000"/>
                  </a:schemeClr>
                </a:solidFill>
                <a:latin typeface="Arial" pitchFamily="34" charset="0"/>
                <a:cs typeface="Arial" pitchFamily="34" charset="0"/>
              </a:endParaRPr>
            </a:p>
            <a:p>
              <a:pPr fontAlgn="auto">
                <a:spcBef>
                  <a:spcPts val="0"/>
                </a:spcBef>
                <a:spcAft>
                  <a:spcPts val="0"/>
                </a:spcAft>
                <a:defRPr/>
              </a:pPr>
              <a:r>
                <a:rPr lang="en-US" sz="1200" b="1" dirty="0" smtClean="0">
                  <a:solidFill>
                    <a:schemeClr val="tx1">
                      <a:lumMod val="95000"/>
                      <a:lumOff val="5000"/>
                    </a:schemeClr>
                  </a:solidFill>
                  <a:latin typeface="Arial" pitchFamily="34" charset="0"/>
                  <a:cs typeface="Arial" pitchFamily="34" charset="0"/>
                </a:rPr>
                <a:t>MAIN FUNCTION:</a:t>
              </a:r>
              <a:endParaRPr lang="en-US" sz="1200" b="1" dirty="0">
                <a:solidFill>
                  <a:schemeClr val="tx1">
                    <a:lumMod val="95000"/>
                    <a:lumOff val="5000"/>
                  </a:schemeClr>
                </a:solidFill>
                <a:latin typeface="Arial" pitchFamily="34" charset="0"/>
                <a:cs typeface="Arial" pitchFamily="34" charset="0"/>
              </a:endParaRPr>
            </a:p>
            <a:p>
              <a:pPr fontAlgn="auto">
                <a:spcBef>
                  <a:spcPts val="0"/>
                </a:spcBef>
                <a:spcAft>
                  <a:spcPts val="0"/>
                </a:spcAft>
                <a:buFont typeface="Arial" pitchFamily="34" charset="0"/>
                <a:buChar char="•"/>
                <a:defRPr/>
              </a:pPr>
              <a:endParaRPr lang="en-US" sz="1200" b="1" dirty="0">
                <a:latin typeface="Arial" pitchFamily="34" charset="0"/>
                <a:cs typeface="Arial" pitchFamily="34" charset="0"/>
              </a:endParaRPr>
            </a:p>
            <a:p>
              <a:pPr marL="179388" indent="-179388" fontAlgn="auto">
                <a:lnSpc>
                  <a:spcPct val="150000"/>
                </a:lnSpc>
                <a:spcBef>
                  <a:spcPts val="0"/>
                </a:spcBef>
                <a:spcAft>
                  <a:spcPts val="0"/>
                </a:spcAft>
                <a:defRPr/>
              </a:pPr>
              <a:endParaRPr lang="en-US" sz="1200" b="1" dirty="0">
                <a:solidFill>
                  <a:srgbClr val="C00000"/>
                </a:solidFill>
                <a:latin typeface="Arial" pitchFamily="34" charset="0"/>
                <a:cs typeface="Arial" pitchFamily="34" charset="0"/>
              </a:endParaRPr>
            </a:p>
          </p:txBody>
        </p:sp>
        <p:sp>
          <p:nvSpPr>
            <p:cNvPr id="30" name="Text Box 38"/>
            <p:cNvSpPr txBox="1">
              <a:spLocks noChangeArrowheads="1"/>
            </p:cNvSpPr>
            <p:nvPr/>
          </p:nvSpPr>
          <p:spPr bwMode="auto">
            <a:xfrm>
              <a:off x="7641106" y="1280170"/>
              <a:ext cx="1071570" cy="357190"/>
            </a:xfrm>
            <a:prstGeom prst="rect">
              <a:avLst/>
            </a:prstGeom>
            <a:solidFill>
              <a:srgbClr val="FF6600"/>
            </a:solidFill>
            <a:ln>
              <a:headEnd/>
              <a:tailEnd/>
            </a:ln>
          </p:spPr>
          <p:style>
            <a:lnRef idx="0">
              <a:schemeClr val="accent5"/>
            </a:lnRef>
            <a:fillRef idx="3">
              <a:schemeClr val="accent5"/>
            </a:fillRef>
            <a:effectRef idx="3">
              <a:schemeClr val="accent5"/>
            </a:effectRef>
            <a:fontRef idx="minor">
              <a:schemeClr val="lt1"/>
            </a:fontRef>
          </p:style>
          <p:txBody>
            <a:bodyPr/>
            <a:lstStyle/>
            <a:p>
              <a:pPr algn="ctr" fontAlgn="auto">
                <a:spcBef>
                  <a:spcPts val="0"/>
                </a:spcBef>
                <a:spcAft>
                  <a:spcPts val="0"/>
                </a:spcAft>
                <a:defRPr/>
              </a:pPr>
              <a:r>
                <a:rPr lang="en-US" sz="1200" b="1" dirty="0" smtClean="0">
                  <a:solidFill>
                    <a:srgbClr val="0000FF"/>
                  </a:solidFill>
                  <a:latin typeface="Arial" pitchFamily="34" charset="0"/>
                  <a:cs typeface="Arial" pitchFamily="34" charset="0"/>
                </a:rPr>
                <a:t>USER</a:t>
              </a:r>
              <a:endParaRPr lang="en-US" sz="1200" b="1" dirty="0">
                <a:solidFill>
                  <a:srgbClr val="0000FF"/>
                </a:solidFill>
                <a:latin typeface="Arial" pitchFamily="34" charset="0"/>
                <a:cs typeface="Arial" pitchFamily="34" charset="0"/>
              </a:endParaRPr>
            </a:p>
          </p:txBody>
        </p:sp>
        <p:sp>
          <p:nvSpPr>
            <p:cNvPr id="31" name="AutoShape 39"/>
            <p:cNvSpPr>
              <a:spLocks noChangeArrowheads="1"/>
            </p:cNvSpPr>
            <p:nvPr/>
          </p:nvSpPr>
          <p:spPr bwMode="auto">
            <a:xfrm>
              <a:off x="5402262" y="3923374"/>
              <a:ext cx="312745" cy="285754"/>
            </a:xfrm>
            <a:prstGeom prst="rightArrow">
              <a:avLst>
                <a:gd name="adj1" fmla="val 50000"/>
                <a:gd name="adj2" fmla="val 31802"/>
              </a:avLst>
            </a:prstGeom>
            <a:solidFill>
              <a:srgbClr val="7030A0"/>
            </a:solidFill>
            <a:ln w="9525">
              <a:solidFill>
                <a:srgbClr val="0F243E"/>
              </a:solidFill>
              <a:miter lim="800000"/>
              <a:headEnd/>
              <a:tailEnd/>
            </a:ln>
            <a:effectLst>
              <a:outerShdw dist="35921" dir="2700000" algn="ctr" rotWithShape="0">
                <a:srgbClr val="808080"/>
              </a:outerShdw>
            </a:effectLst>
          </p:spPr>
          <p:txBody>
            <a:bodyPr/>
            <a:lstStyle/>
            <a:p>
              <a:pPr fontAlgn="auto">
                <a:spcBef>
                  <a:spcPts val="0"/>
                </a:spcBef>
                <a:spcAft>
                  <a:spcPts val="0"/>
                </a:spcAft>
                <a:defRPr/>
              </a:pPr>
              <a:endParaRPr lang="en-MY">
                <a:latin typeface="Arial" pitchFamily="34" charset="0"/>
                <a:cs typeface="Arial" pitchFamily="34" charset="0"/>
              </a:endParaRPr>
            </a:p>
          </p:txBody>
        </p:sp>
        <p:sp>
          <p:nvSpPr>
            <p:cNvPr id="33" name="Rectangle 42"/>
            <p:cNvSpPr>
              <a:spLocks noChangeArrowheads="1"/>
            </p:cNvSpPr>
            <p:nvPr/>
          </p:nvSpPr>
          <p:spPr bwMode="auto">
            <a:xfrm>
              <a:off x="3929063" y="1828800"/>
              <a:ext cx="1428750" cy="4343400"/>
            </a:xfrm>
            <a:prstGeom prst="rect">
              <a:avLst/>
            </a:prstGeom>
            <a:noFill/>
            <a:ln w="28575">
              <a:solidFill>
                <a:srgbClr val="FF0000"/>
              </a:solidFill>
              <a:prstDash val="sysDot"/>
              <a:miter lim="800000"/>
              <a:headEnd/>
              <a:tailEnd/>
            </a:ln>
            <a:effectLst>
              <a:innerShdw blurRad="63500" dist="50800" dir="13500000">
                <a:prstClr val="black">
                  <a:alpha val="50000"/>
                </a:prstClr>
              </a:innerShdw>
            </a:effectLst>
          </p:spPr>
          <p:txBody>
            <a:bodyPr/>
            <a:lstStyle/>
            <a:p>
              <a:pPr algn="ctr" fontAlgn="auto">
                <a:spcBef>
                  <a:spcPts val="0"/>
                </a:spcBef>
                <a:spcAft>
                  <a:spcPts val="0"/>
                </a:spcAft>
                <a:defRPr/>
              </a:pPr>
              <a:endParaRPr lang="en-US" sz="500" b="1" dirty="0">
                <a:solidFill>
                  <a:schemeClr val="accent2">
                    <a:lumMod val="75000"/>
                  </a:schemeClr>
                </a:solidFill>
                <a:latin typeface="Arial" pitchFamily="34" charset="0"/>
                <a:cs typeface="Arial" pitchFamily="34" charset="0"/>
              </a:endParaRPr>
            </a:p>
            <a:p>
              <a:pPr algn="ctr" fontAlgn="auto">
                <a:spcBef>
                  <a:spcPts val="0"/>
                </a:spcBef>
                <a:spcAft>
                  <a:spcPts val="0"/>
                </a:spcAft>
                <a:defRPr/>
              </a:pPr>
              <a:r>
                <a:rPr lang="en-US" sz="1200" b="1" dirty="0" smtClean="0">
                  <a:solidFill>
                    <a:schemeClr val="accent2">
                      <a:lumMod val="50000"/>
                    </a:schemeClr>
                  </a:solidFill>
                  <a:latin typeface="Arial" pitchFamily="34" charset="0"/>
                  <a:cs typeface="Arial" pitchFamily="34" charset="0"/>
                </a:rPr>
                <a:t>MAPPING</a:t>
              </a:r>
              <a:endParaRPr lang="en-US" sz="1200" b="1" dirty="0">
                <a:solidFill>
                  <a:schemeClr val="accent2">
                    <a:lumMod val="50000"/>
                  </a:schemeClr>
                </a:solidFill>
                <a:latin typeface="Arial" pitchFamily="34" charset="0"/>
                <a:cs typeface="Arial" pitchFamily="34" charset="0"/>
              </a:endParaRPr>
            </a:p>
          </p:txBody>
        </p:sp>
        <p:sp>
          <p:nvSpPr>
            <p:cNvPr id="34" name="AutoShape 43"/>
            <p:cNvSpPr>
              <a:spLocks noChangeArrowheads="1"/>
            </p:cNvSpPr>
            <p:nvPr/>
          </p:nvSpPr>
          <p:spPr bwMode="auto">
            <a:xfrm>
              <a:off x="3535363" y="4155348"/>
              <a:ext cx="371475" cy="285750"/>
            </a:xfrm>
            <a:prstGeom prst="rightArrow">
              <a:avLst>
                <a:gd name="adj1" fmla="val 50000"/>
                <a:gd name="adj2" fmla="val 47703"/>
              </a:avLst>
            </a:prstGeom>
            <a:solidFill>
              <a:srgbClr val="7030A0"/>
            </a:solidFill>
            <a:ln w="9525">
              <a:solidFill>
                <a:srgbClr val="0F243E"/>
              </a:solidFill>
              <a:miter lim="800000"/>
              <a:headEnd/>
              <a:tailEnd/>
            </a:ln>
            <a:effectLst>
              <a:outerShdw dist="35921" dir="2700000" algn="ctr" rotWithShape="0">
                <a:srgbClr val="808080"/>
              </a:outerShdw>
            </a:effectLst>
          </p:spPr>
          <p:txBody>
            <a:bodyPr/>
            <a:lstStyle/>
            <a:p>
              <a:pPr fontAlgn="auto">
                <a:spcBef>
                  <a:spcPts val="0"/>
                </a:spcBef>
                <a:spcAft>
                  <a:spcPts val="0"/>
                </a:spcAft>
                <a:defRPr/>
              </a:pPr>
              <a:endParaRPr lang="en-MY">
                <a:latin typeface="Arial" pitchFamily="34" charset="0"/>
                <a:cs typeface="Arial" pitchFamily="34" charset="0"/>
              </a:endParaRPr>
            </a:p>
          </p:txBody>
        </p:sp>
        <p:sp>
          <p:nvSpPr>
            <p:cNvPr id="42" name="AutoShape 39"/>
            <p:cNvSpPr>
              <a:spLocks noChangeArrowheads="1"/>
            </p:cNvSpPr>
            <p:nvPr/>
          </p:nvSpPr>
          <p:spPr bwMode="auto">
            <a:xfrm>
              <a:off x="7101837" y="3923374"/>
              <a:ext cx="339746" cy="285754"/>
            </a:xfrm>
            <a:prstGeom prst="rightArrow">
              <a:avLst>
                <a:gd name="adj1" fmla="val 50000"/>
                <a:gd name="adj2" fmla="val 31802"/>
              </a:avLst>
            </a:prstGeom>
            <a:solidFill>
              <a:srgbClr val="7030A0"/>
            </a:solidFill>
            <a:ln w="9525">
              <a:solidFill>
                <a:srgbClr val="0F243E"/>
              </a:solidFill>
              <a:miter lim="800000"/>
              <a:headEnd/>
              <a:tailEnd/>
            </a:ln>
            <a:effectLst>
              <a:outerShdw dist="35921" dir="2700000" algn="ctr" rotWithShape="0">
                <a:srgbClr val="808080"/>
              </a:outerShdw>
            </a:effectLst>
          </p:spPr>
          <p:txBody>
            <a:bodyPr/>
            <a:lstStyle/>
            <a:p>
              <a:pPr fontAlgn="auto">
                <a:spcBef>
                  <a:spcPts val="0"/>
                </a:spcBef>
                <a:spcAft>
                  <a:spcPts val="0"/>
                </a:spcAft>
                <a:defRPr/>
              </a:pPr>
              <a:endParaRPr lang="en-MY">
                <a:latin typeface="Arial" pitchFamily="34" charset="0"/>
                <a:cs typeface="Arial" pitchFamily="34" charset="0"/>
              </a:endParaRPr>
            </a:p>
          </p:txBody>
        </p:sp>
        <p:pic>
          <p:nvPicPr>
            <p:cNvPr id="43" name="Picture 137" descr="dim_8100_series"/>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00750" y="1851687"/>
              <a:ext cx="785813" cy="735012"/>
            </a:xfrm>
            <a:prstGeom prst="rect">
              <a:avLst/>
            </a:prstGeom>
            <a:noFill/>
            <a:ln w="9525">
              <a:noFill/>
              <a:miter lim="800000"/>
              <a:headEnd/>
              <a:tailEnd/>
            </a:ln>
          </p:spPr>
        </p:pic>
        <p:sp>
          <p:nvSpPr>
            <p:cNvPr id="45" name="Text Box 15"/>
            <p:cNvSpPr txBox="1">
              <a:spLocks noChangeArrowheads="1"/>
            </p:cNvSpPr>
            <p:nvPr/>
          </p:nvSpPr>
          <p:spPr bwMode="auto">
            <a:xfrm>
              <a:off x="7593897" y="3210729"/>
              <a:ext cx="1261948" cy="636834"/>
            </a:xfrm>
            <a:prstGeom prst="rect">
              <a:avLst/>
            </a:prstGeom>
            <a:solidFill>
              <a:schemeClr val="accent2">
                <a:lumMod val="50000"/>
              </a:schemeClr>
            </a:solidFill>
            <a:ln>
              <a:headEnd/>
              <a:tailEnd/>
            </a:ln>
          </p:spPr>
          <p:style>
            <a:lnRef idx="0">
              <a:schemeClr val="accent1"/>
            </a:lnRef>
            <a:fillRef idx="3">
              <a:schemeClr val="accent1"/>
            </a:fillRef>
            <a:effectRef idx="3">
              <a:schemeClr val="accent1"/>
            </a:effectRef>
            <a:fontRef idx="minor">
              <a:schemeClr val="lt1"/>
            </a:fontRef>
          </p:style>
          <p:txBody>
            <a:bodyPr/>
            <a:lstStyle/>
            <a:p>
              <a:pPr algn="ctr" fontAlgn="auto">
                <a:defRPr/>
              </a:pPr>
              <a:r>
                <a:rPr lang="en-US" sz="1100" b="1" dirty="0" smtClean="0">
                  <a:solidFill>
                    <a:schemeClr val="bg1"/>
                  </a:solidFill>
                  <a:latin typeface="Arial" pitchFamily="34" charset="0"/>
                  <a:cs typeface="Arial" pitchFamily="34" charset="0"/>
                </a:rPr>
                <a:t>NATIONAL  </a:t>
              </a:r>
              <a:endParaRPr lang="en-US" sz="1100" b="1" dirty="0">
                <a:solidFill>
                  <a:schemeClr val="bg1"/>
                </a:solidFill>
                <a:latin typeface="Arial" pitchFamily="34" charset="0"/>
                <a:cs typeface="Arial" pitchFamily="34" charset="0"/>
              </a:endParaRPr>
            </a:p>
            <a:p>
              <a:pPr algn="ctr" fontAlgn="auto">
                <a:defRPr/>
              </a:pPr>
              <a:r>
                <a:rPr lang="en-US" sz="1100" b="1" dirty="0" smtClean="0">
                  <a:solidFill>
                    <a:schemeClr val="bg1"/>
                  </a:solidFill>
                  <a:latin typeface="Arial" pitchFamily="34" charset="0"/>
                  <a:cs typeface="Arial" pitchFamily="34" charset="0"/>
                </a:rPr>
                <a:t>STATE</a:t>
              </a:r>
              <a:endParaRPr lang="en-US" sz="1100" b="1" dirty="0">
                <a:solidFill>
                  <a:schemeClr val="bg1"/>
                </a:solidFill>
                <a:latin typeface="Arial" pitchFamily="34" charset="0"/>
                <a:cs typeface="Arial" pitchFamily="34" charset="0"/>
              </a:endParaRPr>
            </a:p>
            <a:p>
              <a:pPr algn="ctr" fontAlgn="auto">
                <a:defRPr/>
              </a:pPr>
              <a:r>
                <a:rPr lang="en-US" sz="1100" b="1" dirty="0" smtClean="0">
                  <a:solidFill>
                    <a:schemeClr val="bg1"/>
                  </a:solidFill>
                  <a:latin typeface="Arial" pitchFamily="34" charset="0"/>
                  <a:cs typeface="Arial" pitchFamily="34" charset="0"/>
                </a:rPr>
                <a:t>DISTRICT</a:t>
              </a:r>
              <a:endParaRPr lang="en-US" sz="1100" b="1" dirty="0">
                <a:solidFill>
                  <a:schemeClr val="bg1"/>
                </a:solidFill>
                <a:latin typeface="Arial" pitchFamily="34" charset="0"/>
                <a:cs typeface="Arial" pitchFamily="34" charset="0"/>
              </a:endParaRPr>
            </a:p>
          </p:txBody>
        </p:sp>
        <p:sp>
          <p:nvSpPr>
            <p:cNvPr id="49" name="AutoShape 31"/>
            <p:cNvSpPr>
              <a:spLocks noChangeArrowheads="1"/>
            </p:cNvSpPr>
            <p:nvPr/>
          </p:nvSpPr>
          <p:spPr bwMode="auto">
            <a:xfrm>
              <a:off x="5813425" y="3114893"/>
              <a:ext cx="1285875" cy="500063"/>
            </a:xfrm>
            <a:prstGeom prst="flowChartAlternateProcess">
              <a:avLst/>
            </a:prstGeom>
            <a:ln>
              <a:headEnd/>
              <a:tailEnd/>
            </a:ln>
          </p:spPr>
          <p:style>
            <a:lnRef idx="1">
              <a:schemeClr val="accent3"/>
            </a:lnRef>
            <a:fillRef idx="2">
              <a:schemeClr val="accent3"/>
            </a:fillRef>
            <a:effectRef idx="1">
              <a:schemeClr val="accent3"/>
            </a:effectRef>
            <a:fontRef idx="minor">
              <a:schemeClr val="dk1"/>
            </a:fontRef>
          </p:style>
          <p:txBody>
            <a:bodyPr/>
            <a:lstStyle/>
            <a:p>
              <a:pPr algn="ctr" fontAlgn="auto">
                <a:spcBef>
                  <a:spcPts val="0"/>
                </a:spcBef>
                <a:spcAft>
                  <a:spcPts val="1000"/>
                </a:spcAft>
                <a:defRPr/>
              </a:pPr>
              <a:r>
                <a:rPr lang="en-US" sz="1050" b="1" dirty="0" smtClean="0">
                  <a:solidFill>
                    <a:srgbClr val="FF0000"/>
                  </a:solidFill>
                  <a:latin typeface="Arial" pitchFamily="34" charset="0"/>
                  <a:cs typeface="Arial" pitchFamily="34" charset="0"/>
                </a:rPr>
                <a:t>MAP </a:t>
              </a:r>
              <a:r>
                <a:rPr lang="en-US" sz="1050" b="1" dirty="0">
                  <a:solidFill>
                    <a:srgbClr val="FF0000"/>
                  </a:solidFill>
                  <a:latin typeface="Arial" pitchFamily="34" charset="0"/>
                  <a:cs typeface="Arial" pitchFamily="34" charset="0"/>
                </a:rPr>
                <a:t>&amp; </a:t>
              </a:r>
              <a:r>
                <a:rPr lang="en-US" sz="1050" b="1" dirty="0" smtClean="0">
                  <a:solidFill>
                    <a:srgbClr val="FF0000"/>
                  </a:solidFill>
                  <a:latin typeface="Arial" pitchFamily="34" charset="0"/>
                  <a:cs typeface="Arial" pitchFamily="34" charset="0"/>
                </a:rPr>
                <a:t>SATELITE IMAGE</a:t>
              </a:r>
              <a:endParaRPr lang="en-US" sz="1050" b="1" dirty="0">
                <a:solidFill>
                  <a:srgbClr val="FF0000"/>
                </a:solidFill>
                <a:latin typeface="Arial" pitchFamily="34" charset="0"/>
                <a:cs typeface="Arial" pitchFamily="34" charset="0"/>
              </a:endParaRPr>
            </a:p>
          </p:txBody>
        </p:sp>
        <p:sp>
          <p:nvSpPr>
            <p:cNvPr id="50" name="AutoShape 31"/>
            <p:cNvSpPr>
              <a:spLocks noChangeArrowheads="1"/>
            </p:cNvSpPr>
            <p:nvPr/>
          </p:nvSpPr>
          <p:spPr bwMode="auto">
            <a:xfrm>
              <a:off x="5804181" y="3757883"/>
              <a:ext cx="1285875" cy="390145"/>
            </a:xfrm>
            <a:prstGeom prst="flowChartAlternateProcess">
              <a:avLst/>
            </a:prstGeom>
            <a:ln>
              <a:headEnd/>
              <a:tailEnd/>
            </a:ln>
          </p:spPr>
          <p:style>
            <a:lnRef idx="1">
              <a:schemeClr val="accent3"/>
            </a:lnRef>
            <a:fillRef idx="2">
              <a:schemeClr val="accent3"/>
            </a:fillRef>
            <a:effectRef idx="1">
              <a:schemeClr val="accent3"/>
            </a:effectRef>
            <a:fontRef idx="minor">
              <a:schemeClr val="dk1"/>
            </a:fontRef>
          </p:style>
          <p:txBody>
            <a:bodyPr/>
            <a:lstStyle/>
            <a:p>
              <a:pPr algn="ctr" fontAlgn="auto">
                <a:spcBef>
                  <a:spcPts val="0"/>
                </a:spcBef>
                <a:spcAft>
                  <a:spcPts val="1000"/>
                </a:spcAft>
                <a:defRPr/>
              </a:pPr>
              <a:r>
                <a:rPr lang="en-US" sz="1050" b="1" dirty="0" smtClean="0">
                  <a:solidFill>
                    <a:srgbClr val="FF0000"/>
                  </a:solidFill>
                  <a:latin typeface="Arial" pitchFamily="34" charset="0"/>
                  <a:cs typeface="Arial" pitchFamily="34" charset="0"/>
                </a:rPr>
                <a:t>SEARCH</a:t>
              </a:r>
              <a:endParaRPr lang="en-US" sz="1050" b="1" dirty="0">
                <a:solidFill>
                  <a:srgbClr val="FF0000"/>
                </a:solidFill>
                <a:latin typeface="Arial" pitchFamily="34" charset="0"/>
                <a:cs typeface="Arial" pitchFamily="34" charset="0"/>
              </a:endParaRPr>
            </a:p>
          </p:txBody>
        </p:sp>
        <p:sp>
          <p:nvSpPr>
            <p:cNvPr id="52" name="AutoShape 31"/>
            <p:cNvSpPr>
              <a:spLocks noChangeArrowheads="1"/>
            </p:cNvSpPr>
            <p:nvPr/>
          </p:nvSpPr>
          <p:spPr bwMode="auto">
            <a:xfrm>
              <a:off x="5813423" y="4903846"/>
              <a:ext cx="1285875" cy="428625"/>
            </a:xfrm>
            <a:prstGeom prst="flowChartAlternateProcess">
              <a:avLst/>
            </a:prstGeom>
            <a:ln>
              <a:headEnd/>
              <a:tailEnd/>
            </a:ln>
          </p:spPr>
          <p:style>
            <a:lnRef idx="1">
              <a:schemeClr val="accent3"/>
            </a:lnRef>
            <a:fillRef idx="2">
              <a:schemeClr val="accent3"/>
            </a:fillRef>
            <a:effectRef idx="1">
              <a:schemeClr val="accent3"/>
            </a:effectRef>
            <a:fontRef idx="minor">
              <a:schemeClr val="dk1"/>
            </a:fontRef>
          </p:style>
          <p:txBody>
            <a:bodyPr/>
            <a:lstStyle/>
            <a:p>
              <a:pPr algn="ctr" fontAlgn="auto">
                <a:spcBef>
                  <a:spcPts val="0"/>
                </a:spcBef>
                <a:spcAft>
                  <a:spcPts val="1000"/>
                </a:spcAft>
                <a:defRPr/>
              </a:pPr>
              <a:r>
                <a:rPr lang="en-US" sz="1050" b="1" dirty="0" smtClean="0">
                  <a:solidFill>
                    <a:srgbClr val="FF0000"/>
                  </a:solidFill>
                  <a:latin typeface="Arial" pitchFamily="34" charset="0"/>
                  <a:cs typeface="Arial" pitchFamily="34" charset="0"/>
                </a:rPr>
                <a:t>REPORT</a:t>
              </a:r>
              <a:endParaRPr lang="en-US" sz="1050" b="1" dirty="0">
                <a:solidFill>
                  <a:srgbClr val="FF0000"/>
                </a:solidFill>
                <a:latin typeface="Arial" pitchFamily="34" charset="0"/>
                <a:cs typeface="Arial" pitchFamily="34" charset="0"/>
              </a:endParaRPr>
            </a:p>
            <a:p>
              <a:pPr algn="ctr" fontAlgn="auto">
                <a:spcBef>
                  <a:spcPts val="0"/>
                </a:spcBef>
                <a:spcAft>
                  <a:spcPts val="1000"/>
                </a:spcAft>
                <a:defRPr/>
              </a:pPr>
              <a:endParaRPr lang="en-US" sz="1050" b="1" dirty="0">
                <a:solidFill>
                  <a:srgbClr val="FF0000"/>
                </a:solidFill>
                <a:latin typeface="Arial" pitchFamily="34" charset="0"/>
                <a:cs typeface="Arial" pitchFamily="34" charset="0"/>
              </a:endParaRPr>
            </a:p>
          </p:txBody>
        </p:sp>
        <p:sp>
          <p:nvSpPr>
            <p:cNvPr id="53" name="AutoShape 31"/>
            <p:cNvSpPr>
              <a:spLocks noChangeArrowheads="1"/>
            </p:cNvSpPr>
            <p:nvPr/>
          </p:nvSpPr>
          <p:spPr bwMode="auto">
            <a:xfrm>
              <a:off x="5797328" y="5494447"/>
              <a:ext cx="1285875" cy="428625"/>
            </a:xfrm>
            <a:prstGeom prst="flowChartAlternateProcess">
              <a:avLst/>
            </a:prstGeom>
            <a:ln>
              <a:headEnd/>
              <a:tailEnd/>
            </a:ln>
          </p:spPr>
          <p:style>
            <a:lnRef idx="1">
              <a:schemeClr val="accent3"/>
            </a:lnRef>
            <a:fillRef idx="2">
              <a:schemeClr val="accent3"/>
            </a:fillRef>
            <a:effectRef idx="1">
              <a:schemeClr val="accent3"/>
            </a:effectRef>
            <a:fontRef idx="minor">
              <a:schemeClr val="dk1"/>
            </a:fontRef>
          </p:style>
          <p:txBody>
            <a:bodyPr/>
            <a:lstStyle/>
            <a:p>
              <a:pPr algn="ctr" fontAlgn="auto">
                <a:spcBef>
                  <a:spcPts val="0"/>
                </a:spcBef>
                <a:spcAft>
                  <a:spcPts val="1000"/>
                </a:spcAft>
                <a:defRPr/>
              </a:pPr>
              <a:r>
                <a:rPr lang="en-US" sz="1050" b="1" dirty="0" smtClean="0">
                  <a:solidFill>
                    <a:srgbClr val="FF0000"/>
                  </a:solidFill>
                  <a:latin typeface="Arial" pitchFamily="34" charset="0"/>
                  <a:cs typeface="Arial" pitchFamily="34" charset="0"/>
                </a:rPr>
                <a:t>PRINTING</a:t>
              </a:r>
              <a:endParaRPr lang="en-US" sz="1050" b="1" dirty="0">
                <a:solidFill>
                  <a:srgbClr val="FF0000"/>
                </a:solidFill>
                <a:latin typeface="Arial" pitchFamily="34" charset="0"/>
                <a:cs typeface="Arial" pitchFamily="34" charset="0"/>
              </a:endParaRPr>
            </a:p>
            <a:p>
              <a:pPr algn="ctr" fontAlgn="auto">
                <a:spcBef>
                  <a:spcPts val="0"/>
                </a:spcBef>
                <a:spcAft>
                  <a:spcPts val="1000"/>
                </a:spcAft>
                <a:defRPr/>
              </a:pPr>
              <a:endParaRPr lang="en-US" sz="1050" b="1" dirty="0">
                <a:solidFill>
                  <a:srgbClr val="FF0000"/>
                </a:solidFill>
                <a:latin typeface="Arial" pitchFamily="34" charset="0"/>
                <a:cs typeface="Arial" pitchFamily="34" charset="0"/>
              </a:endParaRPr>
            </a:p>
          </p:txBody>
        </p:sp>
        <p:sp>
          <p:nvSpPr>
            <p:cNvPr id="54" name="AutoShape 43"/>
            <p:cNvSpPr>
              <a:spLocks noChangeArrowheads="1"/>
            </p:cNvSpPr>
            <p:nvPr/>
          </p:nvSpPr>
          <p:spPr bwMode="auto">
            <a:xfrm>
              <a:off x="1825250" y="3011436"/>
              <a:ext cx="442912" cy="260350"/>
            </a:xfrm>
            <a:prstGeom prst="rightArrow">
              <a:avLst>
                <a:gd name="adj1" fmla="val 50000"/>
                <a:gd name="adj2" fmla="val 47703"/>
              </a:avLst>
            </a:prstGeom>
            <a:solidFill>
              <a:srgbClr val="7030A0"/>
            </a:solidFill>
            <a:ln w="9525">
              <a:solidFill>
                <a:srgbClr val="0F243E"/>
              </a:solidFill>
              <a:miter lim="800000"/>
              <a:headEnd/>
              <a:tailEnd/>
            </a:ln>
            <a:effectLst>
              <a:outerShdw dist="35921" dir="2700000" algn="ctr" rotWithShape="0">
                <a:srgbClr val="808080"/>
              </a:outerShdw>
            </a:effectLst>
          </p:spPr>
          <p:txBody>
            <a:bodyPr/>
            <a:lstStyle/>
            <a:p>
              <a:pPr fontAlgn="auto">
                <a:spcBef>
                  <a:spcPts val="0"/>
                </a:spcBef>
                <a:spcAft>
                  <a:spcPts val="0"/>
                </a:spcAft>
                <a:defRPr/>
              </a:pPr>
              <a:endParaRPr lang="en-MY">
                <a:latin typeface="Arial" pitchFamily="34" charset="0"/>
                <a:cs typeface="Arial" pitchFamily="34" charset="0"/>
              </a:endParaRPr>
            </a:p>
          </p:txBody>
        </p:sp>
        <p:sp>
          <p:nvSpPr>
            <p:cNvPr id="55" name="AutoShape 43"/>
            <p:cNvSpPr>
              <a:spLocks noChangeArrowheads="1"/>
            </p:cNvSpPr>
            <p:nvPr/>
          </p:nvSpPr>
          <p:spPr bwMode="auto">
            <a:xfrm>
              <a:off x="1821715" y="4977801"/>
              <a:ext cx="428609" cy="314334"/>
            </a:xfrm>
            <a:prstGeom prst="rightArrow">
              <a:avLst>
                <a:gd name="adj1" fmla="val 50000"/>
                <a:gd name="adj2" fmla="val 47703"/>
              </a:avLst>
            </a:prstGeom>
            <a:solidFill>
              <a:srgbClr val="7030A0"/>
            </a:solidFill>
            <a:ln w="9525">
              <a:solidFill>
                <a:srgbClr val="0F243E"/>
              </a:solidFill>
              <a:miter lim="800000"/>
              <a:headEnd/>
              <a:tailEnd/>
            </a:ln>
            <a:effectLst>
              <a:outerShdw dist="35921" dir="2700000" algn="ctr" rotWithShape="0">
                <a:srgbClr val="808080"/>
              </a:outerShdw>
            </a:effectLst>
          </p:spPr>
          <p:txBody>
            <a:bodyPr/>
            <a:lstStyle/>
            <a:p>
              <a:pPr fontAlgn="auto">
                <a:spcBef>
                  <a:spcPts val="0"/>
                </a:spcBef>
                <a:spcAft>
                  <a:spcPts val="0"/>
                </a:spcAft>
                <a:defRPr/>
              </a:pPr>
              <a:endParaRPr lang="en-MY">
                <a:latin typeface="Arial" pitchFamily="34" charset="0"/>
                <a:cs typeface="Arial" pitchFamily="34" charset="0"/>
              </a:endParaRPr>
            </a:p>
          </p:txBody>
        </p:sp>
        <p:sp>
          <p:nvSpPr>
            <p:cNvPr id="56" name="Text Box 29"/>
            <p:cNvSpPr txBox="1">
              <a:spLocks noChangeArrowheads="1"/>
            </p:cNvSpPr>
            <p:nvPr/>
          </p:nvSpPr>
          <p:spPr bwMode="auto">
            <a:xfrm>
              <a:off x="2405110" y="1208732"/>
              <a:ext cx="1214445" cy="571504"/>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a:lstStyle/>
            <a:p>
              <a:pPr algn="ctr" fontAlgn="auto">
                <a:spcBef>
                  <a:spcPts val="0"/>
                </a:spcBef>
                <a:spcAft>
                  <a:spcPts val="1000"/>
                </a:spcAft>
                <a:defRPr/>
              </a:pPr>
              <a:r>
                <a:rPr lang="en-MY" sz="1200" b="1" dirty="0" smtClean="0">
                  <a:solidFill>
                    <a:srgbClr val="0000FF"/>
                  </a:solidFill>
                  <a:latin typeface="Arial" pitchFamily="34" charset="0"/>
                  <a:cs typeface="Arial" pitchFamily="34" charset="0"/>
                </a:rPr>
                <a:t>DATA </a:t>
              </a:r>
            </a:p>
            <a:p>
              <a:pPr algn="ctr" fontAlgn="auto">
                <a:spcBef>
                  <a:spcPts val="0"/>
                </a:spcBef>
                <a:spcAft>
                  <a:spcPts val="1000"/>
                </a:spcAft>
                <a:defRPr/>
              </a:pPr>
              <a:r>
                <a:rPr lang="en-MY" sz="1200" b="1" dirty="0" smtClean="0">
                  <a:solidFill>
                    <a:srgbClr val="0000FF"/>
                  </a:solidFill>
                  <a:latin typeface="Arial" pitchFamily="34" charset="0"/>
                  <a:cs typeface="Arial" pitchFamily="34" charset="0"/>
                </a:rPr>
                <a:t>PLATFORM</a:t>
              </a:r>
              <a:endParaRPr lang="en-US" sz="1200" dirty="0">
                <a:solidFill>
                  <a:srgbClr val="0000FF"/>
                </a:solidFill>
                <a:latin typeface="Arial" pitchFamily="34" charset="0"/>
                <a:cs typeface="Arial" pitchFamily="34" charset="0"/>
              </a:endParaRPr>
            </a:p>
          </p:txBody>
        </p:sp>
        <p:sp>
          <p:nvSpPr>
            <p:cNvPr id="57" name="Flowchart: Magnetic Disk 56"/>
            <p:cNvSpPr/>
            <p:nvPr/>
          </p:nvSpPr>
          <p:spPr bwMode="auto">
            <a:xfrm>
              <a:off x="2420349" y="3448001"/>
              <a:ext cx="1071563" cy="1214437"/>
            </a:xfrm>
            <a:prstGeom prst="flowChartMagneticDisk">
              <a:avLst/>
            </a:prstGeom>
            <a:ln/>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r>
                <a:rPr lang="en-US" sz="1600" b="1" dirty="0"/>
                <a:t>DATABASE</a:t>
              </a:r>
              <a:endParaRPr lang="en-MY" sz="1600" b="1" dirty="0"/>
            </a:p>
          </p:txBody>
        </p:sp>
        <p:sp>
          <p:nvSpPr>
            <p:cNvPr id="58" name="AutoShape 43"/>
            <p:cNvSpPr>
              <a:spLocks noChangeArrowheads="1"/>
            </p:cNvSpPr>
            <p:nvPr/>
          </p:nvSpPr>
          <p:spPr bwMode="auto">
            <a:xfrm rot="10800000">
              <a:off x="3491849" y="3679055"/>
              <a:ext cx="371475" cy="285750"/>
            </a:xfrm>
            <a:prstGeom prst="rightArrow">
              <a:avLst>
                <a:gd name="adj1" fmla="val 50000"/>
                <a:gd name="adj2" fmla="val 47703"/>
              </a:avLst>
            </a:prstGeom>
            <a:solidFill>
              <a:srgbClr val="7030A0"/>
            </a:solidFill>
            <a:ln w="9525">
              <a:solidFill>
                <a:srgbClr val="0F243E"/>
              </a:solidFill>
              <a:miter lim="800000"/>
              <a:headEnd/>
              <a:tailEnd/>
            </a:ln>
            <a:effectLst>
              <a:outerShdw dist="35921" dir="2700000" algn="ctr" rotWithShape="0">
                <a:srgbClr val="808080"/>
              </a:outerShdw>
            </a:effectLst>
          </p:spPr>
          <p:txBody>
            <a:bodyPr/>
            <a:lstStyle/>
            <a:p>
              <a:pPr fontAlgn="auto">
                <a:spcBef>
                  <a:spcPts val="0"/>
                </a:spcBef>
                <a:spcAft>
                  <a:spcPts val="0"/>
                </a:spcAft>
                <a:defRPr/>
              </a:pPr>
              <a:endParaRPr lang="en-MY">
                <a:latin typeface="Arial" pitchFamily="34" charset="0"/>
                <a:cs typeface="Arial" pitchFamily="34" charset="0"/>
              </a:endParaRPr>
            </a:p>
          </p:txBody>
        </p:sp>
        <p:sp>
          <p:nvSpPr>
            <p:cNvPr id="59" name="AutoShape 35"/>
            <p:cNvSpPr>
              <a:spLocks noChangeArrowheads="1"/>
            </p:cNvSpPr>
            <p:nvPr/>
          </p:nvSpPr>
          <p:spPr bwMode="auto">
            <a:xfrm>
              <a:off x="4024564" y="4966728"/>
              <a:ext cx="1285875" cy="439719"/>
            </a:xfrm>
            <a:prstGeom prst="flowChartAlternateProcess">
              <a:avLst/>
            </a:prstGeom>
            <a:gradFill flip="none" rotWithShape="1">
              <a:gsLst>
                <a:gs pos="0">
                  <a:srgbClr val="91E5E3">
                    <a:tint val="66000"/>
                    <a:satMod val="160000"/>
                  </a:srgbClr>
                </a:gs>
                <a:gs pos="50000">
                  <a:srgbClr val="91E5E3">
                    <a:tint val="44500"/>
                    <a:satMod val="160000"/>
                  </a:srgbClr>
                </a:gs>
                <a:gs pos="100000">
                  <a:srgbClr val="91E5E3">
                    <a:tint val="23500"/>
                    <a:satMod val="160000"/>
                  </a:srgbClr>
                </a:gs>
              </a:gsLst>
              <a:lin ang="16200000" scaled="1"/>
              <a:tileRect/>
            </a:gradFill>
            <a:ln>
              <a:solidFill>
                <a:schemeClr val="accent5">
                  <a:lumMod val="75000"/>
                </a:schemeClr>
              </a:solidFill>
              <a:headEnd/>
              <a:tailEnd/>
            </a:ln>
          </p:spPr>
          <p:style>
            <a:lnRef idx="1">
              <a:schemeClr val="accent2"/>
            </a:lnRef>
            <a:fillRef idx="2">
              <a:schemeClr val="accent2"/>
            </a:fillRef>
            <a:effectRef idx="1">
              <a:schemeClr val="accent2"/>
            </a:effectRef>
            <a:fontRef idx="minor">
              <a:schemeClr val="dk1"/>
            </a:fontRef>
          </p:style>
          <p:txBody>
            <a:bodyPr/>
            <a:lstStyle/>
            <a:p>
              <a:pPr algn="ctr" fontAlgn="auto">
                <a:spcBef>
                  <a:spcPts val="0"/>
                </a:spcBef>
                <a:spcAft>
                  <a:spcPts val="1000"/>
                </a:spcAft>
                <a:defRPr/>
              </a:pPr>
              <a:r>
                <a:rPr lang="en-MY" sz="1050" b="1" i="1" dirty="0">
                  <a:solidFill>
                    <a:schemeClr val="tx1"/>
                  </a:solidFill>
                  <a:latin typeface="Arial" pitchFamily="34" charset="0"/>
                  <a:cs typeface="Arial" pitchFamily="34" charset="0"/>
                </a:rPr>
                <a:t>RISK MAP</a:t>
              </a:r>
            </a:p>
            <a:p>
              <a:pPr fontAlgn="auto">
                <a:spcBef>
                  <a:spcPts val="0"/>
                </a:spcBef>
                <a:spcAft>
                  <a:spcPts val="0"/>
                </a:spcAft>
                <a:defRPr/>
              </a:pPr>
              <a:endParaRPr lang="en-US" sz="1050" b="1" dirty="0">
                <a:solidFill>
                  <a:schemeClr val="tx1"/>
                </a:solidFill>
                <a:latin typeface="Arial" pitchFamily="34" charset="0"/>
                <a:cs typeface="Arial" pitchFamily="34" charset="0"/>
              </a:endParaRPr>
            </a:p>
          </p:txBody>
        </p:sp>
        <p:sp>
          <p:nvSpPr>
            <p:cNvPr id="67" name="AutoShape 31"/>
            <p:cNvSpPr>
              <a:spLocks noChangeArrowheads="1"/>
            </p:cNvSpPr>
            <p:nvPr/>
          </p:nvSpPr>
          <p:spPr bwMode="auto">
            <a:xfrm>
              <a:off x="5813424" y="4313245"/>
              <a:ext cx="1285875" cy="428625"/>
            </a:xfrm>
            <a:prstGeom prst="flowChartAlternateProcess">
              <a:avLst/>
            </a:prstGeom>
            <a:ln>
              <a:headEnd/>
              <a:tailEnd/>
            </a:ln>
          </p:spPr>
          <p:style>
            <a:lnRef idx="1">
              <a:schemeClr val="accent3"/>
            </a:lnRef>
            <a:fillRef idx="2">
              <a:schemeClr val="accent3"/>
            </a:fillRef>
            <a:effectRef idx="1">
              <a:schemeClr val="accent3"/>
            </a:effectRef>
            <a:fontRef idx="minor">
              <a:schemeClr val="dk1"/>
            </a:fontRef>
          </p:style>
          <p:txBody>
            <a:bodyPr/>
            <a:lstStyle/>
            <a:p>
              <a:pPr algn="ctr" fontAlgn="auto">
                <a:spcBef>
                  <a:spcPts val="0"/>
                </a:spcBef>
                <a:spcAft>
                  <a:spcPts val="1000"/>
                </a:spcAft>
                <a:defRPr/>
              </a:pPr>
              <a:r>
                <a:rPr lang="en-US" sz="1050" b="1" dirty="0" smtClean="0">
                  <a:solidFill>
                    <a:srgbClr val="FF0000"/>
                  </a:solidFill>
                  <a:latin typeface="Arial" pitchFamily="34" charset="0"/>
                  <a:cs typeface="Arial" pitchFamily="34" charset="0"/>
                </a:rPr>
                <a:t>MEASURE</a:t>
              </a:r>
              <a:endParaRPr lang="en-US" sz="1050" b="1" dirty="0">
                <a:solidFill>
                  <a:srgbClr val="FF0000"/>
                </a:solidFill>
                <a:latin typeface="Arial" pitchFamily="34" charset="0"/>
                <a:cs typeface="Arial" pitchFamily="34" charset="0"/>
              </a:endParaRPr>
            </a:p>
          </p:txBody>
        </p:sp>
        <p:sp>
          <p:nvSpPr>
            <p:cNvPr id="68" name="AutoShape 35"/>
            <p:cNvSpPr>
              <a:spLocks noChangeArrowheads="1"/>
            </p:cNvSpPr>
            <p:nvPr/>
          </p:nvSpPr>
          <p:spPr bwMode="auto">
            <a:xfrm>
              <a:off x="4024564" y="5522260"/>
              <a:ext cx="1285875" cy="457199"/>
            </a:xfrm>
            <a:prstGeom prst="flowChartAlternateProcess">
              <a:avLst/>
            </a:prstGeom>
            <a:gradFill flip="none" rotWithShape="1">
              <a:gsLst>
                <a:gs pos="0">
                  <a:srgbClr val="91E5E3">
                    <a:tint val="66000"/>
                    <a:satMod val="160000"/>
                  </a:srgbClr>
                </a:gs>
                <a:gs pos="50000">
                  <a:srgbClr val="91E5E3">
                    <a:tint val="44500"/>
                    <a:satMod val="160000"/>
                  </a:srgbClr>
                </a:gs>
                <a:gs pos="100000">
                  <a:srgbClr val="91E5E3">
                    <a:tint val="23500"/>
                    <a:satMod val="160000"/>
                  </a:srgbClr>
                </a:gs>
              </a:gsLst>
              <a:lin ang="16200000" scaled="1"/>
              <a:tileRect/>
            </a:gradFill>
            <a:ln>
              <a:solidFill>
                <a:schemeClr val="accent5">
                  <a:lumMod val="75000"/>
                </a:schemeClr>
              </a:solidFill>
              <a:headEnd/>
              <a:tailEnd/>
            </a:ln>
          </p:spPr>
          <p:style>
            <a:lnRef idx="1">
              <a:schemeClr val="accent2"/>
            </a:lnRef>
            <a:fillRef idx="2">
              <a:schemeClr val="accent2"/>
            </a:fillRef>
            <a:effectRef idx="1">
              <a:schemeClr val="accent2"/>
            </a:effectRef>
            <a:fontRef idx="minor">
              <a:schemeClr val="dk1"/>
            </a:fontRef>
          </p:style>
          <p:txBody>
            <a:bodyPr/>
            <a:lstStyle/>
            <a:p>
              <a:pPr algn="ctr" fontAlgn="auto">
                <a:spcBef>
                  <a:spcPts val="0"/>
                </a:spcBef>
                <a:spcAft>
                  <a:spcPts val="1000"/>
                </a:spcAft>
                <a:defRPr/>
              </a:pPr>
              <a:r>
                <a:rPr lang="en-MY" sz="1050" b="1" i="1" dirty="0">
                  <a:solidFill>
                    <a:schemeClr val="tx1"/>
                  </a:solidFill>
                  <a:latin typeface="Arial" pitchFamily="34" charset="0"/>
                  <a:cs typeface="Arial" pitchFamily="34" charset="0"/>
                </a:rPr>
                <a:t> </a:t>
              </a:r>
              <a:r>
                <a:rPr lang="en-MY" sz="1050" b="1" i="1" dirty="0" smtClean="0">
                  <a:solidFill>
                    <a:schemeClr val="tx1"/>
                  </a:solidFill>
                  <a:latin typeface="Arial" pitchFamily="34" charset="0"/>
                  <a:cs typeface="Arial" pitchFamily="34" charset="0"/>
                </a:rPr>
                <a:t>CASE FOLLOW UP</a:t>
              </a:r>
              <a:endParaRPr lang="en-MY" sz="1050" b="1" dirty="0">
                <a:solidFill>
                  <a:schemeClr val="tx1"/>
                </a:solidFill>
                <a:latin typeface="Arial" pitchFamily="34" charset="0"/>
                <a:cs typeface="Arial" pitchFamily="34" charset="0"/>
              </a:endParaRPr>
            </a:p>
            <a:p>
              <a:pPr fontAlgn="auto">
                <a:spcBef>
                  <a:spcPts val="0"/>
                </a:spcBef>
                <a:spcAft>
                  <a:spcPts val="0"/>
                </a:spcAft>
                <a:defRPr/>
              </a:pPr>
              <a:endParaRPr lang="en-US" sz="1050" b="1" dirty="0">
                <a:solidFill>
                  <a:schemeClr val="tx1"/>
                </a:solidFill>
                <a:latin typeface="Arial" pitchFamily="34" charset="0"/>
                <a:cs typeface="Arial" pitchFamily="34" charset="0"/>
              </a:endParaRPr>
            </a:p>
          </p:txBody>
        </p:sp>
        <p:sp>
          <p:nvSpPr>
            <p:cNvPr id="60" name="AutoShape 33"/>
            <p:cNvSpPr>
              <a:spLocks noChangeArrowheads="1"/>
            </p:cNvSpPr>
            <p:nvPr/>
          </p:nvSpPr>
          <p:spPr bwMode="auto">
            <a:xfrm>
              <a:off x="4027485" y="3374416"/>
              <a:ext cx="1285875" cy="418388"/>
            </a:xfrm>
            <a:prstGeom prst="flowChartAlternateProcess">
              <a:avLst/>
            </a:prstGeom>
            <a:ln>
              <a:headEnd/>
              <a:tailEnd/>
            </a:ln>
          </p:spPr>
          <p:style>
            <a:lnRef idx="1">
              <a:schemeClr val="accent2"/>
            </a:lnRef>
            <a:fillRef idx="2">
              <a:schemeClr val="accent2"/>
            </a:fillRef>
            <a:effectRef idx="1">
              <a:schemeClr val="accent2"/>
            </a:effectRef>
            <a:fontRef idx="minor">
              <a:schemeClr val="dk1"/>
            </a:fontRef>
          </p:style>
          <p:txBody>
            <a:bodyPr/>
            <a:lstStyle/>
            <a:p>
              <a:pPr algn="ctr" fontAlgn="auto">
                <a:spcBef>
                  <a:spcPts val="0"/>
                </a:spcBef>
                <a:spcAft>
                  <a:spcPts val="0"/>
                </a:spcAft>
                <a:defRPr/>
              </a:pPr>
              <a:r>
                <a:rPr lang="en-US" sz="1050" b="1" dirty="0" smtClean="0">
                  <a:solidFill>
                    <a:schemeClr val="tx1"/>
                  </a:solidFill>
                  <a:latin typeface="Arial" pitchFamily="34" charset="0"/>
                  <a:cs typeface="Arial" pitchFamily="34" charset="0"/>
                </a:rPr>
                <a:t>VECTOR</a:t>
              </a:r>
              <a:endParaRPr lang="en-US" sz="1050" b="1" dirty="0">
                <a:solidFill>
                  <a:schemeClr val="tx1"/>
                </a:solidFill>
                <a:latin typeface="Arial" pitchFamily="34" charset="0"/>
                <a:cs typeface="Arial" pitchFamily="34" charset="0"/>
              </a:endParaRPr>
            </a:p>
            <a:p>
              <a:pPr algn="ctr">
                <a:defRPr/>
              </a:pPr>
              <a:endParaRPr lang="en-US" sz="1200" b="1" dirty="0">
                <a:solidFill>
                  <a:schemeClr val="accent2">
                    <a:lumMod val="75000"/>
                  </a:schemeClr>
                </a:solidFill>
                <a:latin typeface="Arial" pitchFamily="34" charset="0"/>
                <a:cs typeface="Arial" pitchFamily="34" charset="0"/>
              </a:endParaRPr>
            </a:p>
            <a:p>
              <a:pPr algn="ctr">
                <a:defRPr/>
              </a:pPr>
              <a:endParaRPr lang="en-US" sz="1200" b="1" dirty="0" smtClean="0">
                <a:solidFill>
                  <a:srgbClr val="006666"/>
                </a:solidFill>
                <a:latin typeface="Arial" pitchFamily="34" charset="0"/>
                <a:cs typeface="Arial" pitchFamily="34" charset="0"/>
              </a:endParaRPr>
            </a:p>
            <a:p>
              <a:pPr algn="ctr">
                <a:defRPr/>
              </a:pPr>
              <a:r>
                <a:rPr lang="en-US" sz="1200" b="1" dirty="0" smtClean="0">
                  <a:solidFill>
                    <a:srgbClr val="006666"/>
                  </a:solidFill>
                  <a:latin typeface="Arial" pitchFamily="34" charset="0"/>
                  <a:cs typeface="Arial" pitchFamily="34" charset="0"/>
                </a:rPr>
                <a:t>DATA ANALYSIS</a:t>
              </a:r>
              <a:endParaRPr lang="en-US" sz="1200" b="1" dirty="0">
                <a:solidFill>
                  <a:srgbClr val="006666"/>
                </a:solidFill>
                <a:latin typeface="Arial" pitchFamily="34" charset="0"/>
                <a:cs typeface="Arial" pitchFamily="34" charset="0"/>
              </a:endParaRPr>
            </a:p>
            <a:p>
              <a:pPr algn="ctr" fontAlgn="auto">
                <a:spcBef>
                  <a:spcPts val="0"/>
                </a:spcBef>
                <a:spcAft>
                  <a:spcPts val="0"/>
                </a:spcAft>
                <a:defRPr/>
              </a:pPr>
              <a:endParaRPr lang="en-MY" dirty="0">
                <a:solidFill>
                  <a:schemeClr val="tx1"/>
                </a:solidFill>
                <a:latin typeface="Arial" pitchFamily="34" charset="0"/>
                <a:cs typeface="Arial" pitchFamily="34" charset="0"/>
              </a:endParaRPr>
            </a:p>
          </p:txBody>
        </p:sp>
        <p:grpSp>
          <p:nvGrpSpPr>
            <p:cNvPr id="4" name="Group 3"/>
            <p:cNvGrpSpPr/>
            <p:nvPr/>
          </p:nvGrpSpPr>
          <p:grpSpPr>
            <a:xfrm>
              <a:off x="481806" y="3448001"/>
              <a:ext cx="1259682" cy="832563"/>
              <a:chOff x="481806" y="3448001"/>
              <a:chExt cx="1259682" cy="832563"/>
            </a:xfrm>
          </p:grpSpPr>
          <p:sp>
            <p:nvSpPr>
              <p:cNvPr id="64" name="AutoShape 17"/>
              <p:cNvSpPr>
                <a:spLocks noChangeArrowheads="1"/>
              </p:cNvSpPr>
              <p:nvPr/>
            </p:nvSpPr>
            <p:spPr bwMode="auto">
              <a:xfrm>
                <a:off x="481806" y="3448001"/>
                <a:ext cx="1259682" cy="832563"/>
              </a:xfrm>
              <a:prstGeom prst="flowChartInputOutpu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a:lstStyle/>
              <a:p>
                <a:pPr fontAlgn="auto">
                  <a:spcBef>
                    <a:spcPts val="0"/>
                  </a:spcBef>
                  <a:spcAft>
                    <a:spcPts val="0"/>
                  </a:spcAft>
                  <a:defRPr/>
                </a:pPr>
                <a:endParaRPr lang="en-MY">
                  <a:latin typeface="Arial" pitchFamily="34" charset="0"/>
                  <a:cs typeface="Arial" pitchFamily="34" charset="0"/>
                </a:endParaRPr>
              </a:p>
            </p:txBody>
          </p:sp>
          <p:sp>
            <p:nvSpPr>
              <p:cNvPr id="66" name="AutoShape 19"/>
              <p:cNvSpPr>
                <a:spLocks noChangeArrowheads="1"/>
              </p:cNvSpPr>
              <p:nvPr/>
            </p:nvSpPr>
            <p:spPr bwMode="auto">
              <a:xfrm>
                <a:off x="707915" y="3485999"/>
                <a:ext cx="810792" cy="723129"/>
              </a:xfrm>
              <a:prstGeom prst="flowChartMagneticDisk">
                <a:avLst/>
              </a:prstGeom>
              <a:ln>
                <a:headEnd/>
                <a:tailEnd/>
              </a:ln>
            </p:spPr>
            <p:style>
              <a:lnRef idx="1">
                <a:schemeClr val="accent1"/>
              </a:lnRef>
              <a:fillRef idx="2">
                <a:schemeClr val="accent1"/>
              </a:fillRef>
              <a:effectRef idx="1">
                <a:schemeClr val="accent1"/>
              </a:effectRef>
              <a:fontRef idx="minor">
                <a:schemeClr val="dk1"/>
              </a:fontRef>
            </p:style>
            <p:txBody>
              <a:bodyPr/>
              <a:lstStyle/>
              <a:p>
                <a:pPr algn="ctr" fontAlgn="auto">
                  <a:spcBef>
                    <a:spcPts val="0"/>
                  </a:spcBef>
                  <a:spcAft>
                    <a:spcPts val="0"/>
                  </a:spcAft>
                  <a:defRPr/>
                </a:pPr>
                <a:endParaRPr lang="en-US" sz="500" b="1" dirty="0">
                  <a:latin typeface="Arial" pitchFamily="34" charset="0"/>
                  <a:cs typeface="Arial" pitchFamily="34" charset="0"/>
                </a:endParaRPr>
              </a:p>
              <a:p>
                <a:pPr algn="ctr" fontAlgn="auto">
                  <a:spcBef>
                    <a:spcPts val="0"/>
                  </a:spcBef>
                  <a:spcAft>
                    <a:spcPts val="0"/>
                  </a:spcAft>
                  <a:defRPr/>
                </a:pPr>
                <a:r>
                  <a:rPr lang="en-US" sz="900" b="1" dirty="0" err="1">
                    <a:latin typeface="Arial" pitchFamily="34" charset="0"/>
                    <a:cs typeface="Arial" pitchFamily="34" charset="0"/>
                  </a:rPr>
                  <a:t>MyFoci</a:t>
                </a:r>
                <a:endParaRPr lang="en-US" sz="900" b="1" dirty="0">
                  <a:latin typeface="Arial" pitchFamily="34" charset="0"/>
                  <a:cs typeface="Arial" pitchFamily="34" charset="0"/>
                </a:endParaRPr>
              </a:p>
              <a:p>
                <a:pPr algn="ctr" fontAlgn="auto">
                  <a:spcBef>
                    <a:spcPts val="0"/>
                  </a:spcBef>
                  <a:spcAft>
                    <a:spcPts val="0"/>
                  </a:spcAft>
                  <a:defRPr/>
                </a:pPr>
                <a:endParaRPr lang="en-US" sz="1200" b="1" dirty="0">
                  <a:latin typeface="Arial" pitchFamily="34" charset="0"/>
                  <a:cs typeface="Arial" pitchFamily="34" charset="0"/>
                </a:endParaRPr>
              </a:p>
              <a:p>
                <a:pPr algn="ctr" fontAlgn="auto">
                  <a:spcBef>
                    <a:spcPts val="0"/>
                  </a:spcBef>
                  <a:spcAft>
                    <a:spcPts val="0"/>
                  </a:spcAft>
                  <a:defRPr/>
                </a:pPr>
                <a:endParaRPr lang="en-MY" sz="1200" b="1" dirty="0">
                  <a:latin typeface="Arial" pitchFamily="34" charset="0"/>
                  <a:cs typeface="Arial" pitchFamily="34" charset="0"/>
                </a:endParaRPr>
              </a:p>
            </p:txBody>
          </p:sp>
        </p:grpSp>
        <p:grpSp>
          <p:nvGrpSpPr>
            <p:cNvPr id="69" name="Group 68"/>
            <p:cNvGrpSpPr/>
            <p:nvPr/>
          </p:nvGrpSpPr>
          <p:grpSpPr>
            <a:xfrm>
              <a:off x="469862" y="2487304"/>
              <a:ext cx="1259682" cy="832563"/>
              <a:chOff x="481806" y="3448001"/>
              <a:chExt cx="1259682" cy="832563"/>
            </a:xfrm>
          </p:grpSpPr>
          <p:sp>
            <p:nvSpPr>
              <p:cNvPr id="70" name="AutoShape 17"/>
              <p:cNvSpPr>
                <a:spLocks noChangeArrowheads="1"/>
              </p:cNvSpPr>
              <p:nvPr/>
            </p:nvSpPr>
            <p:spPr bwMode="auto">
              <a:xfrm>
                <a:off x="481806" y="3448001"/>
                <a:ext cx="1259682" cy="832563"/>
              </a:xfrm>
              <a:prstGeom prst="flowChartInputOutpu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a:lstStyle/>
              <a:p>
                <a:pPr fontAlgn="auto">
                  <a:spcBef>
                    <a:spcPts val="0"/>
                  </a:spcBef>
                  <a:spcAft>
                    <a:spcPts val="0"/>
                  </a:spcAft>
                  <a:defRPr/>
                </a:pPr>
                <a:endParaRPr lang="en-MY">
                  <a:latin typeface="Arial" pitchFamily="34" charset="0"/>
                  <a:cs typeface="Arial" pitchFamily="34" charset="0"/>
                </a:endParaRPr>
              </a:p>
            </p:txBody>
          </p:sp>
          <p:sp>
            <p:nvSpPr>
              <p:cNvPr id="71" name="AutoShape 19"/>
              <p:cNvSpPr>
                <a:spLocks noChangeArrowheads="1"/>
              </p:cNvSpPr>
              <p:nvPr/>
            </p:nvSpPr>
            <p:spPr bwMode="auto">
              <a:xfrm>
                <a:off x="707915" y="3485999"/>
                <a:ext cx="810792" cy="723129"/>
              </a:xfrm>
              <a:prstGeom prst="flowChartMagneticDisk">
                <a:avLst/>
              </a:prstGeom>
              <a:ln>
                <a:headEnd/>
                <a:tailEnd/>
              </a:ln>
            </p:spPr>
            <p:style>
              <a:lnRef idx="1">
                <a:schemeClr val="accent1"/>
              </a:lnRef>
              <a:fillRef idx="2">
                <a:schemeClr val="accent1"/>
              </a:fillRef>
              <a:effectRef idx="1">
                <a:schemeClr val="accent1"/>
              </a:effectRef>
              <a:fontRef idx="minor">
                <a:schemeClr val="dk1"/>
              </a:fontRef>
            </p:style>
            <p:txBody>
              <a:bodyPr/>
              <a:lstStyle/>
              <a:p>
                <a:pPr algn="ctr" fontAlgn="auto">
                  <a:spcBef>
                    <a:spcPts val="0"/>
                  </a:spcBef>
                  <a:spcAft>
                    <a:spcPts val="0"/>
                  </a:spcAft>
                  <a:defRPr/>
                </a:pPr>
                <a:endParaRPr lang="en-US" sz="500" b="1" dirty="0">
                  <a:latin typeface="Arial" pitchFamily="34" charset="0"/>
                  <a:cs typeface="Arial" pitchFamily="34" charset="0"/>
                </a:endParaRPr>
              </a:p>
              <a:p>
                <a:pPr algn="ctr" fontAlgn="auto">
                  <a:spcBef>
                    <a:spcPts val="0"/>
                  </a:spcBef>
                  <a:spcAft>
                    <a:spcPts val="0"/>
                  </a:spcAft>
                  <a:defRPr/>
                </a:pPr>
                <a:r>
                  <a:rPr lang="en-US" sz="900" b="1" dirty="0" err="1">
                    <a:latin typeface="Arial" pitchFamily="34" charset="0"/>
                    <a:cs typeface="Arial" pitchFamily="34" charset="0"/>
                  </a:rPr>
                  <a:t>eVEKPRO</a:t>
                </a:r>
                <a:endParaRPr lang="en-MY" sz="1200" b="1" dirty="0">
                  <a:latin typeface="Arial" pitchFamily="34" charset="0"/>
                  <a:cs typeface="Arial" pitchFamily="34" charset="0"/>
                </a:endParaRPr>
              </a:p>
            </p:txBody>
          </p:sp>
        </p:grpSp>
        <p:sp>
          <p:nvSpPr>
            <p:cNvPr id="72" name="Text Box 15"/>
            <p:cNvSpPr txBox="1">
              <a:spLocks noChangeArrowheads="1"/>
            </p:cNvSpPr>
            <p:nvPr/>
          </p:nvSpPr>
          <p:spPr bwMode="auto">
            <a:xfrm>
              <a:off x="7593897" y="4313244"/>
              <a:ext cx="1261948" cy="1209016"/>
            </a:xfrm>
            <a:prstGeom prst="rect">
              <a:avLst/>
            </a:prstGeom>
            <a:solidFill>
              <a:schemeClr val="accent3">
                <a:lumMod val="50000"/>
              </a:schemeClr>
            </a:solidFill>
            <a:ln>
              <a:headEnd/>
              <a:tailEnd/>
            </a:ln>
          </p:spPr>
          <p:style>
            <a:lnRef idx="0">
              <a:schemeClr val="accent1"/>
            </a:lnRef>
            <a:fillRef idx="3">
              <a:schemeClr val="accent1"/>
            </a:fillRef>
            <a:effectRef idx="3">
              <a:schemeClr val="accent1"/>
            </a:effectRef>
            <a:fontRef idx="minor">
              <a:schemeClr val="lt1"/>
            </a:fontRef>
          </p:style>
          <p:txBody>
            <a:bodyPr/>
            <a:lstStyle/>
            <a:p>
              <a:pPr marL="119063" indent="-119063" fontAlgn="auto">
                <a:buFont typeface="Arial" panose="020B0604020202020204" pitchFamily="34" charset="0"/>
                <a:buChar char="•"/>
                <a:defRPr/>
              </a:pPr>
              <a:r>
                <a:rPr lang="en-US" sz="1100" b="1" dirty="0" smtClean="0">
                  <a:solidFill>
                    <a:schemeClr val="bg1"/>
                  </a:solidFill>
                  <a:latin typeface="Arial" pitchFamily="34" charset="0"/>
                  <a:cs typeface="Arial" pitchFamily="34" charset="0"/>
                </a:rPr>
                <a:t>DIFENSE MINISTRY</a:t>
              </a:r>
              <a:endParaRPr lang="en-US" sz="1100" b="1" dirty="0">
                <a:solidFill>
                  <a:schemeClr val="bg1"/>
                </a:solidFill>
                <a:latin typeface="Arial" pitchFamily="34" charset="0"/>
                <a:cs typeface="Arial" pitchFamily="34" charset="0"/>
              </a:endParaRPr>
            </a:p>
            <a:p>
              <a:pPr marL="119063" indent="-119063" fontAlgn="auto">
                <a:buFont typeface="Arial" panose="020B0604020202020204" pitchFamily="34" charset="0"/>
                <a:buChar char="•"/>
                <a:defRPr/>
              </a:pPr>
              <a:r>
                <a:rPr lang="en-US" sz="1100" b="1" dirty="0" smtClean="0">
                  <a:solidFill>
                    <a:schemeClr val="bg1"/>
                  </a:solidFill>
                  <a:latin typeface="Arial" pitchFamily="34" charset="0"/>
                  <a:cs typeface="Arial" pitchFamily="34" charset="0"/>
                </a:rPr>
                <a:t>SARAWAK FORESTRY DEP</a:t>
              </a:r>
            </a:p>
            <a:p>
              <a:pPr marL="119063" indent="-119063" fontAlgn="auto">
                <a:buFont typeface="Arial" panose="020B0604020202020204" pitchFamily="34" charset="0"/>
                <a:buChar char="•"/>
                <a:defRPr/>
              </a:pPr>
              <a:r>
                <a:rPr lang="en-US" sz="1100" b="1" dirty="0" smtClean="0">
                  <a:solidFill>
                    <a:schemeClr val="bg1"/>
                  </a:solidFill>
                  <a:latin typeface="Arial" pitchFamily="34" charset="0"/>
                  <a:cs typeface="Arial" pitchFamily="34" charset="0"/>
                </a:rPr>
                <a:t>SABAH    WILDLIFE DEP</a:t>
              </a:r>
              <a:endParaRPr lang="en-US" sz="1100" b="1" dirty="0">
                <a:solidFill>
                  <a:schemeClr val="bg1"/>
                </a:solidFill>
                <a:latin typeface="Arial" pitchFamily="34" charset="0"/>
                <a:cs typeface="Arial" pitchFamily="34" charset="0"/>
              </a:endParaRPr>
            </a:p>
          </p:txBody>
        </p:sp>
        <p:sp>
          <p:nvSpPr>
            <p:cNvPr id="73" name="Text Box 10"/>
            <p:cNvSpPr txBox="1">
              <a:spLocks noChangeArrowheads="1"/>
            </p:cNvSpPr>
            <p:nvPr/>
          </p:nvSpPr>
          <p:spPr bwMode="auto">
            <a:xfrm>
              <a:off x="7593897" y="2886290"/>
              <a:ext cx="1261948" cy="324439"/>
            </a:xfrm>
            <a:prstGeom prst="rect">
              <a:avLst/>
            </a:prstGeom>
            <a:solidFill>
              <a:schemeClr val="accent2">
                <a:lumMod val="40000"/>
                <a:lumOff val="60000"/>
              </a:schemeClr>
            </a:solidFill>
            <a:ln>
              <a:headEnd/>
              <a:tailEnd/>
            </a:ln>
          </p:spPr>
          <p:style>
            <a:lnRef idx="0">
              <a:schemeClr val="accent3"/>
            </a:lnRef>
            <a:fillRef idx="3">
              <a:schemeClr val="accent3"/>
            </a:fillRef>
            <a:effectRef idx="3">
              <a:schemeClr val="accent3"/>
            </a:effectRef>
            <a:fontRef idx="minor">
              <a:schemeClr val="lt1"/>
            </a:fontRef>
          </p:style>
          <p:txBody>
            <a:bodyPr/>
            <a:lstStyle/>
            <a:p>
              <a:pPr algn="ctr" fontAlgn="auto">
                <a:spcBef>
                  <a:spcPts val="0"/>
                </a:spcBef>
                <a:spcAft>
                  <a:spcPts val="0"/>
                </a:spcAft>
                <a:defRPr/>
              </a:pPr>
              <a:r>
                <a:rPr lang="en-US" sz="1100" b="1" dirty="0" smtClean="0">
                  <a:solidFill>
                    <a:schemeClr val="tx1"/>
                  </a:solidFill>
                  <a:latin typeface="Arial" pitchFamily="34" charset="0"/>
                  <a:cs typeface="Arial" pitchFamily="34" charset="0"/>
                </a:rPr>
                <a:t>MOH</a:t>
              </a:r>
              <a:endParaRPr lang="en-US" sz="1100" dirty="0">
                <a:solidFill>
                  <a:schemeClr val="tx1"/>
                </a:solidFill>
                <a:latin typeface="Arial" pitchFamily="34" charset="0"/>
                <a:cs typeface="Arial" pitchFamily="34" charset="0"/>
              </a:endParaRPr>
            </a:p>
          </p:txBody>
        </p:sp>
        <p:sp>
          <p:nvSpPr>
            <p:cNvPr id="74" name="Text Box 10"/>
            <p:cNvSpPr txBox="1">
              <a:spLocks noChangeArrowheads="1"/>
            </p:cNvSpPr>
            <p:nvPr/>
          </p:nvSpPr>
          <p:spPr bwMode="auto">
            <a:xfrm>
              <a:off x="7586242" y="3985808"/>
              <a:ext cx="1261948" cy="324439"/>
            </a:xfrm>
            <a:prstGeom prst="rect">
              <a:avLst/>
            </a:prstGeom>
            <a:solidFill>
              <a:schemeClr val="accent3">
                <a:lumMod val="60000"/>
                <a:lumOff val="40000"/>
              </a:schemeClr>
            </a:solidFill>
            <a:ln>
              <a:headEnd/>
              <a:tailEnd/>
            </a:ln>
          </p:spPr>
          <p:style>
            <a:lnRef idx="0">
              <a:schemeClr val="accent3"/>
            </a:lnRef>
            <a:fillRef idx="3">
              <a:schemeClr val="accent3"/>
            </a:fillRef>
            <a:effectRef idx="3">
              <a:schemeClr val="accent3"/>
            </a:effectRef>
            <a:fontRef idx="minor">
              <a:schemeClr val="lt1"/>
            </a:fontRef>
          </p:style>
          <p:txBody>
            <a:bodyPr/>
            <a:lstStyle/>
            <a:p>
              <a:pPr algn="ctr" fontAlgn="auto">
                <a:spcBef>
                  <a:spcPts val="0"/>
                </a:spcBef>
                <a:spcAft>
                  <a:spcPts val="0"/>
                </a:spcAft>
                <a:defRPr/>
              </a:pPr>
              <a:r>
                <a:rPr lang="en-US" sz="1100" b="1" dirty="0" smtClean="0">
                  <a:solidFill>
                    <a:schemeClr val="tx1"/>
                  </a:solidFill>
                  <a:latin typeface="Arial" pitchFamily="34" charset="0"/>
                  <a:cs typeface="Arial" pitchFamily="34" charset="0"/>
                </a:rPr>
                <a:t>OTHER AGENCIES</a:t>
              </a:r>
              <a:endParaRPr lang="en-US" sz="1100" dirty="0">
                <a:solidFill>
                  <a:schemeClr val="tx1"/>
                </a:solidFill>
                <a:latin typeface="Arial" pitchFamily="34" charset="0"/>
                <a:cs typeface="Arial" pitchFamily="34" charset="0"/>
              </a:endParaRPr>
            </a:p>
          </p:txBody>
        </p:sp>
      </p:grpSp>
      <p:pic>
        <p:nvPicPr>
          <p:cNvPr id="119" name="Picture 118"/>
          <p:cNvPicPr>
            <a:picLocks noChangeAspect="1"/>
          </p:cNvPicPr>
          <p:nvPr/>
        </p:nvPicPr>
        <p:blipFill rotWithShape="1">
          <a:blip r:embed="rId4"/>
          <a:srcRect l="9479" t="13346" r="5739" b="73011"/>
          <a:stretch/>
        </p:blipFill>
        <p:spPr>
          <a:xfrm>
            <a:off x="1" y="5922817"/>
            <a:ext cx="12192000" cy="935183"/>
          </a:xfrm>
          <a:prstGeom prst="rect">
            <a:avLst/>
          </a:prstGeom>
        </p:spPr>
      </p:pic>
    </p:spTree>
    <p:extLst>
      <p:ext uri="{BB962C8B-B14F-4D97-AF65-F5344CB8AC3E}">
        <p14:creationId xmlns:p14="http://schemas.microsoft.com/office/powerpoint/2010/main" val="9727614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9479" t="13346" r="5739" b="73011"/>
          <a:stretch/>
        </p:blipFill>
        <p:spPr>
          <a:xfrm>
            <a:off x="1" y="5922817"/>
            <a:ext cx="12192000" cy="935183"/>
          </a:xfrm>
          <a:prstGeom prst="rect">
            <a:avLst/>
          </a:prstGeom>
        </p:spPr>
      </p:pic>
      <p:pic>
        <p:nvPicPr>
          <p:cNvPr id="2" name="Picture 1"/>
          <p:cNvPicPr>
            <a:picLocks noChangeAspect="1"/>
          </p:cNvPicPr>
          <p:nvPr/>
        </p:nvPicPr>
        <p:blipFill>
          <a:blip r:embed="rId3"/>
          <a:stretch>
            <a:fillRect/>
          </a:stretch>
        </p:blipFill>
        <p:spPr>
          <a:xfrm>
            <a:off x="424082" y="161963"/>
            <a:ext cx="9802957" cy="5511472"/>
          </a:xfrm>
          <a:prstGeom prst="rect">
            <a:avLst/>
          </a:prstGeom>
          <a:ln w="88900" cap="sq" cmpd="thickThin">
            <a:solidFill>
              <a:srgbClr val="000000"/>
            </a:solidFill>
            <a:prstDash val="solid"/>
            <a:miter lim="800000"/>
          </a:ln>
          <a:effectLst>
            <a:innerShdw blurRad="76200">
              <a:srgbClr val="000000"/>
            </a:innerShdw>
          </a:effectLst>
        </p:spPr>
      </p:pic>
      <p:pic>
        <p:nvPicPr>
          <p:cNvPr id="3" name="Picture 2"/>
          <p:cNvPicPr>
            <a:picLocks noChangeAspect="1"/>
          </p:cNvPicPr>
          <p:nvPr/>
        </p:nvPicPr>
        <p:blipFill>
          <a:blip r:embed="rId4"/>
          <a:stretch>
            <a:fillRect/>
          </a:stretch>
        </p:blipFill>
        <p:spPr>
          <a:xfrm>
            <a:off x="1911061" y="1097146"/>
            <a:ext cx="9802957" cy="5511472"/>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333404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4765" y="17271"/>
            <a:ext cx="12167235" cy="6840729"/>
          </a:xfrm>
          <a:prstGeom prst="rect">
            <a:avLst/>
          </a:prstGeom>
        </p:spPr>
      </p:pic>
    </p:spTree>
    <p:extLst>
      <p:ext uri="{BB962C8B-B14F-4D97-AF65-F5344CB8AC3E}">
        <p14:creationId xmlns:p14="http://schemas.microsoft.com/office/powerpoint/2010/main" val="34467848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7953" cy="6858000"/>
          </a:xfrm>
          <a:prstGeom prst="rect">
            <a:avLst/>
          </a:prstGeom>
        </p:spPr>
      </p:pic>
      <p:sp>
        <p:nvSpPr>
          <p:cNvPr id="4" name="Freeform 3"/>
          <p:cNvSpPr/>
          <p:nvPr/>
        </p:nvSpPr>
        <p:spPr>
          <a:xfrm>
            <a:off x="783771" y="1489166"/>
            <a:ext cx="7511143" cy="3775165"/>
          </a:xfrm>
          <a:custGeom>
            <a:avLst/>
            <a:gdLst>
              <a:gd name="connsiteX0" fmla="*/ 7511143 w 7511143"/>
              <a:gd name="connsiteY0" fmla="*/ 3775165 h 3775165"/>
              <a:gd name="connsiteX1" fmla="*/ 7354389 w 7511143"/>
              <a:gd name="connsiteY1" fmla="*/ 3735977 h 3775165"/>
              <a:gd name="connsiteX2" fmla="*/ 7315200 w 7511143"/>
              <a:gd name="connsiteY2" fmla="*/ 3709851 h 3775165"/>
              <a:gd name="connsiteX3" fmla="*/ 7236823 w 7511143"/>
              <a:gd name="connsiteY3" fmla="*/ 3683725 h 3775165"/>
              <a:gd name="connsiteX4" fmla="*/ 7197635 w 7511143"/>
              <a:gd name="connsiteY4" fmla="*/ 3670663 h 3775165"/>
              <a:gd name="connsiteX5" fmla="*/ 7158446 w 7511143"/>
              <a:gd name="connsiteY5" fmla="*/ 3644537 h 3775165"/>
              <a:gd name="connsiteX6" fmla="*/ 7119258 w 7511143"/>
              <a:gd name="connsiteY6" fmla="*/ 3631474 h 3775165"/>
              <a:gd name="connsiteX7" fmla="*/ 7001692 w 7511143"/>
              <a:gd name="connsiteY7" fmla="*/ 3566160 h 3775165"/>
              <a:gd name="connsiteX8" fmla="*/ 6884126 w 7511143"/>
              <a:gd name="connsiteY8" fmla="*/ 3474720 h 3775165"/>
              <a:gd name="connsiteX9" fmla="*/ 6831875 w 7511143"/>
              <a:gd name="connsiteY9" fmla="*/ 3448594 h 3775165"/>
              <a:gd name="connsiteX10" fmla="*/ 6753498 w 7511143"/>
              <a:gd name="connsiteY10" fmla="*/ 3396343 h 3775165"/>
              <a:gd name="connsiteX11" fmla="*/ 6675120 w 7511143"/>
              <a:gd name="connsiteY11" fmla="*/ 3357154 h 3775165"/>
              <a:gd name="connsiteX12" fmla="*/ 6635932 w 7511143"/>
              <a:gd name="connsiteY12" fmla="*/ 3317965 h 3775165"/>
              <a:gd name="connsiteX13" fmla="*/ 6596743 w 7511143"/>
              <a:gd name="connsiteY13" fmla="*/ 3291840 h 3775165"/>
              <a:gd name="connsiteX14" fmla="*/ 6518366 w 7511143"/>
              <a:gd name="connsiteY14" fmla="*/ 3213463 h 3775165"/>
              <a:gd name="connsiteX15" fmla="*/ 6479178 w 7511143"/>
              <a:gd name="connsiteY15" fmla="*/ 3174274 h 3775165"/>
              <a:gd name="connsiteX16" fmla="*/ 6453052 w 7511143"/>
              <a:gd name="connsiteY16" fmla="*/ 3135085 h 3775165"/>
              <a:gd name="connsiteX17" fmla="*/ 6335486 w 7511143"/>
              <a:gd name="connsiteY17" fmla="*/ 3069771 h 3775165"/>
              <a:gd name="connsiteX18" fmla="*/ 6257109 w 7511143"/>
              <a:gd name="connsiteY18" fmla="*/ 3030583 h 3775165"/>
              <a:gd name="connsiteX19" fmla="*/ 6217920 w 7511143"/>
              <a:gd name="connsiteY19" fmla="*/ 3004457 h 3775165"/>
              <a:gd name="connsiteX20" fmla="*/ 6178732 w 7511143"/>
              <a:gd name="connsiteY20" fmla="*/ 2991394 h 3775165"/>
              <a:gd name="connsiteX21" fmla="*/ 6061166 w 7511143"/>
              <a:gd name="connsiteY21" fmla="*/ 2926080 h 3775165"/>
              <a:gd name="connsiteX22" fmla="*/ 5982789 w 7511143"/>
              <a:gd name="connsiteY22" fmla="*/ 2886891 h 3775165"/>
              <a:gd name="connsiteX23" fmla="*/ 5904412 w 7511143"/>
              <a:gd name="connsiteY23" fmla="*/ 2847703 h 3775165"/>
              <a:gd name="connsiteX24" fmla="*/ 5865223 w 7511143"/>
              <a:gd name="connsiteY24" fmla="*/ 2821577 h 3775165"/>
              <a:gd name="connsiteX25" fmla="*/ 5826035 w 7511143"/>
              <a:gd name="connsiteY25" fmla="*/ 2782388 h 3775165"/>
              <a:gd name="connsiteX26" fmla="*/ 5786846 w 7511143"/>
              <a:gd name="connsiteY26" fmla="*/ 2769325 h 3775165"/>
              <a:gd name="connsiteX27" fmla="*/ 5708469 w 7511143"/>
              <a:gd name="connsiteY27" fmla="*/ 2717074 h 3775165"/>
              <a:gd name="connsiteX28" fmla="*/ 5630092 w 7511143"/>
              <a:gd name="connsiteY28" fmla="*/ 2651760 h 3775165"/>
              <a:gd name="connsiteX29" fmla="*/ 5551715 w 7511143"/>
              <a:gd name="connsiteY29" fmla="*/ 2625634 h 3775165"/>
              <a:gd name="connsiteX30" fmla="*/ 5512526 w 7511143"/>
              <a:gd name="connsiteY30" fmla="*/ 2599508 h 3775165"/>
              <a:gd name="connsiteX31" fmla="*/ 5434149 w 7511143"/>
              <a:gd name="connsiteY31" fmla="*/ 2573383 h 3775165"/>
              <a:gd name="connsiteX32" fmla="*/ 5355772 w 7511143"/>
              <a:gd name="connsiteY32" fmla="*/ 2521131 h 3775165"/>
              <a:gd name="connsiteX33" fmla="*/ 5277395 w 7511143"/>
              <a:gd name="connsiteY33" fmla="*/ 2468880 h 3775165"/>
              <a:gd name="connsiteX34" fmla="*/ 5238206 w 7511143"/>
              <a:gd name="connsiteY34" fmla="*/ 2429691 h 3775165"/>
              <a:gd name="connsiteX35" fmla="*/ 5199018 w 7511143"/>
              <a:gd name="connsiteY35" fmla="*/ 2416628 h 3775165"/>
              <a:gd name="connsiteX36" fmla="*/ 5159829 w 7511143"/>
              <a:gd name="connsiteY36" fmla="*/ 2390503 h 3775165"/>
              <a:gd name="connsiteX37" fmla="*/ 5068389 w 7511143"/>
              <a:gd name="connsiteY37" fmla="*/ 2364377 h 3775165"/>
              <a:gd name="connsiteX38" fmla="*/ 4976949 w 7511143"/>
              <a:gd name="connsiteY38" fmla="*/ 2338251 h 3775165"/>
              <a:gd name="connsiteX39" fmla="*/ 4898572 w 7511143"/>
              <a:gd name="connsiteY39" fmla="*/ 2325188 h 3775165"/>
              <a:gd name="connsiteX40" fmla="*/ 4820195 w 7511143"/>
              <a:gd name="connsiteY40" fmla="*/ 2299063 h 3775165"/>
              <a:gd name="connsiteX41" fmla="*/ 4715692 w 7511143"/>
              <a:gd name="connsiteY41" fmla="*/ 2272937 h 3775165"/>
              <a:gd name="connsiteX42" fmla="*/ 4663440 w 7511143"/>
              <a:gd name="connsiteY42" fmla="*/ 2259874 h 3775165"/>
              <a:gd name="connsiteX43" fmla="*/ 4493623 w 7511143"/>
              <a:gd name="connsiteY43" fmla="*/ 2233748 h 3775165"/>
              <a:gd name="connsiteX44" fmla="*/ 4415246 w 7511143"/>
              <a:gd name="connsiteY44" fmla="*/ 2194560 h 3775165"/>
              <a:gd name="connsiteX45" fmla="*/ 4297680 w 7511143"/>
              <a:gd name="connsiteY45" fmla="*/ 2129245 h 3775165"/>
              <a:gd name="connsiteX46" fmla="*/ 4245429 w 7511143"/>
              <a:gd name="connsiteY46" fmla="*/ 2090057 h 3775165"/>
              <a:gd name="connsiteX47" fmla="*/ 4206240 w 7511143"/>
              <a:gd name="connsiteY47" fmla="*/ 2050868 h 3775165"/>
              <a:gd name="connsiteX48" fmla="*/ 4167052 w 7511143"/>
              <a:gd name="connsiteY48" fmla="*/ 2037805 h 3775165"/>
              <a:gd name="connsiteX49" fmla="*/ 4101738 w 7511143"/>
              <a:gd name="connsiteY49" fmla="*/ 1985554 h 3775165"/>
              <a:gd name="connsiteX50" fmla="*/ 4075612 w 7511143"/>
              <a:gd name="connsiteY50" fmla="*/ 1946365 h 3775165"/>
              <a:gd name="connsiteX51" fmla="*/ 4036423 w 7511143"/>
              <a:gd name="connsiteY51" fmla="*/ 1920240 h 3775165"/>
              <a:gd name="connsiteX52" fmla="*/ 3958046 w 7511143"/>
              <a:gd name="connsiteY52" fmla="*/ 1841863 h 3775165"/>
              <a:gd name="connsiteX53" fmla="*/ 3931920 w 7511143"/>
              <a:gd name="connsiteY53" fmla="*/ 1802674 h 3775165"/>
              <a:gd name="connsiteX54" fmla="*/ 3892732 w 7511143"/>
              <a:gd name="connsiteY54" fmla="*/ 1776548 h 3775165"/>
              <a:gd name="connsiteX55" fmla="*/ 3853543 w 7511143"/>
              <a:gd name="connsiteY55" fmla="*/ 1737360 h 3775165"/>
              <a:gd name="connsiteX56" fmla="*/ 3814355 w 7511143"/>
              <a:gd name="connsiteY56" fmla="*/ 1711234 h 3775165"/>
              <a:gd name="connsiteX57" fmla="*/ 3749040 w 7511143"/>
              <a:gd name="connsiteY57" fmla="*/ 1632857 h 3775165"/>
              <a:gd name="connsiteX58" fmla="*/ 3670663 w 7511143"/>
              <a:gd name="connsiteY58" fmla="*/ 1567543 h 3775165"/>
              <a:gd name="connsiteX59" fmla="*/ 3605349 w 7511143"/>
              <a:gd name="connsiteY59" fmla="*/ 1449977 h 3775165"/>
              <a:gd name="connsiteX60" fmla="*/ 3579223 w 7511143"/>
              <a:gd name="connsiteY60" fmla="*/ 1410788 h 3775165"/>
              <a:gd name="connsiteX61" fmla="*/ 3566160 w 7511143"/>
              <a:gd name="connsiteY61" fmla="*/ 1371600 h 3775165"/>
              <a:gd name="connsiteX62" fmla="*/ 3540035 w 7511143"/>
              <a:gd name="connsiteY62" fmla="*/ 1332411 h 3775165"/>
              <a:gd name="connsiteX63" fmla="*/ 3526972 w 7511143"/>
              <a:gd name="connsiteY63" fmla="*/ 1293223 h 3775165"/>
              <a:gd name="connsiteX64" fmla="*/ 3487783 w 7511143"/>
              <a:gd name="connsiteY64" fmla="*/ 1254034 h 3775165"/>
              <a:gd name="connsiteX65" fmla="*/ 3448595 w 7511143"/>
              <a:gd name="connsiteY65" fmla="*/ 1188720 h 3775165"/>
              <a:gd name="connsiteX66" fmla="*/ 3357155 w 7511143"/>
              <a:gd name="connsiteY66" fmla="*/ 1071154 h 3775165"/>
              <a:gd name="connsiteX67" fmla="*/ 3291840 w 7511143"/>
              <a:gd name="connsiteY67" fmla="*/ 979714 h 3775165"/>
              <a:gd name="connsiteX68" fmla="*/ 3239589 w 7511143"/>
              <a:gd name="connsiteY68" fmla="*/ 888274 h 3775165"/>
              <a:gd name="connsiteX69" fmla="*/ 3161212 w 7511143"/>
              <a:gd name="connsiteY69" fmla="*/ 757645 h 3775165"/>
              <a:gd name="connsiteX70" fmla="*/ 3135086 w 7511143"/>
              <a:gd name="connsiteY70" fmla="*/ 718457 h 3775165"/>
              <a:gd name="connsiteX71" fmla="*/ 3043646 w 7511143"/>
              <a:gd name="connsiteY71" fmla="*/ 627017 h 3775165"/>
              <a:gd name="connsiteX72" fmla="*/ 2991395 w 7511143"/>
              <a:gd name="connsiteY72" fmla="*/ 548640 h 3775165"/>
              <a:gd name="connsiteX73" fmla="*/ 2965269 w 7511143"/>
              <a:gd name="connsiteY73" fmla="*/ 509451 h 3775165"/>
              <a:gd name="connsiteX74" fmla="*/ 2926080 w 7511143"/>
              <a:gd name="connsiteY74" fmla="*/ 483325 h 3775165"/>
              <a:gd name="connsiteX75" fmla="*/ 2860766 w 7511143"/>
              <a:gd name="connsiteY75" fmla="*/ 404948 h 3775165"/>
              <a:gd name="connsiteX76" fmla="*/ 2834640 w 7511143"/>
              <a:gd name="connsiteY76" fmla="*/ 365760 h 3775165"/>
              <a:gd name="connsiteX77" fmla="*/ 2756263 w 7511143"/>
              <a:gd name="connsiteY77" fmla="*/ 313508 h 3775165"/>
              <a:gd name="connsiteX78" fmla="*/ 2717075 w 7511143"/>
              <a:gd name="connsiteY78" fmla="*/ 287383 h 3775165"/>
              <a:gd name="connsiteX79" fmla="*/ 2651760 w 7511143"/>
              <a:gd name="connsiteY79" fmla="*/ 209005 h 3775165"/>
              <a:gd name="connsiteX80" fmla="*/ 2612572 w 7511143"/>
              <a:gd name="connsiteY80" fmla="*/ 182880 h 3775165"/>
              <a:gd name="connsiteX81" fmla="*/ 2429692 w 7511143"/>
              <a:gd name="connsiteY81" fmla="*/ 143691 h 3775165"/>
              <a:gd name="connsiteX82" fmla="*/ 2377440 w 7511143"/>
              <a:gd name="connsiteY82" fmla="*/ 130628 h 3775165"/>
              <a:gd name="connsiteX83" fmla="*/ 2286000 w 7511143"/>
              <a:gd name="connsiteY83" fmla="*/ 117565 h 3775165"/>
              <a:gd name="connsiteX84" fmla="*/ 2050869 w 7511143"/>
              <a:gd name="connsiteY84" fmla="*/ 91440 h 3775165"/>
              <a:gd name="connsiteX85" fmla="*/ 2011680 w 7511143"/>
              <a:gd name="connsiteY85" fmla="*/ 78377 h 3775165"/>
              <a:gd name="connsiteX86" fmla="*/ 1907178 w 7511143"/>
              <a:gd name="connsiteY86" fmla="*/ 52251 h 3775165"/>
              <a:gd name="connsiteX87" fmla="*/ 1867989 w 7511143"/>
              <a:gd name="connsiteY87" fmla="*/ 39188 h 3775165"/>
              <a:gd name="connsiteX88" fmla="*/ 1815738 w 7511143"/>
              <a:gd name="connsiteY88" fmla="*/ 26125 h 3775165"/>
              <a:gd name="connsiteX89" fmla="*/ 1737360 w 7511143"/>
              <a:gd name="connsiteY89" fmla="*/ 0 h 3775165"/>
              <a:gd name="connsiteX90" fmla="*/ 1658983 w 7511143"/>
              <a:gd name="connsiteY90" fmla="*/ 39188 h 3775165"/>
              <a:gd name="connsiteX91" fmla="*/ 1528355 w 7511143"/>
              <a:gd name="connsiteY91" fmla="*/ 65314 h 3775165"/>
              <a:gd name="connsiteX92" fmla="*/ 1371600 w 7511143"/>
              <a:gd name="connsiteY92" fmla="*/ 117565 h 3775165"/>
              <a:gd name="connsiteX93" fmla="*/ 1332412 w 7511143"/>
              <a:gd name="connsiteY93" fmla="*/ 130628 h 3775165"/>
              <a:gd name="connsiteX94" fmla="*/ 1293223 w 7511143"/>
              <a:gd name="connsiteY94" fmla="*/ 143691 h 3775165"/>
              <a:gd name="connsiteX95" fmla="*/ 1254035 w 7511143"/>
              <a:gd name="connsiteY95" fmla="*/ 182880 h 3775165"/>
              <a:gd name="connsiteX96" fmla="*/ 1175658 w 7511143"/>
              <a:gd name="connsiteY96" fmla="*/ 235131 h 3775165"/>
              <a:gd name="connsiteX97" fmla="*/ 1136469 w 7511143"/>
              <a:gd name="connsiteY97" fmla="*/ 261257 h 3775165"/>
              <a:gd name="connsiteX98" fmla="*/ 1058092 w 7511143"/>
              <a:gd name="connsiteY98" fmla="*/ 339634 h 3775165"/>
              <a:gd name="connsiteX99" fmla="*/ 1018903 w 7511143"/>
              <a:gd name="connsiteY99" fmla="*/ 378823 h 3775165"/>
              <a:gd name="connsiteX100" fmla="*/ 992778 w 7511143"/>
              <a:gd name="connsiteY100" fmla="*/ 457200 h 3775165"/>
              <a:gd name="connsiteX101" fmla="*/ 914400 w 7511143"/>
              <a:gd name="connsiteY101" fmla="*/ 574765 h 3775165"/>
              <a:gd name="connsiteX102" fmla="*/ 888275 w 7511143"/>
              <a:gd name="connsiteY102" fmla="*/ 613954 h 3775165"/>
              <a:gd name="connsiteX103" fmla="*/ 849086 w 7511143"/>
              <a:gd name="connsiteY103" fmla="*/ 653143 h 3775165"/>
              <a:gd name="connsiteX104" fmla="*/ 783772 w 7511143"/>
              <a:gd name="connsiteY104" fmla="*/ 718457 h 3775165"/>
              <a:gd name="connsiteX105" fmla="*/ 705395 w 7511143"/>
              <a:gd name="connsiteY105" fmla="*/ 836023 h 3775165"/>
              <a:gd name="connsiteX106" fmla="*/ 679269 w 7511143"/>
              <a:gd name="connsiteY106" fmla="*/ 875211 h 3775165"/>
              <a:gd name="connsiteX107" fmla="*/ 653143 w 7511143"/>
              <a:gd name="connsiteY107" fmla="*/ 953588 h 3775165"/>
              <a:gd name="connsiteX108" fmla="*/ 535578 w 7511143"/>
              <a:gd name="connsiteY108" fmla="*/ 1045028 h 3775165"/>
              <a:gd name="connsiteX109" fmla="*/ 418012 w 7511143"/>
              <a:gd name="connsiteY109" fmla="*/ 1084217 h 3775165"/>
              <a:gd name="connsiteX110" fmla="*/ 339635 w 7511143"/>
              <a:gd name="connsiteY110" fmla="*/ 1110343 h 3775165"/>
              <a:gd name="connsiteX111" fmla="*/ 300446 w 7511143"/>
              <a:gd name="connsiteY111" fmla="*/ 1123405 h 3775165"/>
              <a:gd name="connsiteX112" fmla="*/ 130629 w 7511143"/>
              <a:gd name="connsiteY112" fmla="*/ 1136468 h 3775165"/>
              <a:gd name="connsiteX113" fmla="*/ 65315 w 7511143"/>
              <a:gd name="connsiteY113" fmla="*/ 1149531 h 3775165"/>
              <a:gd name="connsiteX114" fmla="*/ 0 w 7511143"/>
              <a:gd name="connsiteY114" fmla="*/ 1227908 h 3775165"/>
              <a:gd name="connsiteX115" fmla="*/ 13063 w 7511143"/>
              <a:gd name="connsiteY115" fmla="*/ 1267097 h 3775165"/>
              <a:gd name="connsiteX116" fmla="*/ 91440 w 7511143"/>
              <a:gd name="connsiteY116" fmla="*/ 1345474 h 3775165"/>
              <a:gd name="connsiteX117" fmla="*/ 130629 w 7511143"/>
              <a:gd name="connsiteY117" fmla="*/ 1436914 h 3775165"/>
              <a:gd name="connsiteX118" fmla="*/ 169818 w 7511143"/>
              <a:gd name="connsiteY118" fmla="*/ 1476103 h 3775165"/>
              <a:gd name="connsiteX119" fmla="*/ 182880 w 7511143"/>
              <a:gd name="connsiteY119" fmla="*/ 1515291 h 3775165"/>
              <a:gd name="connsiteX120" fmla="*/ 404949 w 7511143"/>
              <a:gd name="connsiteY120" fmla="*/ 1593668 h 3775165"/>
              <a:gd name="connsiteX121" fmla="*/ 496389 w 7511143"/>
              <a:gd name="connsiteY121" fmla="*/ 1619794 h 3775165"/>
              <a:gd name="connsiteX122" fmla="*/ 548640 w 7511143"/>
              <a:gd name="connsiteY122" fmla="*/ 1632857 h 3775165"/>
              <a:gd name="connsiteX123" fmla="*/ 587829 w 7511143"/>
              <a:gd name="connsiteY123" fmla="*/ 1645920 h 3775165"/>
              <a:gd name="connsiteX124" fmla="*/ 744583 w 7511143"/>
              <a:gd name="connsiteY124" fmla="*/ 1658983 h 3775165"/>
              <a:gd name="connsiteX125" fmla="*/ 836023 w 7511143"/>
              <a:gd name="connsiteY125" fmla="*/ 1776548 h 3775165"/>
              <a:gd name="connsiteX126" fmla="*/ 862149 w 7511143"/>
              <a:gd name="connsiteY126" fmla="*/ 1815737 h 3775165"/>
              <a:gd name="connsiteX127" fmla="*/ 901338 w 7511143"/>
              <a:gd name="connsiteY127" fmla="*/ 1828800 h 3775165"/>
              <a:gd name="connsiteX128" fmla="*/ 979715 w 7511143"/>
              <a:gd name="connsiteY128" fmla="*/ 1867988 h 3775165"/>
              <a:gd name="connsiteX129" fmla="*/ 1018903 w 7511143"/>
              <a:gd name="connsiteY129" fmla="*/ 1894114 h 3775165"/>
              <a:gd name="connsiteX130" fmla="*/ 1058092 w 7511143"/>
              <a:gd name="connsiteY130" fmla="*/ 1907177 h 3775165"/>
              <a:gd name="connsiteX131" fmla="*/ 1136469 w 7511143"/>
              <a:gd name="connsiteY131" fmla="*/ 1959428 h 3775165"/>
              <a:gd name="connsiteX132" fmla="*/ 1175658 w 7511143"/>
              <a:gd name="connsiteY132" fmla="*/ 1985554 h 3775165"/>
              <a:gd name="connsiteX133" fmla="*/ 1227909 w 7511143"/>
              <a:gd name="connsiteY133" fmla="*/ 2011680 h 3775165"/>
              <a:gd name="connsiteX134" fmla="*/ 1280160 w 7511143"/>
              <a:gd name="connsiteY134" fmla="*/ 2011680 h 3775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7511143" h="3775165">
                <a:moveTo>
                  <a:pt x="7511143" y="3775165"/>
                </a:moveTo>
                <a:cubicBezTo>
                  <a:pt x="7471964" y="3768636"/>
                  <a:pt x="7388893" y="3758979"/>
                  <a:pt x="7354389" y="3735977"/>
                </a:cubicBezTo>
                <a:cubicBezTo>
                  <a:pt x="7341326" y="3727268"/>
                  <a:pt x="7329547" y="3716227"/>
                  <a:pt x="7315200" y="3709851"/>
                </a:cubicBezTo>
                <a:cubicBezTo>
                  <a:pt x="7290035" y="3698666"/>
                  <a:pt x="7262949" y="3692433"/>
                  <a:pt x="7236823" y="3683725"/>
                </a:cubicBezTo>
                <a:lnTo>
                  <a:pt x="7197635" y="3670663"/>
                </a:lnTo>
                <a:cubicBezTo>
                  <a:pt x="7184572" y="3661954"/>
                  <a:pt x="7172488" y="3651558"/>
                  <a:pt x="7158446" y="3644537"/>
                </a:cubicBezTo>
                <a:cubicBezTo>
                  <a:pt x="7146130" y="3638379"/>
                  <a:pt x="7131295" y="3638161"/>
                  <a:pt x="7119258" y="3631474"/>
                </a:cubicBezTo>
                <a:cubicBezTo>
                  <a:pt x="6984507" y="3556613"/>
                  <a:pt x="7090365" y="3595718"/>
                  <a:pt x="7001692" y="3566160"/>
                </a:cubicBezTo>
                <a:cubicBezTo>
                  <a:pt x="6958685" y="3523153"/>
                  <a:pt x="6946627" y="3505971"/>
                  <a:pt x="6884126" y="3474720"/>
                </a:cubicBezTo>
                <a:cubicBezTo>
                  <a:pt x="6866709" y="3466011"/>
                  <a:pt x="6848573" y="3458613"/>
                  <a:pt x="6831875" y="3448594"/>
                </a:cubicBezTo>
                <a:cubicBezTo>
                  <a:pt x="6804951" y="3432439"/>
                  <a:pt x="6783286" y="3406272"/>
                  <a:pt x="6753498" y="3396343"/>
                </a:cubicBezTo>
                <a:cubicBezTo>
                  <a:pt x="6714222" y="3383251"/>
                  <a:pt x="6708883" y="3385290"/>
                  <a:pt x="6675120" y="3357154"/>
                </a:cubicBezTo>
                <a:cubicBezTo>
                  <a:pt x="6660928" y="3345327"/>
                  <a:pt x="6650124" y="3329792"/>
                  <a:pt x="6635932" y="3317965"/>
                </a:cubicBezTo>
                <a:cubicBezTo>
                  <a:pt x="6623871" y="3307914"/>
                  <a:pt x="6608477" y="3302270"/>
                  <a:pt x="6596743" y="3291840"/>
                </a:cubicBezTo>
                <a:cubicBezTo>
                  <a:pt x="6569128" y="3267294"/>
                  <a:pt x="6544492" y="3239589"/>
                  <a:pt x="6518366" y="3213463"/>
                </a:cubicBezTo>
                <a:cubicBezTo>
                  <a:pt x="6505303" y="3200400"/>
                  <a:pt x="6489425" y="3189645"/>
                  <a:pt x="6479178" y="3174274"/>
                </a:cubicBezTo>
                <a:cubicBezTo>
                  <a:pt x="6470469" y="3161211"/>
                  <a:pt x="6464867" y="3145423"/>
                  <a:pt x="6453052" y="3135085"/>
                </a:cubicBezTo>
                <a:cubicBezTo>
                  <a:pt x="6397770" y="3086713"/>
                  <a:pt x="6389310" y="3087712"/>
                  <a:pt x="6335486" y="3069771"/>
                </a:cubicBezTo>
                <a:cubicBezTo>
                  <a:pt x="6223184" y="2994901"/>
                  <a:pt x="6365269" y="3084662"/>
                  <a:pt x="6257109" y="3030583"/>
                </a:cubicBezTo>
                <a:cubicBezTo>
                  <a:pt x="6243067" y="3023562"/>
                  <a:pt x="6231962" y="3011478"/>
                  <a:pt x="6217920" y="3004457"/>
                </a:cubicBezTo>
                <a:cubicBezTo>
                  <a:pt x="6205604" y="2998299"/>
                  <a:pt x="6190769" y="2998081"/>
                  <a:pt x="6178732" y="2991394"/>
                </a:cubicBezTo>
                <a:cubicBezTo>
                  <a:pt x="6043983" y="2916533"/>
                  <a:pt x="6149839" y="2955638"/>
                  <a:pt x="6061166" y="2926080"/>
                </a:cubicBezTo>
                <a:cubicBezTo>
                  <a:pt x="5948865" y="2851210"/>
                  <a:pt x="6090949" y="2940971"/>
                  <a:pt x="5982789" y="2886891"/>
                </a:cubicBezTo>
                <a:cubicBezTo>
                  <a:pt x="5881503" y="2836248"/>
                  <a:pt x="6002907" y="2880533"/>
                  <a:pt x="5904412" y="2847703"/>
                </a:cubicBezTo>
                <a:cubicBezTo>
                  <a:pt x="5891349" y="2838994"/>
                  <a:pt x="5877284" y="2831628"/>
                  <a:pt x="5865223" y="2821577"/>
                </a:cubicBezTo>
                <a:cubicBezTo>
                  <a:pt x="5851031" y="2809750"/>
                  <a:pt x="5841406" y="2792635"/>
                  <a:pt x="5826035" y="2782388"/>
                </a:cubicBezTo>
                <a:cubicBezTo>
                  <a:pt x="5814578" y="2774750"/>
                  <a:pt x="5798883" y="2776012"/>
                  <a:pt x="5786846" y="2769325"/>
                </a:cubicBezTo>
                <a:cubicBezTo>
                  <a:pt x="5759398" y="2754076"/>
                  <a:pt x="5730672" y="2739277"/>
                  <a:pt x="5708469" y="2717074"/>
                </a:cubicBezTo>
                <a:cubicBezTo>
                  <a:pt x="5683859" y="2692464"/>
                  <a:pt x="5662828" y="2666309"/>
                  <a:pt x="5630092" y="2651760"/>
                </a:cubicBezTo>
                <a:cubicBezTo>
                  <a:pt x="5604927" y="2640575"/>
                  <a:pt x="5574629" y="2640910"/>
                  <a:pt x="5551715" y="2625634"/>
                </a:cubicBezTo>
                <a:cubicBezTo>
                  <a:pt x="5538652" y="2616925"/>
                  <a:pt x="5526873" y="2605884"/>
                  <a:pt x="5512526" y="2599508"/>
                </a:cubicBezTo>
                <a:cubicBezTo>
                  <a:pt x="5487361" y="2588324"/>
                  <a:pt x="5434149" y="2573383"/>
                  <a:pt x="5434149" y="2573383"/>
                </a:cubicBezTo>
                <a:cubicBezTo>
                  <a:pt x="5408023" y="2555966"/>
                  <a:pt x="5377975" y="2543333"/>
                  <a:pt x="5355772" y="2521131"/>
                </a:cubicBezTo>
                <a:cubicBezTo>
                  <a:pt x="5306847" y="2472207"/>
                  <a:pt x="5334109" y="2487785"/>
                  <a:pt x="5277395" y="2468880"/>
                </a:cubicBezTo>
                <a:cubicBezTo>
                  <a:pt x="5264332" y="2455817"/>
                  <a:pt x="5253577" y="2439939"/>
                  <a:pt x="5238206" y="2429691"/>
                </a:cubicBezTo>
                <a:cubicBezTo>
                  <a:pt x="5226749" y="2422053"/>
                  <a:pt x="5211334" y="2422786"/>
                  <a:pt x="5199018" y="2416628"/>
                </a:cubicBezTo>
                <a:cubicBezTo>
                  <a:pt x="5184976" y="2409607"/>
                  <a:pt x="5173871" y="2397524"/>
                  <a:pt x="5159829" y="2390503"/>
                </a:cubicBezTo>
                <a:cubicBezTo>
                  <a:pt x="5138948" y="2380063"/>
                  <a:pt x="5087921" y="2369958"/>
                  <a:pt x="5068389" y="2364377"/>
                </a:cubicBezTo>
                <a:cubicBezTo>
                  <a:pt x="5010292" y="2347778"/>
                  <a:pt x="5045005" y="2351862"/>
                  <a:pt x="4976949" y="2338251"/>
                </a:cubicBezTo>
                <a:cubicBezTo>
                  <a:pt x="4950977" y="2333057"/>
                  <a:pt x="4924267" y="2331612"/>
                  <a:pt x="4898572" y="2325188"/>
                </a:cubicBezTo>
                <a:cubicBezTo>
                  <a:pt x="4871855" y="2318509"/>
                  <a:pt x="4846912" y="2305742"/>
                  <a:pt x="4820195" y="2299063"/>
                </a:cubicBezTo>
                <a:lnTo>
                  <a:pt x="4715692" y="2272937"/>
                </a:lnTo>
                <a:cubicBezTo>
                  <a:pt x="4698275" y="2268583"/>
                  <a:pt x="4681149" y="2262826"/>
                  <a:pt x="4663440" y="2259874"/>
                </a:cubicBezTo>
                <a:cubicBezTo>
                  <a:pt x="4554692" y="2241749"/>
                  <a:pt x="4611283" y="2250557"/>
                  <a:pt x="4493623" y="2233748"/>
                </a:cubicBezTo>
                <a:cubicBezTo>
                  <a:pt x="4395123" y="2200914"/>
                  <a:pt x="4516536" y="2245205"/>
                  <a:pt x="4415246" y="2194560"/>
                </a:cubicBezTo>
                <a:cubicBezTo>
                  <a:pt x="4313421" y="2143648"/>
                  <a:pt x="4462424" y="2252802"/>
                  <a:pt x="4297680" y="2129245"/>
                </a:cubicBezTo>
                <a:cubicBezTo>
                  <a:pt x="4280263" y="2116182"/>
                  <a:pt x="4261959" y="2104225"/>
                  <a:pt x="4245429" y="2090057"/>
                </a:cubicBezTo>
                <a:cubicBezTo>
                  <a:pt x="4231403" y="2078034"/>
                  <a:pt x="4221611" y="2061116"/>
                  <a:pt x="4206240" y="2050868"/>
                </a:cubicBezTo>
                <a:cubicBezTo>
                  <a:pt x="4194783" y="2043230"/>
                  <a:pt x="4180115" y="2042159"/>
                  <a:pt x="4167052" y="2037805"/>
                </a:cubicBezTo>
                <a:cubicBezTo>
                  <a:pt x="4092176" y="1925494"/>
                  <a:pt x="4191877" y="2057666"/>
                  <a:pt x="4101738" y="1985554"/>
                </a:cubicBezTo>
                <a:cubicBezTo>
                  <a:pt x="4089479" y="1975746"/>
                  <a:pt x="4086714" y="1957466"/>
                  <a:pt x="4075612" y="1946365"/>
                </a:cubicBezTo>
                <a:cubicBezTo>
                  <a:pt x="4064511" y="1935264"/>
                  <a:pt x="4048157" y="1930670"/>
                  <a:pt x="4036423" y="1920240"/>
                </a:cubicBezTo>
                <a:cubicBezTo>
                  <a:pt x="4008808" y="1895694"/>
                  <a:pt x="3978541" y="1872605"/>
                  <a:pt x="3958046" y="1841863"/>
                </a:cubicBezTo>
                <a:cubicBezTo>
                  <a:pt x="3949337" y="1828800"/>
                  <a:pt x="3943021" y="1813776"/>
                  <a:pt x="3931920" y="1802674"/>
                </a:cubicBezTo>
                <a:cubicBezTo>
                  <a:pt x="3920819" y="1791573"/>
                  <a:pt x="3904793" y="1786599"/>
                  <a:pt x="3892732" y="1776548"/>
                </a:cubicBezTo>
                <a:cubicBezTo>
                  <a:pt x="3878540" y="1764721"/>
                  <a:pt x="3867735" y="1749187"/>
                  <a:pt x="3853543" y="1737360"/>
                </a:cubicBezTo>
                <a:cubicBezTo>
                  <a:pt x="3841482" y="1727309"/>
                  <a:pt x="3826416" y="1721285"/>
                  <a:pt x="3814355" y="1711234"/>
                </a:cubicBezTo>
                <a:cubicBezTo>
                  <a:pt x="3685952" y="1604230"/>
                  <a:pt x="3851795" y="1735612"/>
                  <a:pt x="3749040" y="1632857"/>
                </a:cubicBezTo>
                <a:cubicBezTo>
                  <a:pt x="3673575" y="1557392"/>
                  <a:pt x="3745553" y="1663831"/>
                  <a:pt x="3670663" y="1567543"/>
                </a:cubicBezTo>
                <a:cubicBezTo>
                  <a:pt x="3555340" y="1419270"/>
                  <a:pt x="3652651" y="1544579"/>
                  <a:pt x="3605349" y="1449977"/>
                </a:cubicBezTo>
                <a:cubicBezTo>
                  <a:pt x="3598328" y="1435935"/>
                  <a:pt x="3586244" y="1424830"/>
                  <a:pt x="3579223" y="1410788"/>
                </a:cubicBezTo>
                <a:cubicBezTo>
                  <a:pt x="3573065" y="1398472"/>
                  <a:pt x="3572318" y="1383916"/>
                  <a:pt x="3566160" y="1371600"/>
                </a:cubicBezTo>
                <a:cubicBezTo>
                  <a:pt x="3559139" y="1357558"/>
                  <a:pt x="3547056" y="1346453"/>
                  <a:pt x="3540035" y="1332411"/>
                </a:cubicBezTo>
                <a:cubicBezTo>
                  <a:pt x="3533877" y="1320095"/>
                  <a:pt x="3534610" y="1304680"/>
                  <a:pt x="3526972" y="1293223"/>
                </a:cubicBezTo>
                <a:cubicBezTo>
                  <a:pt x="3516724" y="1277852"/>
                  <a:pt x="3498867" y="1268813"/>
                  <a:pt x="3487783" y="1254034"/>
                </a:cubicBezTo>
                <a:cubicBezTo>
                  <a:pt x="3472549" y="1233722"/>
                  <a:pt x="3463352" y="1209380"/>
                  <a:pt x="3448595" y="1188720"/>
                </a:cubicBezTo>
                <a:cubicBezTo>
                  <a:pt x="3419739" y="1148321"/>
                  <a:pt x="3379358" y="1115559"/>
                  <a:pt x="3357155" y="1071154"/>
                </a:cubicBezTo>
                <a:cubicBezTo>
                  <a:pt x="3322767" y="1002380"/>
                  <a:pt x="3344798" y="1032672"/>
                  <a:pt x="3291840" y="979714"/>
                </a:cubicBezTo>
                <a:cubicBezTo>
                  <a:pt x="3212906" y="821843"/>
                  <a:pt x="3313433" y="1017499"/>
                  <a:pt x="3239589" y="888274"/>
                </a:cubicBezTo>
                <a:cubicBezTo>
                  <a:pt x="3159255" y="747690"/>
                  <a:pt x="3289031" y="949374"/>
                  <a:pt x="3161212" y="757645"/>
                </a:cubicBezTo>
                <a:cubicBezTo>
                  <a:pt x="3152504" y="744582"/>
                  <a:pt x="3146187" y="729558"/>
                  <a:pt x="3135086" y="718457"/>
                </a:cubicBezTo>
                <a:cubicBezTo>
                  <a:pt x="3104606" y="687977"/>
                  <a:pt x="3067556" y="662883"/>
                  <a:pt x="3043646" y="627017"/>
                </a:cubicBezTo>
                <a:lnTo>
                  <a:pt x="2991395" y="548640"/>
                </a:lnTo>
                <a:cubicBezTo>
                  <a:pt x="2982686" y="535577"/>
                  <a:pt x="2978332" y="518160"/>
                  <a:pt x="2965269" y="509451"/>
                </a:cubicBezTo>
                <a:lnTo>
                  <a:pt x="2926080" y="483325"/>
                </a:lnTo>
                <a:cubicBezTo>
                  <a:pt x="2901133" y="408479"/>
                  <a:pt x="2931941" y="476122"/>
                  <a:pt x="2860766" y="404948"/>
                </a:cubicBezTo>
                <a:cubicBezTo>
                  <a:pt x="2849665" y="393847"/>
                  <a:pt x="2846455" y="376098"/>
                  <a:pt x="2834640" y="365760"/>
                </a:cubicBezTo>
                <a:cubicBezTo>
                  <a:pt x="2811010" y="345083"/>
                  <a:pt x="2782389" y="330925"/>
                  <a:pt x="2756263" y="313508"/>
                </a:cubicBezTo>
                <a:lnTo>
                  <a:pt x="2717075" y="287383"/>
                </a:lnTo>
                <a:cubicBezTo>
                  <a:pt x="2691386" y="248850"/>
                  <a:pt x="2689478" y="240436"/>
                  <a:pt x="2651760" y="209005"/>
                </a:cubicBezTo>
                <a:cubicBezTo>
                  <a:pt x="2639699" y="198955"/>
                  <a:pt x="2626918" y="189256"/>
                  <a:pt x="2612572" y="182880"/>
                </a:cubicBezTo>
                <a:cubicBezTo>
                  <a:pt x="2530049" y="146203"/>
                  <a:pt x="2524352" y="159468"/>
                  <a:pt x="2429692" y="143691"/>
                </a:cubicBezTo>
                <a:cubicBezTo>
                  <a:pt x="2411983" y="140739"/>
                  <a:pt x="2395104" y="133840"/>
                  <a:pt x="2377440" y="130628"/>
                </a:cubicBezTo>
                <a:cubicBezTo>
                  <a:pt x="2347147" y="125120"/>
                  <a:pt x="2316570" y="121233"/>
                  <a:pt x="2286000" y="117565"/>
                </a:cubicBezTo>
                <a:lnTo>
                  <a:pt x="2050869" y="91440"/>
                </a:lnTo>
                <a:cubicBezTo>
                  <a:pt x="2037806" y="87086"/>
                  <a:pt x="2024964" y="82000"/>
                  <a:pt x="2011680" y="78377"/>
                </a:cubicBezTo>
                <a:cubicBezTo>
                  <a:pt x="1977039" y="68929"/>
                  <a:pt x="1941242" y="63606"/>
                  <a:pt x="1907178" y="52251"/>
                </a:cubicBezTo>
                <a:cubicBezTo>
                  <a:pt x="1894115" y="47897"/>
                  <a:pt x="1881229" y="42971"/>
                  <a:pt x="1867989" y="39188"/>
                </a:cubicBezTo>
                <a:cubicBezTo>
                  <a:pt x="1850727" y="34256"/>
                  <a:pt x="1832934" y="31284"/>
                  <a:pt x="1815738" y="26125"/>
                </a:cubicBezTo>
                <a:cubicBezTo>
                  <a:pt x="1789360" y="18212"/>
                  <a:pt x="1737360" y="0"/>
                  <a:pt x="1737360" y="0"/>
                </a:cubicBezTo>
                <a:cubicBezTo>
                  <a:pt x="1638860" y="32834"/>
                  <a:pt x="1760273" y="-11457"/>
                  <a:pt x="1658983" y="39188"/>
                </a:cubicBezTo>
                <a:cubicBezTo>
                  <a:pt x="1622502" y="57428"/>
                  <a:pt x="1562057" y="60499"/>
                  <a:pt x="1528355" y="65314"/>
                </a:cubicBezTo>
                <a:lnTo>
                  <a:pt x="1371600" y="117565"/>
                </a:lnTo>
                <a:lnTo>
                  <a:pt x="1332412" y="130628"/>
                </a:lnTo>
                <a:lnTo>
                  <a:pt x="1293223" y="143691"/>
                </a:lnTo>
                <a:cubicBezTo>
                  <a:pt x="1280160" y="156754"/>
                  <a:pt x="1268617" y="171538"/>
                  <a:pt x="1254035" y="182880"/>
                </a:cubicBezTo>
                <a:cubicBezTo>
                  <a:pt x="1229250" y="202157"/>
                  <a:pt x="1201784" y="217714"/>
                  <a:pt x="1175658" y="235131"/>
                </a:cubicBezTo>
                <a:cubicBezTo>
                  <a:pt x="1162595" y="243840"/>
                  <a:pt x="1147570" y="250156"/>
                  <a:pt x="1136469" y="261257"/>
                </a:cubicBezTo>
                <a:lnTo>
                  <a:pt x="1058092" y="339634"/>
                </a:lnTo>
                <a:lnTo>
                  <a:pt x="1018903" y="378823"/>
                </a:lnTo>
                <a:cubicBezTo>
                  <a:pt x="1010195" y="404949"/>
                  <a:pt x="1008054" y="434286"/>
                  <a:pt x="992778" y="457200"/>
                </a:cubicBezTo>
                <a:lnTo>
                  <a:pt x="914400" y="574765"/>
                </a:lnTo>
                <a:cubicBezTo>
                  <a:pt x="905691" y="587828"/>
                  <a:pt x="899376" y="602853"/>
                  <a:pt x="888275" y="613954"/>
                </a:cubicBezTo>
                <a:cubicBezTo>
                  <a:pt x="875212" y="627017"/>
                  <a:pt x="860913" y="638951"/>
                  <a:pt x="849086" y="653143"/>
                </a:cubicBezTo>
                <a:cubicBezTo>
                  <a:pt x="794657" y="718457"/>
                  <a:pt x="855617" y="670559"/>
                  <a:pt x="783772" y="718457"/>
                </a:cubicBezTo>
                <a:lnTo>
                  <a:pt x="705395" y="836023"/>
                </a:lnTo>
                <a:lnTo>
                  <a:pt x="679269" y="875211"/>
                </a:lnTo>
                <a:cubicBezTo>
                  <a:pt x="670560" y="901337"/>
                  <a:pt x="672616" y="934115"/>
                  <a:pt x="653143" y="953588"/>
                </a:cubicBezTo>
                <a:cubicBezTo>
                  <a:pt x="619330" y="987402"/>
                  <a:pt x="582454" y="1029403"/>
                  <a:pt x="535578" y="1045028"/>
                </a:cubicBezTo>
                <a:lnTo>
                  <a:pt x="418012" y="1084217"/>
                </a:lnTo>
                <a:lnTo>
                  <a:pt x="339635" y="1110343"/>
                </a:lnTo>
                <a:cubicBezTo>
                  <a:pt x="326572" y="1114697"/>
                  <a:pt x="314175" y="1122349"/>
                  <a:pt x="300446" y="1123405"/>
                </a:cubicBezTo>
                <a:lnTo>
                  <a:pt x="130629" y="1136468"/>
                </a:lnTo>
                <a:cubicBezTo>
                  <a:pt x="108858" y="1140822"/>
                  <a:pt x="85173" y="1139602"/>
                  <a:pt x="65315" y="1149531"/>
                </a:cubicBezTo>
                <a:cubicBezTo>
                  <a:pt x="40171" y="1162103"/>
                  <a:pt x="15004" y="1205402"/>
                  <a:pt x="0" y="1227908"/>
                </a:cubicBezTo>
                <a:cubicBezTo>
                  <a:pt x="4354" y="1240971"/>
                  <a:pt x="4609" y="1256228"/>
                  <a:pt x="13063" y="1267097"/>
                </a:cubicBezTo>
                <a:cubicBezTo>
                  <a:pt x="35746" y="1296261"/>
                  <a:pt x="91440" y="1345474"/>
                  <a:pt x="91440" y="1345474"/>
                </a:cubicBezTo>
                <a:cubicBezTo>
                  <a:pt x="102101" y="1377456"/>
                  <a:pt x="110451" y="1408665"/>
                  <a:pt x="130629" y="1436914"/>
                </a:cubicBezTo>
                <a:cubicBezTo>
                  <a:pt x="141367" y="1451947"/>
                  <a:pt x="156755" y="1463040"/>
                  <a:pt x="169818" y="1476103"/>
                </a:cubicBezTo>
                <a:cubicBezTo>
                  <a:pt x="174172" y="1489166"/>
                  <a:pt x="179541" y="1501933"/>
                  <a:pt x="182880" y="1515291"/>
                </a:cubicBezTo>
                <a:cubicBezTo>
                  <a:pt x="216426" y="1649479"/>
                  <a:pt x="152426" y="1577885"/>
                  <a:pt x="404949" y="1593668"/>
                </a:cubicBezTo>
                <a:cubicBezTo>
                  <a:pt x="568292" y="1634505"/>
                  <a:pt x="365209" y="1582313"/>
                  <a:pt x="496389" y="1619794"/>
                </a:cubicBezTo>
                <a:cubicBezTo>
                  <a:pt x="513651" y="1624726"/>
                  <a:pt x="531378" y="1627925"/>
                  <a:pt x="548640" y="1632857"/>
                </a:cubicBezTo>
                <a:cubicBezTo>
                  <a:pt x="561880" y="1636640"/>
                  <a:pt x="574180" y="1644100"/>
                  <a:pt x="587829" y="1645920"/>
                </a:cubicBezTo>
                <a:cubicBezTo>
                  <a:pt x="639802" y="1652850"/>
                  <a:pt x="692332" y="1654629"/>
                  <a:pt x="744583" y="1658983"/>
                </a:cubicBezTo>
                <a:cubicBezTo>
                  <a:pt x="876652" y="1857084"/>
                  <a:pt x="733702" y="1653762"/>
                  <a:pt x="836023" y="1776548"/>
                </a:cubicBezTo>
                <a:cubicBezTo>
                  <a:pt x="846074" y="1788609"/>
                  <a:pt x="849890" y="1805929"/>
                  <a:pt x="862149" y="1815737"/>
                </a:cubicBezTo>
                <a:cubicBezTo>
                  <a:pt x="872901" y="1824339"/>
                  <a:pt x="889022" y="1822642"/>
                  <a:pt x="901338" y="1828800"/>
                </a:cubicBezTo>
                <a:cubicBezTo>
                  <a:pt x="1002629" y="1879445"/>
                  <a:pt x="881211" y="1835153"/>
                  <a:pt x="979715" y="1867988"/>
                </a:cubicBezTo>
                <a:cubicBezTo>
                  <a:pt x="992778" y="1876697"/>
                  <a:pt x="1004861" y="1887093"/>
                  <a:pt x="1018903" y="1894114"/>
                </a:cubicBezTo>
                <a:cubicBezTo>
                  <a:pt x="1031219" y="1900272"/>
                  <a:pt x="1046055" y="1900490"/>
                  <a:pt x="1058092" y="1907177"/>
                </a:cubicBezTo>
                <a:cubicBezTo>
                  <a:pt x="1085540" y="1922426"/>
                  <a:pt x="1110343" y="1942011"/>
                  <a:pt x="1136469" y="1959428"/>
                </a:cubicBezTo>
                <a:cubicBezTo>
                  <a:pt x="1149532" y="1968137"/>
                  <a:pt x="1161616" y="1978533"/>
                  <a:pt x="1175658" y="1985554"/>
                </a:cubicBezTo>
                <a:cubicBezTo>
                  <a:pt x="1193075" y="1994263"/>
                  <a:pt x="1209018" y="2006957"/>
                  <a:pt x="1227909" y="2011680"/>
                </a:cubicBezTo>
                <a:cubicBezTo>
                  <a:pt x="1244806" y="2015904"/>
                  <a:pt x="1262743" y="2011680"/>
                  <a:pt x="1280160" y="2011680"/>
                </a:cubicBezTo>
              </a:path>
            </a:pathLst>
          </a:cu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Tree>
    <p:extLst>
      <p:ext uri="{BB962C8B-B14F-4D97-AF65-F5344CB8AC3E}">
        <p14:creationId xmlns:p14="http://schemas.microsoft.com/office/powerpoint/2010/main" val="39546239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2"/>
          <a:srcRect l="9479" t="13346" r="5739" b="73011"/>
          <a:stretch/>
        </p:blipFill>
        <p:spPr>
          <a:xfrm>
            <a:off x="1" y="5922817"/>
            <a:ext cx="12192000" cy="935183"/>
          </a:xfrm>
          <a:prstGeom prst="rect">
            <a:avLst/>
          </a:prstGeom>
        </p:spPr>
      </p:pic>
      <p:grpSp>
        <p:nvGrpSpPr>
          <p:cNvPr id="11" name="Group 21"/>
          <p:cNvGrpSpPr>
            <a:grpSpLocks/>
          </p:cNvGrpSpPr>
          <p:nvPr/>
        </p:nvGrpSpPr>
        <p:grpSpPr bwMode="auto">
          <a:xfrm>
            <a:off x="173966" y="860806"/>
            <a:ext cx="6998612" cy="2635575"/>
            <a:chOff x="168" y="960"/>
            <a:chExt cx="5424" cy="2024"/>
          </a:xfrm>
        </p:grpSpPr>
        <p:pic>
          <p:nvPicPr>
            <p:cNvPr id="12" name="Picture 20" descr="D:\Shima\Malaria\KlasifikasiHuman2016.jpg"/>
            <p:cNvPicPr>
              <a:picLocks noChangeAspect="1" noChangeArrowheads="1"/>
            </p:cNvPicPr>
            <p:nvPr/>
          </p:nvPicPr>
          <p:blipFill>
            <a:blip r:embed="rId3" cstate="print">
              <a:extLst>
                <a:ext uri="{28A0092B-C50C-407E-A947-70E740481C1C}">
                  <a14:useLocalDpi xmlns:a14="http://schemas.microsoft.com/office/drawing/2010/main" val="0"/>
                </a:ext>
              </a:extLst>
            </a:blip>
            <a:srcRect l="2257" t="21788" r="2271" b="27834"/>
            <a:stretch>
              <a:fillRect/>
            </a:stretch>
          </p:blipFill>
          <p:spPr bwMode="auto">
            <a:xfrm>
              <a:off x="168" y="960"/>
              <a:ext cx="5424" cy="202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3" name="Rectangle 15"/>
            <p:cNvSpPr>
              <a:spLocks noChangeArrowheads="1"/>
            </p:cNvSpPr>
            <p:nvPr/>
          </p:nvSpPr>
          <p:spPr bwMode="auto">
            <a:xfrm>
              <a:off x="4737" y="2229"/>
              <a:ext cx="606" cy="426"/>
            </a:xfrm>
            <a:prstGeom prst="rect">
              <a:avLst/>
            </a:prstGeom>
            <a:noFill/>
            <a:ln w="9525">
              <a:solidFill>
                <a:srgbClr val="80808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MY"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Rectangle 2"/>
          <p:cNvSpPr>
            <a:spLocks noGrp="1" noChangeArrowheads="1"/>
          </p:cNvSpPr>
          <p:nvPr>
            <p:ph type="subTitle" idx="1"/>
          </p:nvPr>
        </p:nvSpPr>
        <p:spPr>
          <a:xfrm>
            <a:off x="2092037" y="231775"/>
            <a:ext cx="7606145" cy="400050"/>
          </a:xfrm>
        </p:spPr>
        <p:txBody>
          <a:bodyPr>
            <a:normAutofit/>
          </a:bodyPr>
          <a:lstStyle/>
          <a:p>
            <a:r>
              <a:rPr lang="en-US" altLang="en-US" sz="1600" b="1" dirty="0" smtClean="0"/>
              <a:t>SYSTEM OUTPUT</a:t>
            </a:r>
            <a:endParaRPr lang="en-GB" altLang="en-US" sz="1600" b="1" dirty="0"/>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7840BF-1930-43A9-A292-1E9CC576F20B}" type="slidenum">
              <a:rPr kumimoji="0" lang="en-MY"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MY"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pic>
        <p:nvPicPr>
          <p:cNvPr id="7" name="Picture 4" descr="D:\Shima\Malaria\knowlesi2016_PMSS.jpg"/>
          <p:cNvPicPr>
            <a:picLocks noChangeAspect="1" noChangeArrowheads="1"/>
          </p:cNvPicPr>
          <p:nvPr/>
        </p:nvPicPr>
        <p:blipFill>
          <a:blip r:embed="rId4" cstate="print">
            <a:extLst>
              <a:ext uri="{28A0092B-C50C-407E-A947-70E740481C1C}">
                <a14:useLocalDpi xmlns:a14="http://schemas.microsoft.com/office/drawing/2010/main" val="0"/>
              </a:ext>
            </a:extLst>
          </a:blip>
          <a:srcRect l="2423" t="23804" r="3062" b="27849"/>
          <a:stretch>
            <a:fillRect/>
          </a:stretch>
        </p:blipFill>
        <p:spPr bwMode="auto">
          <a:xfrm>
            <a:off x="805627" y="2671840"/>
            <a:ext cx="6998612" cy="253178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14" name="Picture 5" descr="D:\Shima\Malaria\Malaria2016_PMSSa.jpg"/>
          <p:cNvPicPr>
            <a:picLocks noChangeAspect="1" noChangeArrowheads="1"/>
          </p:cNvPicPr>
          <p:nvPr/>
        </p:nvPicPr>
        <p:blipFill>
          <a:blip r:embed="rId5" cstate="print">
            <a:extLst>
              <a:ext uri="{28A0092B-C50C-407E-A947-70E740481C1C}">
                <a14:useLocalDpi xmlns:a14="http://schemas.microsoft.com/office/drawing/2010/main" val="0"/>
              </a:ext>
            </a:extLst>
          </a:blip>
          <a:srcRect l="2257" t="21788" r="2271" b="26826"/>
          <a:stretch>
            <a:fillRect/>
          </a:stretch>
        </p:blipFill>
        <p:spPr bwMode="auto">
          <a:xfrm>
            <a:off x="1708979" y="3987472"/>
            <a:ext cx="7059526" cy="268629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8" name="Picture 14" descr="D:\Shima\Malaria\vektor_malaria.jpg"/>
          <p:cNvPicPr>
            <a:picLocks noChangeAspect="1" noChangeArrowheads="1"/>
          </p:cNvPicPr>
          <p:nvPr/>
        </p:nvPicPr>
        <p:blipFill>
          <a:blip r:embed="rId6" cstate="print">
            <a:extLst>
              <a:ext uri="{28A0092B-C50C-407E-A947-70E740481C1C}">
                <a14:useLocalDpi xmlns:a14="http://schemas.microsoft.com/office/drawing/2010/main" val="0"/>
              </a:ext>
            </a:extLst>
          </a:blip>
          <a:srcRect l="2271" t="10706" r="2257" b="9697"/>
          <a:stretch>
            <a:fillRect/>
          </a:stretch>
        </p:blipFill>
        <p:spPr bwMode="auto">
          <a:xfrm>
            <a:off x="3314134" y="1416529"/>
            <a:ext cx="6998612" cy="412601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9"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66007" y="2937287"/>
            <a:ext cx="7619845" cy="3502794"/>
          </a:xfrm>
          <a:prstGeom prst="rect">
            <a:avLst/>
          </a:prstGeom>
          <a:ln w="9525">
            <a:noFill/>
            <a:miter lim="800000"/>
            <a:headEnd/>
            <a:tailEnd/>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357346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92500" lnSpcReduction="10000"/>
          </a:bodyPr>
          <a:lstStyle/>
          <a:p>
            <a:r>
              <a:rPr lang="en-US" dirty="0"/>
              <a:t>Infographic Style</a:t>
            </a:r>
          </a:p>
        </p:txBody>
      </p:sp>
      <p:sp>
        <p:nvSpPr>
          <p:cNvPr id="94" name="TextBox 93">
            <a:extLst>
              <a:ext uri="{FF2B5EF4-FFF2-40B4-BE49-F238E27FC236}">
                <a16:creationId xmlns:a16="http://schemas.microsoft.com/office/drawing/2014/main" id="{FC8DA546-7637-458F-9AF3-2C3E84329F8E}"/>
              </a:ext>
            </a:extLst>
          </p:cNvPr>
          <p:cNvSpPr txBox="1"/>
          <p:nvPr/>
        </p:nvSpPr>
        <p:spPr>
          <a:xfrm>
            <a:off x="8609138" y="1938942"/>
            <a:ext cx="3143151" cy="646331"/>
          </a:xfrm>
          <a:prstGeom prst="rect">
            <a:avLst/>
          </a:prstGeom>
          <a:noFill/>
        </p:spPr>
        <p:txBody>
          <a:bodyPr wrap="square" rtlCol="0">
            <a:spAutoFit/>
          </a:bodyPr>
          <a:lstStyle/>
          <a:p>
            <a:r>
              <a:rPr lang="en-US" altLang="ko-KR" dirty="0" smtClean="0">
                <a:solidFill>
                  <a:srgbClr val="0000FF"/>
                </a:solidFill>
                <a:cs typeface="Arial" pitchFamily="34" charset="0"/>
              </a:rPr>
              <a:t>Inadequate skilled operational staffs at ground level. </a:t>
            </a:r>
          </a:p>
        </p:txBody>
      </p:sp>
      <p:sp>
        <p:nvSpPr>
          <p:cNvPr id="95" name="TextBox 94">
            <a:extLst>
              <a:ext uri="{FF2B5EF4-FFF2-40B4-BE49-F238E27FC236}">
                <a16:creationId xmlns:a16="http://schemas.microsoft.com/office/drawing/2014/main" id="{4066C953-8E78-4339-99A6-4604FBCACA2A}"/>
              </a:ext>
            </a:extLst>
          </p:cNvPr>
          <p:cNvSpPr txBox="1"/>
          <p:nvPr/>
        </p:nvSpPr>
        <p:spPr>
          <a:xfrm>
            <a:off x="8609138" y="3457975"/>
            <a:ext cx="2715354" cy="646331"/>
          </a:xfrm>
          <a:prstGeom prst="rect">
            <a:avLst/>
          </a:prstGeom>
          <a:noFill/>
        </p:spPr>
        <p:txBody>
          <a:bodyPr wrap="square" rtlCol="0">
            <a:spAutoFit/>
          </a:bodyPr>
          <a:lstStyle/>
          <a:p>
            <a:r>
              <a:rPr lang="en-US" altLang="ko-KR" dirty="0" smtClean="0">
                <a:solidFill>
                  <a:srgbClr val="0000FF"/>
                </a:solidFill>
                <a:cs typeface="Arial" pitchFamily="34" charset="0"/>
              </a:rPr>
              <a:t>Troubleshooting : System </a:t>
            </a:r>
            <a:r>
              <a:rPr lang="en-US" altLang="ko-KR" dirty="0" smtClean="0">
                <a:solidFill>
                  <a:srgbClr val="0000FF"/>
                </a:solidFill>
                <a:cs typeface="Arial" pitchFamily="34" charset="0"/>
              </a:rPr>
              <a:t>operation and application.</a:t>
            </a:r>
          </a:p>
        </p:txBody>
      </p:sp>
      <p:sp>
        <p:nvSpPr>
          <p:cNvPr id="96" name="TextBox 95">
            <a:extLst>
              <a:ext uri="{FF2B5EF4-FFF2-40B4-BE49-F238E27FC236}">
                <a16:creationId xmlns:a16="http://schemas.microsoft.com/office/drawing/2014/main" id="{40C0347D-20FF-4740-A892-8E4532750AF5}"/>
              </a:ext>
            </a:extLst>
          </p:cNvPr>
          <p:cNvSpPr txBox="1"/>
          <p:nvPr/>
        </p:nvSpPr>
        <p:spPr>
          <a:xfrm>
            <a:off x="8661722" y="4893843"/>
            <a:ext cx="2715354" cy="1200329"/>
          </a:xfrm>
          <a:prstGeom prst="rect">
            <a:avLst/>
          </a:prstGeom>
          <a:noFill/>
        </p:spPr>
        <p:txBody>
          <a:bodyPr wrap="square" rtlCol="0">
            <a:spAutoFit/>
          </a:bodyPr>
          <a:lstStyle/>
          <a:p>
            <a:r>
              <a:rPr lang="en-US" altLang="ko-KR" dirty="0" smtClean="0">
                <a:solidFill>
                  <a:srgbClr val="0000FF"/>
                </a:solidFill>
                <a:cs typeface="Arial" pitchFamily="34" charset="0"/>
              </a:rPr>
              <a:t>Limited team capacity to conduct system maintenance and systems integration</a:t>
            </a:r>
            <a:r>
              <a:rPr lang="en-US" altLang="ko-KR" dirty="0" smtClean="0">
                <a:solidFill>
                  <a:srgbClr val="0000FF"/>
                </a:solidFill>
                <a:ea typeface="FZShuTi" pitchFamily="2" charset="-122"/>
                <a:cs typeface="Arial" pitchFamily="34" charset="0"/>
              </a:rPr>
              <a:t>.</a:t>
            </a:r>
            <a:endParaRPr lang="ko-KR" altLang="en-US" dirty="0">
              <a:solidFill>
                <a:srgbClr val="0000FF"/>
              </a:solidFill>
              <a:cs typeface="Arial" pitchFamily="34" charset="0"/>
            </a:endParaRPr>
          </a:p>
        </p:txBody>
      </p:sp>
      <p:sp>
        <p:nvSpPr>
          <p:cNvPr id="97" name="TextBox 96">
            <a:extLst>
              <a:ext uri="{FF2B5EF4-FFF2-40B4-BE49-F238E27FC236}">
                <a16:creationId xmlns:a16="http://schemas.microsoft.com/office/drawing/2014/main" id="{A6F70C98-BDC8-4A38-B4DE-48ED99962DE3}"/>
              </a:ext>
            </a:extLst>
          </p:cNvPr>
          <p:cNvSpPr txBox="1"/>
          <p:nvPr/>
        </p:nvSpPr>
        <p:spPr>
          <a:xfrm>
            <a:off x="686885" y="1954050"/>
            <a:ext cx="2730429" cy="923330"/>
          </a:xfrm>
          <a:prstGeom prst="rect">
            <a:avLst/>
          </a:prstGeom>
          <a:noFill/>
        </p:spPr>
        <p:txBody>
          <a:bodyPr wrap="square" rtlCol="0">
            <a:spAutoFit/>
          </a:bodyPr>
          <a:lstStyle/>
          <a:p>
            <a:pPr algn="r"/>
            <a:r>
              <a:rPr lang="en-US" altLang="ko-KR" dirty="0" smtClean="0">
                <a:solidFill>
                  <a:srgbClr val="0000FF"/>
                </a:solidFill>
                <a:cs typeface="Arial" pitchFamily="34" charset="0"/>
              </a:rPr>
              <a:t>To maintain data quality (verified and validated data)</a:t>
            </a:r>
            <a:r>
              <a:rPr lang="en-US" altLang="ko-KR" dirty="0" smtClean="0">
                <a:solidFill>
                  <a:srgbClr val="0000FF"/>
                </a:solidFill>
                <a:ea typeface="FZShuTi" pitchFamily="2" charset="-122"/>
                <a:cs typeface="Arial" pitchFamily="34" charset="0"/>
              </a:rPr>
              <a:t>.</a:t>
            </a:r>
            <a:endParaRPr lang="ko-KR" altLang="en-US" dirty="0">
              <a:solidFill>
                <a:srgbClr val="0000FF"/>
              </a:solidFill>
              <a:cs typeface="Arial" pitchFamily="34" charset="0"/>
            </a:endParaRPr>
          </a:p>
        </p:txBody>
      </p:sp>
      <p:sp>
        <p:nvSpPr>
          <p:cNvPr id="98" name="TextBox 97">
            <a:extLst>
              <a:ext uri="{FF2B5EF4-FFF2-40B4-BE49-F238E27FC236}">
                <a16:creationId xmlns:a16="http://schemas.microsoft.com/office/drawing/2014/main" id="{B2D45F3F-87FE-4526-B027-79FACDAF1C53}"/>
              </a:ext>
            </a:extLst>
          </p:cNvPr>
          <p:cNvSpPr txBox="1"/>
          <p:nvPr/>
        </p:nvSpPr>
        <p:spPr>
          <a:xfrm>
            <a:off x="867509" y="3513951"/>
            <a:ext cx="2730429" cy="369332"/>
          </a:xfrm>
          <a:prstGeom prst="rect">
            <a:avLst/>
          </a:prstGeom>
          <a:noFill/>
        </p:spPr>
        <p:txBody>
          <a:bodyPr wrap="square" rtlCol="0">
            <a:spAutoFit/>
          </a:bodyPr>
          <a:lstStyle/>
          <a:p>
            <a:pPr algn="r"/>
            <a:r>
              <a:rPr lang="en-US" altLang="ko-KR" dirty="0" smtClean="0">
                <a:solidFill>
                  <a:srgbClr val="0000FF"/>
                </a:solidFill>
                <a:cs typeface="Arial" pitchFamily="34" charset="0"/>
              </a:rPr>
              <a:t>Delays in data transfer.</a:t>
            </a:r>
            <a:endParaRPr lang="ko-KR" altLang="en-US" dirty="0">
              <a:solidFill>
                <a:srgbClr val="0000FF"/>
              </a:solidFill>
              <a:cs typeface="Arial" pitchFamily="34" charset="0"/>
            </a:endParaRPr>
          </a:p>
        </p:txBody>
      </p:sp>
      <p:sp>
        <p:nvSpPr>
          <p:cNvPr id="99" name="TextBox 98">
            <a:extLst>
              <a:ext uri="{FF2B5EF4-FFF2-40B4-BE49-F238E27FC236}">
                <a16:creationId xmlns:a16="http://schemas.microsoft.com/office/drawing/2014/main" id="{FB3C26FD-598C-4DE1-BBED-92661B32B328}"/>
              </a:ext>
            </a:extLst>
          </p:cNvPr>
          <p:cNvSpPr txBox="1"/>
          <p:nvPr/>
        </p:nvSpPr>
        <p:spPr>
          <a:xfrm>
            <a:off x="854012" y="4931653"/>
            <a:ext cx="2730429" cy="646331"/>
          </a:xfrm>
          <a:prstGeom prst="rect">
            <a:avLst/>
          </a:prstGeom>
          <a:noFill/>
        </p:spPr>
        <p:txBody>
          <a:bodyPr wrap="square" rtlCol="0">
            <a:spAutoFit/>
          </a:bodyPr>
          <a:lstStyle/>
          <a:p>
            <a:pPr algn="r"/>
            <a:r>
              <a:rPr lang="en-US" altLang="ko-KR" dirty="0" smtClean="0">
                <a:solidFill>
                  <a:srgbClr val="0000FF"/>
                </a:solidFill>
                <a:cs typeface="Arial" pitchFamily="34" charset="0"/>
              </a:rPr>
              <a:t>Unstable internet </a:t>
            </a:r>
            <a:r>
              <a:rPr lang="en-US" altLang="ko-KR" dirty="0" smtClean="0">
                <a:solidFill>
                  <a:srgbClr val="0000FF"/>
                </a:solidFill>
                <a:cs typeface="Arial" pitchFamily="34" charset="0"/>
              </a:rPr>
              <a:t>connection at rural area.</a:t>
            </a:r>
            <a:endParaRPr lang="ko-KR" altLang="en-US" dirty="0">
              <a:solidFill>
                <a:srgbClr val="0000FF"/>
              </a:solidFill>
              <a:cs typeface="Arial" pitchFamily="34" charset="0"/>
            </a:endParaRPr>
          </a:p>
        </p:txBody>
      </p:sp>
      <p:sp>
        <p:nvSpPr>
          <p:cNvPr id="100" name="Oval 99">
            <a:extLst>
              <a:ext uri="{FF2B5EF4-FFF2-40B4-BE49-F238E27FC236}">
                <a16:creationId xmlns:a16="http://schemas.microsoft.com/office/drawing/2014/main" id="{DCDF7A2C-EEA0-4662-98AD-EE45F7ED54F5}"/>
              </a:ext>
            </a:extLst>
          </p:cNvPr>
          <p:cNvSpPr/>
          <p:nvPr/>
        </p:nvSpPr>
        <p:spPr>
          <a:xfrm>
            <a:off x="7680620" y="2026806"/>
            <a:ext cx="777826" cy="777826"/>
          </a:xfrm>
          <a:prstGeom prst="ellipse">
            <a:avLst/>
          </a:prstGeom>
          <a:solidFill>
            <a:schemeClr val="accent1"/>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01" name="Oval 100">
            <a:extLst>
              <a:ext uri="{FF2B5EF4-FFF2-40B4-BE49-F238E27FC236}">
                <a16:creationId xmlns:a16="http://schemas.microsoft.com/office/drawing/2014/main" id="{84B5F07D-D028-459B-9B1B-A98877943613}"/>
              </a:ext>
            </a:extLst>
          </p:cNvPr>
          <p:cNvSpPr/>
          <p:nvPr/>
        </p:nvSpPr>
        <p:spPr>
          <a:xfrm>
            <a:off x="7680620" y="3417426"/>
            <a:ext cx="777826" cy="777826"/>
          </a:xfrm>
          <a:prstGeom prst="ellipse">
            <a:avLst/>
          </a:prstGeom>
          <a:solidFill>
            <a:schemeClr val="accent1"/>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02" name="Oval 101">
            <a:extLst>
              <a:ext uri="{FF2B5EF4-FFF2-40B4-BE49-F238E27FC236}">
                <a16:creationId xmlns:a16="http://schemas.microsoft.com/office/drawing/2014/main" id="{D06D285E-B491-4182-BDED-0DA094A78E24}"/>
              </a:ext>
            </a:extLst>
          </p:cNvPr>
          <p:cNvSpPr/>
          <p:nvPr/>
        </p:nvSpPr>
        <p:spPr>
          <a:xfrm>
            <a:off x="7680620" y="4836352"/>
            <a:ext cx="777826" cy="777826"/>
          </a:xfrm>
          <a:prstGeom prst="ellipse">
            <a:avLst/>
          </a:prstGeom>
          <a:solidFill>
            <a:schemeClr val="accent1"/>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03" name="Oval 102">
            <a:extLst>
              <a:ext uri="{FF2B5EF4-FFF2-40B4-BE49-F238E27FC236}">
                <a16:creationId xmlns:a16="http://schemas.microsoft.com/office/drawing/2014/main" id="{9C5D670B-8B7D-4FB2-BBA7-F568EB53A013}"/>
              </a:ext>
            </a:extLst>
          </p:cNvPr>
          <p:cNvSpPr/>
          <p:nvPr/>
        </p:nvSpPr>
        <p:spPr>
          <a:xfrm>
            <a:off x="3733556" y="2035114"/>
            <a:ext cx="777826" cy="777826"/>
          </a:xfrm>
          <a:prstGeom prst="ellipse">
            <a:avLst/>
          </a:prstGeom>
          <a:solidFill>
            <a:schemeClr val="accent1"/>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04" name="Oval 103">
            <a:extLst>
              <a:ext uri="{FF2B5EF4-FFF2-40B4-BE49-F238E27FC236}">
                <a16:creationId xmlns:a16="http://schemas.microsoft.com/office/drawing/2014/main" id="{9639E2A1-D675-41D2-B395-0DD759AE87E8}"/>
              </a:ext>
            </a:extLst>
          </p:cNvPr>
          <p:cNvSpPr/>
          <p:nvPr/>
        </p:nvSpPr>
        <p:spPr>
          <a:xfrm>
            <a:off x="3733556" y="3403340"/>
            <a:ext cx="777826" cy="777826"/>
          </a:xfrm>
          <a:prstGeom prst="ellipse">
            <a:avLst/>
          </a:prstGeom>
          <a:solidFill>
            <a:schemeClr val="accent1"/>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05" name="Oval 104">
            <a:extLst>
              <a:ext uri="{FF2B5EF4-FFF2-40B4-BE49-F238E27FC236}">
                <a16:creationId xmlns:a16="http://schemas.microsoft.com/office/drawing/2014/main" id="{5EEFF939-6B58-47BF-88B9-ABF1F8F190E8}"/>
              </a:ext>
            </a:extLst>
          </p:cNvPr>
          <p:cNvSpPr/>
          <p:nvPr/>
        </p:nvSpPr>
        <p:spPr>
          <a:xfrm>
            <a:off x="3733556" y="4799868"/>
            <a:ext cx="777826" cy="777826"/>
          </a:xfrm>
          <a:prstGeom prst="ellipse">
            <a:avLst/>
          </a:prstGeom>
          <a:solidFill>
            <a:schemeClr val="accent1"/>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nvGrpSpPr>
          <p:cNvPr id="106" name="Group 105">
            <a:extLst>
              <a:ext uri="{FF2B5EF4-FFF2-40B4-BE49-F238E27FC236}">
                <a16:creationId xmlns:a16="http://schemas.microsoft.com/office/drawing/2014/main" id="{2475A4E7-78C2-4EDF-A569-D0C9A59B52E3}"/>
              </a:ext>
            </a:extLst>
          </p:cNvPr>
          <p:cNvGrpSpPr/>
          <p:nvPr/>
        </p:nvGrpSpPr>
        <p:grpSpPr>
          <a:xfrm>
            <a:off x="5274528" y="2964521"/>
            <a:ext cx="1669479" cy="1669479"/>
            <a:chOff x="3807530" y="2946763"/>
            <a:chExt cx="1512168" cy="1512168"/>
          </a:xfrm>
        </p:grpSpPr>
        <p:sp>
          <p:nvSpPr>
            <p:cNvPr id="107" name="Oval 106">
              <a:extLst>
                <a:ext uri="{FF2B5EF4-FFF2-40B4-BE49-F238E27FC236}">
                  <a16:creationId xmlns:a16="http://schemas.microsoft.com/office/drawing/2014/main" id="{951407A0-7EC7-47B3-BAA7-1B04BFB1ECD1}"/>
                </a:ext>
              </a:extLst>
            </p:cNvPr>
            <p:cNvSpPr/>
            <p:nvPr/>
          </p:nvSpPr>
          <p:spPr>
            <a:xfrm>
              <a:off x="3897540" y="3036773"/>
              <a:ext cx="1332148" cy="1332148"/>
            </a:xfrm>
            <a:prstGeom prst="ellipse">
              <a:avLst/>
            </a:prstGeom>
            <a:solidFill>
              <a:schemeClr val="accent2"/>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08" name="Oval 107">
              <a:extLst>
                <a:ext uri="{FF2B5EF4-FFF2-40B4-BE49-F238E27FC236}">
                  <a16:creationId xmlns:a16="http://schemas.microsoft.com/office/drawing/2014/main" id="{737E430D-3782-44AD-B3D4-E4AEC4D26D0F}"/>
                </a:ext>
              </a:extLst>
            </p:cNvPr>
            <p:cNvSpPr/>
            <p:nvPr/>
          </p:nvSpPr>
          <p:spPr>
            <a:xfrm>
              <a:off x="3807530" y="2946763"/>
              <a:ext cx="1512168" cy="1512168"/>
            </a:xfrm>
            <a:prstGeom prst="ellipse">
              <a:avLst/>
            </a:prstGeom>
            <a:noFill/>
            <a:ln w="15875">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cxnSp>
        <p:nvCxnSpPr>
          <p:cNvPr id="109" name="Straight Connector 108">
            <a:extLst>
              <a:ext uri="{FF2B5EF4-FFF2-40B4-BE49-F238E27FC236}">
                <a16:creationId xmlns:a16="http://schemas.microsoft.com/office/drawing/2014/main" id="{C4AF8747-ECF0-4502-B583-F2978D7887B4}"/>
              </a:ext>
            </a:extLst>
          </p:cNvPr>
          <p:cNvCxnSpPr>
            <a:cxnSpLocks/>
            <a:stCxn id="103" idx="6"/>
            <a:endCxn id="108" idx="1"/>
          </p:cNvCxnSpPr>
          <p:nvPr/>
        </p:nvCxnSpPr>
        <p:spPr>
          <a:xfrm>
            <a:off x="4511382" y="2424027"/>
            <a:ext cx="1007636" cy="784983"/>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9AB16BBE-209D-42A4-B442-E35A6CAFEB93}"/>
              </a:ext>
            </a:extLst>
          </p:cNvPr>
          <p:cNvCxnSpPr>
            <a:cxnSpLocks/>
            <a:stCxn id="104" idx="6"/>
            <a:endCxn id="108" idx="2"/>
          </p:cNvCxnSpPr>
          <p:nvPr/>
        </p:nvCxnSpPr>
        <p:spPr>
          <a:xfrm>
            <a:off x="4511382" y="3792251"/>
            <a:ext cx="763146" cy="7008"/>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BA780DBB-7D41-4369-A581-1B1D319CB831}"/>
              </a:ext>
            </a:extLst>
          </p:cNvPr>
          <p:cNvCxnSpPr>
            <a:cxnSpLocks/>
            <a:stCxn id="105" idx="6"/>
            <a:endCxn id="108" idx="3"/>
          </p:cNvCxnSpPr>
          <p:nvPr/>
        </p:nvCxnSpPr>
        <p:spPr>
          <a:xfrm flipV="1">
            <a:off x="4511382" y="4389509"/>
            <a:ext cx="1007636" cy="799272"/>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005623FD-3D86-4389-A21A-313DE4B6F4CB}"/>
              </a:ext>
            </a:extLst>
          </p:cNvPr>
          <p:cNvCxnSpPr>
            <a:cxnSpLocks/>
            <a:stCxn id="102" idx="2"/>
            <a:endCxn id="108" idx="5"/>
          </p:cNvCxnSpPr>
          <p:nvPr/>
        </p:nvCxnSpPr>
        <p:spPr>
          <a:xfrm flipH="1" flipV="1">
            <a:off x="6699518" y="4389510"/>
            <a:ext cx="981102" cy="835755"/>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F7FA0363-6792-4877-ABD7-6E155E4046E9}"/>
              </a:ext>
            </a:extLst>
          </p:cNvPr>
          <p:cNvCxnSpPr>
            <a:cxnSpLocks/>
            <a:stCxn id="101" idx="2"/>
            <a:endCxn id="108" idx="6"/>
          </p:cNvCxnSpPr>
          <p:nvPr/>
        </p:nvCxnSpPr>
        <p:spPr>
          <a:xfrm flipH="1" flipV="1">
            <a:off x="6944007" y="3799260"/>
            <a:ext cx="736612" cy="7079"/>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B2B003FE-1BCF-489C-925C-FAEF86D90179}"/>
              </a:ext>
            </a:extLst>
          </p:cNvPr>
          <p:cNvCxnSpPr>
            <a:cxnSpLocks/>
            <a:stCxn id="100" idx="2"/>
            <a:endCxn id="108" idx="7"/>
          </p:cNvCxnSpPr>
          <p:nvPr/>
        </p:nvCxnSpPr>
        <p:spPr>
          <a:xfrm flipH="1">
            <a:off x="6699518" y="2415717"/>
            <a:ext cx="981102" cy="793292"/>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115" name="TextBox 114">
            <a:extLst>
              <a:ext uri="{FF2B5EF4-FFF2-40B4-BE49-F238E27FC236}">
                <a16:creationId xmlns:a16="http://schemas.microsoft.com/office/drawing/2014/main" id="{F488088D-6AD2-4CFF-84E0-141D83AB67B3}"/>
              </a:ext>
            </a:extLst>
          </p:cNvPr>
          <p:cNvSpPr txBox="1"/>
          <p:nvPr/>
        </p:nvSpPr>
        <p:spPr>
          <a:xfrm>
            <a:off x="5274527" y="3550308"/>
            <a:ext cx="1676591" cy="400110"/>
          </a:xfrm>
          <a:prstGeom prst="rect">
            <a:avLst/>
          </a:prstGeom>
          <a:noFill/>
        </p:spPr>
        <p:txBody>
          <a:bodyPr wrap="square" rtlCol="0">
            <a:spAutoFit/>
          </a:bodyPr>
          <a:lstStyle/>
          <a:p>
            <a:pPr algn="ctr"/>
            <a:r>
              <a:rPr lang="en-US" altLang="ko-KR" sz="2000" b="1" dirty="0" smtClean="0">
                <a:solidFill>
                  <a:schemeClr val="bg1"/>
                </a:solidFill>
                <a:cs typeface="Calibri" pitchFamily="34" charset="0"/>
              </a:rPr>
              <a:t>CHALLENGES</a:t>
            </a:r>
            <a:endParaRPr lang="ko-KR" altLang="en-US" sz="2000" b="1" dirty="0">
              <a:solidFill>
                <a:schemeClr val="bg1"/>
              </a:solidFill>
              <a:cs typeface="Calibri" pitchFamily="34" charset="0"/>
            </a:endParaRPr>
          </a:p>
        </p:txBody>
      </p:sp>
      <p:sp>
        <p:nvSpPr>
          <p:cNvPr id="120" name="Frame 17">
            <a:extLst>
              <a:ext uri="{FF2B5EF4-FFF2-40B4-BE49-F238E27FC236}">
                <a16:creationId xmlns:a16="http://schemas.microsoft.com/office/drawing/2014/main" id="{ADBC3508-69E5-45F6-A48E-9B974B5CEA07}"/>
              </a:ext>
            </a:extLst>
          </p:cNvPr>
          <p:cNvSpPr/>
          <p:nvPr/>
        </p:nvSpPr>
        <p:spPr>
          <a:xfrm>
            <a:off x="3969122" y="2262108"/>
            <a:ext cx="318434" cy="318434"/>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pic>
        <p:nvPicPr>
          <p:cNvPr id="34" name="Picture 33"/>
          <p:cNvPicPr>
            <a:picLocks noChangeAspect="1"/>
          </p:cNvPicPr>
          <p:nvPr/>
        </p:nvPicPr>
        <p:blipFill rotWithShape="1">
          <a:blip r:embed="rId2"/>
          <a:srcRect l="9479" t="13346" r="5739" b="73011"/>
          <a:stretch/>
        </p:blipFill>
        <p:spPr>
          <a:xfrm>
            <a:off x="-2" y="0"/>
            <a:ext cx="12192002" cy="1223271"/>
          </a:xfrm>
          <a:prstGeom prst="rect">
            <a:avLst/>
          </a:prstGeom>
        </p:spPr>
      </p:pic>
      <p:sp>
        <p:nvSpPr>
          <p:cNvPr id="38" name="Teardrop 1">
            <a:extLst>
              <a:ext uri="{FF2B5EF4-FFF2-40B4-BE49-F238E27FC236}">
                <a16:creationId xmlns:a16="http://schemas.microsoft.com/office/drawing/2014/main" id="{45BBC696-75E7-44AB-A411-9B80C52FFE5A}"/>
              </a:ext>
            </a:extLst>
          </p:cNvPr>
          <p:cNvSpPr/>
          <p:nvPr/>
        </p:nvSpPr>
        <p:spPr>
          <a:xfrm rot="18805991">
            <a:off x="3846548" y="3518385"/>
            <a:ext cx="551843" cy="546086"/>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39" name="Freeform 108">
            <a:extLst>
              <a:ext uri="{FF2B5EF4-FFF2-40B4-BE49-F238E27FC236}">
                <a16:creationId xmlns:a16="http://schemas.microsoft.com/office/drawing/2014/main" id="{6A02011B-41CE-4E20-9214-001F7D847E12}"/>
              </a:ext>
            </a:extLst>
          </p:cNvPr>
          <p:cNvSpPr/>
          <p:nvPr/>
        </p:nvSpPr>
        <p:spPr>
          <a:xfrm>
            <a:off x="7818604" y="2138440"/>
            <a:ext cx="501857" cy="554554"/>
          </a:xfrm>
          <a:custGeom>
            <a:avLst/>
            <a:gdLst/>
            <a:ahLst/>
            <a:cxnLst/>
            <a:rect l="l" t="t" r="r" b="b"/>
            <a:pathLst>
              <a:path w="341005" h="376812">
                <a:moveTo>
                  <a:pt x="179590" y="105941"/>
                </a:moveTo>
                <a:cubicBezTo>
                  <a:pt x="189466" y="103284"/>
                  <a:pt x="200229" y="106383"/>
                  <a:pt x="207502" y="113978"/>
                </a:cubicBezTo>
                <a:lnTo>
                  <a:pt x="205155" y="116193"/>
                </a:lnTo>
                <a:cubicBezTo>
                  <a:pt x="198727" y="109493"/>
                  <a:pt x="189244" y="106732"/>
                  <a:pt x="180543" y="109027"/>
                </a:cubicBezTo>
                <a:cubicBezTo>
                  <a:pt x="171284" y="111470"/>
                  <a:pt x="164597" y="119184"/>
                  <a:pt x="163491" y="128699"/>
                </a:cubicBezTo>
                <a:lnTo>
                  <a:pt x="160301" y="128192"/>
                </a:lnTo>
                <a:cubicBezTo>
                  <a:pt x="160626" y="125509"/>
                  <a:pt x="161343" y="122953"/>
                  <a:pt x="162397" y="120583"/>
                </a:cubicBezTo>
                <a:cubicBezTo>
                  <a:pt x="163188" y="118806"/>
                  <a:pt x="164168" y="117134"/>
                  <a:pt x="165317" y="115593"/>
                </a:cubicBezTo>
                <a:close/>
                <a:moveTo>
                  <a:pt x="184774" y="76800"/>
                </a:moveTo>
                <a:cubicBezTo>
                  <a:pt x="189722" y="75892"/>
                  <a:pt x="194950" y="76276"/>
                  <a:pt x="199898" y="78055"/>
                </a:cubicBezTo>
                <a:lnTo>
                  <a:pt x="198784" y="81085"/>
                </a:lnTo>
                <a:cubicBezTo>
                  <a:pt x="190044" y="77951"/>
                  <a:pt x="180324" y="79705"/>
                  <a:pt x="173557" y="85636"/>
                </a:cubicBezTo>
                <a:cubicBezTo>
                  <a:pt x="166357" y="91948"/>
                  <a:pt x="163808" y="101834"/>
                  <a:pt x="167057" y="110845"/>
                </a:cubicBezTo>
                <a:lnTo>
                  <a:pt x="163976" y="111813"/>
                </a:lnTo>
                <a:cubicBezTo>
                  <a:pt x="161264" y="104174"/>
                  <a:pt x="162206" y="95982"/>
                  <a:pt x="166259" y="89343"/>
                </a:cubicBezTo>
                <a:lnTo>
                  <a:pt x="171329" y="83298"/>
                </a:lnTo>
                <a:cubicBezTo>
                  <a:pt x="175158" y="79908"/>
                  <a:pt x="179826" y="77708"/>
                  <a:pt x="184774" y="76800"/>
                </a:cubicBezTo>
                <a:close/>
                <a:moveTo>
                  <a:pt x="179076" y="24908"/>
                </a:moveTo>
                <a:cubicBezTo>
                  <a:pt x="173882" y="25821"/>
                  <a:pt x="169065" y="28595"/>
                  <a:pt x="165693" y="33023"/>
                </a:cubicBezTo>
                <a:lnTo>
                  <a:pt x="165081" y="32645"/>
                </a:lnTo>
                <a:lnTo>
                  <a:pt x="164343" y="33841"/>
                </a:lnTo>
                <a:lnTo>
                  <a:pt x="159156" y="28989"/>
                </a:lnTo>
                <a:cubicBezTo>
                  <a:pt x="147650" y="21890"/>
                  <a:pt x="132568" y="25462"/>
                  <a:pt x="125468" y="36968"/>
                </a:cubicBezTo>
                <a:cubicBezTo>
                  <a:pt x="125028" y="37682"/>
                  <a:pt x="124628" y="38410"/>
                  <a:pt x="124607" y="39302"/>
                </a:cubicBezTo>
                <a:cubicBezTo>
                  <a:pt x="121192" y="53871"/>
                  <a:pt x="126621" y="67918"/>
                  <a:pt x="137512" y="72288"/>
                </a:cubicBezTo>
                <a:lnTo>
                  <a:pt x="136408" y="75373"/>
                </a:lnTo>
                <a:cubicBezTo>
                  <a:pt x="125065" y="70889"/>
                  <a:pt x="118824" y="57470"/>
                  <a:pt x="120792" y="42874"/>
                </a:cubicBezTo>
                <a:cubicBezTo>
                  <a:pt x="110219" y="38045"/>
                  <a:pt x="97555" y="41998"/>
                  <a:pt x="91229" y="52250"/>
                </a:cubicBezTo>
                <a:cubicBezTo>
                  <a:pt x="86215" y="60377"/>
                  <a:pt x="87164" y="68019"/>
                  <a:pt x="90995" y="75559"/>
                </a:cubicBezTo>
                <a:cubicBezTo>
                  <a:pt x="88405" y="77546"/>
                  <a:pt x="86197" y="80074"/>
                  <a:pt x="84391" y="83001"/>
                </a:cubicBezTo>
                <a:cubicBezTo>
                  <a:pt x="75261" y="97799"/>
                  <a:pt x="79855" y="117197"/>
                  <a:pt x="94653" y="126328"/>
                </a:cubicBezTo>
                <a:cubicBezTo>
                  <a:pt x="99603" y="129383"/>
                  <a:pt x="105068" y="130901"/>
                  <a:pt x="110449" y="130283"/>
                </a:cubicBezTo>
                <a:cubicBezTo>
                  <a:pt x="111461" y="121556"/>
                  <a:pt x="114239" y="112980"/>
                  <a:pt x="118788" y="105103"/>
                </a:cubicBezTo>
                <a:lnTo>
                  <a:pt x="122060" y="106993"/>
                </a:lnTo>
                <a:cubicBezTo>
                  <a:pt x="117549" y="114804"/>
                  <a:pt x="114885" y="123345"/>
                  <a:pt x="114602" y="132066"/>
                </a:cubicBezTo>
                <a:cubicBezTo>
                  <a:pt x="118189" y="142541"/>
                  <a:pt x="127538" y="149533"/>
                  <a:pt x="138054" y="150704"/>
                </a:cubicBezTo>
                <a:lnTo>
                  <a:pt x="138622" y="157584"/>
                </a:lnTo>
                <a:cubicBezTo>
                  <a:pt x="141809" y="168599"/>
                  <a:pt x="152592" y="175355"/>
                  <a:pt x="163536" y="173320"/>
                </a:cubicBezTo>
                <a:lnTo>
                  <a:pt x="163736" y="174011"/>
                </a:lnTo>
                <a:lnTo>
                  <a:pt x="165086" y="173621"/>
                </a:lnTo>
                <a:lnTo>
                  <a:pt x="165671" y="180699"/>
                </a:lnTo>
                <a:cubicBezTo>
                  <a:pt x="169429" y="193686"/>
                  <a:pt x="183003" y="201168"/>
                  <a:pt x="195990" y="197411"/>
                </a:cubicBezTo>
                <a:cubicBezTo>
                  <a:pt x="196796" y="197178"/>
                  <a:pt x="197581" y="196907"/>
                  <a:pt x="198196" y="196260"/>
                </a:cubicBezTo>
                <a:cubicBezTo>
                  <a:pt x="209934" y="188156"/>
                  <a:pt x="215400" y="175007"/>
                  <a:pt x="211155" y="164763"/>
                </a:cubicBezTo>
                <a:cubicBezTo>
                  <a:pt x="205121" y="170199"/>
                  <a:pt x="196738" y="172687"/>
                  <a:pt x="188343" y="171472"/>
                </a:cubicBezTo>
                <a:lnTo>
                  <a:pt x="188829" y="168281"/>
                </a:lnTo>
                <a:cubicBezTo>
                  <a:pt x="198020" y="169602"/>
                  <a:pt x="207192" y="165939"/>
                  <a:pt x="212635" y="158774"/>
                </a:cubicBezTo>
                <a:cubicBezTo>
                  <a:pt x="218427" y="151149"/>
                  <a:pt x="218946" y="140953"/>
                  <a:pt x="213960" y="132774"/>
                </a:cubicBezTo>
                <a:lnTo>
                  <a:pt x="216785" y="131210"/>
                </a:lnTo>
                <a:cubicBezTo>
                  <a:pt x="222366" y="140465"/>
                  <a:pt x="221779" y="151983"/>
                  <a:pt x="215286" y="160619"/>
                </a:cubicBezTo>
                <a:lnTo>
                  <a:pt x="213805" y="162105"/>
                </a:lnTo>
                <a:cubicBezTo>
                  <a:pt x="218946" y="172938"/>
                  <a:pt x="214526" y="186813"/>
                  <a:pt x="203421" y="196175"/>
                </a:cubicBezTo>
                <a:cubicBezTo>
                  <a:pt x="208012" y="206854"/>
                  <a:pt x="220050" y="212429"/>
                  <a:pt x="231622" y="209082"/>
                </a:cubicBezTo>
                <a:cubicBezTo>
                  <a:pt x="239377" y="206838"/>
                  <a:pt x="243741" y="201989"/>
                  <a:pt x="246092" y="195539"/>
                </a:cubicBezTo>
                <a:cubicBezTo>
                  <a:pt x="255042" y="199507"/>
                  <a:pt x="265290" y="198199"/>
                  <a:pt x="272958" y="192601"/>
                </a:cubicBezTo>
                <a:lnTo>
                  <a:pt x="276795" y="193971"/>
                </a:lnTo>
                <a:cubicBezTo>
                  <a:pt x="289009" y="194016"/>
                  <a:pt x="298363" y="193248"/>
                  <a:pt x="304258" y="183694"/>
                </a:cubicBezTo>
                <a:cubicBezTo>
                  <a:pt x="309343" y="175453"/>
                  <a:pt x="308953" y="165378"/>
                  <a:pt x="303795" y="157923"/>
                </a:cubicBezTo>
                <a:cubicBezTo>
                  <a:pt x="298315" y="164420"/>
                  <a:pt x="291041" y="168177"/>
                  <a:pt x="283702" y="168174"/>
                </a:cubicBezTo>
                <a:lnTo>
                  <a:pt x="283555" y="164527"/>
                </a:lnTo>
                <a:cubicBezTo>
                  <a:pt x="293404" y="164978"/>
                  <a:pt x="303289" y="157339"/>
                  <a:pt x="308110" y="145450"/>
                </a:cubicBezTo>
                <a:cubicBezTo>
                  <a:pt x="311022" y="136198"/>
                  <a:pt x="308752" y="126109"/>
                  <a:pt x="302169" y="119023"/>
                </a:cubicBezTo>
                <a:cubicBezTo>
                  <a:pt x="296249" y="127191"/>
                  <a:pt x="286098" y="131525"/>
                  <a:pt x="275782" y="130309"/>
                </a:cubicBezTo>
                <a:lnTo>
                  <a:pt x="276183" y="127106"/>
                </a:lnTo>
                <a:cubicBezTo>
                  <a:pt x="285405" y="128184"/>
                  <a:pt x="294478" y="124281"/>
                  <a:pt x="299730" y="116974"/>
                </a:cubicBezTo>
                <a:lnTo>
                  <a:pt x="300207" y="116045"/>
                </a:lnTo>
                <a:cubicBezTo>
                  <a:pt x="300079" y="107222"/>
                  <a:pt x="295342" y="98867"/>
                  <a:pt x="287259" y="93880"/>
                </a:cubicBezTo>
                <a:cubicBezTo>
                  <a:pt x="284295" y="92051"/>
                  <a:pt x="281129" y="90828"/>
                  <a:pt x="277855" y="90561"/>
                </a:cubicBezTo>
                <a:cubicBezTo>
                  <a:pt x="271916" y="104194"/>
                  <a:pt x="259881" y="112708"/>
                  <a:pt x="248172" y="111695"/>
                </a:cubicBezTo>
                <a:cubicBezTo>
                  <a:pt x="248002" y="114741"/>
                  <a:pt x="246936" y="117719"/>
                  <a:pt x="245089" y="120348"/>
                </a:cubicBezTo>
                <a:cubicBezTo>
                  <a:pt x="241307" y="125729"/>
                  <a:pt x="234825" y="128827"/>
                  <a:pt x="228007" y="128511"/>
                </a:cubicBezTo>
                <a:lnTo>
                  <a:pt x="228158" y="125380"/>
                </a:lnTo>
                <a:cubicBezTo>
                  <a:pt x="233848" y="125642"/>
                  <a:pt x="239262" y="123097"/>
                  <a:pt x="242439" y="118667"/>
                </a:cubicBezTo>
                <a:cubicBezTo>
                  <a:pt x="244071" y="116391"/>
                  <a:pt x="244987" y="113796"/>
                  <a:pt x="245116" y="111152"/>
                </a:cubicBezTo>
                <a:lnTo>
                  <a:pt x="243716" y="110904"/>
                </a:lnTo>
                <a:lnTo>
                  <a:pt x="244539" y="108155"/>
                </a:lnTo>
                <a:cubicBezTo>
                  <a:pt x="244792" y="106166"/>
                  <a:pt x="244131" y="104285"/>
                  <a:pt x="243078" y="102544"/>
                </a:cubicBezTo>
                <a:cubicBezTo>
                  <a:pt x="240257" y="97875"/>
                  <a:pt x="235048" y="94922"/>
                  <a:pt x="229344" y="94755"/>
                </a:cubicBezTo>
                <a:lnTo>
                  <a:pt x="229436" y="91621"/>
                </a:lnTo>
                <a:cubicBezTo>
                  <a:pt x="236268" y="91821"/>
                  <a:pt x="242499" y="95409"/>
                  <a:pt x="245850" y="101072"/>
                </a:cubicBezTo>
                <a:cubicBezTo>
                  <a:pt x="247129" y="103235"/>
                  <a:pt x="247915" y="105575"/>
                  <a:pt x="248037" y="107973"/>
                </a:cubicBezTo>
                <a:cubicBezTo>
                  <a:pt x="258268" y="109553"/>
                  <a:pt x="268981" y="102051"/>
                  <a:pt x="274232" y="89778"/>
                </a:cubicBezTo>
                <a:cubicBezTo>
                  <a:pt x="278708" y="77339"/>
                  <a:pt x="274020" y="63056"/>
                  <a:pt x="262316" y="55834"/>
                </a:cubicBezTo>
                <a:cubicBezTo>
                  <a:pt x="257734" y="53007"/>
                  <a:pt x="252666" y="51626"/>
                  <a:pt x="247691" y="52231"/>
                </a:cubicBezTo>
                <a:cubicBezTo>
                  <a:pt x="248705" y="60913"/>
                  <a:pt x="245967" y="69020"/>
                  <a:pt x="239739" y="74185"/>
                </a:cubicBezTo>
                <a:lnTo>
                  <a:pt x="237649" y="71664"/>
                </a:lnTo>
                <a:cubicBezTo>
                  <a:pt x="244579" y="65918"/>
                  <a:pt x="246481" y="55888"/>
                  <a:pt x="243151" y="45920"/>
                </a:cubicBezTo>
                <a:cubicBezTo>
                  <a:pt x="241194" y="40124"/>
                  <a:pt x="237183" y="35004"/>
                  <a:pt x="231542" y="31523"/>
                </a:cubicBezTo>
                <a:cubicBezTo>
                  <a:pt x="221392" y="25261"/>
                  <a:pt x="208864" y="26095"/>
                  <a:pt x="199763" y="32668"/>
                </a:cubicBezTo>
                <a:lnTo>
                  <a:pt x="194721" y="27952"/>
                </a:lnTo>
                <a:cubicBezTo>
                  <a:pt x="189842" y="24941"/>
                  <a:pt x="184271" y="23995"/>
                  <a:pt x="179076" y="24908"/>
                </a:cubicBezTo>
                <a:close/>
                <a:moveTo>
                  <a:pt x="190632" y="62"/>
                </a:moveTo>
                <a:cubicBezTo>
                  <a:pt x="300121" y="2329"/>
                  <a:pt x="391248" y="125645"/>
                  <a:pt x="309641" y="225160"/>
                </a:cubicBezTo>
                <a:cubicBezTo>
                  <a:pt x="282892" y="251229"/>
                  <a:pt x="279266" y="288859"/>
                  <a:pt x="302841" y="374772"/>
                </a:cubicBezTo>
                <a:lnTo>
                  <a:pt x="121266" y="376812"/>
                </a:lnTo>
                <a:lnTo>
                  <a:pt x="109025" y="322355"/>
                </a:lnTo>
                <a:cubicBezTo>
                  <a:pt x="76580" y="333165"/>
                  <a:pt x="40716" y="329924"/>
                  <a:pt x="28778" y="318327"/>
                </a:cubicBezTo>
                <a:cubicBezTo>
                  <a:pt x="22923" y="311868"/>
                  <a:pt x="25422" y="291738"/>
                  <a:pt x="32859" y="276164"/>
                </a:cubicBezTo>
                <a:cubicBezTo>
                  <a:pt x="35235" y="270344"/>
                  <a:pt x="23179" y="268321"/>
                  <a:pt x="20618" y="259843"/>
                </a:cubicBezTo>
                <a:cubicBezTo>
                  <a:pt x="19440" y="251965"/>
                  <a:pt x="27377" y="251682"/>
                  <a:pt x="30757" y="247602"/>
                </a:cubicBezTo>
                <a:lnTo>
                  <a:pt x="18516" y="238938"/>
                </a:lnTo>
                <a:cubicBezTo>
                  <a:pt x="12669" y="232923"/>
                  <a:pt x="25811" y="221592"/>
                  <a:pt x="29458" y="212919"/>
                </a:cubicBezTo>
                <a:cubicBezTo>
                  <a:pt x="16679" y="208924"/>
                  <a:pt x="7006" y="203466"/>
                  <a:pt x="307" y="196983"/>
                </a:cubicBezTo>
                <a:cubicBezTo>
                  <a:pt x="-2572" y="186228"/>
                  <a:pt x="15339" y="171234"/>
                  <a:pt x="31089" y="151672"/>
                </a:cubicBezTo>
                <a:cubicBezTo>
                  <a:pt x="47602" y="132201"/>
                  <a:pt x="33821" y="117353"/>
                  <a:pt x="46470" y="75544"/>
                </a:cubicBezTo>
                <a:cubicBezTo>
                  <a:pt x="66559" y="23813"/>
                  <a:pt x="114124" y="-1423"/>
                  <a:pt x="190632" y="62"/>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0" name="Trapezoid 13">
            <a:extLst>
              <a:ext uri="{FF2B5EF4-FFF2-40B4-BE49-F238E27FC236}">
                <a16:creationId xmlns:a16="http://schemas.microsoft.com/office/drawing/2014/main" id="{EAB635DE-58EF-4585-A0F5-0790A1957A5B}"/>
              </a:ext>
            </a:extLst>
          </p:cNvPr>
          <p:cNvSpPr/>
          <p:nvPr/>
        </p:nvSpPr>
        <p:spPr>
          <a:xfrm>
            <a:off x="7818604" y="3575251"/>
            <a:ext cx="529844" cy="448015"/>
          </a:xfrm>
          <a:custGeom>
            <a:avLst/>
            <a:gdLst/>
            <a:ahLst/>
            <a:cxnLst/>
            <a:rect l="l" t="t" r="r" b="b"/>
            <a:pathLst>
              <a:path w="2736304" h="2313707">
                <a:moveTo>
                  <a:pt x="1046195" y="1945901"/>
                </a:moveTo>
                <a:lnTo>
                  <a:pt x="998316" y="2093032"/>
                </a:lnTo>
                <a:lnTo>
                  <a:pt x="1737988" y="2093032"/>
                </a:lnTo>
                <a:lnTo>
                  <a:pt x="1690109" y="1945901"/>
                </a:lnTo>
                <a:close/>
                <a:moveTo>
                  <a:pt x="396044" y="89541"/>
                </a:moveTo>
                <a:lnTo>
                  <a:pt x="396044" y="1241668"/>
                </a:lnTo>
                <a:lnTo>
                  <a:pt x="2340260" y="1241668"/>
                </a:lnTo>
                <a:lnTo>
                  <a:pt x="2340260" y="89541"/>
                </a:lnTo>
                <a:close/>
                <a:moveTo>
                  <a:pt x="252028" y="0"/>
                </a:moveTo>
                <a:lnTo>
                  <a:pt x="2484276" y="0"/>
                </a:lnTo>
                <a:lnTo>
                  <a:pt x="2484276" y="1331208"/>
                </a:lnTo>
                <a:lnTo>
                  <a:pt x="2484679" y="1331208"/>
                </a:lnTo>
                <a:lnTo>
                  <a:pt x="2736304" y="2195304"/>
                </a:lnTo>
                <a:lnTo>
                  <a:pt x="2736304" y="2313707"/>
                </a:lnTo>
                <a:lnTo>
                  <a:pt x="0" y="2313707"/>
                </a:lnTo>
                <a:lnTo>
                  <a:pt x="0" y="2195304"/>
                </a:lnTo>
                <a:lnTo>
                  <a:pt x="251625" y="1331208"/>
                </a:lnTo>
                <a:lnTo>
                  <a:pt x="252028" y="133120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41" name="Oval 21">
            <a:extLst>
              <a:ext uri="{FF2B5EF4-FFF2-40B4-BE49-F238E27FC236}">
                <a16:creationId xmlns:a16="http://schemas.microsoft.com/office/drawing/2014/main" id="{B92F2676-D90E-40BF-8AC5-C623D6EC5932}"/>
              </a:ext>
            </a:extLst>
          </p:cNvPr>
          <p:cNvSpPr>
            <a:spLocks noChangeAspect="1"/>
          </p:cNvSpPr>
          <p:nvPr/>
        </p:nvSpPr>
        <p:spPr>
          <a:xfrm>
            <a:off x="7831067" y="4984808"/>
            <a:ext cx="476931" cy="480914"/>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62876" y="4935555"/>
            <a:ext cx="519186" cy="519186"/>
          </a:xfrm>
          <a:prstGeom prst="rect">
            <a:avLst/>
          </a:prstGeom>
        </p:spPr>
      </p:pic>
    </p:spTree>
    <p:extLst>
      <p:ext uri="{BB962C8B-B14F-4D97-AF65-F5344CB8AC3E}">
        <p14:creationId xmlns:p14="http://schemas.microsoft.com/office/powerpoint/2010/main" val="1621809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5" grpId="0"/>
      <p:bldP spid="96" grpId="0"/>
      <p:bldP spid="97" grpId="0"/>
      <p:bldP spid="98" grpId="0"/>
      <p:bldP spid="99" grpId="0"/>
      <p:bldP spid="120" grpId="0" animBg="1"/>
      <p:bldP spid="38" grpId="0" animBg="1"/>
      <p:bldP spid="39" grpId="0" animBg="1"/>
      <p:bldP spid="40" grpId="0" animBg="1"/>
      <p:bldP spid="41"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557</TotalTime>
  <Words>390</Words>
  <Application>Microsoft Office PowerPoint</Application>
  <PresentationFormat>Widescreen</PresentationFormat>
  <Paragraphs>114</Paragraphs>
  <Slides>11</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vt:i4>
      </vt:variant>
    </vt:vector>
  </HeadingPairs>
  <TitlesOfParts>
    <vt:vector size="20" baseType="lpstr">
      <vt:lpstr>맑은 고딕</vt:lpstr>
      <vt:lpstr>Arial</vt:lpstr>
      <vt:lpstr>Bradley Hand ITC</vt:lpstr>
      <vt:lpstr>Calibri</vt:lpstr>
      <vt:lpstr>Calibri Light</vt:lpstr>
      <vt:lpstr>FZShuTi</vt:lpstr>
      <vt:lpstr>Verdana</vt:lpstr>
      <vt:lpstr>Wingdings</vt:lpstr>
      <vt:lpstr>Office Theme</vt:lpstr>
      <vt:lpstr>CURRENT USE OF GEOSPATIAL DATA AND TECHNOLOGIES FOR MALARIA ELIMINATION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FREE PPT TEMPLATES</dc:title>
  <dc:creator>Windows User</dc:creator>
  <cp:lastModifiedBy>Windows User</cp:lastModifiedBy>
  <cp:revision>46</cp:revision>
  <dcterms:created xsi:type="dcterms:W3CDTF">2019-03-17T04:20:56Z</dcterms:created>
  <dcterms:modified xsi:type="dcterms:W3CDTF">2019-03-22T00:01:41Z</dcterms:modified>
</cp:coreProperties>
</file>